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175-CE9C-4420-AF8A-4A7B76BE9CBE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ADB3-B686-45C9-84F6-21869F6E25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9F175-CE9C-4420-AF8A-4A7B76BE9CBE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ADB3-B686-45C9-84F6-21869F6E253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32943" t="16601" r="34114" b="20898"/>
          <a:stretch>
            <a:fillRect/>
          </a:stretch>
        </p:blipFill>
        <p:spPr bwMode="auto">
          <a:xfrm>
            <a:off x="428596" y="338116"/>
            <a:ext cx="5929354" cy="63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850" y="357166"/>
            <a:ext cx="4248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642910" y="85723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Fonction: Commander un ou plusieurs points lumineux  à partir d’un endroit,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285728"/>
            <a:ext cx="394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Etude du montage « Simple Allumage »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857884" y="2571744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Schéma Architectural</a:t>
            </a:r>
            <a:endParaRPr lang="fr-FR" b="1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01552"/>
            <a:ext cx="9144000" cy="395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9001156" cy="40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 l="51832" t="38298"/>
          <a:stretch>
            <a:fillRect/>
          </a:stretch>
        </p:blipFill>
        <p:spPr bwMode="auto">
          <a:xfrm>
            <a:off x="4762501" y="-24"/>
            <a:ext cx="4381499" cy="27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642910" y="200024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Chaier</a:t>
            </a:r>
            <a:r>
              <a:rPr lang="fr-FR" dirty="0" smtClean="0"/>
              <a:t> des Charges: </a:t>
            </a:r>
          </a:p>
          <a:p>
            <a:r>
              <a:rPr lang="fr-FR" dirty="0" smtClean="0"/>
              <a:t>1 PC 10/16A   2P+T à </a:t>
            </a:r>
            <a:r>
              <a:rPr lang="fr-FR" dirty="0" err="1" smtClean="0"/>
              <a:t>eclips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285728"/>
            <a:ext cx="386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Etude du montage « Prise de Courant»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857884" y="2857496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Schéma Architectural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42910" y="85723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Fonction: Disposer d’une source d’Alimentation électrique en différents points du local</a:t>
            </a:r>
            <a:endParaRPr lang="fr-FR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90" y="3305258"/>
            <a:ext cx="8143900" cy="36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230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54162" t="41029"/>
          <a:stretch>
            <a:fillRect/>
          </a:stretch>
        </p:blipFill>
        <p:spPr bwMode="auto">
          <a:xfrm>
            <a:off x="5000628" y="-24"/>
            <a:ext cx="4143372" cy="25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642910" y="2000240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Cahier des Charges: </a:t>
            </a:r>
          </a:p>
          <a:p>
            <a:r>
              <a:rPr lang="fr-FR" dirty="0" smtClean="0"/>
              <a:t>1 Pt Lumineux central en S.A + 1 pt lumineux en </a:t>
            </a:r>
            <a:r>
              <a:rPr lang="fr-FR" dirty="0" err="1" smtClean="0"/>
              <a:t>apllique</a:t>
            </a:r>
            <a:r>
              <a:rPr lang="fr-FR" dirty="0" smtClean="0"/>
              <a:t> en S.A. commandés du même endroit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285728"/>
            <a:ext cx="392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Etude du montage « Double Allumage»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857884" y="2857496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Schéma Architectural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42910" y="85723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Fonction: Etablir et Interrompre deux circuits séparés à partir d’un seul ou de plusieurs endroits</a:t>
            </a:r>
            <a:endParaRPr lang="fr-FR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 b="15768"/>
          <a:stretch>
            <a:fillRect/>
          </a:stretch>
        </p:blipFill>
        <p:spPr bwMode="auto">
          <a:xfrm>
            <a:off x="1" y="3209050"/>
            <a:ext cx="9144000" cy="343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5976"/>
            <a:ext cx="9144000" cy="263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51893" t="36135"/>
          <a:stretch>
            <a:fillRect/>
          </a:stretch>
        </p:blipFill>
        <p:spPr bwMode="auto">
          <a:xfrm>
            <a:off x="4786314" y="0"/>
            <a:ext cx="43576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642910" y="200024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Cahier des Charges: </a:t>
            </a:r>
          </a:p>
          <a:p>
            <a:r>
              <a:rPr lang="fr-FR" dirty="0" smtClean="0"/>
              <a:t>1 Pt Lumineux central commandé en V&amp;V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285728"/>
            <a:ext cx="333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Etude du montage « Va et Vient»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857884" y="2857496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Schéma Architectural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42910" y="85723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Fonction: commander l’allumage et l’extinction d’un ou plusieurs points lumineux à partir de deux endroits</a:t>
            </a:r>
            <a:endParaRPr lang="fr-FR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 r="6154" b="19366"/>
          <a:stretch>
            <a:fillRect/>
          </a:stretch>
        </p:blipFill>
        <p:spPr bwMode="auto">
          <a:xfrm>
            <a:off x="0" y="3443292"/>
            <a:ext cx="9095990" cy="341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92293"/>
            <a:ext cx="9144000" cy="211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93881"/>
            <a:ext cx="8215338" cy="376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 l="53969" t="41584" r="-1"/>
          <a:stretch>
            <a:fillRect/>
          </a:stretch>
        </p:blipFill>
        <p:spPr bwMode="auto">
          <a:xfrm>
            <a:off x="5000596" y="487900"/>
            <a:ext cx="4143404" cy="280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357158" y="2000240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Cahier des Charges: </a:t>
            </a:r>
          </a:p>
          <a:p>
            <a:r>
              <a:rPr lang="fr-FR" dirty="0" smtClean="0"/>
              <a:t>1 PC 10/16A 2P+T à </a:t>
            </a:r>
            <a:r>
              <a:rPr lang="fr-FR" dirty="0" err="1" smtClean="0"/>
              <a:t>éclips</a:t>
            </a:r>
            <a:r>
              <a:rPr lang="fr-FR" dirty="0" smtClean="0"/>
              <a:t> commandée en S.A.</a:t>
            </a:r>
          </a:p>
          <a:p>
            <a:r>
              <a:rPr lang="fr-FR" dirty="0" smtClean="0"/>
              <a:t>1 pc 10/16a  2p+T à </a:t>
            </a:r>
            <a:r>
              <a:rPr lang="fr-FR" dirty="0" err="1" smtClean="0"/>
              <a:t>éclips</a:t>
            </a:r>
            <a:r>
              <a:rPr lang="fr-FR" dirty="0" smtClean="0"/>
              <a:t> commandée en V&amp;V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285728"/>
            <a:ext cx="512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Etude du montage « Prise de Courant Commandée»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857884" y="3131106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Schéma Architectural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42910" y="85723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Fonction: commander à partir d’un ou deux points, la présence ou l’absence de tension sur une prise.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9144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 l="49321" t="31035"/>
          <a:stretch>
            <a:fillRect/>
          </a:stretch>
        </p:blipFill>
        <p:spPr bwMode="auto">
          <a:xfrm>
            <a:off x="4519612" y="0"/>
            <a:ext cx="4624388" cy="285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14282" y="2282603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Cahier des Charges: </a:t>
            </a:r>
          </a:p>
          <a:p>
            <a:r>
              <a:rPr lang="fr-FR" dirty="0" smtClean="0"/>
              <a:t>2 Pts Lumineux commandés à partir de </a:t>
            </a:r>
            <a:r>
              <a:rPr lang="fr-FR" dirty="0" err="1" smtClean="0"/>
              <a:t>télérupteur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4282" y="568091"/>
            <a:ext cx="3396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Etude du montage « </a:t>
            </a:r>
            <a:r>
              <a:rPr lang="fr-FR" b="1" dirty="0" err="1" smtClean="0"/>
              <a:t>Télérupteur</a:t>
            </a:r>
            <a:r>
              <a:rPr lang="fr-FR" b="1" dirty="0" smtClean="0"/>
              <a:t>»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786446" y="2500306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Schéma Architectural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14282" y="1139595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Fonction: Commander, à partir de plus de deux points, l’allumage de l’extinction d’un ou plusieurs points lumineux.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00108"/>
            <a:ext cx="915357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928926" y="428604"/>
            <a:ext cx="3338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Appareils </a:t>
            </a:r>
            <a:r>
              <a:rPr lang="fr-FR" sz="2000" b="1" dirty="0" err="1" smtClean="0"/>
              <a:t>électro-domestique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32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68" y="962032"/>
            <a:ext cx="87439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3514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l="46690" t="45545" r="5138"/>
          <a:stretch>
            <a:fillRect/>
          </a:stretch>
        </p:blipFill>
        <p:spPr bwMode="auto">
          <a:xfrm>
            <a:off x="4500562" y="0"/>
            <a:ext cx="4643438" cy="261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14282" y="257174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Cahier des Charges: </a:t>
            </a:r>
          </a:p>
          <a:p>
            <a:r>
              <a:rPr lang="fr-FR" dirty="0" smtClean="0"/>
              <a:t>1 Pt Lumineux central commandé à partir d’un point, par minuterie avec effet.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4282" y="568091"/>
            <a:ext cx="427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Etude du montage « Minuterie avec Effet »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786446" y="2500306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Schéma Architectural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14282" y="1139595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Fonction: Commander, à partir d’un ou de plusieurs points, l’allumage d’un ou plusieurs points lumineux, l’extinction se fait automatiquement au bout d’un temps réglable</a:t>
            </a:r>
            <a:endParaRPr lang="fr-FR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208026"/>
            <a:ext cx="7429487" cy="364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7166"/>
            <a:ext cx="9144000" cy="20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285875"/>
            <a:ext cx="880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7166"/>
            <a:ext cx="9144000" cy="204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5" y="2362224"/>
            <a:ext cx="92392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6202"/>
            <a:ext cx="8763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 r="49565"/>
          <a:stretch>
            <a:fillRect/>
          </a:stretch>
        </p:blipFill>
        <p:spPr bwMode="auto">
          <a:xfrm>
            <a:off x="571472" y="651599"/>
            <a:ext cx="4143404" cy="556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1" y="6350890"/>
            <a:ext cx="6286545" cy="50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-31" y="28494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Symboles normalisé pour Schémas </a:t>
            </a:r>
            <a:r>
              <a:rPr lang="fr-FR" sz="2000" b="1" dirty="0" smtClean="0">
                <a:solidFill>
                  <a:srgbClr val="FF0000"/>
                </a:solidFill>
              </a:rPr>
              <a:t>Architecturaux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r="46159"/>
          <a:stretch>
            <a:fillRect/>
          </a:stretch>
        </p:blipFill>
        <p:spPr bwMode="auto">
          <a:xfrm>
            <a:off x="5500694" y="512287"/>
            <a:ext cx="3286148" cy="589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072066" y="0"/>
            <a:ext cx="4071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Symboles normalisé pour Schémas </a:t>
            </a:r>
            <a:r>
              <a:rPr lang="fr-FR" sz="2000" b="1" dirty="0" smtClean="0">
                <a:solidFill>
                  <a:srgbClr val="FF0000"/>
                </a:solidFill>
              </a:rPr>
              <a:t>développés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 l="52620"/>
          <a:stretch>
            <a:fillRect/>
          </a:stretch>
        </p:blipFill>
        <p:spPr bwMode="auto">
          <a:xfrm>
            <a:off x="5572132" y="600017"/>
            <a:ext cx="3071802" cy="625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072066" y="0"/>
            <a:ext cx="4071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Symboles normalisé pour Schémas </a:t>
            </a:r>
            <a:r>
              <a:rPr lang="fr-FR" sz="2000" b="1" dirty="0" smtClean="0">
                <a:solidFill>
                  <a:srgbClr val="FF0000"/>
                </a:solidFill>
              </a:rPr>
              <a:t>développés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50435"/>
          <a:stretch>
            <a:fillRect/>
          </a:stretch>
        </p:blipFill>
        <p:spPr bwMode="auto">
          <a:xfrm>
            <a:off x="642910" y="714356"/>
            <a:ext cx="4071934" cy="556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-31" y="28494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Symboles normalisé pour Schémas </a:t>
            </a:r>
            <a:r>
              <a:rPr lang="fr-FR" sz="2000" b="1" dirty="0" smtClean="0">
                <a:solidFill>
                  <a:srgbClr val="FF0000"/>
                </a:solidFill>
              </a:rPr>
              <a:t>Architecturaux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13726" t="14687" r="13250" b="10156"/>
          <a:stretch>
            <a:fillRect/>
          </a:stretch>
        </p:blipFill>
        <p:spPr bwMode="auto">
          <a:xfrm>
            <a:off x="1" y="1000108"/>
            <a:ext cx="91357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14824" t="16601" r="13799" b="15039"/>
          <a:stretch>
            <a:fillRect/>
          </a:stretch>
        </p:blipFill>
        <p:spPr bwMode="auto">
          <a:xfrm>
            <a:off x="214282" y="978144"/>
            <a:ext cx="8929718" cy="48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0"/>
            <a:ext cx="6500859" cy="139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643050"/>
            <a:ext cx="4343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429132"/>
            <a:ext cx="636576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428" y="3929067"/>
            <a:ext cx="426758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7572428" cy="386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862013"/>
            <a:ext cx="86106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Affichage à l'écran (4:3)</PresentationFormat>
  <Paragraphs>39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ladaoui</dc:creator>
  <cp:lastModifiedBy>ladaoui</cp:lastModifiedBy>
  <cp:revision>1</cp:revision>
  <dcterms:created xsi:type="dcterms:W3CDTF">2019-07-04T16:10:02Z</dcterms:created>
  <dcterms:modified xsi:type="dcterms:W3CDTF">2019-07-04T16:10:45Z</dcterms:modified>
</cp:coreProperties>
</file>