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3"/>
  </p:notesMasterIdLst>
  <p:sldIdLst>
    <p:sldId id="256" r:id="rId2"/>
    <p:sldId id="332" r:id="rId3"/>
    <p:sldId id="330" r:id="rId4"/>
    <p:sldId id="331" r:id="rId5"/>
    <p:sldId id="257" r:id="rId6"/>
    <p:sldId id="333" r:id="rId7"/>
    <p:sldId id="334" r:id="rId8"/>
    <p:sldId id="335" r:id="rId9"/>
    <p:sldId id="336" r:id="rId10"/>
    <p:sldId id="337" r:id="rId11"/>
    <p:sldId id="340" r:id="rId12"/>
  </p:sldIdLst>
  <p:sldSz cx="12801600" cy="9601200" type="A3"/>
  <p:notesSz cx="9144000" cy="6858000"/>
  <p:defaultTextStyle>
    <a:defPPr>
      <a:defRPr lang="fr-FR"/>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26" autoAdjust="0"/>
    <p:restoredTop sz="94624" autoAdjust="0"/>
  </p:normalViewPr>
  <p:slideViewPr>
    <p:cSldViewPr>
      <p:cViewPr>
        <p:scale>
          <a:sx n="50" d="100"/>
          <a:sy n="50" d="100"/>
        </p:scale>
        <p:origin x="-1404" y="-72"/>
      </p:cViewPr>
      <p:guideLst>
        <p:guide orient="horz" pos="3024"/>
        <p:guide pos="4032"/>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0584E7-EB9A-4B77-9974-E3C157AA4019}" type="doc">
      <dgm:prSet loTypeId="urn:microsoft.com/office/officeart/2005/8/layout/list1" loCatId="list" qsTypeId="urn:microsoft.com/office/officeart/2005/8/quickstyle/3d2" qsCatId="3D" csTypeId="urn:microsoft.com/office/officeart/2005/8/colors/accent6_5" csCatId="accent6" phldr="1"/>
      <dgm:spPr/>
      <dgm:t>
        <a:bodyPr/>
        <a:lstStyle/>
        <a:p>
          <a:endParaRPr lang="fr-FR"/>
        </a:p>
      </dgm:t>
    </dgm:pt>
    <dgm:pt modelId="{D0941FDC-AFF9-439C-8C5B-1D19D2ECFF9E}">
      <dgm:prSet phldrT="[Texte]" custT="1"/>
      <dgm:spPr/>
      <dgm:t>
        <a:bodyPr/>
        <a:lstStyle/>
        <a:p>
          <a:pPr algn="ctr"/>
          <a:r>
            <a:rPr lang="ar-DZ"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تنمية المعارف والاتجاهات</a:t>
          </a:r>
          <a:endParaRPr lang="fr-FR"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65CEFF11-A789-4F10-B2C7-D87357C9FCB2}" type="parTrans" cxnId="{2C6D49F9-5476-41C7-859E-D4DDA58172F9}">
      <dgm:prSet/>
      <dgm:spPr/>
      <dgm:t>
        <a:bodyPr/>
        <a:lstStyle/>
        <a:p>
          <a:endParaRPr lang="fr-FR"/>
        </a:p>
      </dgm:t>
    </dgm:pt>
    <dgm:pt modelId="{C439608D-CA80-45D1-989B-59F3AE57A47C}" type="sibTrans" cxnId="{2C6D49F9-5476-41C7-859E-D4DDA58172F9}">
      <dgm:prSet/>
      <dgm:spPr/>
      <dgm:t>
        <a:bodyPr/>
        <a:lstStyle/>
        <a:p>
          <a:endParaRPr lang="fr-FR"/>
        </a:p>
      </dgm:t>
    </dgm:pt>
    <dgm:pt modelId="{A6A2C7EE-3E5F-41B4-AC3C-A678C979C388}">
      <dgm:prSet phldrT="[Texte]" custT="1"/>
      <dgm:spPr/>
      <dgm:t>
        <a:bodyPr/>
        <a:lstStyle/>
        <a:p>
          <a:pPr algn="ctr"/>
          <a:r>
            <a:rPr lang="ar-DZ"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تنمية المهارات</a:t>
          </a:r>
          <a:endParaRPr lang="fr-FR"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0E9E009-B166-4210-BD26-BE54D99CB9C6}" type="parTrans" cxnId="{970C1D22-FBA0-4137-B5C8-23664A30DEE3}">
      <dgm:prSet/>
      <dgm:spPr/>
      <dgm:t>
        <a:bodyPr/>
        <a:lstStyle/>
        <a:p>
          <a:endParaRPr lang="fr-FR"/>
        </a:p>
      </dgm:t>
    </dgm:pt>
    <dgm:pt modelId="{DD9221C7-110E-4021-A864-7BEBC8E31C95}" type="sibTrans" cxnId="{970C1D22-FBA0-4137-B5C8-23664A30DEE3}">
      <dgm:prSet/>
      <dgm:spPr/>
      <dgm:t>
        <a:bodyPr/>
        <a:lstStyle/>
        <a:p>
          <a:endParaRPr lang="fr-FR"/>
        </a:p>
      </dgm:t>
    </dgm:pt>
    <dgm:pt modelId="{08D25A6D-1224-4721-B3D2-0EA53CF7B1C8}">
      <dgm:prSet phldrT="[Texte]" custT="1"/>
      <dgm:spPr/>
      <dgm:t>
        <a:bodyPr/>
        <a:lstStyle/>
        <a:p>
          <a:pPr algn="ctr"/>
          <a:r>
            <a:rPr lang="ar-DZ"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تنمية الاتجاهات الايجابية في العمل</a:t>
          </a:r>
          <a:endParaRPr lang="fr-FR"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7EC9EB-80A6-4D71-B2B7-74B80A98E1CF}" type="parTrans" cxnId="{6D37BC90-8AD8-4760-ADE6-935244F54D5A}">
      <dgm:prSet/>
      <dgm:spPr/>
      <dgm:t>
        <a:bodyPr/>
        <a:lstStyle/>
        <a:p>
          <a:endParaRPr lang="fr-FR"/>
        </a:p>
      </dgm:t>
    </dgm:pt>
    <dgm:pt modelId="{13FB6262-3840-432D-BF2F-6741A5E9EE6D}" type="sibTrans" cxnId="{6D37BC90-8AD8-4760-ADE6-935244F54D5A}">
      <dgm:prSet/>
      <dgm:spPr/>
      <dgm:t>
        <a:bodyPr/>
        <a:lstStyle/>
        <a:p>
          <a:endParaRPr lang="fr-FR"/>
        </a:p>
      </dgm:t>
    </dgm:pt>
    <dgm:pt modelId="{2EA9A297-7F9E-4BEF-B2C4-C8E0955EAC2A}" type="pres">
      <dgm:prSet presAssocID="{3A0584E7-EB9A-4B77-9974-E3C157AA4019}" presName="linear" presStyleCnt="0">
        <dgm:presLayoutVars>
          <dgm:dir/>
          <dgm:animLvl val="lvl"/>
          <dgm:resizeHandles val="exact"/>
        </dgm:presLayoutVars>
      </dgm:prSet>
      <dgm:spPr/>
      <dgm:t>
        <a:bodyPr/>
        <a:lstStyle/>
        <a:p>
          <a:endParaRPr lang="fr-FR"/>
        </a:p>
      </dgm:t>
    </dgm:pt>
    <dgm:pt modelId="{93F7675C-588E-4B62-8107-B8090B30C9EA}" type="pres">
      <dgm:prSet presAssocID="{D0941FDC-AFF9-439C-8C5B-1D19D2ECFF9E}" presName="parentLin" presStyleCnt="0"/>
      <dgm:spPr/>
    </dgm:pt>
    <dgm:pt modelId="{C73CAEA3-07AE-4978-B07C-0DA0C3F36325}" type="pres">
      <dgm:prSet presAssocID="{D0941FDC-AFF9-439C-8C5B-1D19D2ECFF9E}" presName="parentLeftMargin" presStyleLbl="node1" presStyleIdx="0" presStyleCnt="3"/>
      <dgm:spPr/>
      <dgm:t>
        <a:bodyPr/>
        <a:lstStyle/>
        <a:p>
          <a:endParaRPr lang="fr-FR"/>
        </a:p>
      </dgm:t>
    </dgm:pt>
    <dgm:pt modelId="{7B63B6C9-CDCE-4226-B3D3-0642778C448E}" type="pres">
      <dgm:prSet presAssocID="{D0941FDC-AFF9-439C-8C5B-1D19D2ECFF9E}" presName="parentText" presStyleLbl="node1" presStyleIdx="0" presStyleCnt="3">
        <dgm:presLayoutVars>
          <dgm:chMax val="0"/>
          <dgm:bulletEnabled val="1"/>
        </dgm:presLayoutVars>
      </dgm:prSet>
      <dgm:spPr/>
      <dgm:t>
        <a:bodyPr/>
        <a:lstStyle/>
        <a:p>
          <a:endParaRPr lang="fr-FR"/>
        </a:p>
      </dgm:t>
    </dgm:pt>
    <dgm:pt modelId="{77CD584F-4BD3-40CC-A62B-BF1DF4685448}" type="pres">
      <dgm:prSet presAssocID="{D0941FDC-AFF9-439C-8C5B-1D19D2ECFF9E}" presName="negativeSpace" presStyleCnt="0"/>
      <dgm:spPr/>
    </dgm:pt>
    <dgm:pt modelId="{9F7507E3-1AF2-46CD-9FE1-57905E889E78}" type="pres">
      <dgm:prSet presAssocID="{D0941FDC-AFF9-439C-8C5B-1D19D2ECFF9E}" presName="childText" presStyleLbl="conFgAcc1" presStyleIdx="0" presStyleCnt="3">
        <dgm:presLayoutVars>
          <dgm:bulletEnabled val="1"/>
        </dgm:presLayoutVars>
      </dgm:prSet>
      <dgm:spPr/>
    </dgm:pt>
    <dgm:pt modelId="{32AE254E-0D36-4781-9A1E-60EE47846C1A}" type="pres">
      <dgm:prSet presAssocID="{C439608D-CA80-45D1-989B-59F3AE57A47C}" presName="spaceBetweenRectangles" presStyleCnt="0"/>
      <dgm:spPr/>
    </dgm:pt>
    <dgm:pt modelId="{F9B9BE29-BE08-4303-A590-5673612FC4E3}" type="pres">
      <dgm:prSet presAssocID="{A6A2C7EE-3E5F-41B4-AC3C-A678C979C388}" presName="parentLin" presStyleCnt="0"/>
      <dgm:spPr/>
    </dgm:pt>
    <dgm:pt modelId="{72F5096A-2698-4B51-BF14-2BA75D126C22}" type="pres">
      <dgm:prSet presAssocID="{A6A2C7EE-3E5F-41B4-AC3C-A678C979C388}" presName="parentLeftMargin" presStyleLbl="node1" presStyleIdx="0" presStyleCnt="3"/>
      <dgm:spPr/>
      <dgm:t>
        <a:bodyPr/>
        <a:lstStyle/>
        <a:p>
          <a:endParaRPr lang="fr-FR"/>
        </a:p>
      </dgm:t>
    </dgm:pt>
    <dgm:pt modelId="{43D0BFA7-E692-4F6F-81F5-99373B11BD35}" type="pres">
      <dgm:prSet presAssocID="{A6A2C7EE-3E5F-41B4-AC3C-A678C979C388}" presName="parentText" presStyleLbl="node1" presStyleIdx="1" presStyleCnt="3">
        <dgm:presLayoutVars>
          <dgm:chMax val="0"/>
          <dgm:bulletEnabled val="1"/>
        </dgm:presLayoutVars>
      </dgm:prSet>
      <dgm:spPr/>
      <dgm:t>
        <a:bodyPr/>
        <a:lstStyle/>
        <a:p>
          <a:endParaRPr lang="fr-FR"/>
        </a:p>
      </dgm:t>
    </dgm:pt>
    <dgm:pt modelId="{768E4295-4C93-4AE2-A49A-1B6AE5F86CD3}" type="pres">
      <dgm:prSet presAssocID="{A6A2C7EE-3E5F-41B4-AC3C-A678C979C388}" presName="negativeSpace" presStyleCnt="0"/>
      <dgm:spPr/>
    </dgm:pt>
    <dgm:pt modelId="{C1B7BDF8-5404-4709-8253-428CF18B500E}" type="pres">
      <dgm:prSet presAssocID="{A6A2C7EE-3E5F-41B4-AC3C-A678C979C388}" presName="childText" presStyleLbl="conFgAcc1" presStyleIdx="1" presStyleCnt="3">
        <dgm:presLayoutVars>
          <dgm:bulletEnabled val="1"/>
        </dgm:presLayoutVars>
      </dgm:prSet>
      <dgm:spPr/>
    </dgm:pt>
    <dgm:pt modelId="{E31314AE-D9D0-4609-A625-E5D9D36EC620}" type="pres">
      <dgm:prSet presAssocID="{DD9221C7-110E-4021-A864-7BEBC8E31C95}" presName="spaceBetweenRectangles" presStyleCnt="0"/>
      <dgm:spPr/>
    </dgm:pt>
    <dgm:pt modelId="{36FE9938-494A-47A6-817F-460765B19AC7}" type="pres">
      <dgm:prSet presAssocID="{08D25A6D-1224-4721-B3D2-0EA53CF7B1C8}" presName="parentLin" presStyleCnt="0"/>
      <dgm:spPr/>
    </dgm:pt>
    <dgm:pt modelId="{3B943A7B-734F-4B11-9AC3-83B99FB2C96D}" type="pres">
      <dgm:prSet presAssocID="{08D25A6D-1224-4721-B3D2-0EA53CF7B1C8}" presName="parentLeftMargin" presStyleLbl="node1" presStyleIdx="1" presStyleCnt="3"/>
      <dgm:spPr/>
      <dgm:t>
        <a:bodyPr/>
        <a:lstStyle/>
        <a:p>
          <a:endParaRPr lang="fr-FR"/>
        </a:p>
      </dgm:t>
    </dgm:pt>
    <dgm:pt modelId="{1D2CAF62-06EF-44A6-AD5A-A508D95DC6F4}" type="pres">
      <dgm:prSet presAssocID="{08D25A6D-1224-4721-B3D2-0EA53CF7B1C8}" presName="parentText" presStyleLbl="node1" presStyleIdx="2" presStyleCnt="3">
        <dgm:presLayoutVars>
          <dgm:chMax val="0"/>
          <dgm:bulletEnabled val="1"/>
        </dgm:presLayoutVars>
      </dgm:prSet>
      <dgm:spPr/>
      <dgm:t>
        <a:bodyPr/>
        <a:lstStyle/>
        <a:p>
          <a:endParaRPr lang="fr-FR"/>
        </a:p>
      </dgm:t>
    </dgm:pt>
    <dgm:pt modelId="{FE12A809-7504-4C74-A6F3-A889366F1B02}" type="pres">
      <dgm:prSet presAssocID="{08D25A6D-1224-4721-B3D2-0EA53CF7B1C8}" presName="negativeSpace" presStyleCnt="0"/>
      <dgm:spPr/>
    </dgm:pt>
    <dgm:pt modelId="{E9502016-1E83-4F7C-9E33-A7EF2E04C9A3}" type="pres">
      <dgm:prSet presAssocID="{08D25A6D-1224-4721-B3D2-0EA53CF7B1C8}" presName="childText" presStyleLbl="conFgAcc1" presStyleIdx="2" presStyleCnt="3">
        <dgm:presLayoutVars>
          <dgm:bulletEnabled val="1"/>
        </dgm:presLayoutVars>
      </dgm:prSet>
      <dgm:spPr/>
    </dgm:pt>
  </dgm:ptLst>
  <dgm:cxnLst>
    <dgm:cxn modelId="{6D37BC90-8AD8-4760-ADE6-935244F54D5A}" srcId="{3A0584E7-EB9A-4B77-9974-E3C157AA4019}" destId="{08D25A6D-1224-4721-B3D2-0EA53CF7B1C8}" srcOrd="2" destOrd="0" parTransId="{0C7EC9EB-80A6-4D71-B2B7-74B80A98E1CF}" sibTransId="{13FB6262-3840-432D-BF2F-6741A5E9EE6D}"/>
    <dgm:cxn modelId="{970C1D22-FBA0-4137-B5C8-23664A30DEE3}" srcId="{3A0584E7-EB9A-4B77-9974-E3C157AA4019}" destId="{A6A2C7EE-3E5F-41B4-AC3C-A678C979C388}" srcOrd="1" destOrd="0" parTransId="{20E9E009-B166-4210-BD26-BE54D99CB9C6}" sibTransId="{DD9221C7-110E-4021-A864-7BEBC8E31C95}"/>
    <dgm:cxn modelId="{D7F5E38A-3FBD-4BFC-A276-01DB7D57F626}" type="presOf" srcId="{3A0584E7-EB9A-4B77-9974-E3C157AA4019}" destId="{2EA9A297-7F9E-4BEF-B2C4-C8E0955EAC2A}" srcOrd="0" destOrd="0" presId="urn:microsoft.com/office/officeart/2005/8/layout/list1"/>
    <dgm:cxn modelId="{76CC1DE8-AFB3-4E3C-8FC0-99855E76BD2E}" type="presOf" srcId="{08D25A6D-1224-4721-B3D2-0EA53CF7B1C8}" destId="{1D2CAF62-06EF-44A6-AD5A-A508D95DC6F4}" srcOrd="1" destOrd="0" presId="urn:microsoft.com/office/officeart/2005/8/layout/list1"/>
    <dgm:cxn modelId="{6D985A06-F9A3-4B1D-9111-58B4CB7E08AD}" type="presOf" srcId="{D0941FDC-AFF9-439C-8C5B-1D19D2ECFF9E}" destId="{7B63B6C9-CDCE-4226-B3D3-0642778C448E}" srcOrd="1" destOrd="0" presId="urn:microsoft.com/office/officeart/2005/8/layout/list1"/>
    <dgm:cxn modelId="{6987501A-C5CA-41F8-B4B6-5C249B6C30C6}" type="presOf" srcId="{A6A2C7EE-3E5F-41B4-AC3C-A678C979C388}" destId="{43D0BFA7-E692-4F6F-81F5-99373B11BD35}" srcOrd="1" destOrd="0" presId="urn:microsoft.com/office/officeart/2005/8/layout/list1"/>
    <dgm:cxn modelId="{B08444FE-74A1-4381-AE2A-092375A98411}" type="presOf" srcId="{D0941FDC-AFF9-439C-8C5B-1D19D2ECFF9E}" destId="{C73CAEA3-07AE-4978-B07C-0DA0C3F36325}" srcOrd="0" destOrd="0" presId="urn:microsoft.com/office/officeart/2005/8/layout/list1"/>
    <dgm:cxn modelId="{7DDAEF44-C64F-4CEB-835F-3B5E7A350148}" type="presOf" srcId="{08D25A6D-1224-4721-B3D2-0EA53CF7B1C8}" destId="{3B943A7B-734F-4B11-9AC3-83B99FB2C96D}" srcOrd="0" destOrd="0" presId="urn:microsoft.com/office/officeart/2005/8/layout/list1"/>
    <dgm:cxn modelId="{94557B8D-EA55-4BF2-ACE8-79C86617BF6B}" type="presOf" srcId="{A6A2C7EE-3E5F-41B4-AC3C-A678C979C388}" destId="{72F5096A-2698-4B51-BF14-2BA75D126C22}" srcOrd="0" destOrd="0" presId="urn:microsoft.com/office/officeart/2005/8/layout/list1"/>
    <dgm:cxn modelId="{2C6D49F9-5476-41C7-859E-D4DDA58172F9}" srcId="{3A0584E7-EB9A-4B77-9974-E3C157AA4019}" destId="{D0941FDC-AFF9-439C-8C5B-1D19D2ECFF9E}" srcOrd="0" destOrd="0" parTransId="{65CEFF11-A789-4F10-B2C7-D87357C9FCB2}" sibTransId="{C439608D-CA80-45D1-989B-59F3AE57A47C}"/>
    <dgm:cxn modelId="{D174B8C7-0865-490C-A950-482767565859}" type="presParOf" srcId="{2EA9A297-7F9E-4BEF-B2C4-C8E0955EAC2A}" destId="{93F7675C-588E-4B62-8107-B8090B30C9EA}" srcOrd="0" destOrd="0" presId="urn:microsoft.com/office/officeart/2005/8/layout/list1"/>
    <dgm:cxn modelId="{6639AAAD-C02F-4007-B942-79466C1726E6}" type="presParOf" srcId="{93F7675C-588E-4B62-8107-B8090B30C9EA}" destId="{C73CAEA3-07AE-4978-B07C-0DA0C3F36325}" srcOrd="0" destOrd="0" presId="urn:microsoft.com/office/officeart/2005/8/layout/list1"/>
    <dgm:cxn modelId="{337EF2E0-CA0A-4785-9CCA-4FC70045CB6D}" type="presParOf" srcId="{93F7675C-588E-4B62-8107-B8090B30C9EA}" destId="{7B63B6C9-CDCE-4226-B3D3-0642778C448E}" srcOrd="1" destOrd="0" presId="urn:microsoft.com/office/officeart/2005/8/layout/list1"/>
    <dgm:cxn modelId="{8C035D5F-3372-46BA-BFCB-1ED448E3751F}" type="presParOf" srcId="{2EA9A297-7F9E-4BEF-B2C4-C8E0955EAC2A}" destId="{77CD584F-4BD3-40CC-A62B-BF1DF4685448}" srcOrd="1" destOrd="0" presId="urn:microsoft.com/office/officeart/2005/8/layout/list1"/>
    <dgm:cxn modelId="{40F2E60F-C70B-4EC3-BCBB-0B5F8672D820}" type="presParOf" srcId="{2EA9A297-7F9E-4BEF-B2C4-C8E0955EAC2A}" destId="{9F7507E3-1AF2-46CD-9FE1-57905E889E78}" srcOrd="2" destOrd="0" presId="urn:microsoft.com/office/officeart/2005/8/layout/list1"/>
    <dgm:cxn modelId="{D74A2B60-7457-4CC8-B27E-8D2181B1B354}" type="presParOf" srcId="{2EA9A297-7F9E-4BEF-B2C4-C8E0955EAC2A}" destId="{32AE254E-0D36-4781-9A1E-60EE47846C1A}" srcOrd="3" destOrd="0" presId="urn:microsoft.com/office/officeart/2005/8/layout/list1"/>
    <dgm:cxn modelId="{02CFEC72-F998-4548-BDF2-1A6A3F85D307}" type="presParOf" srcId="{2EA9A297-7F9E-4BEF-B2C4-C8E0955EAC2A}" destId="{F9B9BE29-BE08-4303-A590-5673612FC4E3}" srcOrd="4" destOrd="0" presId="urn:microsoft.com/office/officeart/2005/8/layout/list1"/>
    <dgm:cxn modelId="{7D3BDAEE-BE26-409E-878C-BB046265F5B1}" type="presParOf" srcId="{F9B9BE29-BE08-4303-A590-5673612FC4E3}" destId="{72F5096A-2698-4B51-BF14-2BA75D126C22}" srcOrd="0" destOrd="0" presId="urn:microsoft.com/office/officeart/2005/8/layout/list1"/>
    <dgm:cxn modelId="{2D47124D-F5E6-4C1A-86B0-FF983942D60C}" type="presParOf" srcId="{F9B9BE29-BE08-4303-A590-5673612FC4E3}" destId="{43D0BFA7-E692-4F6F-81F5-99373B11BD35}" srcOrd="1" destOrd="0" presId="urn:microsoft.com/office/officeart/2005/8/layout/list1"/>
    <dgm:cxn modelId="{51DF0ABB-B584-45A3-882E-4E53C671FFAC}" type="presParOf" srcId="{2EA9A297-7F9E-4BEF-B2C4-C8E0955EAC2A}" destId="{768E4295-4C93-4AE2-A49A-1B6AE5F86CD3}" srcOrd="5" destOrd="0" presId="urn:microsoft.com/office/officeart/2005/8/layout/list1"/>
    <dgm:cxn modelId="{C7C8012E-778E-4BDF-89C0-533EBBFF6D6F}" type="presParOf" srcId="{2EA9A297-7F9E-4BEF-B2C4-C8E0955EAC2A}" destId="{C1B7BDF8-5404-4709-8253-428CF18B500E}" srcOrd="6" destOrd="0" presId="urn:microsoft.com/office/officeart/2005/8/layout/list1"/>
    <dgm:cxn modelId="{4F24D572-DE27-4E80-862C-E5CF8C50A752}" type="presParOf" srcId="{2EA9A297-7F9E-4BEF-B2C4-C8E0955EAC2A}" destId="{E31314AE-D9D0-4609-A625-E5D9D36EC620}" srcOrd="7" destOrd="0" presId="urn:microsoft.com/office/officeart/2005/8/layout/list1"/>
    <dgm:cxn modelId="{C3A06102-D8D3-4AED-B0A3-2F02029577AC}" type="presParOf" srcId="{2EA9A297-7F9E-4BEF-B2C4-C8E0955EAC2A}" destId="{36FE9938-494A-47A6-817F-460765B19AC7}" srcOrd="8" destOrd="0" presId="urn:microsoft.com/office/officeart/2005/8/layout/list1"/>
    <dgm:cxn modelId="{9AE7005F-3C82-4268-BE90-F2C75E04D080}" type="presParOf" srcId="{36FE9938-494A-47A6-817F-460765B19AC7}" destId="{3B943A7B-734F-4B11-9AC3-83B99FB2C96D}" srcOrd="0" destOrd="0" presId="urn:microsoft.com/office/officeart/2005/8/layout/list1"/>
    <dgm:cxn modelId="{63E921F4-1959-472B-8F6A-28BB1D635606}" type="presParOf" srcId="{36FE9938-494A-47A6-817F-460765B19AC7}" destId="{1D2CAF62-06EF-44A6-AD5A-A508D95DC6F4}" srcOrd="1" destOrd="0" presId="urn:microsoft.com/office/officeart/2005/8/layout/list1"/>
    <dgm:cxn modelId="{501D9768-6957-4E8F-9783-0895C0087B31}" type="presParOf" srcId="{2EA9A297-7F9E-4BEF-B2C4-C8E0955EAC2A}" destId="{FE12A809-7504-4C74-A6F3-A889366F1B02}" srcOrd="9" destOrd="0" presId="urn:microsoft.com/office/officeart/2005/8/layout/list1"/>
    <dgm:cxn modelId="{2EADE8A7-FF58-4995-9892-7E4AA82B2A86}" type="presParOf" srcId="{2EA9A297-7F9E-4BEF-B2C4-C8E0955EAC2A}" destId="{E9502016-1E83-4F7C-9E33-A7EF2E04C9A3}" srcOrd="10"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438DA613-9555-4C8E-98C0-3F8B70C2CBBB}" type="doc">
      <dgm:prSet loTypeId="urn:microsoft.com/office/officeart/2005/8/layout/vProcess5" loCatId="process" qsTypeId="urn:microsoft.com/office/officeart/2005/8/quickstyle/3d1" qsCatId="3D" csTypeId="urn:microsoft.com/office/officeart/2005/8/colors/accent4_5" csCatId="accent4" phldr="1"/>
      <dgm:spPr/>
      <dgm:t>
        <a:bodyPr/>
        <a:lstStyle/>
        <a:p>
          <a:endParaRPr lang="fr-FR"/>
        </a:p>
      </dgm:t>
    </dgm:pt>
    <dgm:pt modelId="{438B8F96-0DA0-4DCD-8214-219528EDA975}">
      <dgm:prSet phldrT="[Texte]" custT="1"/>
      <dgm:spPr/>
      <dgm:t>
        <a:bodyPr/>
        <a:lstStyle/>
        <a:p>
          <a:pPr algn="ctr"/>
          <a:r>
            <a:rPr lang="ar-DZ" sz="4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متطلبات بيئة التكوين</a:t>
          </a:r>
          <a:endParaRPr lang="fr-FR"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dgm:t>
    </dgm:pt>
    <dgm:pt modelId="{C1D56D8D-0103-4F70-9A0A-ADA800B81F1C}" type="parTrans" cxnId="{B52C7DD5-61F2-4772-83C2-8E39EDA83C0C}">
      <dgm:prSet/>
      <dgm:spPr/>
      <dgm:t>
        <a:bodyPr/>
        <a:lstStyle/>
        <a:p>
          <a:endParaRPr lang="fr-FR"/>
        </a:p>
      </dgm:t>
    </dgm:pt>
    <dgm:pt modelId="{004169EB-205C-4D4A-824E-5BFF9E569811}" type="sibTrans" cxnId="{B52C7DD5-61F2-4772-83C2-8E39EDA83C0C}">
      <dgm:prSet/>
      <dgm:spPr/>
      <dgm:t>
        <a:bodyPr/>
        <a:lstStyle/>
        <a:p>
          <a:endParaRPr lang="fr-FR"/>
        </a:p>
      </dgm:t>
    </dgm:pt>
    <dgm:pt modelId="{B43A597E-C372-40E6-9064-748C61FBFF63}">
      <dgm:prSet phldrT="[Texte]" custT="1"/>
      <dgm:spPr/>
      <dgm:t>
        <a:bodyPr/>
        <a:lstStyle/>
        <a:p>
          <a:pPr algn="ctr"/>
          <a:r>
            <a:rPr lang="ar-DZ"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تحليل احتياجات التكوين</a:t>
          </a:r>
          <a:endParaRPr lang="fr-FR"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dgm:t>
    </dgm:pt>
    <dgm:pt modelId="{301649F8-F9BA-4AFB-A66B-B3D8C1E141DE}" type="parTrans" cxnId="{898FA28A-F2B4-40AC-B095-7DF2A41D5463}">
      <dgm:prSet/>
      <dgm:spPr/>
      <dgm:t>
        <a:bodyPr/>
        <a:lstStyle/>
        <a:p>
          <a:endParaRPr lang="fr-FR"/>
        </a:p>
      </dgm:t>
    </dgm:pt>
    <dgm:pt modelId="{1A62EF8A-AB4E-4325-BCC3-4647A17F0A65}" type="sibTrans" cxnId="{898FA28A-F2B4-40AC-B095-7DF2A41D5463}">
      <dgm:prSet/>
      <dgm:spPr/>
      <dgm:t>
        <a:bodyPr/>
        <a:lstStyle/>
        <a:p>
          <a:endParaRPr lang="fr-FR"/>
        </a:p>
      </dgm:t>
    </dgm:pt>
    <dgm:pt modelId="{66A610AD-6DF0-47F8-ABA5-B504159C5D1E}">
      <dgm:prSet phldrT="[Texte]" custT="1"/>
      <dgm:spPr/>
      <dgm:t>
        <a:bodyPr/>
        <a:lstStyle/>
        <a:p>
          <a:pPr algn="ctr"/>
          <a:r>
            <a:rPr lang="ar-DZ" sz="32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تصميم الدورات التدريبية  </a:t>
          </a:r>
          <a:endParaRPr lang="fr-FR" sz="32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dgm:t>
    </dgm:pt>
    <dgm:pt modelId="{D476E743-D6AA-4C0A-B2D6-D2AB9BDB49A5}" type="parTrans" cxnId="{8E51989D-266F-47CA-B027-C64309CB0086}">
      <dgm:prSet/>
      <dgm:spPr/>
      <dgm:t>
        <a:bodyPr/>
        <a:lstStyle/>
        <a:p>
          <a:endParaRPr lang="fr-FR"/>
        </a:p>
      </dgm:t>
    </dgm:pt>
    <dgm:pt modelId="{CD9344CC-12AE-413C-B754-5F27B9D0D8C9}" type="sibTrans" cxnId="{8E51989D-266F-47CA-B027-C64309CB0086}">
      <dgm:prSet/>
      <dgm:spPr/>
      <dgm:t>
        <a:bodyPr/>
        <a:lstStyle/>
        <a:p>
          <a:endParaRPr lang="fr-FR"/>
        </a:p>
      </dgm:t>
    </dgm:pt>
    <dgm:pt modelId="{B3549DA6-21C7-4D2F-A587-5FD6DA9BB5AD}" type="pres">
      <dgm:prSet presAssocID="{438DA613-9555-4C8E-98C0-3F8B70C2CBBB}" presName="outerComposite" presStyleCnt="0">
        <dgm:presLayoutVars>
          <dgm:chMax val="5"/>
          <dgm:dir/>
          <dgm:resizeHandles val="exact"/>
        </dgm:presLayoutVars>
      </dgm:prSet>
      <dgm:spPr/>
    </dgm:pt>
    <dgm:pt modelId="{F8E46359-0DA9-4F99-ADD9-2BF465EE4A2E}" type="pres">
      <dgm:prSet presAssocID="{438DA613-9555-4C8E-98C0-3F8B70C2CBBB}" presName="dummyMaxCanvas" presStyleCnt="0">
        <dgm:presLayoutVars/>
      </dgm:prSet>
      <dgm:spPr/>
    </dgm:pt>
    <dgm:pt modelId="{C1CE84E0-486F-47C4-B336-81FC90871C2E}" type="pres">
      <dgm:prSet presAssocID="{438DA613-9555-4C8E-98C0-3F8B70C2CBBB}" presName="ThreeNodes_1" presStyleLbl="node1" presStyleIdx="0" presStyleCnt="3" custLinFactNeighborY="-5321">
        <dgm:presLayoutVars>
          <dgm:bulletEnabled val="1"/>
        </dgm:presLayoutVars>
      </dgm:prSet>
      <dgm:spPr/>
      <dgm:t>
        <a:bodyPr/>
        <a:lstStyle/>
        <a:p>
          <a:endParaRPr lang="fr-FR"/>
        </a:p>
      </dgm:t>
    </dgm:pt>
    <dgm:pt modelId="{8C996139-FE4D-4FED-B619-5CED919D81EA}" type="pres">
      <dgm:prSet presAssocID="{438DA613-9555-4C8E-98C0-3F8B70C2CBBB}" presName="ThreeNodes_2" presStyleLbl="node1" presStyleIdx="1" presStyleCnt="3">
        <dgm:presLayoutVars>
          <dgm:bulletEnabled val="1"/>
        </dgm:presLayoutVars>
      </dgm:prSet>
      <dgm:spPr/>
    </dgm:pt>
    <dgm:pt modelId="{41EAFC88-D2C1-4527-83D3-8001F6C456D7}" type="pres">
      <dgm:prSet presAssocID="{438DA613-9555-4C8E-98C0-3F8B70C2CBBB}" presName="ThreeNodes_3" presStyleLbl="node1" presStyleIdx="2" presStyleCnt="3" custLinFactNeighborX="722" custLinFactNeighborY="-503">
        <dgm:presLayoutVars>
          <dgm:bulletEnabled val="1"/>
        </dgm:presLayoutVars>
      </dgm:prSet>
      <dgm:spPr/>
      <dgm:t>
        <a:bodyPr/>
        <a:lstStyle/>
        <a:p>
          <a:endParaRPr lang="fr-FR"/>
        </a:p>
      </dgm:t>
    </dgm:pt>
    <dgm:pt modelId="{C4CD306F-3561-422A-9C04-B3DD71632061}" type="pres">
      <dgm:prSet presAssocID="{438DA613-9555-4C8E-98C0-3F8B70C2CBBB}" presName="ThreeConn_1-2" presStyleLbl="fgAccFollowNode1" presStyleIdx="0" presStyleCnt="2">
        <dgm:presLayoutVars>
          <dgm:bulletEnabled val="1"/>
        </dgm:presLayoutVars>
      </dgm:prSet>
      <dgm:spPr/>
    </dgm:pt>
    <dgm:pt modelId="{13819A8C-E401-452B-AEB4-7A2CC6A21FFE}" type="pres">
      <dgm:prSet presAssocID="{438DA613-9555-4C8E-98C0-3F8B70C2CBBB}" presName="ThreeConn_2-3" presStyleLbl="fgAccFollowNode1" presStyleIdx="1" presStyleCnt="2">
        <dgm:presLayoutVars>
          <dgm:bulletEnabled val="1"/>
        </dgm:presLayoutVars>
      </dgm:prSet>
      <dgm:spPr/>
    </dgm:pt>
    <dgm:pt modelId="{DF8FF931-CA4E-4110-A2D4-A404F82B2AF4}" type="pres">
      <dgm:prSet presAssocID="{438DA613-9555-4C8E-98C0-3F8B70C2CBBB}" presName="ThreeNodes_1_text" presStyleLbl="node1" presStyleIdx="2" presStyleCnt="3">
        <dgm:presLayoutVars>
          <dgm:bulletEnabled val="1"/>
        </dgm:presLayoutVars>
      </dgm:prSet>
      <dgm:spPr/>
      <dgm:t>
        <a:bodyPr/>
        <a:lstStyle/>
        <a:p>
          <a:endParaRPr lang="fr-FR"/>
        </a:p>
      </dgm:t>
    </dgm:pt>
    <dgm:pt modelId="{E1C073EA-8660-4B51-8667-9150C120C7D8}" type="pres">
      <dgm:prSet presAssocID="{438DA613-9555-4C8E-98C0-3F8B70C2CBBB}" presName="ThreeNodes_2_text" presStyleLbl="node1" presStyleIdx="2" presStyleCnt="3">
        <dgm:presLayoutVars>
          <dgm:bulletEnabled val="1"/>
        </dgm:presLayoutVars>
      </dgm:prSet>
      <dgm:spPr/>
    </dgm:pt>
    <dgm:pt modelId="{9C1DC17A-7473-4244-A60B-7733E254C08F}" type="pres">
      <dgm:prSet presAssocID="{438DA613-9555-4C8E-98C0-3F8B70C2CBBB}" presName="ThreeNodes_3_text" presStyleLbl="node1" presStyleIdx="2" presStyleCnt="3">
        <dgm:presLayoutVars>
          <dgm:bulletEnabled val="1"/>
        </dgm:presLayoutVars>
      </dgm:prSet>
      <dgm:spPr/>
      <dgm:t>
        <a:bodyPr/>
        <a:lstStyle/>
        <a:p>
          <a:endParaRPr lang="fr-FR"/>
        </a:p>
      </dgm:t>
    </dgm:pt>
  </dgm:ptLst>
  <dgm:cxnLst>
    <dgm:cxn modelId="{71C3B78E-B62A-4A87-81F8-2452F4A90D10}" type="presOf" srcId="{004169EB-205C-4D4A-824E-5BFF9E569811}" destId="{C4CD306F-3561-422A-9C04-B3DD71632061}" srcOrd="0" destOrd="0" presId="urn:microsoft.com/office/officeart/2005/8/layout/vProcess5"/>
    <dgm:cxn modelId="{8E51989D-266F-47CA-B027-C64309CB0086}" srcId="{438DA613-9555-4C8E-98C0-3F8B70C2CBBB}" destId="{66A610AD-6DF0-47F8-ABA5-B504159C5D1E}" srcOrd="2" destOrd="0" parTransId="{D476E743-D6AA-4C0A-B2D6-D2AB9BDB49A5}" sibTransId="{CD9344CC-12AE-413C-B754-5F27B9D0D8C9}"/>
    <dgm:cxn modelId="{807F08EB-D184-4C05-9BBE-69234C26E104}" type="presOf" srcId="{438B8F96-0DA0-4DCD-8214-219528EDA975}" destId="{C1CE84E0-486F-47C4-B336-81FC90871C2E}" srcOrd="0" destOrd="0" presId="urn:microsoft.com/office/officeart/2005/8/layout/vProcess5"/>
    <dgm:cxn modelId="{B52C7DD5-61F2-4772-83C2-8E39EDA83C0C}" srcId="{438DA613-9555-4C8E-98C0-3F8B70C2CBBB}" destId="{438B8F96-0DA0-4DCD-8214-219528EDA975}" srcOrd="0" destOrd="0" parTransId="{C1D56D8D-0103-4F70-9A0A-ADA800B81F1C}" sibTransId="{004169EB-205C-4D4A-824E-5BFF9E569811}"/>
    <dgm:cxn modelId="{008249FB-A3CE-4211-877E-645160DF3829}" type="presOf" srcId="{66A610AD-6DF0-47F8-ABA5-B504159C5D1E}" destId="{9C1DC17A-7473-4244-A60B-7733E254C08F}" srcOrd="1" destOrd="0" presId="urn:microsoft.com/office/officeart/2005/8/layout/vProcess5"/>
    <dgm:cxn modelId="{C71242D1-CC6F-4880-B68B-B89EC5985EB1}" type="presOf" srcId="{B43A597E-C372-40E6-9064-748C61FBFF63}" destId="{8C996139-FE4D-4FED-B619-5CED919D81EA}" srcOrd="0" destOrd="0" presId="urn:microsoft.com/office/officeart/2005/8/layout/vProcess5"/>
    <dgm:cxn modelId="{DFA4C036-04B1-4C1C-A5A7-09986DFEE97D}" type="presOf" srcId="{B43A597E-C372-40E6-9064-748C61FBFF63}" destId="{E1C073EA-8660-4B51-8667-9150C120C7D8}" srcOrd="1" destOrd="0" presId="urn:microsoft.com/office/officeart/2005/8/layout/vProcess5"/>
    <dgm:cxn modelId="{BC0BCD27-AFBF-414C-9236-7F3CA86332A5}" type="presOf" srcId="{1A62EF8A-AB4E-4325-BCC3-4647A17F0A65}" destId="{13819A8C-E401-452B-AEB4-7A2CC6A21FFE}" srcOrd="0" destOrd="0" presId="urn:microsoft.com/office/officeart/2005/8/layout/vProcess5"/>
    <dgm:cxn modelId="{3A1119F7-92FD-4AFC-B538-2322881391C0}" type="presOf" srcId="{66A610AD-6DF0-47F8-ABA5-B504159C5D1E}" destId="{41EAFC88-D2C1-4527-83D3-8001F6C456D7}" srcOrd="0" destOrd="0" presId="urn:microsoft.com/office/officeart/2005/8/layout/vProcess5"/>
    <dgm:cxn modelId="{F746059B-58B0-4929-8ADF-37B9F609E9EE}" type="presOf" srcId="{438DA613-9555-4C8E-98C0-3F8B70C2CBBB}" destId="{B3549DA6-21C7-4D2F-A587-5FD6DA9BB5AD}" srcOrd="0" destOrd="0" presId="urn:microsoft.com/office/officeart/2005/8/layout/vProcess5"/>
    <dgm:cxn modelId="{A5331240-B89E-4234-BCF4-7910F67820CA}" type="presOf" srcId="{438B8F96-0DA0-4DCD-8214-219528EDA975}" destId="{DF8FF931-CA4E-4110-A2D4-A404F82B2AF4}" srcOrd="1" destOrd="0" presId="urn:microsoft.com/office/officeart/2005/8/layout/vProcess5"/>
    <dgm:cxn modelId="{898FA28A-F2B4-40AC-B095-7DF2A41D5463}" srcId="{438DA613-9555-4C8E-98C0-3F8B70C2CBBB}" destId="{B43A597E-C372-40E6-9064-748C61FBFF63}" srcOrd="1" destOrd="0" parTransId="{301649F8-F9BA-4AFB-A66B-B3D8C1E141DE}" sibTransId="{1A62EF8A-AB4E-4325-BCC3-4647A17F0A65}"/>
    <dgm:cxn modelId="{3DCE6AB0-488E-43B4-819D-FCEF281D44D6}" type="presParOf" srcId="{B3549DA6-21C7-4D2F-A587-5FD6DA9BB5AD}" destId="{F8E46359-0DA9-4F99-ADD9-2BF465EE4A2E}" srcOrd="0" destOrd="0" presId="urn:microsoft.com/office/officeart/2005/8/layout/vProcess5"/>
    <dgm:cxn modelId="{A8326FD3-2171-4AFE-B2E7-B3F111B75996}" type="presParOf" srcId="{B3549DA6-21C7-4D2F-A587-5FD6DA9BB5AD}" destId="{C1CE84E0-486F-47C4-B336-81FC90871C2E}" srcOrd="1" destOrd="0" presId="urn:microsoft.com/office/officeart/2005/8/layout/vProcess5"/>
    <dgm:cxn modelId="{B5C99801-7249-4CC9-8070-C90AFCF5478A}" type="presParOf" srcId="{B3549DA6-21C7-4D2F-A587-5FD6DA9BB5AD}" destId="{8C996139-FE4D-4FED-B619-5CED919D81EA}" srcOrd="2" destOrd="0" presId="urn:microsoft.com/office/officeart/2005/8/layout/vProcess5"/>
    <dgm:cxn modelId="{C8063C0F-9796-41F8-8214-2FD0A78FAAA7}" type="presParOf" srcId="{B3549DA6-21C7-4D2F-A587-5FD6DA9BB5AD}" destId="{41EAFC88-D2C1-4527-83D3-8001F6C456D7}" srcOrd="3" destOrd="0" presId="urn:microsoft.com/office/officeart/2005/8/layout/vProcess5"/>
    <dgm:cxn modelId="{A98231B7-363B-4656-8B83-60590E91FA65}" type="presParOf" srcId="{B3549DA6-21C7-4D2F-A587-5FD6DA9BB5AD}" destId="{C4CD306F-3561-422A-9C04-B3DD71632061}" srcOrd="4" destOrd="0" presId="urn:microsoft.com/office/officeart/2005/8/layout/vProcess5"/>
    <dgm:cxn modelId="{A4CE62CD-2A13-4E1B-948B-797441D0FBEA}" type="presParOf" srcId="{B3549DA6-21C7-4D2F-A587-5FD6DA9BB5AD}" destId="{13819A8C-E401-452B-AEB4-7A2CC6A21FFE}" srcOrd="5" destOrd="0" presId="urn:microsoft.com/office/officeart/2005/8/layout/vProcess5"/>
    <dgm:cxn modelId="{AEA0C442-9316-4907-BC56-1ACC23556FA3}" type="presParOf" srcId="{B3549DA6-21C7-4D2F-A587-5FD6DA9BB5AD}" destId="{DF8FF931-CA4E-4110-A2D4-A404F82B2AF4}" srcOrd="6" destOrd="0" presId="urn:microsoft.com/office/officeart/2005/8/layout/vProcess5"/>
    <dgm:cxn modelId="{D54DD337-270A-4EBF-8399-E15D65CDD51E}" type="presParOf" srcId="{B3549DA6-21C7-4D2F-A587-5FD6DA9BB5AD}" destId="{E1C073EA-8660-4B51-8667-9150C120C7D8}" srcOrd="7" destOrd="0" presId="urn:microsoft.com/office/officeart/2005/8/layout/vProcess5"/>
    <dgm:cxn modelId="{69517758-47C4-4F15-AC4C-4679D9642A1A}" type="presParOf" srcId="{B3549DA6-21C7-4D2F-A587-5FD6DA9BB5AD}" destId="{9C1DC17A-7473-4244-A60B-7733E254C08F}" srcOrd="8" destOrd="0" presId="urn:microsoft.com/office/officeart/2005/8/layout/vProcess5"/>
  </dgm:cxnLst>
  <dgm:bg/>
  <dgm:whole>
    <a:effectLst/>
  </dgm:whole>
</dgm:dataModel>
</file>

<file path=ppt/diagrams/data3.xml><?xml version="1.0" encoding="utf-8"?>
<dgm:dataModel xmlns:dgm="http://schemas.openxmlformats.org/drawingml/2006/diagram" xmlns:a="http://schemas.openxmlformats.org/drawingml/2006/main">
  <dgm:ptLst>
    <dgm:pt modelId="{438DA613-9555-4C8E-98C0-3F8B70C2CBBB}" type="doc">
      <dgm:prSet loTypeId="urn:microsoft.com/office/officeart/2005/8/layout/vProcess5" loCatId="process" qsTypeId="urn:microsoft.com/office/officeart/2005/8/quickstyle/3d1" qsCatId="3D" csTypeId="urn:microsoft.com/office/officeart/2005/8/colors/accent2_5" csCatId="accent2" phldr="1"/>
      <dgm:spPr/>
      <dgm:t>
        <a:bodyPr/>
        <a:lstStyle/>
        <a:p>
          <a:endParaRPr lang="fr-FR"/>
        </a:p>
      </dgm:t>
    </dgm:pt>
    <dgm:pt modelId="{438B8F96-0DA0-4DCD-8214-219528EDA975}">
      <dgm:prSet phldrT="[Texte]" custT="1"/>
      <dgm:spPr/>
      <dgm:t>
        <a:bodyPr/>
        <a:lstStyle/>
        <a:p>
          <a:pPr algn="ctr"/>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الدقة في اختيار المدربين </a:t>
          </a:r>
          <a:r>
            <a:rPr lang="ar-DZ" sz="36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a:t>
          </a:r>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المتدربين  </a:t>
          </a:r>
          <a:endParaRPr lang="fr-FR"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C1D56D8D-0103-4F70-9A0A-ADA800B81F1C}" type="parTrans" cxnId="{B52C7DD5-61F2-4772-83C2-8E39EDA83C0C}">
      <dgm:prSet/>
      <dgm:spPr/>
      <dgm:t>
        <a:bodyPr/>
        <a:lstStyle/>
        <a:p>
          <a:endParaRPr lang="fr-FR"/>
        </a:p>
      </dgm:t>
    </dgm:pt>
    <dgm:pt modelId="{004169EB-205C-4D4A-824E-5BFF9E569811}" type="sibTrans" cxnId="{B52C7DD5-61F2-4772-83C2-8E39EDA83C0C}">
      <dgm:prSet/>
      <dgm:spPr/>
      <dgm:t>
        <a:bodyPr/>
        <a:lstStyle/>
        <a:p>
          <a:endParaRPr lang="fr-FR"/>
        </a:p>
      </dgm:t>
    </dgm:pt>
    <dgm:pt modelId="{B43A597E-C372-40E6-9064-748C61FBFF63}">
      <dgm:prSet phldrT="[Texte]" custT="1"/>
      <dgm:spPr/>
      <dgm:t>
        <a:bodyPr/>
        <a:lstStyle/>
        <a:p>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تحديد المتطلبات المالية</a:t>
          </a:r>
          <a:endParaRPr lang="fr-FR"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301649F8-F9BA-4AFB-A66B-B3D8C1E141DE}" type="parTrans" cxnId="{898FA28A-F2B4-40AC-B095-7DF2A41D5463}">
      <dgm:prSet/>
      <dgm:spPr/>
      <dgm:t>
        <a:bodyPr/>
        <a:lstStyle/>
        <a:p>
          <a:endParaRPr lang="fr-FR"/>
        </a:p>
      </dgm:t>
    </dgm:pt>
    <dgm:pt modelId="{1A62EF8A-AB4E-4325-BCC3-4647A17F0A65}" type="sibTrans" cxnId="{898FA28A-F2B4-40AC-B095-7DF2A41D5463}">
      <dgm:prSet/>
      <dgm:spPr/>
      <dgm:t>
        <a:bodyPr/>
        <a:lstStyle/>
        <a:p>
          <a:endParaRPr lang="fr-FR"/>
        </a:p>
      </dgm:t>
    </dgm:pt>
    <dgm:pt modelId="{66A610AD-6DF0-47F8-ABA5-B504159C5D1E}">
      <dgm:prSet phldrT="[Texte]" custT="1"/>
      <dgm:spPr/>
      <dgm: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الإشراف وتقويم العملية التدريبية</a:t>
          </a:r>
          <a:endParaRPr lang="fr-FR"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dgm:t>
    </dgm:pt>
    <dgm:pt modelId="{D476E743-D6AA-4C0A-B2D6-D2AB9BDB49A5}" type="parTrans" cxnId="{8E51989D-266F-47CA-B027-C64309CB0086}">
      <dgm:prSet/>
      <dgm:spPr/>
      <dgm:t>
        <a:bodyPr/>
        <a:lstStyle/>
        <a:p>
          <a:endParaRPr lang="fr-FR"/>
        </a:p>
      </dgm:t>
    </dgm:pt>
    <dgm:pt modelId="{CD9344CC-12AE-413C-B754-5F27B9D0D8C9}" type="sibTrans" cxnId="{8E51989D-266F-47CA-B027-C64309CB0086}">
      <dgm:prSet/>
      <dgm:spPr/>
      <dgm:t>
        <a:bodyPr/>
        <a:lstStyle/>
        <a:p>
          <a:endParaRPr lang="fr-FR"/>
        </a:p>
      </dgm:t>
    </dgm:pt>
    <dgm:pt modelId="{B3549DA6-21C7-4D2F-A587-5FD6DA9BB5AD}" type="pres">
      <dgm:prSet presAssocID="{438DA613-9555-4C8E-98C0-3F8B70C2CBBB}" presName="outerComposite" presStyleCnt="0">
        <dgm:presLayoutVars>
          <dgm:chMax val="5"/>
          <dgm:dir/>
          <dgm:resizeHandles val="exact"/>
        </dgm:presLayoutVars>
      </dgm:prSet>
      <dgm:spPr/>
    </dgm:pt>
    <dgm:pt modelId="{F8E46359-0DA9-4F99-ADD9-2BF465EE4A2E}" type="pres">
      <dgm:prSet presAssocID="{438DA613-9555-4C8E-98C0-3F8B70C2CBBB}" presName="dummyMaxCanvas" presStyleCnt="0">
        <dgm:presLayoutVars/>
      </dgm:prSet>
      <dgm:spPr/>
    </dgm:pt>
    <dgm:pt modelId="{C1CE84E0-486F-47C4-B336-81FC90871C2E}" type="pres">
      <dgm:prSet presAssocID="{438DA613-9555-4C8E-98C0-3F8B70C2CBBB}" presName="ThreeNodes_1" presStyleLbl="node1" presStyleIdx="0" presStyleCnt="3">
        <dgm:presLayoutVars>
          <dgm:bulletEnabled val="1"/>
        </dgm:presLayoutVars>
      </dgm:prSet>
      <dgm:spPr/>
      <dgm:t>
        <a:bodyPr/>
        <a:lstStyle/>
        <a:p>
          <a:endParaRPr lang="fr-FR"/>
        </a:p>
      </dgm:t>
    </dgm:pt>
    <dgm:pt modelId="{8C996139-FE4D-4FED-B619-5CED919D81EA}" type="pres">
      <dgm:prSet presAssocID="{438DA613-9555-4C8E-98C0-3F8B70C2CBBB}" presName="ThreeNodes_2" presStyleLbl="node1" presStyleIdx="1" presStyleCnt="3">
        <dgm:presLayoutVars>
          <dgm:bulletEnabled val="1"/>
        </dgm:presLayoutVars>
      </dgm:prSet>
      <dgm:spPr/>
      <dgm:t>
        <a:bodyPr/>
        <a:lstStyle/>
        <a:p>
          <a:endParaRPr lang="fr-FR"/>
        </a:p>
      </dgm:t>
    </dgm:pt>
    <dgm:pt modelId="{41EAFC88-D2C1-4527-83D3-8001F6C456D7}" type="pres">
      <dgm:prSet presAssocID="{438DA613-9555-4C8E-98C0-3F8B70C2CBBB}" presName="ThreeNodes_3" presStyleLbl="node1" presStyleIdx="2" presStyleCnt="3" custLinFactNeighborX="722" custLinFactNeighborY="-503">
        <dgm:presLayoutVars>
          <dgm:bulletEnabled val="1"/>
        </dgm:presLayoutVars>
      </dgm:prSet>
      <dgm:spPr/>
      <dgm:t>
        <a:bodyPr/>
        <a:lstStyle/>
        <a:p>
          <a:endParaRPr lang="fr-FR"/>
        </a:p>
      </dgm:t>
    </dgm:pt>
    <dgm:pt modelId="{C4CD306F-3561-422A-9C04-B3DD71632061}" type="pres">
      <dgm:prSet presAssocID="{438DA613-9555-4C8E-98C0-3F8B70C2CBBB}" presName="ThreeConn_1-2" presStyleLbl="fgAccFollowNode1" presStyleIdx="0" presStyleCnt="2">
        <dgm:presLayoutVars>
          <dgm:bulletEnabled val="1"/>
        </dgm:presLayoutVars>
      </dgm:prSet>
      <dgm:spPr/>
    </dgm:pt>
    <dgm:pt modelId="{13819A8C-E401-452B-AEB4-7A2CC6A21FFE}" type="pres">
      <dgm:prSet presAssocID="{438DA613-9555-4C8E-98C0-3F8B70C2CBBB}" presName="ThreeConn_2-3" presStyleLbl="fgAccFollowNode1" presStyleIdx="1" presStyleCnt="2">
        <dgm:presLayoutVars>
          <dgm:bulletEnabled val="1"/>
        </dgm:presLayoutVars>
      </dgm:prSet>
      <dgm:spPr/>
    </dgm:pt>
    <dgm:pt modelId="{DF8FF931-CA4E-4110-A2D4-A404F82B2AF4}" type="pres">
      <dgm:prSet presAssocID="{438DA613-9555-4C8E-98C0-3F8B70C2CBBB}" presName="ThreeNodes_1_text" presStyleLbl="node1" presStyleIdx="2" presStyleCnt="3">
        <dgm:presLayoutVars>
          <dgm:bulletEnabled val="1"/>
        </dgm:presLayoutVars>
      </dgm:prSet>
      <dgm:spPr/>
      <dgm:t>
        <a:bodyPr/>
        <a:lstStyle/>
        <a:p>
          <a:endParaRPr lang="fr-FR"/>
        </a:p>
      </dgm:t>
    </dgm:pt>
    <dgm:pt modelId="{E1C073EA-8660-4B51-8667-9150C120C7D8}" type="pres">
      <dgm:prSet presAssocID="{438DA613-9555-4C8E-98C0-3F8B70C2CBBB}" presName="ThreeNodes_2_text" presStyleLbl="node1" presStyleIdx="2" presStyleCnt="3">
        <dgm:presLayoutVars>
          <dgm:bulletEnabled val="1"/>
        </dgm:presLayoutVars>
      </dgm:prSet>
      <dgm:spPr/>
      <dgm:t>
        <a:bodyPr/>
        <a:lstStyle/>
        <a:p>
          <a:endParaRPr lang="fr-FR"/>
        </a:p>
      </dgm:t>
    </dgm:pt>
    <dgm:pt modelId="{9C1DC17A-7473-4244-A60B-7733E254C08F}" type="pres">
      <dgm:prSet presAssocID="{438DA613-9555-4C8E-98C0-3F8B70C2CBBB}" presName="ThreeNodes_3_text" presStyleLbl="node1" presStyleIdx="2" presStyleCnt="3">
        <dgm:presLayoutVars>
          <dgm:bulletEnabled val="1"/>
        </dgm:presLayoutVars>
      </dgm:prSet>
      <dgm:spPr/>
      <dgm:t>
        <a:bodyPr/>
        <a:lstStyle/>
        <a:p>
          <a:endParaRPr lang="fr-FR"/>
        </a:p>
      </dgm:t>
    </dgm:pt>
  </dgm:ptLst>
  <dgm:cxnLst>
    <dgm:cxn modelId="{8E51989D-266F-47CA-B027-C64309CB0086}" srcId="{438DA613-9555-4C8E-98C0-3F8B70C2CBBB}" destId="{66A610AD-6DF0-47F8-ABA5-B504159C5D1E}" srcOrd="2" destOrd="0" parTransId="{D476E743-D6AA-4C0A-B2D6-D2AB9BDB49A5}" sibTransId="{CD9344CC-12AE-413C-B754-5F27B9D0D8C9}"/>
    <dgm:cxn modelId="{23765681-9775-49E7-A554-A9EE7CB3DAD9}" type="presOf" srcId="{B43A597E-C372-40E6-9064-748C61FBFF63}" destId="{8C996139-FE4D-4FED-B619-5CED919D81EA}" srcOrd="0" destOrd="0" presId="urn:microsoft.com/office/officeart/2005/8/layout/vProcess5"/>
    <dgm:cxn modelId="{B52C7DD5-61F2-4772-83C2-8E39EDA83C0C}" srcId="{438DA613-9555-4C8E-98C0-3F8B70C2CBBB}" destId="{438B8F96-0DA0-4DCD-8214-219528EDA975}" srcOrd="0" destOrd="0" parTransId="{C1D56D8D-0103-4F70-9A0A-ADA800B81F1C}" sibTransId="{004169EB-205C-4D4A-824E-5BFF9E569811}"/>
    <dgm:cxn modelId="{874A26CD-761C-4210-B17A-C6B003AB75A5}" type="presOf" srcId="{B43A597E-C372-40E6-9064-748C61FBFF63}" destId="{E1C073EA-8660-4B51-8667-9150C120C7D8}" srcOrd="1" destOrd="0" presId="urn:microsoft.com/office/officeart/2005/8/layout/vProcess5"/>
    <dgm:cxn modelId="{B0A8AE09-E567-4D08-B745-E750D7876302}" type="presOf" srcId="{66A610AD-6DF0-47F8-ABA5-B504159C5D1E}" destId="{9C1DC17A-7473-4244-A60B-7733E254C08F}" srcOrd="1" destOrd="0" presId="urn:microsoft.com/office/officeart/2005/8/layout/vProcess5"/>
    <dgm:cxn modelId="{9177058A-689E-4A52-888B-EB7223312C55}" type="presOf" srcId="{438B8F96-0DA0-4DCD-8214-219528EDA975}" destId="{DF8FF931-CA4E-4110-A2D4-A404F82B2AF4}" srcOrd="1" destOrd="0" presId="urn:microsoft.com/office/officeart/2005/8/layout/vProcess5"/>
    <dgm:cxn modelId="{A0771F5F-DC78-4487-B3E3-D0C114A6D15B}" type="presOf" srcId="{1A62EF8A-AB4E-4325-BCC3-4647A17F0A65}" destId="{13819A8C-E401-452B-AEB4-7A2CC6A21FFE}" srcOrd="0" destOrd="0" presId="urn:microsoft.com/office/officeart/2005/8/layout/vProcess5"/>
    <dgm:cxn modelId="{F50F9B87-D919-4057-A31D-3A009BA899E3}" type="presOf" srcId="{438DA613-9555-4C8E-98C0-3F8B70C2CBBB}" destId="{B3549DA6-21C7-4D2F-A587-5FD6DA9BB5AD}" srcOrd="0" destOrd="0" presId="urn:microsoft.com/office/officeart/2005/8/layout/vProcess5"/>
    <dgm:cxn modelId="{30207778-BA2A-4C80-9C21-680F608621FE}" type="presOf" srcId="{438B8F96-0DA0-4DCD-8214-219528EDA975}" destId="{C1CE84E0-486F-47C4-B336-81FC90871C2E}" srcOrd="0" destOrd="0" presId="urn:microsoft.com/office/officeart/2005/8/layout/vProcess5"/>
    <dgm:cxn modelId="{6AD792A3-1572-4D16-9960-11C374E0F5EC}" type="presOf" srcId="{66A610AD-6DF0-47F8-ABA5-B504159C5D1E}" destId="{41EAFC88-D2C1-4527-83D3-8001F6C456D7}" srcOrd="0" destOrd="0" presId="urn:microsoft.com/office/officeart/2005/8/layout/vProcess5"/>
    <dgm:cxn modelId="{2E20D8B9-E034-498B-8122-4089767837D2}" type="presOf" srcId="{004169EB-205C-4D4A-824E-5BFF9E569811}" destId="{C4CD306F-3561-422A-9C04-B3DD71632061}" srcOrd="0" destOrd="0" presId="urn:microsoft.com/office/officeart/2005/8/layout/vProcess5"/>
    <dgm:cxn modelId="{898FA28A-F2B4-40AC-B095-7DF2A41D5463}" srcId="{438DA613-9555-4C8E-98C0-3F8B70C2CBBB}" destId="{B43A597E-C372-40E6-9064-748C61FBFF63}" srcOrd="1" destOrd="0" parTransId="{301649F8-F9BA-4AFB-A66B-B3D8C1E141DE}" sibTransId="{1A62EF8A-AB4E-4325-BCC3-4647A17F0A65}"/>
    <dgm:cxn modelId="{120B6AE8-BCB3-4DFE-B0D0-AA7D3A02683A}" type="presParOf" srcId="{B3549DA6-21C7-4D2F-A587-5FD6DA9BB5AD}" destId="{F8E46359-0DA9-4F99-ADD9-2BF465EE4A2E}" srcOrd="0" destOrd="0" presId="urn:microsoft.com/office/officeart/2005/8/layout/vProcess5"/>
    <dgm:cxn modelId="{D7A45367-E7B6-4DAB-9136-E8FE47A4F169}" type="presParOf" srcId="{B3549DA6-21C7-4D2F-A587-5FD6DA9BB5AD}" destId="{C1CE84E0-486F-47C4-B336-81FC90871C2E}" srcOrd="1" destOrd="0" presId="urn:microsoft.com/office/officeart/2005/8/layout/vProcess5"/>
    <dgm:cxn modelId="{C9690A07-D334-4ED4-95D7-F9DFC7DC272B}" type="presParOf" srcId="{B3549DA6-21C7-4D2F-A587-5FD6DA9BB5AD}" destId="{8C996139-FE4D-4FED-B619-5CED919D81EA}" srcOrd="2" destOrd="0" presId="urn:microsoft.com/office/officeart/2005/8/layout/vProcess5"/>
    <dgm:cxn modelId="{4E588862-FA21-4458-9CC2-349835595A8C}" type="presParOf" srcId="{B3549DA6-21C7-4D2F-A587-5FD6DA9BB5AD}" destId="{41EAFC88-D2C1-4527-83D3-8001F6C456D7}" srcOrd="3" destOrd="0" presId="urn:microsoft.com/office/officeart/2005/8/layout/vProcess5"/>
    <dgm:cxn modelId="{AAD15F6C-BB57-4EB5-A45D-53FB2E26303B}" type="presParOf" srcId="{B3549DA6-21C7-4D2F-A587-5FD6DA9BB5AD}" destId="{C4CD306F-3561-422A-9C04-B3DD71632061}" srcOrd="4" destOrd="0" presId="urn:microsoft.com/office/officeart/2005/8/layout/vProcess5"/>
    <dgm:cxn modelId="{DAAD51D0-A443-4721-ABE9-227FE7D10E27}" type="presParOf" srcId="{B3549DA6-21C7-4D2F-A587-5FD6DA9BB5AD}" destId="{13819A8C-E401-452B-AEB4-7A2CC6A21FFE}" srcOrd="5" destOrd="0" presId="urn:microsoft.com/office/officeart/2005/8/layout/vProcess5"/>
    <dgm:cxn modelId="{CC3222C1-9F5E-490A-97D7-F64D18AD4E50}" type="presParOf" srcId="{B3549DA6-21C7-4D2F-A587-5FD6DA9BB5AD}" destId="{DF8FF931-CA4E-4110-A2D4-A404F82B2AF4}" srcOrd="6" destOrd="0" presId="urn:microsoft.com/office/officeart/2005/8/layout/vProcess5"/>
    <dgm:cxn modelId="{2C5DE55F-A028-4190-AA04-A506E783036D}" type="presParOf" srcId="{B3549DA6-21C7-4D2F-A587-5FD6DA9BB5AD}" destId="{E1C073EA-8660-4B51-8667-9150C120C7D8}" srcOrd="7" destOrd="0" presId="urn:microsoft.com/office/officeart/2005/8/layout/vProcess5"/>
    <dgm:cxn modelId="{EA573D16-5DBC-428E-8282-E9CF4A71755D}" type="presParOf" srcId="{B3549DA6-21C7-4D2F-A587-5FD6DA9BB5AD}" destId="{9C1DC17A-7473-4244-A60B-7733E254C08F}" srcOrd="8" destOrd="0" presId="urn:microsoft.com/office/officeart/2005/8/layout/vProcess5"/>
  </dgm:cxnLst>
  <dgm:bg/>
  <dgm:whole>
    <a:effectLst/>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7AF19861-B70A-426D-912B-C607CF38684B}" type="datetimeFigureOut">
              <a:rPr lang="fr-FR" smtClean="0"/>
              <a:pPr/>
              <a:t>02/04/2020</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EEF09AE4-2E66-4097-8615-07CB68FAC74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EF09AE4-2E66-4097-8615-07CB68FAC74B}"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EF09AE4-2E66-4097-8615-07CB68FAC74B}"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sp>
        <p:nvSpPr>
          <p:cNvPr id="3112" name="Freeform 40"/>
          <p:cNvSpPr>
            <a:spLocks/>
          </p:cNvSpPr>
          <p:nvPr/>
        </p:nvSpPr>
        <p:spPr bwMode="gray">
          <a:xfrm>
            <a:off x="0" y="8467726"/>
            <a:ext cx="3867150" cy="113347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13" name="Freeform 41"/>
          <p:cNvSpPr>
            <a:spLocks/>
          </p:cNvSpPr>
          <p:nvPr/>
        </p:nvSpPr>
        <p:spPr bwMode="gray">
          <a:xfrm>
            <a:off x="3627120" y="6587490"/>
            <a:ext cx="8961120" cy="301371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14" name="Freeform 42"/>
          <p:cNvSpPr>
            <a:spLocks/>
          </p:cNvSpPr>
          <p:nvPr/>
        </p:nvSpPr>
        <p:spPr bwMode="gray">
          <a:xfrm>
            <a:off x="6160770" y="1093470"/>
            <a:ext cx="6640830" cy="70675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15" name="Freeform 43"/>
          <p:cNvSpPr>
            <a:spLocks/>
          </p:cNvSpPr>
          <p:nvPr/>
        </p:nvSpPr>
        <p:spPr bwMode="gray">
          <a:xfrm>
            <a:off x="6720840" y="1"/>
            <a:ext cx="4587240" cy="337375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51" name="Freeform 79"/>
          <p:cNvSpPr>
            <a:spLocks/>
          </p:cNvSpPr>
          <p:nvPr/>
        </p:nvSpPr>
        <p:spPr bwMode="gray">
          <a:xfrm>
            <a:off x="1" y="1"/>
            <a:ext cx="9216708" cy="1017460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17" name="Freeform 45"/>
          <p:cNvSpPr>
            <a:spLocks/>
          </p:cNvSpPr>
          <p:nvPr/>
        </p:nvSpPr>
        <p:spPr bwMode="gray">
          <a:xfrm>
            <a:off x="1" y="1"/>
            <a:ext cx="8921115" cy="9901238"/>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19" name="Line 47"/>
          <p:cNvSpPr>
            <a:spLocks noChangeShapeType="1"/>
          </p:cNvSpPr>
          <p:nvPr/>
        </p:nvSpPr>
        <p:spPr bwMode="gray">
          <a:xfrm>
            <a:off x="351155" y="2224"/>
            <a:ext cx="0" cy="8421052"/>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0" name="Line 48"/>
          <p:cNvSpPr>
            <a:spLocks noChangeShapeType="1"/>
          </p:cNvSpPr>
          <p:nvPr/>
        </p:nvSpPr>
        <p:spPr bwMode="gray">
          <a:xfrm>
            <a:off x="1811338" y="2224"/>
            <a:ext cx="0" cy="868997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1" name="Line 49"/>
          <p:cNvSpPr>
            <a:spLocks noChangeShapeType="1"/>
          </p:cNvSpPr>
          <p:nvPr/>
        </p:nvSpPr>
        <p:spPr bwMode="gray">
          <a:xfrm>
            <a:off x="3273743" y="2223"/>
            <a:ext cx="0" cy="8656637"/>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2" name="Line 50"/>
          <p:cNvSpPr>
            <a:spLocks noChangeShapeType="1"/>
          </p:cNvSpPr>
          <p:nvPr/>
        </p:nvSpPr>
        <p:spPr bwMode="gray">
          <a:xfrm>
            <a:off x="4736148" y="2224"/>
            <a:ext cx="0" cy="836104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3" name="Line 51"/>
          <p:cNvSpPr>
            <a:spLocks noChangeShapeType="1"/>
          </p:cNvSpPr>
          <p:nvPr/>
        </p:nvSpPr>
        <p:spPr bwMode="gray">
          <a:xfrm>
            <a:off x="6198553" y="2224"/>
            <a:ext cx="0" cy="7629842"/>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5" name="Line 53"/>
          <p:cNvSpPr>
            <a:spLocks noChangeShapeType="1"/>
          </p:cNvSpPr>
          <p:nvPr/>
        </p:nvSpPr>
        <p:spPr bwMode="gray">
          <a:xfrm rot="5400000">
            <a:off x="4078288" y="-3716019"/>
            <a:ext cx="0" cy="813879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6" name="Line 54"/>
          <p:cNvSpPr>
            <a:spLocks noChangeShapeType="1"/>
          </p:cNvSpPr>
          <p:nvPr/>
        </p:nvSpPr>
        <p:spPr bwMode="gray">
          <a:xfrm rot="5400000">
            <a:off x="4209415" y="-2355850"/>
            <a:ext cx="0" cy="8401050"/>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7" name="Line 55"/>
          <p:cNvSpPr>
            <a:spLocks noChangeShapeType="1"/>
          </p:cNvSpPr>
          <p:nvPr/>
        </p:nvSpPr>
        <p:spPr bwMode="gray">
          <a:xfrm rot="5400000">
            <a:off x="4216083" y="-871219"/>
            <a:ext cx="0" cy="841438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8" name="Line 56"/>
          <p:cNvSpPr>
            <a:spLocks noChangeShapeType="1"/>
          </p:cNvSpPr>
          <p:nvPr/>
        </p:nvSpPr>
        <p:spPr bwMode="gray">
          <a:xfrm rot="5400000">
            <a:off x="4070510" y="767874"/>
            <a:ext cx="0" cy="8123238"/>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29" name="Line 57"/>
          <p:cNvSpPr>
            <a:spLocks noChangeShapeType="1"/>
          </p:cNvSpPr>
          <p:nvPr/>
        </p:nvSpPr>
        <p:spPr bwMode="gray">
          <a:xfrm rot="5400000">
            <a:off x="3732690" y="2596991"/>
            <a:ext cx="0" cy="7447598"/>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30" name="Line 58"/>
          <p:cNvSpPr>
            <a:spLocks noChangeShapeType="1"/>
          </p:cNvSpPr>
          <p:nvPr/>
        </p:nvSpPr>
        <p:spPr bwMode="gray">
          <a:xfrm rot="5400000">
            <a:off x="2961482" y="4861719"/>
            <a:ext cx="0" cy="5905183"/>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31" name="Rectangle 59"/>
          <p:cNvSpPr>
            <a:spLocks noChangeArrowheads="1"/>
          </p:cNvSpPr>
          <p:nvPr/>
        </p:nvSpPr>
        <p:spPr bwMode="gray">
          <a:xfrm>
            <a:off x="3307081" y="388939"/>
            <a:ext cx="1417955" cy="1435735"/>
          </a:xfrm>
          <a:prstGeom prst="rect">
            <a:avLst/>
          </a:prstGeom>
          <a:solidFill>
            <a:srgbClr val="FFFFFF">
              <a:alpha val="5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132" name="Rectangle 60"/>
          <p:cNvSpPr>
            <a:spLocks noChangeArrowheads="1"/>
          </p:cNvSpPr>
          <p:nvPr/>
        </p:nvSpPr>
        <p:spPr bwMode="gray">
          <a:xfrm>
            <a:off x="400051" y="3398204"/>
            <a:ext cx="1417955" cy="1435735"/>
          </a:xfrm>
          <a:prstGeom prst="rect">
            <a:avLst/>
          </a:prstGeom>
          <a:solidFill>
            <a:srgbClr val="FFFFFF">
              <a:alpha val="39999"/>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133" name="Rectangle 61"/>
          <p:cNvSpPr>
            <a:spLocks noChangeArrowheads="1"/>
          </p:cNvSpPr>
          <p:nvPr/>
        </p:nvSpPr>
        <p:spPr bwMode="gray">
          <a:xfrm>
            <a:off x="1" y="380049"/>
            <a:ext cx="351155" cy="1435735"/>
          </a:xfrm>
          <a:prstGeom prst="rect">
            <a:avLst/>
          </a:prstGeom>
          <a:solidFill>
            <a:srgbClr val="FFFFFF">
              <a:alpha val="39999"/>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134" name="Rectangle 62"/>
          <p:cNvSpPr>
            <a:spLocks noChangeArrowheads="1"/>
          </p:cNvSpPr>
          <p:nvPr/>
        </p:nvSpPr>
        <p:spPr bwMode="gray">
          <a:xfrm>
            <a:off x="1864679" y="2223"/>
            <a:ext cx="1417955" cy="328930"/>
          </a:xfrm>
          <a:prstGeom prst="rect">
            <a:avLst/>
          </a:prstGeom>
          <a:solidFill>
            <a:srgbClr val="FFFFFF">
              <a:alpha val="5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136" name="Freeform 64"/>
          <p:cNvSpPr>
            <a:spLocks/>
          </p:cNvSpPr>
          <p:nvPr/>
        </p:nvSpPr>
        <p:spPr bwMode="gray">
          <a:xfrm>
            <a:off x="3311525" y="6358573"/>
            <a:ext cx="1413510" cy="1446847"/>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03" name="Rectangle 31"/>
          <p:cNvSpPr>
            <a:spLocks noChangeArrowheads="1"/>
          </p:cNvSpPr>
          <p:nvPr/>
        </p:nvSpPr>
        <p:spPr bwMode="gray">
          <a:xfrm>
            <a:off x="400051" y="3409316"/>
            <a:ext cx="1417955" cy="1435735"/>
          </a:xfrm>
          <a:prstGeom prst="rect">
            <a:avLst/>
          </a:prstGeom>
          <a:solidFill>
            <a:srgbClr val="FFFFFF">
              <a:alpha val="3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075" name="Rectangle 3"/>
          <p:cNvSpPr>
            <a:spLocks noGrp="1" noChangeArrowheads="1"/>
          </p:cNvSpPr>
          <p:nvPr>
            <p:ph type="subTitle" idx="1"/>
          </p:nvPr>
        </p:nvSpPr>
        <p:spPr>
          <a:xfrm>
            <a:off x="466725" y="7118668"/>
            <a:ext cx="8961120" cy="640080"/>
          </a:xfrm>
        </p:spPr>
        <p:txBody>
          <a:bodyPr/>
          <a:lstStyle>
            <a:lvl1pPr marL="0" indent="0">
              <a:buFontTx/>
              <a:buNone/>
              <a:defRPr sz="2240">
                <a:latin typeface="Times New Roman" panose="02020603050405020304" pitchFamily="18" charset="0"/>
              </a:defRPr>
            </a:lvl1pPr>
          </a:lstStyle>
          <a:p>
            <a:pPr lvl="0"/>
            <a:r>
              <a:rPr lang="fr-FR" noProof="0" smtClean="0"/>
              <a:t>Cliquez pour modifier le style des sous-titres du masque</a:t>
            </a:r>
            <a:endParaRPr lang="en-US" noProof="0" smtClean="0"/>
          </a:p>
        </p:txBody>
      </p:sp>
      <p:sp>
        <p:nvSpPr>
          <p:cNvPr id="3076" name="Rectangle 4"/>
          <p:cNvSpPr>
            <a:spLocks noGrp="1" noChangeArrowheads="1"/>
          </p:cNvSpPr>
          <p:nvPr>
            <p:ph type="dt" sz="half" idx="2"/>
          </p:nvPr>
        </p:nvSpPr>
        <p:spPr>
          <a:xfrm>
            <a:off x="640080" y="8970011"/>
            <a:ext cx="2987040" cy="440055"/>
          </a:xfrm>
        </p:spPr>
        <p:txBody>
          <a:bodyPr/>
          <a:lstStyle>
            <a:lvl1pPr>
              <a:defRPr/>
            </a:lvl1pPr>
          </a:lstStyle>
          <a:p>
            <a:fld id="{E1FC4D09-7D12-41A1-8624-1B79DE0ED0CB}" type="datetimeFigureOut">
              <a:rPr lang="fr-FR" smtClean="0"/>
              <a:pPr/>
              <a:t>02/04/2020</a:t>
            </a:fld>
            <a:endParaRPr lang="fr-FR"/>
          </a:p>
        </p:txBody>
      </p:sp>
      <p:sp>
        <p:nvSpPr>
          <p:cNvPr id="3077" name="Rectangle 5"/>
          <p:cNvSpPr>
            <a:spLocks noGrp="1" noChangeArrowheads="1"/>
          </p:cNvSpPr>
          <p:nvPr>
            <p:ph type="ftr" sz="quarter" idx="3"/>
          </p:nvPr>
        </p:nvSpPr>
        <p:spPr>
          <a:xfrm>
            <a:off x="4373880" y="8970011"/>
            <a:ext cx="4053840" cy="440055"/>
          </a:xfrm>
        </p:spPr>
        <p:txBody>
          <a:bodyPr/>
          <a:lstStyle>
            <a:lvl1pPr>
              <a:defRPr/>
            </a:lvl1pPr>
          </a:lstStyle>
          <a:p>
            <a:endParaRPr lang="fr-FR"/>
          </a:p>
        </p:txBody>
      </p:sp>
      <p:sp>
        <p:nvSpPr>
          <p:cNvPr id="3078" name="Rectangle 6"/>
          <p:cNvSpPr>
            <a:spLocks noGrp="1" noChangeArrowheads="1"/>
          </p:cNvSpPr>
          <p:nvPr>
            <p:ph type="sldNum" sz="quarter" idx="4"/>
          </p:nvPr>
        </p:nvSpPr>
        <p:spPr>
          <a:xfrm>
            <a:off x="9174480" y="8970011"/>
            <a:ext cx="2987040" cy="440055"/>
          </a:xfrm>
        </p:spPr>
        <p:txBody>
          <a:bodyPr/>
          <a:lstStyle>
            <a:lvl1pPr>
              <a:defRPr/>
            </a:lvl1pPr>
          </a:lstStyle>
          <a:p>
            <a:fld id="{8CEF6682-39C4-4EAF-B151-D9F7655CBE9A}" type="slidenum">
              <a:rPr lang="fr-FR" smtClean="0"/>
              <a:pPr/>
              <a:t>‹N°›</a:t>
            </a:fld>
            <a:endParaRPr lang="fr-FR"/>
          </a:p>
        </p:txBody>
      </p:sp>
      <p:sp>
        <p:nvSpPr>
          <p:cNvPr id="3110" name="Text Box 38"/>
          <p:cNvSpPr txBox="1">
            <a:spLocks noChangeArrowheads="1"/>
          </p:cNvSpPr>
          <p:nvPr/>
        </p:nvSpPr>
        <p:spPr bwMode="gray">
          <a:xfrm>
            <a:off x="466725" y="6600826"/>
            <a:ext cx="1760418" cy="5663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3080">
                <a:latin typeface="Arial Black" panose="020B0A04020102020204" pitchFamily="34" charset="0"/>
              </a:rPr>
              <a:t>L/O/G/O</a:t>
            </a:r>
          </a:p>
        </p:txBody>
      </p:sp>
      <p:grpSp>
        <p:nvGrpSpPr>
          <p:cNvPr id="3143" name="Group 71"/>
          <p:cNvGrpSpPr>
            <a:grpSpLocks/>
          </p:cNvGrpSpPr>
          <p:nvPr/>
        </p:nvGrpSpPr>
        <p:grpSpPr bwMode="auto">
          <a:xfrm>
            <a:off x="11308081" y="0"/>
            <a:ext cx="1506855" cy="9601200"/>
            <a:chOff x="5088" y="0"/>
            <a:chExt cx="678" cy="4320"/>
          </a:xfrm>
        </p:grpSpPr>
        <p:sp>
          <p:nvSpPr>
            <p:cNvPr id="3138" name="Freeform 66"/>
            <p:cNvSpPr>
              <a:spLocks/>
            </p:cNvSpPr>
            <p:nvPr/>
          </p:nvSpPr>
          <p:spPr bwMode="gray">
            <a:xfrm>
              <a:off x="5088"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3139" name="Freeform 67"/>
            <p:cNvSpPr>
              <a:spLocks/>
            </p:cNvSpPr>
            <p:nvPr/>
          </p:nvSpPr>
          <p:spPr bwMode="gray">
            <a:xfrm>
              <a:off x="5602"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grpSp>
      <p:sp>
        <p:nvSpPr>
          <p:cNvPr id="3152" name="Rectangle 80"/>
          <p:cNvSpPr>
            <a:spLocks noChangeArrowheads="1"/>
          </p:cNvSpPr>
          <p:nvPr/>
        </p:nvSpPr>
        <p:spPr bwMode="gray">
          <a:xfrm>
            <a:off x="7694295" y="1866901"/>
            <a:ext cx="924560" cy="1435735"/>
          </a:xfrm>
          <a:prstGeom prst="rect">
            <a:avLst/>
          </a:prstGeom>
          <a:solidFill>
            <a:srgbClr val="FFFFFF">
              <a:alpha val="39999"/>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153" name="Line 81"/>
          <p:cNvSpPr>
            <a:spLocks noChangeShapeType="1"/>
          </p:cNvSpPr>
          <p:nvPr/>
        </p:nvSpPr>
        <p:spPr bwMode="gray">
          <a:xfrm>
            <a:off x="7672070" y="2224"/>
            <a:ext cx="0" cy="5934075"/>
          </a:xfrm>
          <a:prstGeom prst="line">
            <a:avLst/>
          </a:prstGeom>
          <a:noFill/>
          <a:ln w="9525">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3154" name="Rectangle 82"/>
          <p:cNvSpPr>
            <a:spLocks noChangeArrowheads="1"/>
          </p:cNvSpPr>
          <p:nvPr/>
        </p:nvSpPr>
        <p:spPr bwMode="gray">
          <a:xfrm>
            <a:off x="6240781" y="4893946"/>
            <a:ext cx="1417955" cy="1435735"/>
          </a:xfrm>
          <a:prstGeom prst="rect">
            <a:avLst/>
          </a:prstGeom>
          <a:solidFill>
            <a:srgbClr val="FFFFFF">
              <a:alpha val="3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3074" name="Rectangle 2"/>
          <p:cNvSpPr>
            <a:spLocks noGrp="1" noChangeArrowheads="1"/>
          </p:cNvSpPr>
          <p:nvPr>
            <p:ph type="ctrTitle"/>
          </p:nvPr>
        </p:nvSpPr>
        <p:spPr bwMode="gray">
          <a:xfrm>
            <a:off x="466725" y="2638109"/>
            <a:ext cx="11521440" cy="2058035"/>
          </a:xfrm>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6720"/>
            </a:lvl1pPr>
          </a:lstStyle>
          <a:p>
            <a:pPr lvl="0"/>
            <a:r>
              <a:rPr lang="fr-FR" noProof="0" smtClean="0"/>
              <a:t>Cliquez pour modifier le style du titre</a:t>
            </a:r>
            <a:endParaRPr lang="en-US" noProof="0" smtClean="0"/>
          </a:p>
        </p:txBody>
      </p:sp>
      <p:pic>
        <p:nvPicPr>
          <p:cNvPr id="3155" name="Picture 83" descr="water"/>
          <p:cNvPicPr>
            <a:picLocks noChangeAspect="1" noChangeArrowheads="1"/>
          </p:cNvPicPr>
          <p:nvPr/>
        </p:nvPicPr>
        <p:blipFill>
          <a:blip r:embed="rId2" cstate="print">
            <a:extLst>
              <a:ext uri="{28A0092B-C50C-407E-A947-70E740481C1C}">
                <a14:useLocalDpi xmlns:a14="http://schemas.microsoft.com/office/drawing/2010/main" xmlns="" val="0"/>
              </a:ext>
            </a:extLst>
          </a:blip>
          <a:srcRect l="22409" t="16374" b="27486"/>
          <a:stretch>
            <a:fillRect/>
          </a:stretch>
        </p:blipFill>
        <p:spPr bwMode="gray">
          <a:xfrm rot="393398">
            <a:off x="3733801" y="853440"/>
            <a:ext cx="3729355" cy="30759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51855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nodeType="afterGroup">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nodeType="afterGroup">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nodeType="afterGroup">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141455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281160" y="455614"/>
            <a:ext cx="2880360" cy="812101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40080" y="455614"/>
            <a:ext cx="8427720" cy="812101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143351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40080" y="455613"/>
            <a:ext cx="11521440" cy="129794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640080" y="2240281"/>
            <a:ext cx="5654040" cy="633634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507480" y="2240281"/>
            <a:ext cx="5654040" cy="633634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640080" y="8743315"/>
            <a:ext cx="2987040" cy="666750"/>
          </a:xfrm>
        </p:spPr>
        <p:txBody>
          <a:bodyPr/>
          <a:lstStyle>
            <a:lvl1pPr>
              <a:defRPr/>
            </a:lvl1pPr>
          </a:lstStyle>
          <a:p>
            <a:fld id="{E1FC4D09-7D12-41A1-8624-1B79DE0ED0CB}" type="datetimeFigureOut">
              <a:rPr lang="fr-FR" smtClean="0"/>
              <a:pPr/>
              <a:t>02/04/2020</a:t>
            </a:fld>
            <a:endParaRPr lang="fr-FR"/>
          </a:p>
        </p:txBody>
      </p:sp>
      <p:sp>
        <p:nvSpPr>
          <p:cNvPr id="6" name="Espace réservé du pied de page 5"/>
          <p:cNvSpPr>
            <a:spLocks noGrp="1"/>
          </p:cNvSpPr>
          <p:nvPr>
            <p:ph type="ftr" sz="quarter" idx="11"/>
          </p:nvPr>
        </p:nvSpPr>
        <p:spPr>
          <a:xfrm>
            <a:off x="4373880" y="8743315"/>
            <a:ext cx="4053840" cy="66675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9174480" y="8743315"/>
            <a:ext cx="2987040" cy="666750"/>
          </a:xfrm>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559035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640080" y="455613"/>
            <a:ext cx="11521440" cy="129794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640080" y="2240280"/>
            <a:ext cx="11521440" cy="306038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40080" y="5514024"/>
            <a:ext cx="11521440" cy="306260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640080" y="8743315"/>
            <a:ext cx="2987040" cy="666750"/>
          </a:xfrm>
        </p:spPr>
        <p:txBody>
          <a:bodyPr/>
          <a:lstStyle>
            <a:lvl1pPr>
              <a:defRPr/>
            </a:lvl1pPr>
          </a:lstStyle>
          <a:p>
            <a:fld id="{E1FC4D09-7D12-41A1-8624-1B79DE0ED0CB}" type="datetimeFigureOut">
              <a:rPr lang="fr-FR" smtClean="0"/>
              <a:pPr/>
              <a:t>02/04/2020</a:t>
            </a:fld>
            <a:endParaRPr lang="fr-FR"/>
          </a:p>
        </p:txBody>
      </p:sp>
      <p:sp>
        <p:nvSpPr>
          <p:cNvPr id="6" name="Espace réservé du pied de page 5"/>
          <p:cNvSpPr>
            <a:spLocks noGrp="1"/>
          </p:cNvSpPr>
          <p:nvPr>
            <p:ph type="ftr" sz="quarter" idx="11"/>
          </p:nvPr>
        </p:nvSpPr>
        <p:spPr>
          <a:xfrm>
            <a:off x="4373880" y="8743315"/>
            <a:ext cx="4053840" cy="66675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9174480" y="8743315"/>
            <a:ext cx="2987040" cy="666750"/>
          </a:xfrm>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895529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40080" y="455613"/>
            <a:ext cx="11521440" cy="129794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40080" y="2240281"/>
            <a:ext cx="11521440" cy="6336348"/>
          </a:xfrm>
        </p:spPr>
        <p:txBody>
          <a:bodyPr/>
          <a:lstStyle/>
          <a:p>
            <a:r>
              <a:rPr lang="fr-FR" smtClean="0"/>
              <a:t>Cliquez sur l'icône pour ajouter un tableau</a:t>
            </a:r>
            <a:endParaRPr lang="fr-FR"/>
          </a:p>
        </p:txBody>
      </p:sp>
      <p:sp>
        <p:nvSpPr>
          <p:cNvPr id="4" name="Espace réservé de la date 3"/>
          <p:cNvSpPr>
            <a:spLocks noGrp="1"/>
          </p:cNvSpPr>
          <p:nvPr>
            <p:ph type="dt" sz="half" idx="10"/>
          </p:nvPr>
        </p:nvSpPr>
        <p:spPr>
          <a:xfrm>
            <a:off x="640080" y="8743315"/>
            <a:ext cx="2987040" cy="666750"/>
          </a:xfrm>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a:xfrm>
            <a:off x="4373880" y="8743315"/>
            <a:ext cx="4053840" cy="666750"/>
          </a:xfrm>
        </p:spPr>
        <p:txBody>
          <a:bodyPr/>
          <a:lstStyle>
            <a:lvl1pPr>
              <a:defRPr/>
            </a:lvl1pPr>
          </a:lstStyle>
          <a:p>
            <a:endParaRPr lang="fr-FR"/>
          </a:p>
        </p:txBody>
      </p:sp>
      <p:sp>
        <p:nvSpPr>
          <p:cNvPr id="6" name="Espace réservé du numéro de diapositive 5"/>
          <p:cNvSpPr>
            <a:spLocks noGrp="1"/>
          </p:cNvSpPr>
          <p:nvPr>
            <p:ph type="sldNum" sz="quarter" idx="12"/>
          </p:nvPr>
        </p:nvSpPr>
        <p:spPr>
          <a:xfrm>
            <a:off x="9174480" y="8743315"/>
            <a:ext cx="2987040" cy="666750"/>
          </a:xfrm>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3035544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640080" y="455613"/>
            <a:ext cx="11521440" cy="129794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640080" y="2240281"/>
            <a:ext cx="11521440" cy="6336348"/>
          </a:xfrm>
        </p:spPr>
        <p:txBody>
          <a:bodyPr/>
          <a:lstStyle/>
          <a:p>
            <a:r>
              <a:rPr lang="fr-FR" smtClean="0"/>
              <a:t>Cliquez sur l'icône pour ajouter un graphique</a:t>
            </a:r>
            <a:endParaRPr lang="fr-FR"/>
          </a:p>
        </p:txBody>
      </p:sp>
      <p:sp>
        <p:nvSpPr>
          <p:cNvPr id="4" name="Espace réservé de la date 3"/>
          <p:cNvSpPr>
            <a:spLocks noGrp="1"/>
          </p:cNvSpPr>
          <p:nvPr>
            <p:ph type="dt" sz="half" idx="10"/>
          </p:nvPr>
        </p:nvSpPr>
        <p:spPr>
          <a:xfrm>
            <a:off x="640080" y="8743315"/>
            <a:ext cx="2987040" cy="666750"/>
          </a:xfrm>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a:xfrm>
            <a:off x="4373880" y="8743315"/>
            <a:ext cx="4053840" cy="666750"/>
          </a:xfrm>
        </p:spPr>
        <p:txBody>
          <a:bodyPr/>
          <a:lstStyle>
            <a:lvl1pPr>
              <a:defRPr/>
            </a:lvl1pPr>
          </a:lstStyle>
          <a:p>
            <a:endParaRPr lang="fr-FR"/>
          </a:p>
        </p:txBody>
      </p:sp>
      <p:sp>
        <p:nvSpPr>
          <p:cNvPr id="6" name="Espace réservé du numéro de diapositive 5"/>
          <p:cNvSpPr>
            <a:spLocks noGrp="1"/>
          </p:cNvSpPr>
          <p:nvPr>
            <p:ph type="sldNum" sz="quarter" idx="12"/>
          </p:nvPr>
        </p:nvSpPr>
        <p:spPr>
          <a:xfrm>
            <a:off x="9174480" y="8743315"/>
            <a:ext cx="2987040" cy="666750"/>
          </a:xfrm>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3627934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re et diagramme ou organigramme">
    <p:spTree>
      <p:nvGrpSpPr>
        <p:cNvPr id="1" name=""/>
        <p:cNvGrpSpPr/>
        <p:nvPr/>
      </p:nvGrpSpPr>
      <p:grpSpPr>
        <a:xfrm>
          <a:off x="0" y="0"/>
          <a:ext cx="0" cy="0"/>
          <a:chOff x="0" y="0"/>
          <a:chExt cx="0" cy="0"/>
        </a:xfrm>
      </p:grpSpPr>
      <p:sp>
        <p:nvSpPr>
          <p:cNvPr id="2" name="Titre 1"/>
          <p:cNvSpPr>
            <a:spLocks noGrp="1"/>
          </p:cNvSpPr>
          <p:nvPr>
            <p:ph type="title"/>
          </p:nvPr>
        </p:nvSpPr>
        <p:spPr>
          <a:xfrm>
            <a:off x="640080" y="455613"/>
            <a:ext cx="11521440" cy="1297940"/>
          </a:xfrm>
        </p:spPr>
        <p:txBody>
          <a:bodyPr/>
          <a:lstStyle/>
          <a:p>
            <a:r>
              <a:rPr lang="fr-FR" smtClean="0"/>
              <a:t>Cliquez pour modifier le style du titre</a:t>
            </a:r>
            <a:endParaRPr lang="fr-FR"/>
          </a:p>
        </p:txBody>
      </p:sp>
      <p:sp>
        <p:nvSpPr>
          <p:cNvPr id="3" name="Espace réservé du graphique SmartArt 2"/>
          <p:cNvSpPr>
            <a:spLocks noGrp="1"/>
          </p:cNvSpPr>
          <p:nvPr>
            <p:ph type="dgm" idx="1"/>
          </p:nvPr>
        </p:nvSpPr>
        <p:spPr>
          <a:xfrm>
            <a:off x="640080" y="2240281"/>
            <a:ext cx="11521440" cy="6336348"/>
          </a:xfrm>
        </p:spPr>
        <p:txBody>
          <a:bodyPr/>
          <a:lstStyle/>
          <a:p>
            <a:r>
              <a:rPr lang="fr-FR" smtClean="0"/>
              <a:t>Cliquez sur l'icône pour ajouter un graphique SmartArt</a:t>
            </a:r>
            <a:endParaRPr lang="fr-FR"/>
          </a:p>
        </p:txBody>
      </p:sp>
      <p:sp>
        <p:nvSpPr>
          <p:cNvPr id="4" name="Espace réservé de la date 3"/>
          <p:cNvSpPr>
            <a:spLocks noGrp="1"/>
          </p:cNvSpPr>
          <p:nvPr>
            <p:ph type="dt" sz="half" idx="10"/>
          </p:nvPr>
        </p:nvSpPr>
        <p:spPr>
          <a:xfrm>
            <a:off x="640080" y="8743315"/>
            <a:ext cx="2987040" cy="666750"/>
          </a:xfrm>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a:xfrm>
            <a:off x="4373880" y="8743315"/>
            <a:ext cx="4053840" cy="666750"/>
          </a:xfrm>
        </p:spPr>
        <p:txBody>
          <a:bodyPr/>
          <a:lstStyle>
            <a:lvl1pPr>
              <a:defRPr/>
            </a:lvl1pPr>
          </a:lstStyle>
          <a:p>
            <a:endParaRPr lang="fr-FR"/>
          </a:p>
        </p:txBody>
      </p:sp>
      <p:sp>
        <p:nvSpPr>
          <p:cNvPr id="6" name="Espace réservé du numéro de diapositive 5"/>
          <p:cNvSpPr>
            <a:spLocks noGrp="1"/>
          </p:cNvSpPr>
          <p:nvPr>
            <p:ph type="sldNum" sz="quarter" idx="12"/>
          </p:nvPr>
        </p:nvSpPr>
        <p:spPr>
          <a:xfrm>
            <a:off x="9174480" y="8743315"/>
            <a:ext cx="2987040" cy="666750"/>
          </a:xfrm>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293762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241829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73443" y="2393634"/>
            <a:ext cx="11041380" cy="3993832"/>
          </a:xfrm>
        </p:spPr>
        <p:txBody>
          <a:bodyPr anchor="b"/>
          <a:lstStyle>
            <a:lvl1pPr>
              <a:defRPr sz="8400"/>
            </a:lvl1pPr>
          </a:lstStyle>
          <a:p>
            <a:r>
              <a:rPr lang="fr-FR" smtClean="0"/>
              <a:t>Cliquez pour modifier le style du titre</a:t>
            </a:r>
            <a:endParaRPr lang="fr-FR"/>
          </a:p>
        </p:txBody>
      </p:sp>
      <p:sp>
        <p:nvSpPr>
          <p:cNvPr id="3" name="Espace réservé du texte 2"/>
          <p:cNvSpPr>
            <a:spLocks noGrp="1"/>
          </p:cNvSpPr>
          <p:nvPr>
            <p:ph type="body" idx="1"/>
          </p:nvPr>
        </p:nvSpPr>
        <p:spPr>
          <a:xfrm>
            <a:off x="873443" y="6425249"/>
            <a:ext cx="11041380" cy="2100262"/>
          </a:xfrm>
        </p:spPr>
        <p:txBody>
          <a:bodyPr/>
          <a:lstStyle>
            <a:lvl1pPr marL="0" indent="0">
              <a:buNone/>
              <a:defRPr sz="3360"/>
            </a:lvl1pPr>
            <a:lvl2pPr marL="640080" indent="0">
              <a:buNone/>
              <a:defRPr sz="2800"/>
            </a:lvl2pPr>
            <a:lvl3pPr marL="1280160" indent="0">
              <a:buNone/>
              <a:defRPr sz="2520"/>
            </a:lvl3pPr>
            <a:lvl4pPr marL="1920240" indent="0">
              <a:buNone/>
              <a:defRPr sz="2240"/>
            </a:lvl4pPr>
            <a:lvl5pPr marL="2560320" indent="0">
              <a:buNone/>
              <a:defRPr sz="2240"/>
            </a:lvl5pPr>
            <a:lvl6pPr marL="3200400" indent="0">
              <a:buNone/>
              <a:defRPr sz="2240"/>
            </a:lvl6pPr>
            <a:lvl7pPr marL="3840480" indent="0">
              <a:buNone/>
              <a:defRPr sz="2240"/>
            </a:lvl7pPr>
            <a:lvl8pPr marL="4480560" indent="0">
              <a:buNone/>
              <a:defRPr sz="2240"/>
            </a:lvl8pPr>
            <a:lvl9pPr marL="5120640" indent="0">
              <a:buNone/>
              <a:defRPr sz="224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200981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40080" y="2240281"/>
            <a:ext cx="5654040" cy="633634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507480" y="2240281"/>
            <a:ext cx="5654040" cy="633634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82526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82333" y="511176"/>
            <a:ext cx="11041380" cy="1855788"/>
          </a:xfrm>
        </p:spPr>
        <p:txBody>
          <a:bodyPr/>
          <a:lstStyle/>
          <a:p>
            <a:r>
              <a:rPr lang="fr-FR" smtClean="0"/>
              <a:t>Cliquez pour modifier le style du titre</a:t>
            </a:r>
            <a:endParaRPr lang="fr-FR"/>
          </a:p>
        </p:txBody>
      </p:sp>
      <p:sp>
        <p:nvSpPr>
          <p:cNvPr id="3" name="Espace réservé du texte 2"/>
          <p:cNvSpPr>
            <a:spLocks noGrp="1"/>
          </p:cNvSpPr>
          <p:nvPr>
            <p:ph type="body" idx="1"/>
          </p:nvPr>
        </p:nvSpPr>
        <p:spPr>
          <a:xfrm>
            <a:off x="882334" y="2353628"/>
            <a:ext cx="5416232"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82334" y="3507105"/>
            <a:ext cx="5416232" cy="515842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480810" y="2353628"/>
            <a:ext cx="5442903"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480810" y="3507105"/>
            <a:ext cx="5442903" cy="515842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80618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548562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2985310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82334" y="640080"/>
            <a:ext cx="4129405" cy="2240280"/>
          </a:xfrm>
        </p:spPr>
        <p:txBody>
          <a:bodyPr anchor="b"/>
          <a:lstStyle>
            <a:lvl1pPr>
              <a:defRPr sz="4480"/>
            </a:lvl1pPr>
          </a:lstStyle>
          <a:p>
            <a:r>
              <a:rPr lang="fr-FR" smtClean="0"/>
              <a:t>Cliquez pour modifier le style du titre</a:t>
            </a:r>
            <a:endParaRPr lang="fr-FR"/>
          </a:p>
        </p:txBody>
      </p:sp>
      <p:sp>
        <p:nvSpPr>
          <p:cNvPr id="3" name="Espace réservé du contenu 2"/>
          <p:cNvSpPr>
            <a:spLocks noGrp="1"/>
          </p:cNvSpPr>
          <p:nvPr>
            <p:ph idx="1"/>
          </p:nvPr>
        </p:nvSpPr>
        <p:spPr>
          <a:xfrm>
            <a:off x="5442903" y="1382396"/>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82334" y="2880360"/>
            <a:ext cx="4129405"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4185150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82334" y="640080"/>
            <a:ext cx="4129405" cy="2240280"/>
          </a:xfrm>
        </p:spPr>
        <p:txBody>
          <a:bodyPr anchor="b"/>
          <a:lstStyle>
            <a:lvl1pPr>
              <a:defRPr sz="4480"/>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5442903" y="1382396"/>
            <a:ext cx="6480810" cy="6823075"/>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882334" y="2880360"/>
            <a:ext cx="4129405"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E1FC4D09-7D12-41A1-8624-1B79DE0ED0CB}" type="datetimeFigureOut">
              <a:rPr lang="fr-FR" smtClean="0"/>
              <a:pPr/>
              <a:t>02/04/2020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8CEF6682-39C4-4EAF-B151-D9F7655CBE9A}" type="slidenum">
              <a:rPr lang="fr-FR" smtClean="0"/>
              <a:pPr/>
              <a:t>‹N°›</a:t>
            </a:fld>
            <a:endParaRPr lang="fr-FR"/>
          </a:p>
        </p:txBody>
      </p:sp>
    </p:spTree>
    <p:extLst>
      <p:ext uri="{BB962C8B-B14F-4D97-AF65-F5344CB8AC3E}">
        <p14:creationId xmlns:p14="http://schemas.microsoft.com/office/powerpoint/2010/main" xmlns="" val="396903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13335" y="-13335"/>
            <a:ext cx="12819380" cy="9621203"/>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1033" name="Freeform 9"/>
          <p:cNvSpPr>
            <a:spLocks/>
          </p:cNvSpPr>
          <p:nvPr/>
        </p:nvSpPr>
        <p:spPr bwMode="gray">
          <a:xfrm>
            <a:off x="-6667" y="7700963"/>
            <a:ext cx="2018031" cy="190246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1037" name="Line 13"/>
          <p:cNvSpPr>
            <a:spLocks noChangeShapeType="1"/>
          </p:cNvSpPr>
          <p:nvPr/>
        </p:nvSpPr>
        <p:spPr bwMode="gray">
          <a:xfrm>
            <a:off x="737870" y="1"/>
            <a:ext cx="0" cy="827436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38" name="Line 14"/>
          <p:cNvSpPr>
            <a:spLocks noChangeShapeType="1"/>
          </p:cNvSpPr>
          <p:nvPr/>
        </p:nvSpPr>
        <p:spPr bwMode="gray">
          <a:xfrm>
            <a:off x="2349183" y="0"/>
            <a:ext cx="0" cy="956564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39" name="Line 15"/>
          <p:cNvSpPr>
            <a:spLocks noChangeShapeType="1"/>
          </p:cNvSpPr>
          <p:nvPr/>
        </p:nvSpPr>
        <p:spPr bwMode="gray">
          <a:xfrm>
            <a:off x="3962718" y="1"/>
            <a:ext cx="0" cy="960564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0" name="Line 16"/>
          <p:cNvSpPr>
            <a:spLocks noChangeShapeType="1"/>
          </p:cNvSpPr>
          <p:nvPr/>
        </p:nvSpPr>
        <p:spPr bwMode="gray">
          <a:xfrm>
            <a:off x="5576253" y="1"/>
            <a:ext cx="0" cy="962564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1" name="Line 17"/>
          <p:cNvSpPr>
            <a:spLocks noChangeShapeType="1"/>
          </p:cNvSpPr>
          <p:nvPr/>
        </p:nvSpPr>
        <p:spPr bwMode="gray">
          <a:xfrm>
            <a:off x="7187565" y="544514"/>
            <a:ext cx="0" cy="908113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2" name="Line 18"/>
          <p:cNvSpPr>
            <a:spLocks noChangeShapeType="1"/>
          </p:cNvSpPr>
          <p:nvPr/>
        </p:nvSpPr>
        <p:spPr bwMode="gray">
          <a:xfrm>
            <a:off x="8801100" y="866775"/>
            <a:ext cx="0" cy="875887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3" name="Line 19"/>
          <p:cNvSpPr>
            <a:spLocks noChangeShapeType="1"/>
          </p:cNvSpPr>
          <p:nvPr/>
        </p:nvSpPr>
        <p:spPr bwMode="gray">
          <a:xfrm>
            <a:off x="10414635" y="1082358"/>
            <a:ext cx="0" cy="854329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4" name="Line 20"/>
          <p:cNvSpPr>
            <a:spLocks noChangeShapeType="1"/>
          </p:cNvSpPr>
          <p:nvPr/>
        </p:nvSpPr>
        <p:spPr bwMode="gray">
          <a:xfrm>
            <a:off x="12028170" y="1260158"/>
            <a:ext cx="0" cy="836549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6" name="Line 22"/>
          <p:cNvSpPr>
            <a:spLocks noChangeShapeType="1"/>
          </p:cNvSpPr>
          <p:nvPr/>
        </p:nvSpPr>
        <p:spPr bwMode="gray">
          <a:xfrm rot="5400000">
            <a:off x="3633788" y="-3047048"/>
            <a:ext cx="0" cy="72675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7" name="Line 23"/>
          <p:cNvSpPr>
            <a:spLocks noChangeShapeType="1"/>
          </p:cNvSpPr>
          <p:nvPr/>
        </p:nvSpPr>
        <p:spPr bwMode="gray">
          <a:xfrm rot="5400000">
            <a:off x="6409690" y="-4251642"/>
            <a:ext cx="0" cy="1281938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8" name="Line 24"/>
          <p:cNvSpPr>
            <a:spLocks noChangeShapeType="1"/>
          </p:cNvSpPr>
          <p:nvPr/>
        </p:nvSpPr>
        <p:spPr bwMode="gray">
          <a:xfrm rot="5400000">
            <a:off x="6409690" y="-2678112"/>
            <a:ext cx="0" cy="1281938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49" name="Line 25"/>
          <p:cNvSpPr>
            <a:spLocks noChangeShapeType="1"/>
          </p:cNvSpPr>
          <p:nvPr/>
        </p:nvSpPr>
        <p:spPr bwMode="gray">
          <a:xfrm rot="5400000">
            <a:off x="6411913" y="-1104583"/>
            <a:ext cx="0" cy="1281493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50" name="Line 26"/>
          <p:cNvSpPr>
            <a:spLocks noChangeShapeType="1"/>
          </p:cNvSpPr>
          <p:nvPr/>
        </p:nvSpPr>
        <p:spPr bwMode="gray">
          <a:xfrm rot="5400000">
            <a:off x="6411913" y="468948"/>
            <a:ext cx="0" cy="1281493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51" name="Line 27"/>
          <p:cNvSpPr>
            <a:spLocks noChangeShapeType="1"/>
          </p:cNvSpPr>
          <p:nvPr/>
        </p:nvSpPr>
        <p:spPr bwMode="gray">
          <a:xfrm rot="5400000">
            <a:off x="6867526" y="2553653"/>
            <a:ext cx="0" cy="1179258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a:extLst>
            <a:ext uri="{909E8E84-426E-40DD-AFC4-6F175D3DCCD1}">
              <a14:hiddenFill xmlns:a14="http://schemas.microsoft.com/office/drawing/2010/main" xmlns="">
                <a:noFill/>
              </a14:hiddenFill>
            </a:ext>
          </a:extLst>
        </p:spPr>
        <p:txBody>
          <a:bodyPr/>
          <a:lstStyle/>
          <a:p>
            <a:endParaRPr lang="fr-FR" sz="2964"/>
          </a:p>
        </p:txBody>
      </p:sp>
      <p:sp>
        <p:nvSpPr>
          <p:cNvPr id="1052" name="Rectangle 28"/>
          <p:cNvSpPr>
            <a:spLocks noChangeArrowheads="1"/>
          </p:cNvSpPr>
          <p:nvPr/>
        </p:nvSpPr>
        <p:spPr bwMode="gray">
          <a:xfrm>
            <a:off x="5607368" y="3769360"/>
            <a:ext cx="1580197" cy="1511300"/>
          </a:xfrm>
          <a:prstGeom prst="rect">
            <a:avLst/>
          </a:prstGeom>
          <a:solidFill>
            <a:srgbClr val="FFFFFF">
              <a:alpha val="25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3" name="Rectangle 29"/>
          <p:cNvSpPr>
            <a:spLocks noChangeArrowheads="1"/>
          </p:cNvSpPr>
          <p:nvPr/>
        </p:nvSpPr>
        <p:spPr bwMode="gray">
          <a:xfrm>
            <a:off x="10443529" y="6911975"/>
            <a:ext cx="1569085" cy="1511300"/>
          </a:xfrm>
          <a:prstGeom prst="rect">
            <a:avLst/>
          </a:prstGeom>
          <a:solidFill>
            <a:srgbClr val="FFFFFF">
              <a:alpha val="3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4" name="Rectangle 30"/>
          <p:cNvSpPr>
            <a:spLocks noChangeArrowheads="1"/>
          </p:cNvSpPr>
          <p:nvPr/>
        </p:nvSpPr>
        <p:spPr bwMode="gray">
          <a:xfrm>
            <a:off x="768986" y="5331778"/>
            <a:ext cx="1580198" cy="1511300"/>
          </a:xfrm>
          <a:prstGeom prst="rect">
            <a:avLst/>
          </a:prstGeom>
          <a:solidFill>
            <a:srgbClr val="FFFFFF">
              <a:alpha val="2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5" name="Rectangle 31"/>
          <p:cNvSpPr>
            <a:spLocks noChangeArrowheads="1"/>
          </p:cNvSpPr>
          <p:nvPr/>
        </p:nvSpPr>
        <p:spPr bwMode="gray">
          <a:xfrm>
            <a:off x="8829993" y="8489951"/>
            <a:ext cx="1580197" cy="1115695"/>
          </a:xfrm>
          <a:prstGeom prst="rect">
            <a:avLst/>
          </a:prstGeom>
          <a:solidFill>
            <a:srgbClr val="FFFFFF">
              <a:alpha val="2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6" name="Rectangle 32"/>
          <p:cNvSpPr>
            <a:spLocks noChangeArrowheads="1"/>
          </p:cNvSpPr>
          <p:nvPr/>
        </p:nvSpPr>
        <p:spPr bwMode="gray">
          <a:xfrm>
            <a:off x="3984943" y="1"/>
            <a:ext cx="1580197" cy="566738"/>
          </a:xfrm>
          <a:prstGeom prst="rect">
            <a:avLst/>
          </a:prstGeom>
          <a:solidFill>
            <a:srgbClr val="FFFFFF">
              <a:alpha val="39999"/>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7" name="Rectangle 33"/>
          <p:cNvSpPr>
            <a:spLocks noChangeArrowheads="1"/>
          </p:cNvSpPr>
          <p:nvPr/>
        </p:nvSpPr>
        <p:spPr bwMode="gray">
          <a:xfrm>
            <a:off x="3993834" y="6914198"/>
            <a:ext cx="1569085" cy="1511300"/>
          </a:xfrm>
          <a:prstGeom prst="rect">
            <a:avLst/>
          </a:prstGeom>
          <a:solidFill>
            <a:srgbClr val="FFFFFF">
              <a:alpha val="3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58" name="Rectangle 34"/>
          <p:cNvSpPr>
            <a:spLocks noChangeArrowheads="1"/>
          </p:cNvSpPr>
          <p:nvPr/>
        </p:nvSpPr>
        <p:spPr bwMode="gray">
          <a:xfrm>
            <a:off x="8821104" y="2193608"/>
            <a:ext cx="1569085" cy="1511300"/>
          </a:xfrm>
          <a:prstGeom prst="rect">
            <a:avLst/>
          </a:prstGeom>
          <a:solidFill>
            <a:srgbClr val="FFFFFF">
              <a:alpha val="3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sz="2964"/>
          </a:p>
        </p:txBody>
      </p:sp>
      <p:sp>
        <p:nvSpPr>
          <p:cNvPr id="1027" name="Rectangle 3"/>
          <p:cNvSpPr>
            <a:spLocks noGrp="1" noChangeArrowheads="1"/>
          </p:cNvSpPr>
          <p:nvPr>
            <p:ph type="body" idx="1"/>
          </p:nvPr>
        </p:nvSpPr>
        <p:spPr bwMode="gray">
          <a:xfrm>
            <a:off x="640080" y="2240281"/>
            <a:ext cx="11521440" cy="63363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gray">
          <a:xfrm>
            <a:off x="640080" y="8743315"/>
            <a:ext cx="2987040" cy="66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960"/>
            </a:lvl1pPr>
          </a:lstStyle>
          <a:p>
            <a:fld id="{E1FC4D09-7D12-41A1-8624-1B79DE0ED0CB}" type="datetimeFigureOut">
              <a:rPr lang="fr-FR" smtClean="0"/>
              <a:pPr/>
              <a:t>02/04/2020</a:t>
            </a:fld>
            <a:endParaRPr lang="fr-FR"/>
          </a:p>
        </p:txBody>
      </p:sp>
      <p:sp>
        <p:nvSpPr>
          <p:cNvPr id="1029" name="Rectangle 5"/>
          <p:cNvSpPr>
            <a:spLocks noGrp="1" noChangeArrowheads="1"/>
          </p:cNvSpPr>
          <p:nvPr>
            <p:ph type="ftr" sz="quarter" idx="3"/>
          </p:nvPr>
        </p:nvSpPr>
        <p:spPr bwMode="gray">
          <a:xfrm>
            <a:off x="4373880" y="8743315"/>
            <a:ext cx="4053840" cy="66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960"/>
            </a:lvl1pPr>
          </a:lstStyle>
          <a:p>
            <a:endParaRPr lang="fr-FR"/>
          </a:p>
        </p:txBody>
      </p:sp>
      <p:sp>
        <p:nvSpPr>
          <p:cNvPr id="1030" name="Rectangle 6"/>
          <p:cNvSpPr>
            <a:spLocks noGrp="1" noChangeArrowheads="1"/>
          </p:cNvSpPr>
          <p:nvPr>
            <p:ph type="sldNum" sz="quarter" idx="4"/>
          </p:nvPr>
        </p:nvSpPr>
        <p:spPr bwMode="gray">
          <a:xfrm>
            <a:off x="9174480" y="8743315"/>
            <a:ext cx="2987040" cy="66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960"/>
            </a:lvl1pPr>
          </a:lstStyle>
          <a:p>
            <a:fld id="{8CEF6682-39C4-4EAF-B151-D9F7655CBE9A}" type="slidenum">
              <a:rPr lang="fr-FR" smtClean="0"/>
              <a:pPr/>
              <a:t>‹N°›</a:t>
            </a:fld>
            <a:endParaRPr lang="fr-FR"/>
          </a:p>
        </p:txBody>
      </p:sp>
      <p:sp>
        <p:nvSpPr>
          <p:cNvPr id="1060" name="Freeform 36"/>
          <p:cNvSpPr>
            <a:spLocks/>
          </p:cNvSpPr>
          <p:nvPr/>
        </p:nvSpPr>
        <p:spPr bwMode="gray">
          <a:xfrm>
            <a:off x="5658485" y="1"/>
            <a:ext cx="7147560" cy="103568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sz="2964"/>
          </a:p>
        </p:txBody>
      </p:sp>
      <p:sp>
        <p:nvSpPr>
          <p:cNvPr id="1026" name="Rectangle 2"/>
          <p:cNvSpPr>
            <a:spLocks noGrp="1" noChangeArrowheads="1"/>
          </p:cNvSpPr>
          <p:nvPr>
            <p:ph type="title"/>
          </p:nvPr>
        </p:nvSpPr>
        <p:spPr bwMode="black">
          <a:xfrm>
            <a:off x="640080" y="455613"/>
            <a:ext cx="11521440" cy="129794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endParaRPr lang="en-US" smtClean="0"/>
          </a:p>
        </p:txBody>
      </p:sp>
      <p:pic>
        <p:nvPicPr>
          <p:cNvPr id="1061" name="Picture 37" descr="water"/>
          <p:cNvPicPr>
            <a:picLocks noChangeAspect="1" noChangeArrowheads="1"/>
          </p:cNvPicPr>
          <p:nvPr/>
        </p:nvPicPr>
        <p:blipFill>
          <a:blip r:embed="rId18" cstate="print">
            <a:extLst>
              <a:ext uri="{28A0092B-C50C-407E-A947-70E740481C1C}">
                <a14:useLocalDpi xmlns:a14="http://schemas.microsoft.com/office/drawing/2010/main" xmlns="" val="0"/>
              </a:ext>
            </a:extLst>
          </a:blip>
          <a:srcRect l="22409" t="16374" b="27486"/>
          <a:stretch>
            <a:fillRect/>
          </a:stretch>
        </p:blipFill>
        <p:spPr bwMode="gray">
          <a:xfrm rot="786797">
            <a:off x="9281161" y="-533400"/>
            <a:ext cx="3384868" cy="2793683"/>
          </a:xfrm>
          <a:prstGeom prst="rect">
            <a:avLst/>
          </a:prstGeom>
          <a:noFill/>
          <a:extLst>
            <a:ext uri="{909E8E84-426E-40DD-AFC4-6F175D3DCCD1}">
              <a14:hiddenFill xmlns:a14="http://schemas.microsoft.com/office/drawing/2010/main" xmlns="">
                <a:solidFill>
                  <a:srgbClr val="FFFFFF"/>
                </a:solidFill>
              </a14:hiddenFill>
            </a:ext>
          </a:extLst>
        </p:spPr>
      </p:pic>
      <p:pic>
        <p:nvPicPr>
          <p:cNvPr id="1062" name="Picture 38" descr="3"/>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gray">
          <a:xfrm rot="20740733" flipH="1">
            <a:off x="68898" y="8016558"/>
            <a:ext cx="1713547" cy="19202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1554525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nodeType="afterGroup">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6160" b="1" kern="1200">
          <a:solidFill>
            <a:schemeClr val="tx2"/>
          </a:solidFill>
          <a:latin typeface="+mj-lt"/>
          <a:ea typeface="+mj-ea"/>
          <a:cs typeface="+mj-cs"/>
        </a:defRPr>
      </a:lvl1pPr>
      <a:lvl2pPr algn="l" rtl="0" eaLnBrk="1" fontAlgn="base" hangingPunct="1">
        <a:spcBef>
          <a:spcPct val="0"/>
        </a:spcBef>
        <a:spcAft>
          <a:spcPct val="0"/>
        </a:spcAft>
        <a:defRPr sz="6160" b="1">
          <a:solidFill>
            <a:schemeClr val="tx2"/>
          </a:solidFill>
          <a:latin typeface="Arial" panose="020B0604020202020204" pitchFamily="34" charset="0"/>
        </a:defRPr>
      </a:lvl2pPr>
      <a:lvl3pPr algn="l" rtl="0" eaLnBrk="1" fontAlgn="base" hangingPunct="1">
        <a:spcBef>
          <a:spcPct val="0"/>
        </a:spcBef>
        <a:spcAft>
          <a:spcPct val="0"/>
        </a:spcAft>
        <a:defRPr sz="6160" b="1">
          <a:solidFill>
            <a:schemeClr val="tx2"/>
          </a:solidFill>
          <a:latin typeface="Arial" panose="020B0604020202020204" pitchFamily="34" charset="0"/>
        </a:defRPr>
      </a:lvl3pPr>
      <a:lvl4pPr algn="l" rtl="0" eaLnBrk="1" fontAlgn="base" hangingPunct="1">
        <a:spcBef>
          <a:spcPct val="0"/>
        </a:spcBef>
        <a:spcAft>
          <a:spcPct val="0"/>
        </a:spcAft>
        <a:defRPr sz="6160" b="1">
          <a:solidFill>
            <a:schemeClr val="tx2"/>
          </a:solidFill>
          <a:latin typeface="Arial" panose="020B0604020202020204" pitchFamily="34" charset="0"/>
        </a:defRPr>
      </a:lvl4pPr>
      <a:lvl5pPr algn="l" rtl="0" eaLnBrk="1" fontAlgn="base" hangingPunct="1">
        <a:spcBef>
          <a:spcPct val="0"/>
        </a:spcBef>
        <a:spcAft>
          <a:spcPct val="0"/>
        </a:spcAft>
        <a:defRPr sz="6160" b="1">
          <a:solidFill>
            <a:schemeClr val="tx2"/>
          </a:solidFill>
          <a:latin typeface="Arial" panose="020B0604020202020204" pitchFamily="34" charset="0"/>
        </a:defRPr>
      </a:lvl5pPr>
      <a:lvl6pPr marL="640080" algn="l" rtl="0" eaLnBrk="1" fontAlgn="base" hangingPunct="1">
        <a:spcBef>
          <a:spcPct val="0"/>
        </a:spcBef>
        <a:spcAft>
          <a:spcPct val="0"/>
        </a:spcAft>
        <a:defRPr sz="6160" b="1">
          <a:solidFill>
            <a:schemeClr val="tx2"/>
          </a:solidFill>
          <a:latin typeface="Arial" panose="020B0604020202020204" pitchFamily="34" charset="0"/>
        </a:defRPr>
      </a:lvl6pPr>
      <a:lvl7pPr marL="1280160" algn="l" rtl="0" eaLnBrk="1" fontAlgn="base" hangingPunct="1">
        <a:spcBef>
          <a:spcPct val="0"/>
        </a:spcBef>
        <a:spcAft>
          <a:spcPct val="0"/>
        </a:spcAft>
        <a:defRPr sz="6160" b="1">
          <a:solidFill>
            <a:schemeClr val="tx2"/>
          </a:solidFill>
          <a:latin typeface="Arial" panose="020B0604020202020204" pitchFamily="34" charset="0"/>
        </a:defRPr>
      </a:lvl7pPr>
      <a:lvl8pPr marL="1920240" algn="l" rtl="0" eaLnBrk="1" fontAlgn="base" hangingPunct="1">
        <a:spcBef>
          <a:spcPct val="0"/>
        </a:spcBef>
        <a:spcAft>
          <a:spcPct val="0"/>
        </a:spcAft>
        <a:defRPr sz="6160" b="1">
          <a:solidFill>
            <a:schemeClr val="tx2"/>
          </a:solidFill>
          <a:latin typeface="Arial" panose="020B0604020202020204" pitchFamily="34" charset="0"/>
        </a:defRPr>
      </a:lvl8pPr>
      <a:lvl9pPr marL="2560320" algn="l" rtl="0" eaLnBrk="1" fontAlgn="base" hangingPunct="1">
        <a:spcBef>
          <a:spcPct val="0"/>
        </a:spcBef>
        <a:spcAft>
          <a:spcPct val="0"/>
        </a:spcAft>
        <a:defRPr sz="6160" b="1">
          <a:solidFill>
            <a:schemeClr val="tx2"/>
          </a:solidFill>
          <a:latin typeface="Arial" panose="020B0604020202020204" pitchFamily="34" charset="0"/>
        </a:defRPr>
      </a:lvl9pPr>
    </p:titleStyle>
    <p:bodyStyle>
      <a:lvl1pPr marL="480060" indent="-480060" algn="l" rtl="0" eaLnBrk="1" fontAlgn="base" hangingPunct="1">
        <a:spcBef>
          <a:spcPct val="20000"/>
        </a:spcBef>
        <a:spcAft>
          <a:spcPct val="0"/>
        </a:spcAft>
        <a:buChar char="•"/>
        <a:defRPr sz="4480" kern="1200">
          <a:solidFill>
            <a:schemeClr val="tx1"/>
          </a:solidFill>
          <a:latin typeface="+mn-lt"/>
          <a:ea typeface="+mn-ea"/>
          <a:cs typeface="+mn-cs"/>
        </a:defRPr>
      </a:lvl1pPr>
      <a:lvl2pPr marL="1040130" indent="-400050" algn="l" rtl="0" eaLnBrk="1" fontAlgn="base" hangingPunct="1">
        <a:spcBef>
          <a:spcPct val="20000"/>
        </a:spcBef>
        <a:spcAft>
          <a:spcPct val="0"/>
        </a:spcAft>
        <a:buChar char="–"/>
        <a:defRPr sz="3920" kern="1200">
          <a:solidFill>
            <a:schemeClr val="tx1"/>
          </a:solidFill>
          <a:latin typeface="+mn-lt"/>
          <a:ea typeface="+mn-ea"/>
          <a:cs typeface="+mn-cs"/>
        </a:defRPr>
      </a:lvl2pPr>
      <a:lvl3pPr marL="1600200" indent="-320040" algn="l" rtl="0" eaLnBrk="1" fontAlgn="base" hangingPunct="1">
        <a:spcBef>
          <a:spcPct val="20000"/>
        </a:spcBef>
        <a:spcAft>
          <a:spcPct val="0"/>
        </a:spcAft>
        <a:buChar char="•"/>
        <a:defRPr sz="3360" kern="1200">
          <a:solidFill>
            <a:schemeClr val="tx1"/>
          </a:solidFill>
          <a:latin typeface="+mn-lt"/>
          <a:ea typeface="+mn-ea"/>
          <a:cs typeface="+mn-cs"/>
        </a:defRPr>
      </a:lvl3pPr>
      <a:lvl4pPr marL="2240280" indent="-320040" algn="l" rtl="0" eaLnBrk="1" fontAlgn="base" hangingPunct="1">
        <a:spcBef>
          <a:spcPct val="20000"/>
        </a:spcBef>
        <a:spcAft>
          <a:spcPct val="0"/>
        </a:spcAft>
        <a:buChar char="–"/>
        <a:defRPr sz="2800" kern="1200">
          <a:solidFill>
            <a:schemeClr val="tx1"/>
          </a:solidFill>
          <a:latin typeface="+mn-lt"/>
          <a:ea typeface="+mn-ea"/>
          <a:cs typeface="+mn-cs"/>
        </a:defRPr>
      </a:lvl4pPr>
      <a:lvl5pPr marL="2880360" indent="-320040" algn="l" rtl="0" eaLnBrk="1" fontAlgn="base" hangingPunct="1">
        <a:spcBef>
          <a:spcPct val="20000"/>
        </a:spcBef>
        <a:spcAft>
          <a:spcPct val="0"/>
        </a:spcAft>
        <a:buChar char="»"/>
        <a:defRPr sz="280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fr-FR"/>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Data" Target="../diagrams/data2.xml"/><Relationship Id="rId7" Type="http://schemas.openxmlformats.org/officeDocument/2006/relationships/diagramData" Target="../diagrams/data3.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diagramColors" Target="../diagrams/colors3.xml"/><Relationship Id="rId4" Type="http://schemas.openxmlformats.org/officeDocument/2006/relationships/diagramLayout" Target="../diagrams/layout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lipse 11"/>
          <p:cNvSpPr/>
          <p:nvPr/>
        </p:nvSpPr>
        <p:spPr bwMode="auto">
          <a:xfrm>
            <a:off x="0" y="6515112"/>
            <a:ext cx="2828900" cy="71438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2" name="ZoneTexte 1"/>
          <p:cNvSpPr txBox="1"/>
          <p:nvPr/>
        </p:nvSpPr>
        <p:spPr>
          <a:xfrm>
            <a:off x="-242934" y="0"/>
            <a:ext cx="10287072" cy="418128"/>
          </a:xfrm>
          <a:prstGeom prst="rect">
            <a:avLst/>
          </a:prstGeom>
          <a:noFill/>
        </p:spPr>
        <p:txBody>
          <a:bodyPr wrap="square" rtlCol="0">
            <a:spAutoFit/>
          </a:bodyPr>
          <a:lstStyle/>
          <a:p>
            <a:endParaRPr lang="fr-FR" dirty="0"/>
          </a:p>
        </p:txBody>
      </p:sp>
      <p:sp>
        <p:nvSpPr>
          <p:cNvPr id="3" name="Rectangle 2"/>
          <p:cNvSpPr/>
          <p:nvPr/>
        </p:nvSpPr>
        <p:spPr>
          <a:xfrm>
            <a:off x="1471578" y="2514584"/>
            <a:ext cx="6000792" cy="3046988"/>
          </a:xfrm>
          <a:prstGeom prst="rect">
            <a:avLst/>
          </a:prstGeom>
          <a:noFill/>
        </p:spPr>
        <p:txBody>
          <a:bodyPr wrap="square" lIns="91440" tIns="45720" rIns="91440" bIns="45720">
            <a:spAutoFit/>
          </a:bodyPr>
          <a:lstStyle/>
          <a:p>
            <a:pPr algn="ctr"/>
            <a:r>
              <a:rPr lang="ar-DZ"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مدخل إلى هندسة التكوين</a:t>
            </a:r>
            <a:endParaRPr lang="fr-FR"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1" name="Organigramme : Préparation 10"/>
          <p:cNvSpPr/>
          <p:nvPr/>
        </p:nvSpPr>
        <p:spPr>
          <a:xfrm>
            <a:off x="-600124" y="6515112"/>
            <a:ext cx="4275970" cy="646331"/>
          </a:xfrm>
          <a:prstGeom prst="flowChartPreparation">
            <a:avLst/>
          </a:prstGeom>
          <a:noFill/>
        </p:spPr>
        <p:txBody>
          <a:bodyPr wrap="none" lIns="91440" tIns="45720" rIns="91440" bIns="45720">
            <a:spAutoFit/>
          </a:bodyPr>
          <a:lstStyle/>
          <a:p>
            <a:pPr algn="ctr"/>
            <a:r>
              <a:rPr lang="fr-F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ar-DZ"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من إعداد الطلبة</a:t>
            </a:r>
            <a:endParaRPr lang="fr-FR"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7" name="Rectangle 16"/>
          <p:cNvSpPr/>
          <p:nvPr/>
        </p:nvSpPr>
        <p:spPr>
          <a:xfrm>
            <a:off x="0" y="7300930"/>
            <a:ext cx="3238386" cy="954107"/>
          </a:xfrm>
          <a:prstGeom prst="rect">
            <a:avLst/>
          </a:prstGeom>
          <a:noFill/>
        </p:spPr>
        <p:txBody>
          <a:bodyPr wrap="none" lIns="91440" tIns="45720" rIns="91440" bIns="45720">
            <a:spAutoFit/>
          </a:bodyPr>
          <a:lstStyle/>
          <a:p>
            <a:pPr algn="ct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a:t>
            </a:r>
            <a:r>
              <a:rPr lang="ar-DZ"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بورغدة</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هناء</a:t>
            </a:r>
          </a:p>
          <a:p>
            <a:pPr algn="ct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_بن عبد الحليم مقدم أبرار</a:t>
            </a:r>
            <a:endPar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Rectangle 6"/>
          <p:cNvSpPr/>
          <p:nvPr/>
        </p:nvSpPr>
        <p:spPr>
          <a:xfrm>
            <a:off x="3257528" y="0"/>
            <a:ext cx="3336170" cy="523220"/>
          </a:xfrm>
          <a:prstGeom prst="rect">
            <a:avLst/>
          </a:prstGeom>
          <a:noFill/>
        </p:spPr>
        <p:txBody>
          <a:bodyPr wrap="none" lIns="91440" tIns="45720" rIns="91440" bIns="45720">
            <a:spAutoFit/>
          </a:bodyPr>
          <a:lstStyle/>
          <a:p>
            <a:pPr algn="ct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جامعة محمد </a:t>
            </a:r>
            <a:r>
              <a:rPr lang="ar-DZ"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خيضر</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_بسكرة</a:t>
            </a:r>
            <a:endParaRPr lang="fr-FR"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2050" name="Picture 2" descr="C:\Users\INFO-SEIF\Desktop\BiskraUniv.PNG"/>
          <p:cNvPicPr>
            <a:picLocks noChangeAspect="1" noChangeArrowheads="1"/>
          </p:cNvPicPr>
          <p:nvPr/>
        </p:nvPicPr>
        <p:blipFill>
          <a:blip r:embed="rId2"/>
          <a:srcRect/>
          <a:stretch>
            <a:fillRect/>
          </a:stretch>
        </p:blipFill>
        <p:spPr bwMode="auto">
          <a:xfrm>
            <a:off x="7186618" y="0"/>
            <a:ext cx="1085851" cy="1064560"/>
          </a:xfrm>
          <a:prstGeom prst="rect">
            <a:avLst/>
          </a:prstGeom>
          <a:noFill/>
        </p:spPr>
      </p:pic>
      <p:pic>
        <p:nvPicPr>
          <p:cNvPr id="9" name="Picture 2" descr="C:\Users\INFO-SEIF\Desktop\BiskraUniv.PNG"/>
          <p:cNvPicPr>
            <a:picLocks noChangeAspect="1" noChangeArrowheads="1"/>
          </p:cNvPicPr>
          <p:nvPr/>
        </p:nvPicPr>
        <p:blipFill>
          <a:blip r:embed="rId2"/>
          <a:srcRect/>
          <a:stretch>
            <a:fillRect/>
          </a:stretch>
        </p:blipFill>
        <p:spPr bwMode="auto">
          <a:xfrm>
            <a:off x="1400140" y="0"/>
            <a:ext cx="1085851" cy="1064560"/>
          </a:xfrm>
          <a:prstGeom prst="rect">
            <a:avLst/>
          </a:prstGeom>
          <a:noFill/>
        </p:spPr>
      </p:pic>
      <p:sp>
        <p:nvSpPr>
          <p:cNvPr id="10" name="Rectangle 9"/>
          <p:cNvSpPr/>
          <p:nvPr/>
        </p:nvSpPr>
        <p:spPr>
          <a:xfrm>
            <a:off x="2400272" y="442882"/>
            <a:ext cx="4876655" cy="461665"/>
          </a:xfrm>
          <a:prstGeom prst="rect">
            <a:avLst/>
          </a:prstGeom>
          <a:noFill/>
        </p:spPr>
        <p:txBody>
          <a:bodyPr wrap="none" lIns="91440" tIns="45720" rIns="91440" bIns="45720">
            <a:spAutoFit/>
          </a:bodyPr>
          <a:lstStyle/>
          <a:p>
            <a:pPr algn="ctr"/>
            <a:r>
              <a:rPr lang="ar-DZ"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كلية العلوم الاقتصادية والتجارية وعلوم التسيير</a:t>
            </a:r>
            <a:endParaRPr lang="fr-FR"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57660" y="657196"/>
            <a:ext cx="4610558" cy="2541786"/>
          </a:xfrm>
          <a:prstGeom prst="rect">
            <a:avLst/>
          </a:prstGeom>
          <a:noFill/>
        </p:spPr>
        <p:txBody>
          <a:bodyPr wrap="none" rtlCol="0">
            <a:spAutoFit/>
          </a:bodyPr>
          <a:lstStyle/>
          <a:p>
            <a:r>
              <a:rPr lang="ar-DZ" sz="13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خہ</a:t>
            </a:r>
            <a:r>
              <a:rPr lang="ar-DZ" sz="13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ات</a:t>
            </a:r>
            <a:r>
              <a:rPr lang="ar-DZ" sz="13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ہ</a:t>
            </a:r>
            <a:r>
              <a:rPr lang="ar-DZ" sz="13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مة</a:t>
            </a:r>
            <a:endParaRPr lang="fr-FR" sz="13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endParaRPr>
          </a:p>
          <a:p>
            <a:endParaRPr lang="fr-FR" dirty="0"/>
          </a:p>
        </p:txBody>
      </p:sp>
      <p:sp>
        <p:nvSpPr>
          <p:cNvPr id="4" name="ZoneTexte 3"/>
          <p:cNvSpPr txBox="1"/>
          <p:nvPr/>
        </p:nvSpPr>
        <p:spPr>
          <a:xfrm>
            <a:off x="1471578" y="3586154"/>
            <a:ext cx="10215634" cy="3046988"/>
          </a:xfrm>
          <a:prstGeom prst="rect">
            <a:avLst/>
          </a:prstGeom>
          <a:noFill/>
        </p:spPr>
        <p:txBody>
          <a:bodyPr wrap="square" rtlCol="0">
            <a:spAutoFit/>
          </a:bodyPr>
          <a:lstStyle/>
          <a:p>
            <a:pPr algn="ctr" rtl="1"/>
            <a:r>
              <a:rPr lang="ar-DZ" sz="3200" b="1" dirty="0" smtClean="0"/>
              <a:t>في ظل ما سبق ذكره , أصبحت التحولات الراهنة التي تمس القطاعات العاملة والتغيرات الكامنة والمتجددة على مستوى التكنولوجيا تتطلب تحديث وتطوير دائم لكفاءات الموارد البشرية داخل النظام هادفين لمسايرة التغيرات الحاصلة , غير أن النظرة الكلاسيكية للتكوين لا يمكن أن تواكب هذه التغيرات بكفاءة تامة إذ يستلزم إتباع طرق حديثة مبنية على هندسة دقيقة للتكوين في أي مجال </a:t>
            </a:r>
            <a:r>
              <a:rPr lang="ar-DZ" sz="2400" dirty="0" smtClean="0"/>
              <a:t>. </a:t>
            </a:r>
            <a:endParaRPr lang="fr-FR" sz="2400" dirty="0"/>
          </a:p>
        </p:txBody>
      </p:sp>
    </p:spTree>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5826" y="371444"/>
            <a:ext cx="6400800" cy="5632311"/>
          </a:xfrm>
          <a:prstGeom prst="rect">
            <a:avLst/>
          </a:prstGeom>
        </p:spPr>
        <p:txBody>
          <a:bodyPr>
            <a:spAutoFit/>
          </a:bodyPr>
          <a:lstStyle/>
          <a:p>
            <a:pPr algn="ct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a:t>
            </a: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a:t>
            </a:r>
            <a:r>
              <a:rPr lang="fr-FR" sz="6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n͠k͠s</a:t>
            </a: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p>
          <a:p>
            <a:pPr algn="ctr"/>
            <a:r>
              <a:rPr lang="fr-FR" sz="2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fr-FR" sz="6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f͠o</a:t>
            </a:r>
            <a:r>
              <a:rPr lang="fr-FR" sz="24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r>
              <a:rPr lang="fr-FR" sz="6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r</a:t>
            </a: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p>
          <a:p>
            <a:pPr algn="ct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y͠</a:t>
            </a:r>
            <a:r>
              <a:rPr lang="fr-FR" sz="6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o͠u͠r</a:t>
            </a: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p>
          <a:p>
            <a:pPr algn="ct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 a͠t͠t͠e͠n͠t͠</a:t>
            </a:r>
            <a:r>
              <a:rPr lang="fr-FR" sz="6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i͠o͠n</a:t>
            </a:r>
            <a:r>
              <a:rPr lang="fr-F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fr-FR" sz="6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Rectangle 4"/>
          <p:cNvSpPr/>
          <p:nvPr/>
        </p:nvSpPr>
        <p:spPr>
          <a:xfrm>
            <a:off x="400008" y="6300798"/>
            <a:ext cx="1857388"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ka-GE"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ღ</a:t>
            </a:r>
            <a:endParaRPr lang="fr-FR" sz="8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0298" y="500032"/>
            <a:ext cx="5900779" cy="900119"/>
          </a:xfrm>
          <a:prstGeom prst="rect">
            <a:avLst/>
          </a:prstGeom>
          <a:effectLst>
            <a:glow rad="139700">
              <a:schemeClr val="accent1">
                <a:satMod val="175000"/>
                <a:alpha val="40000"/>
              </a:schemeClr>
            </a:glow>
            <a:outerShdw blurRad="190500" dist="228600" dir="2700000" sy="90000" rotWithShape="0">
              <a:srgbClr val="000000">
                <a:alpha val="25500"/>
              </a:srgbClr>
            </a:outerShdw>
          </a:effectLst>
        </p:spPr>
        <p:style>
          <a:lnRef idx="0">
            <a:schemeClr val="accent1"/>
          </a:lnRef>
          <a:fillRef idx="3">
            <a:schemeClr val="accent1"/>
          </a:fillRef>
          <a:effectRef idx="3">
            <a:schemeClr val="accent1"/>
          </a:effectRef>
          <a:fontRef idx="minor">
            <a:schemeClr val="lt1"/>
          </a:fontRef>
        </p:style>
        <p:txBody>
          <a:bodyPr lIns="128016" tIns="64008" rIns="128016" bIns="64008" rtlCol="0" anchor="ctr"/>
          <a:lstStyle/>
          <a:p>
            <a:pPr algn="ctr"/>
            <a:r>
              <a:rPr lang="ar-DZ" sz="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خطة البحث</a:t>
            </a:r>
            <a:endParaRPr lang="fr-FR" sz="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10758518" y="1585890"/>
            <a:ext cx="1624163" cy="707886"/>
          </a:xfrm>
          <a:prstGeom prst="rect">
            <a:avLst/>
          </a:prstGeom>
          <a:noFill/>
        </p:spPr>
        <p:txBody>
          <a:bodyPr wrap="none" lIns="91440" tIns="45720" rIns="91440" bIns="45720">
            <a:spAutoFit/>
          </a:bodyPr>
          <a:lstStyle/>
          <a:p>
            <a:pPr algn="ctr">
              <a:defRPr/>
            </a:pPr>
            <a:r>
              <a:rPr lang="fr-FR" sz="40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a:t>
            </a:r>
            <a:r>
              <a:rPr lang="ar-DZ" sz="40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_مقدمة</a:t>
            </a:r>
            <a:endParaRPr lang="fr-FR" sz="40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
        <p:nvSpPr>
          <p:cNvPr id="10" name="Rectangle 9"/>
          <p:cNvSpPr/>
          <p:nvPr/>
        </p:nvSpPr>
        <p:spPr>
          <a:xfrm>
            <a:off x="7900998" y="2443146"/>
            <a:ext cx="4322017" cy="584775"/>
          </a:xfrm>
          <a:prstGeom prst="rect">
            <a:avLst/>
          </a:prstGeom>
          <a:noFill/>
        </p:spPr>
        <p:txBody>
          <a:bodyPr wrap="none" lIns="91440" tIns="45720" rIns="91440" bIns="45720">
            <a:spAutoFit/>
          </a:bodyPr>
          <a:lstStyle/>
          <a:p>
            <a:pPr algn="ctr">
              <a:defRPr/>
            </a:pP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ماهية التكوين</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المبحث الأول </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a:t>
            </a:r>
            <a:endParaRPr lang="ar-DZ"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1" name="ZoneTexte 10"/>
          <p:cNvSpPr txBox="1"/>
          <p:nvPr/>
        </p:nvSpPr>
        <p:spPr>
          <a:xfrm>
            <a:off x="9686948" y="3157526"/>
            <a:ext cx="2648802" cy="1895455"/>
          </a:xfrm>
          <a:prstGeom prst="rect">
            <a:avLst/>
          </a:prstGeom>
          <a:noFill/>
        </p:spPr>
        <p:txBody>
          <a:bodyPr wrap="none" rtlCol="0">
            <a:spAutoFit/>
          </a:bodyPr>
          <a:lstStyle/>
          <a:p>
            <a:pPr algn="r"/>
            <a:r>
              <a:rPr lang="fr-FR" sz="24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24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المطلب الأول</a:t>
            </a:r>
          </a:p>
          <a:p>
            <a:pPr algn="r">
              <a:defRPr/>
            </a:pPr>
            <a:r>
              <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_المطلب الثاني</a:t>
            </a:r>
            <a:endPar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endParaRPr>
          </a:p>
          <a:p>
            <a:pPr algn="r">
              <a:defRPr/>
            </a:pPr>
            <a:r>
              <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_المطلب الثالث</a:t>
            </a:r>
            <a:endParaRPr lang="fr-FR" sz="2400"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a:p>
            <a:endParaRPr lang="fr-FR" dirty="0"/>
          </a:p>
        </p:txBody>
      </p:sp>
      <p:sp>
        <p:nvSpPr>
          <p:cNvPr id="13" name="ZoneTexte 12"/>
          <p:cNvSpPr txBox="1"/>
          <p:nvPr/>
        </p:nvSpPr>
        <p:spPr>
          <a:xfrm>
            <a:off x="7043742" y="4872038"/>
            <a:ext cx="5383205" cy="910570"/>
          </a:xfrm>
          <a:prstGeom prst="rect">
            <a:avLst/>
          </a:prstGeom>
          <a:noFill/>
        </p:spPr>
        <p:txBody>
          <a:bodyPr wrap="none" rtlCol="0">
            <a:spAutoFit/>
          </a:bodyPr>
          <a:lstStyle/>
          <a:p>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ماهية هندسة التكوين</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المبحث الثاني </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a:t>
            </a:r>
            <a:endPar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fr-FR" dirty="0"/>
          </a:p>
        </p:txBody>
      </p:sp>
      <p:sp>
        <p:nvSpPr>
          <p:cNvPr id="15" name="ZoneTexte 14"/>
          <p:cNvSpPr txBox="1"/>
          <p:nvPr/>
        </p:nvSpPr>
        <p:spPr>
          <a:xfrm>
            <a:off x="9615510" y="5657856"/>
            <a:ext cx="2648802" cy="1895455"/>
          </a:xfrm>
          <a:prstGeom prst="rect">
            <a:avLst/>
          </a:prstGeom>
          <a:noFill/>
        </p:spPr>
        <p:txBody>
          <a:bodyPr wrap="none" rtlCol="0">
            <a:spAutoFit/>
          </a:bodyPr>
          <a:lstStyle/>
          <a:p>
            <a:pPr algn="r"/>
            <a:r>
              <a:rPr lang="fr-FR" sz="24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24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المطلب الأول</a:t>
            </a:r>
          </a:p>
          <a:p>
            <a:pPr algn="r">
              <a:defRPr/>
            </a:pPr>
            <a:r>
              <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_المطلب الثاني</a:t>
            </a:r>
            <a:endPar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endParaRPr>
          </a:p>
          <a:p>
            <a:pPr algn="r">
              <a:defRPr/>
            </a:pPr>
            <a:r>
              <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_المطلب الثالث</a:t>
            </a:r>
            <a:endParaRPr lang="fr-FR" sz="2400"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a:p>
            <a:endParaRPr lang="fr-FR" dirty="0"/>
          </a:p>
        </p:txBody>
      </p:sp>
      <p:sp>
        <p:nvSpPr>
          <p:cNvPr id="17" name="Rectangle 16"/>
          <p:cNvSpPr/>
          <p:nvPr/>
        </p:nvSpPr>
        <p:spPr>
          <a:xfrm>
            <a:off x="6972304" y="3086088"/>
            <a:ext cx="3020379" cy="1569660"/>
          </a:xfrm>
          <a:prstGeom prst="rect">
            <a:avLst/>
          </a:prstGeom>
          <a:noFill/>
        </p:spPr>
        <p:txBody>
          <a:bodyPr wrap="none" lIns="91440" tIns="45720" rIns="91440" bIns="45720">
            <a:spAutoFit/>
          </a:bodyPr>
          <a:lstStyle/>
          <a:p>
            <a:pPr algn="r"/>
            <a:r>
              <a:rPr lang="ar-DZ" sz="3200"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مفهوم التكوين</a:t>
            </a:r>
          </a:p>
          <a:p>
            <a:pPr algn="r"/>
            <a:r>
              <a:rPr lang="ar-DZ" sz="3200"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أنواع التكوين</a:t>
            </a:r>
          </a:p>
          <a:p>
            <a:pPr algn="r"/>
            <a:r>
              <a:rPr lang="ar-DZ" sz="3200"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أهداف وأهمية التكوين</a:t>
            </a:r>
            <a:endParaRPr lang="fr-FR" sz="3200"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9" name="Rectangle 18"/>
          <p:cNvSpPr/>
          <p:nvPr/>
        </p:nvSpPr>
        <p:spPr>
          <a:xfrm>
            <a:off x="6829428" y="5657856"/>
            <a:ext cx="3211135" cy="2400657"/>
          </a:xfrm>
          <a:prstGeom prst="rect">
            <a:avLst/>
          </a:prstGeom>
          <a:noFill/>
        </p:spPr>
        <p:txBody>
          <a:bodyPr wrap="none" lIns="91440" tIns="45720" rIns="91440" bIns="45720">
            <a:spAutoFit/>
          </a:bodyPr>
          <a:lstStyle/>
          <a:p>
            <a:pPr algn="r"/>
            <a:r>
              <a:rPr lang="ar-DZ" sz="3200" cap="none" spc="0" dirty="0" smtClean="0">
                <a:ln w="17780" cmpd="sng">
                  <a:solidFill>
                    <a:schemeClr val="tx1"/>
                  </a:solidFill>
                  <a:prstDash val="solid"/>
                  <a:miter lim="800000"/>
                </a:ln>
                <a:effectLst>
                  <a:outerShdw blurRad="50800" algn="tl" rotWithShape="0">
                    <a:srgbClr val="000000"/>
                  </a:outerShdw>
                </a:effectLst>
              </a:rPr>
              <a:t>مفهوم هندسة التكوين</a:t>
            </a:r>
          </a:p>
          <a:p>
            <a:pPr algn="r"/>
            <a:r>
              <a:rPr lang="ar-DZ" sz="3200" dirty="0" smtClean="0">
                <a:ln w="17780" cmpd="sng">
                  <a:solidFill>
                    <a:schemeClr val="tx1"/>
                  </a:solidFill>
                  <a:prstDash val="solid"/>
                  <a:miter lim="800000"/>
                </a:ln>
                <a:effectLst>
                  <a:outerShdw blurRad="50800" algn="tl" rotWithShape="0">
                    <a:srgbClr val="000000"/>
                  </a:outerShdw>
                </a:effectLst>
              </a:rPr>
              <a:t>متطلبات هندسة التكوين</a:t>
            </a:r>
          </a:p>
          <a:p>
            <a:pPr algn="r"/>
            <a:r>
              <a:rPr lang="ar-DZ" sz="3200" dirty="0" smtClean="0">
                <a:ln w="17780" cmpd="sng">
                  <a:solidFill>
                    <a:schemeClr val="tx1"/>
                  </a:solidFill>
                  <a:prstDash val="solid"/>
                  <a:miter lim="800000"/>
                </a:ln>
                <a:effectLst>
                  <a:outerShdw blurRad="50800" algn="tl" rotWithShape="0">
                    <a:srgbClr val="000000"/>
                  </a:outerShdw>
                </a:effectLst>
              </a:rPr>
              <a:t>مراحل هندسة التكوين</a:t>
            </a:r>
          </a:p>
          <a:p>
            <a:pPr algn="ctr"/>
            <a:endParaRPr lang="fr-FR" sz="5400" b="1" cap="none" spc="0" dirty="0">
              <a:ln w="17780" cmpd="sng">
                <a:solidFill>
                  <a:schemeClr val="tx1"/>
                </a:solidFill>
                <a:prstDash val="solid"/>
                <a:miter lim="800000"/>
              </a:ln>
              <a:effectLst>
                <a:outerShdw blurRad="50800" algn="tl" rotWithShape="0">
                  <a:srgbClr val="000000"/>
                </a:outerShdw>
              </a:effectLst>
            </a:endParaRPr>
          </a:p>
        </p:txBody>
      </p:sp>
      <p:sp>
        <p:nvSpPr>
          <p:cNvPr id="20" name="Rectangle 19"/>
          <p:cNvSpPr/>
          <p:nvPr/>
        </p:nvSpPr>
        <p:spPr>
          <a:xfrm>
            <a:off x="10615642" y="7586682"/>
            <a:ext cx="1710725" cy="707886"/>
          </a:xfrm>
          <a:prstGeom prst="rect">
            <a:avLst/>
          </a:prstGeom>
          <a:noFill/>
        </p:spPr>
        <p:txBody>
          <a:bodyPr wrap="none" lIns="91440" tIns="45720" rIns="91440" bIns="45720">
            <a:spAutoFit/>
          </a:bodyPr>
          <a:lstStyle/>
          <a:p>
            <a:pPr algn="ctr"/>
            <a:r>
              <a:rPr lang="ar-DZ"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_خاتمة .</a:t>
            </a:r>
            <a:endParaRPr lang="fr-FR"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1974" y="1014386"/>
            <a:ext cx="4378122" cy="1569660"/>
          </a:xfrm>
          <a:prstGeom prst="rect">
            <a:avLst/>
          </a:prstGeom>
          <a:noFill/>
        </p:spPr>
        <p:txBody>
          <a:bodyPr wrap="none" lIns="91440" tIns="45720" rIns="91440" bIns="45720">
            <a:spAutoFit/>
          </a:bodyPr>
          <a:lstStyle/>
          <a:p>
            <a:pPr algn="ctr">
              <a:defRPr/>
            </a:pPr>
            <a:r>
              <a:rPr lang="fr-FR"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a:t>
            </a:r>
            <a:r>
              <a:rPr lang="ar-DZ"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rPr>
              <a:t>مۘــڦــدمۘــۃ</a:t>
            </a:r>
            <a:endParaRPr lang="fr-FR" sz="9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6350" stA="60000" endA="900" endPos="58000" dir="5400000" sy="-100000" algn="bl" rotWithShape="0"/>
              </a:effectLst>
            </a:endParaRPr>
          </a:p>
        </p:txBody>
      </p:sp>
      <p:sp>
        <p:nvSpPr>
          <p:cNvPr id="3" name="ZoneTexte 2"/>
          <p:cNvSpPr txBox="1"/>
          <p:nvPr/>
        </p:nvSpPr>
        <p:spPr>
          <a:xfrm>
            <a:off x="542884" y="2800336"/>
            <a:ext cx="11858708" cy="6186309"/>
          </a:xfrm>
          <a:prstGeom prst="rect">
            <a:avLst/>
          </a:prstGeom>
          <a:noFill/>
        </p:spPr>
        <p:txBody>
          <a:bodyPr wrap="square" rtlCol="0">
            <a:spAutoFit/>
          </a:bodyPr>
          <a:lstStyle/>
          <a:p>
            <a:pPr algn="ctr" rtl="1"/>
            <a:r>
              <a:rPr lang="ar-DZ" sz="3600" b="1" dirty="0" smtClean="0"/>
              <a:t> يمارس الأفراد دورا أساسيا في بناء كل </a:t>
            </a:r>
            <a:r>
              <a:rPr lang="ar-DZ" sz="3200" b="1" dirty="0" smtClean="0"/>
              <a:t>منظمة أو مؤسسة, من خلال </a:t>
            </a:r>
          </a:p>
          <a:p>
            <a:pPr algn="r"/>
            <a:r>
              <a:rPr lang="ar-DZ" sz="3200" b="1" dirty="0" smtClean="0"/>
              <a:t>مجموعة الأدوار أو الوظائف التي يقوم </a:t>
            </a:r>
            <a:r>
              <a:rPr lang="ar-DZ" sz="3200" b="1" dirty="0" err="1" smtClean="0"/>
              <a:t>بها</a:t>
            </a:r>
            <a:r>
              <a:rPr lang="ar-DZ" sz="3200" b="1" dirty="0" smtClean="0"/>
              <a:t> الأفراد أنفسهم في عمليات تحويل المواد إلى</a:t>
            </a:r>
          </a:p>
          <a:p>
            <a:pPr algn="r"/>
            <a:r>
              <a:rPr lang="ar-DZ" sz="3200" b="1" dirty="0" smtClean="0"/>
              <a:t>منتجات هادفة لإشباع الحاجات الإنسانية, ومع التطور التقني والفني في مجريات دورات </a:t>
            </a:r>
          </a:p>
          <a:p>
            <a:pPr algn="r"/>
            <a:r>
              <a:rPr lang="ar-DZ" sz="3200" b="1" dirty="0" smtClean="0"/>
              <a:t>الإنتاج وتضاعفت الرهانات المهنية وتعقدت المهام التي يواجهها العمال والموظفون في مسايرة التطورات التكنولوجية الراهنة, وتحقيق الجودة المطلوبة في السلع المعروضة أمام المستهلك .</a:t>
            </a:r>
          </a:p>
          <a:p>
            <a:pPr algn="r"/>
            <a:r>
              <a:rPr lang="ar-DZ" sz="3200" b="1" dirty="0" smtClean="0"/>
              <a:t>فيعتبر التكوين من أهم الوسائل المتاحة للمؤسسة لتطوير كفاءة مواردها البشرية حتى تستطيع مواكبة التحولات التكنولوجية ...,حيث أنه ساعد المؤسسة على بلوغ أهدافها وبرامجها ويمكنها تحقيق مخططاتها حتى تقدم خدماتها المختلفة في ظروف وجودة حسنة </a:t>
            </a:r>
          </a:p>
          <a:p>
            <a:pPr algn="ctr"/>
            <a:r>
              <a:rPr lang="ar-DZ" sz="3200" b="1" dirty="0" smtClean="0"/>
              <a:t>فما المقصود من عملية التكوين ؟ و كيف تتم هندسة التكوين ؟؟   </a:t>
            </a:r>
          </a:p>
          <a:p>
            <a:pPr algn="ctr"/>
            <a:endParaRPr lang="ar-DZ" sz="3600" dirty="0" smtClean="0"/>
          </a:p>
          <a:p>
            <a:pPr algn="ctr"/>
            <a:r>
              <a:rPr lang="ar-DZ" sz="3600" dirty="0" smtClean="0"/>
              <a:t> </a:t>
            </a:r>
            <a:endParaRPr lang="fr-FR" sz="36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5312" y="1228700"/>
            <a:ext cx="4322017" cy="584775"/>
          </a:xfrm>
          <a:prstGeom prst="rect">
            <a:avLst/>
          </a:prstGeom>
        </p:spPr>
        <p:txBody>
          <a:bodyPr wrap="none">
            <a:spAutoFit/>
          </a:bodyPr>
          <a:lstStyle/>
          <a:p>
            <a:pPr algn="ctr">
              <a:defRPr/>
            </a:pP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ماهية التكوين</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المبحث الأول </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a:t>
            </a:r>
            <a:endParaRPr lang="ar-DZ"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ZoneTexte 3"/>
          <p:cNvSpPr txBox="1"/>
          <p:nvPr/>
        </p:nvSpPr>
        <p:spPr>
          <a:xfrm>
            <a:off x="6711407" y="1871642"/>
            <a:ext cx="6090193" cy="1200329"/>
          </a:xfrm>
          <a:prstGeom prst="rect">
            <a:avLst/>
          </a:prstGeom>
          <a:noFill/>
        </p:spPr>
        <p:txBody>
          <a:bodyPr wrap="none" rtlCol="0">
            <a:spAutoFit/>
          </a:bodyPr>
          <a:lstStyle/>
          <a:p>
            <a:pPr algn="l" rtl="1"/>
            <a:r>
              <a:rPr lang="ar-DZ" sz="28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a:t>
            </a:r>
            <a:r>
              <a:rPr lang="ar-DZ"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المطلب الأول</a:t>
            </a:r>
            <a:r>
              <a:rPr lang="fr-FR"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360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مفهوم التكوين</a:t>
            </a:r>
          </a:p>
          <a:p>
            <a:pPr algn="r"/>
            <a:endParaRPr lang="ar-DZ"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endParaRPr>
          </a:p>
        </p:txBody>
      </p:sp>
      <p:sp>
        <p:nvSpPr>
          <p:cNvPr id="5" name="Rectangle à coins arrondis 4"/>
          <p:cNvSpPr/>
          <p:nvPr/>
        </p:nvSpPr>
        <p:spPr bwMode="auto">
          <a:xfrm>
            <a:off x="685760" y="2586022"/>
            <a:ext cx="11358642" cy="2357454"/>
          </a:xfrm>
          <a:prstGeom prst="roundRect">
            <a:avLst/>
          </a:prstGeom>
          <a:ln>
            <a:headEnd type="none" w="med" len="med"/>
            <a:tailEnd type="none"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7" name="Rectangle à coins arrondis 6"/>
          <p:cNvSpPr/>
          <p:nvPr/>
        </p:nvSpPr>
        <p:spPr bwMode="auto">
          <a:xfrm>
            <a:off x="614322" y="5443542"/>
            <a:ext cx="11572956" cy="3214710"/>
          </a:xfrm>
          <a:prstGeom prst="roundRect">
            <a:avLst/>
          </a:prstGeom>
          <a:ln>
            <a:headEnd type="none" w="med" len="med"/>
            <a:tailEnd type="none"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757198" y="5872170"/>
            <a:ext cx="11144328" cy="2554545"/>
          </a:xfrm>
          <a:prstGeom prst="rect">
            <a:avLst/>
          </a:prstGeom>
          <a:noFill/>
        </p:spPr>
        <p:txBody>
          <a:bodyPr wrap="square" lIns="91440" tIns="45720" rIns="91440" bIns="45720">
            <a:spAutoFit/>
          </a:bodyPr>
          <a:lstStyle/>
          <a:p>
            <a:pPr algn="ctr" rtl="1"/>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هو اكتساب معارف ومهارات جديدة من أجل إحداث تغير في سلوك الفرد </a:t>
            </a:r>
            <a:r>
              <a:rPr lang="ar-DZ" sz="32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تحسين أداءه في العمل , كما انه يدور حول كافة الجهود المخططة والمنفذة لتنمية قدرات ومعارف العامين بالمؤسسة على اختلاف مستوياتهم وتخصصاتهم بما يعظم من فاعلية أداءهم   </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وتحقيق </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ذاتهم من خلال تحقيق أهدافهم الشخصية وإسهامهم في تحقيق أهداف المنظمة </a:t>
            </a: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257132" y="3157526"/>
            <a:ext cx="12187278" cy="1569660"/>
          </a:xfrm>
          <a:prstGeom prst="rect">
            <a:avLst/>
          </a:prstGeom>
          <a:noFill/>
        </p:spPr>
        <p:txBody>
          <a:bodyPr wrap="square" lIns="91440" tIns="45720" rIns="91440" bIns="45720">
            <a:spAutoFi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يعرف على أنه مجموعة الأنشطة الوصفية </a:t>
            </a:r>
            <a:r>
              <a:rPr lang="ar-DZ" sz="32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a:t>
            </a:r>
            <a:r>
              <a:rPr lang="ar-DZ" sz="32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بيداغوجية</a:t>
            </a: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و الوسائل التي تهدف إلى </a:t>
            </a:r>
          </a:p>
          <a:p>
            <a:pPr algn="ct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من أجل ممارسة   </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معلومات_مهارات_قدرات_مواقف</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اكتساب وتنمية المعارف</a:t>
            </a:r>
          </a:p>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مهنة أو عمل جديد</a:t>
            </a:r>
          </a:p>
        </p:txBody>
      </p:sp>
      <p:sp>
        <p:nvSpPr>
          <p:cNvPr id="12" name="Rectangle 11"/>
          <p:cNvSpPr/>
          <p:nvPr/>
        </p:nvSpPr>
        <p:spPr>
          <a:xfrm>
            <a:off x="6043610" y="4872038"/>
            <a:ext cx="1202573" cy="584775"/>
          </a:xfrm>
          <a:prstGeom prst="rect">
            <a:avLst/>
          </a:prstGeom>
        </p:spPr>
        <p:txBody>
          <a:bodyPr wrap="none">
            <a:spAutoFit/>
          </a:bodyPr>
          <a:lstStyle/>
          <a:p>
            <a:pPr lvl="0" algn="ctr"/>
            <a:r>
              <a:rPr lang="fr-FR" sz="3200" b="1" dirty="0" smtClean="0">
                <a:ln w="1905"/>
                <a:gradFill>
                  <a:gsLst>
                    <a:gs pos="0">
                      <a:srgbClr val="475A8D">
                        <a:shade val="20000"/>
                        <a:satMod val="200000"/>
                      </a:srgbClr>
                    </a:gs>
                    <a:gs pos="78000">
                      <a:srgbClr val="475A8D">
                        <a:tint val="90000"/>
                        <a:shade val="89000"/>
                        <a:satMod val="220000"/>
                      </a:srgbClr>
                    </a:gs>
                    <a:gs pos="100000">
                      <a:srgbClr val="475A8D">
                        <a:tint val="12000"/>
                        <a:satMod val="255000"/>
                      </a:srgbClr>
                    </a:gs>
                  </a:gsLst>
                  <a:lin ang="5400000"/>
                </a:gradFill>
                <a:effectLst>
                  <a:innerShdw blurRad="69850" dist="43180" dir="5400000">
                    <a:srgbClr val="000000">
                      <a:alpha val="65000"/>
                    </a:srgbClr>
                  </a:innerShdw>
                </a:effectLst>
              </a:rPr>
              <a:t>:</a:t>
            </a:r>
            <a:r>
              <a:rPr lang="ar-DZ" sz="3200" b="1" dirty="0" smtClean="0">
                <a:ln w="1905"/>
                <a:gradFill>
                  <a:gsLst>
                    <a:gs pos="0">
                      <a:srgbClr val="475A8D">
                        <a:shade val="20000"/>
                        <a:satMod val="200000"/>
                      </a:srgbClr>
                    </a:gs>
                    <a:gs pos="78000">
                      <a:srgbClr val="475A8D">
                        <a:tint val="90000"/>
                        <a:shade val="89000"/>
                        <a:satMod val="220000"/>
                      </a:srgbClr>
                    </a:gs>
                    <a:gs pos="100000">
                      <a:srgbClr val="475A8D">
                        <a:tint val="12000"/>
                        <a:satMod val="255000"/>
                      </a:srgbClr>
                    </a:gs>
                  </a:gsLst>
                  <a:lin ang="5400000"/>
                </a:gradFill>
                <a:effectLst>
                  <a:innerShdw blurRad="69850" dist="43180" dir="5400000">
                    <a:srgbClr val="000000">
                      <a:alpha val="65000"/>
                    </a:srgbClr>
                  </a:innerShdw>
                </a:effectLst>
              </a:rPr>
              <a:t>أو هو </a:t>
            </a:r>
            <a:endParaRPr lang="fr-FR" sz="3200" b="1" dirty="0">
              <a:ln w="1905"/>
              <a:gradFill>
                <a:gsLst>
                  <a:gs pos="0">
                    <a:srgbClr val="475A8D">
                      <a:shade val="20000"/>
                      <a:satMod val="200000"/>
                    </a:srgbClr>
                  </a:gs>
                  <a:gs pos="78000">
                    <a:srgbClr val="475A8D">
                      <a:tint val="90000"/>
                      <a:shade val="89000"/>
                      <a:satMod val="220000"/>
                    </a:srgbClr>
                  </a:gs>
                  <a:gs pos="100000">
                    <a:srgbClr val="475A8D">
                      <a:tint val="12000"/>
                      <a:satMod val="255000"/>
                    </a:srgbClr>
                  </a:gs>
                </a:gsLst>
                <a:lin ang="5400000"/>
              </a:gradFill>
              <a:effectLst>
                <a:innerShdw blurRad="69850" dist="43180" dir="5400000">
                  <a:srgbClr val="000000">
                    <a:alpha val="65000"/>
                  </a:srgbClr>
                </a:innerShdw>
              </a:effectLst>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614982" y="1300138"/>
            <a:ext cx="6627464" cy="972126"/>
          </a:xfrm>
          <a:prstGeom prst="rect">
            <a:avLst/>
          </a:prstGeom>
          <a:noFill/>
        </p:spPr>
        <p:txBody>
          <a:bodyPr wrap="square" rtlCol="0">
            <a:spAutoFit/>
          </a:bodyPr>
          <a:lstStyle/>
          <a:p>
            <a:pPr algn="r"/>
            <a:r>
              <a:rPr lang="ar-DZ" sz="3600" i="1" dirty="0" smtClean="0">
                <a:ln w="31550" cmpd="sng">
                  <a:solidFill>
                    <a:schemeClr val="tx1"/>
                  </a:solidFill>
                  <a:prstDash val="solid"/>
                </a:ln>
                <a:solidFill>
                  <a:schemeClr val="tx1">
                    <a:lumMod val="95000"/>
                    <a:lumOff val="5000"/>
                  </a:schemeClr>
                </a:solidFill>
                <a:effectLst>
                  <a:outerShdw blurRad="41275" dist="12700" dir="12000000" algn="tl" rotWithShape="0">
                    <a:srgbClr val="000000">
                      <a:alpha val="40000"/>
                    </a:srgbClr>
                  </a:outerShdw>
                </a:effectLst>
                <a:latin typeface="Arial" pitchFamily="34" charset="0"/>
                <a:cs typeface="Arial" pitchFamily="34" charset="0"/>
              </a:rPr>
              <a:t>  أنواع التكوين  </a:t>
            </a:r>
            <a:r>
              <a:rPr lang="fr-FR" sz="36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pitchFamily="34" charset="0"/>
                <a:cs typeface="Arial" pitchFamily="34" charset="0"/>
              </a:rPr>
              <a:t>:</a:t>
            </a:r>
            <a:r>
              <a:rPr lang="ar-DZ"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_المطلب الثاني</a:t>
            </a:r>
            <a:endParaRPr lang="fr-FR" sz="36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endParaRPr>
          </a:p>
          <a:p>
            <a:pPr algn="r"/>
            <a:endParaRPr lang="fr-FR" dirty="0"/>
          </a:p>
        </p:txBody>
      </p:sp>
      <p:sp>
        <p:nvSpPr>
          <p:cNvPr id="5" name="Arrondir un rectangle avec un coin du même côté 4"/>
          <p:cNvSpPr/>
          <p:nvPr/>
        </p:nvSpPr>
        <p:spPr bwMode="auto">
          <a:xfrm>
            <a:off x="9186882" y="2228832"/>
            <a:ext cx="3143272" cy="785818"/>
          </a:xfrm>
          <a:prstGeom prst="round2SameRect">
            <a:avLst/>
          </a:prstGeom>
          <a:solidFill>
            <a:srgbClr val="FFFF00"/>
          </a:solidFill>
          <a:ln>
            <a:solidFill>
              <a:schemeClr val="accent4">
                <a:lumMod val="75000"/>
              </a:schemeClr>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3" name="Arrondir un rectangle avec un coin du même côté 12"/>
          <p:cNvSpPr/>
          <p:nvPr/>
        </p:nvSpPr>
        <p:spPr bwMode="auto">
          <a:xfrm>
            <a:off x="8329626" y="4800600"/>
            <a:ext cx="3143272" cy="785818"/>
          </a:xfrm>
          <a:prstGeom prst="round2SameRect">
            <a:avLst/>
          </a:prstGeom>
          <a:solidFill>
            <a:srgbClr val="FFFF00"/>
          </a:solidFill>
          <a:ln>
            <a:solidFill>
              <a:schemeClr val="accent4">
                <a:lumMod val="75000"/>
              </a:schemeClr>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4" name="Arrondir un rectangle avec un coin du même côté 13"/>
          <p:cNvSpPr/>
          <p:nvPr/>
        </p:nvSpPr>
        <p:spPr bwMode="auto">
          <a:xfrm>
            <a:off x="7758122" y="7086616"/>
            <a:ext cx="3143272" cy="785818"/>
          </a:xfrm>
          <a:prstGeom prst="round2SameRect">
            <a:avLst/>
          </a:prstGeom>
          <a:solidFill>
            <a:srgbClr val="FFFF00"/>
          </a:solidFill>
          <a:ln>
            <a:solidFill>
              <a:schemeClr val="accent4">
                <a:lumMod val="75000"/>
              </a:schemeClr>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6" name="Arrondir un rectangle avec un coin du même côté 15"/>
          <p:cNvSpPr/>
          <p:nvPr/>
        </p:nvSpPr>
        <p:spPr bwMode="auto">
          <a:xfrm>
            <a:off x="2828900" y="1943080"/>
            <a:ext cx="3143272" cy="785818"/>
          </a:xfrm>
          <a:prstGeom prst="round2SameRect">
            <a:avLst/>
          </a:prstGeom>
          <a:solidFill>
            <a:schemeClr val="accent4">
              <a:lumMod val="75000"/>
            </a:schemeClr>
          </a:solidFill>
          <a:ln>
            <a:solidFill>
              <a:srgbClr val="FFFF00"/>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7" name="Arrondir un rectangle avec un coin du même côté 16"/>
          <p:cNvSpPr/>
          <p:nvPr/>
        </p:nvSpPr>
        <p:spPr bwMode="auto">
          <a:xfrm>
            <a:off x="1757330" y="4371972"/>
            <a:ext cx="3143272" cy="785818"/>
          </a:xfrm>
          <a:prstGeom prst="round2SameRect">
            <a:avLst/>
          </a:prstGeom>
          <a:solidFill>
            <a:schemeClr val="accent4">
              <a:lumMod val="75000"/>
            </a:schemeClr>
          </a:solidFill>
          <a:ln>
            <a:solidFill>
              <a:srgbClr val="FFFF00"/>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8" name="Arrondir un rectangle avec un coin du même côté 17"/>
          <p:cNvSpPr/>
          <p:nvPr/>
        </p:nvSpPr>
        <p:spPr bwMode="auto">
          <a:xfrm>
            <a:off x="900074" y="6586550"/>
            <a:ext cx="3286148" cy="785818"/>
          </a:xfrm>
          <a:prstGeom prst="round2SameRect">
            <a:avLst/>
          </a:prstGeom>
          <a:solidFill>
            <a:schemeClr val="accent4">
              <a:lumMod val="75000"/>
            </a:schemeClr>
          </a:solidFill>
          <a:ln>
            <a:solidFill>
              <a:srgbClr val="FFFF00"/>
            </a:solidFill>
            <a:headEnd type="none" w="med" len="med"/>
            <a:tailEnd type="none" w="med" len="med"/>
          </a:ln>
          <a:effectLst>
            <a:glow rad="63500">
              <a:schemeClr val="accent6">
                <a:satMod val="175000"/>
                <a:alpha val="40000"/>
              </a:schemeClr>
            </a:glow>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19" name="Rectangle 18"/>
          <p:cNvSpPr/>
          <p:nvPr/>
        </p:nvSpPr>
        <p:spPr>
          <a:xfrm rot="833357">
            <a:off x="9506867" y="2301145"/>
            <a:ext cx="2459327" cy="584775"/>
          </a:xfrm>
          <a:prstGeom prst="rect">
            <a:avLst/>
          </a:prstGeom>
          <a:noFill/>
        </p:spPr>
        <p:txBody>
          <a:bodyPr wrap="none" lIns="91440" tIns="45720" rIns="91440" bIns="45720">
            <a:spAutoFi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التكوين الأكاديمي</a:t>
            </a:r>
            <a:endParaRPr lang="fr-FR"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 name="Rectangle 19"/>
          <p:cNvSpPr/>
          <p:nvPr/>
        </p:nvSpPr>
        <p:spPr>
          <a:xfrm rot="644000">
            <a:off x="8868008" y="4875004"/>
            <a:ext cx="2183610" cy="584775"/>
          </a:xfrm>
          <a:prstGeom prst="rect">
            <a:avLst/>
          </a:prstGeom>
          <a:noFill/>
        </p:spPr>
        <p:txBody>
          <a:bodyPr wrap="none" lIns="91440" tIns="45720" rIns="91440" bIns="45720">
            <a:spAutoFi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التكوين السريع</a:t>
            </a:r>
            <a:endParaRPr lang="fr-FR"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1" name="Rectangle 20"/>
          <p:cNvSpPr/>
          <p:nvPr/>
        </p:nvSpPr>
        <p:spPr>
          <a:xfrm rot="772283">
            <a:off x="8293281" y="7238479"/>
            <a:ext cx="2307042" cy="584775"/>
          </a:xfrm>
          <a:prstGeom prst="rect">
            <a:avLst/>
          </a:prstGeom>
          <a:noFill/>
        </p:spPr>
        <p:txBody>
          <a:bodyPr wrap="none" lIns="91440" tIns="45720" rIns="91440" bIns="45720">
            <a:spAutoFi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التكوين </a:t>
            </a:r>
            <a:r>
              <a:rPr lang="ar-DZ" sz="32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التناوبي</a:t>
            </a:r>
            <a:endParaRPr lang="fr-FR"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2" name="Rectangle 21"/>
          <p:cNvSpPr/>
          <p:nvPr/>
        </p:nvSpPr>
        <p:spPr>
          <a:xfrm rot="656212">
            <a:off x="3364937" y="2085480"/>
            <a:ext cx="2173992" cy="584775"/>
          </a:xfrm>
          <a:prstGeom prst="rect">
            <a:avLst/>
          </a:prstGeom>
          <a:noFill/>
        </p:spPr>
        <p:txBody>
          <a:bodyPr wrap="none" lIns="91440" tIns="45720" rIns="91440" bIns="45720">
            <a:spAutoFit/>
          </a:bodyPr>
          <a:lstStyle/>
          <a:p>
            <a:pPr algn="ctr"/>
            <a:r>
              <a:rPr lang="ar-DZ"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التكوين عن بعد</a:t>
            </a:r>
            <a:endParaRPr lang="fr-F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3" name="Rectangle 22"/>
          <p:cNvSpPr/>
          <p:nvPr/>
        </p:nvSpPr>
        <p:spPr>
          <a:xfrm rot="559235">
            <a:off x="2218528" y="4478044"/>
            <a:ext cx="2239717" cy="584775"/>
          </a:xfrm>
          <a:prstGeom prst="rect">
            <a:avLst/>
          </a:prstGeom>
          <a:noFill/>
        </p:spPr>
        <p:txBody>
          <a:bodyPr wrap="none" lIns="91440" tIns="45720" rIns="91440" bIns="45720">
            <a:spAutoFit/>
          </a:bodyPr>
          <a:lstStyle/>
          <a:p>
            <a:pPr algn="ctr"/>
            <a:r>
              <a:rPr lang="ar-DZ" sz="3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التكوين المستمر</a:t>
            </a:r>
            <a:endParaRPr lang="fr-FR" sz="3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4" name="Rectangle 23"/>
          <p:cNvSpPr/>
          <p:nvPr/>
        </p:nvSpPr>
        <p:spPr>
          <a:xfrm rot="560271">
            <a:off x="1136952" y="6683683"/>
            <a:ext cx="3001142" cy="523220"/>
          </a:xfrm>
          <a:prstGeom prst="rect">
            <a:avLst/>
          </a:prstGeom>
          <a:noFill/>
        </p:spPr>
        <p:txBody>
          <a:bodyPr wrap="none" lIns="91440" tIns="45720" rIns="91440" bIns="45720">
            <a:spAutoFit/>
          </a:bodyPr>
          <a:lstStyle/>
          <a:p>
            <a:pPr algn="ctr"/>
            <a:r>
              <a:rPr lang="ar-DZ"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التكوين الأساسي القاعدي</a:t>
            </a:r>
            <a:endParaRPr lang="fr-FR"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Rectangle 24"/>
          <p:cNvSpPr/>
          <p:nvPr/>
        </p:nvSpPr>
        <p:spPr>
          <a:xfrm rot="643074">
            <a:off x="8614545" y="3046534"/>
            <a:ext cx="3462806"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يرتبط بالمواد التي يكلف </a:t>
            </a:r>
          </a:p>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الأستاذ بتدريبها</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6" name="Rectangle 25"/>
          <p:cNvSpPr/>
          <p:nvPr/>
        </p:nvSpPr>
        <p:spPr>
          <a:xfrm rot="758178">
            <a:off x="7828537" y="5715830"/>
            <a:ext cx="3914854"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يكون في صيغة أيام تدريبية </a:t>
            </a:r>
          </a:p>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لفائدة فئات مستهدفة</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7" name="Rectangle 26"/>
          <p:cNvSpPr/>
          <p:nvPr/>
        </p:nvSpPr>
        <p:spPr>
          <a:xfrm rot="787202">
            <a:off x="1054885" y="2700422"/>
            <a:ext cx="5642890"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يمكن الأفراد </a:t>
            </a:r>
            <a:r>
              <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من التواصل بالمعلومات من </a:t>
            </a:r>
          </a:p>
          <a:p>
            <a:pPr algn="ctr"/>
            <a:r>
              <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منازلهم أو مقرات عملهم</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8" name="Rectangle 27"/>
          <p:cNvSpPr/>
          <p:nvPr/>
        </p:nvSpPr>
        <p:spPr>
          <a:xfrm rot="760483">
            <a:off x="6308332" y="7926607"/>
            <a:ext cx="5561138"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يكون بالتناوب بين المؤسسة التكوينية </a:t>
            </a:r>
            <a:endPar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وجزء آخر يشمل الميدان المتعلق بالمهنة</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9" name="Rectangle 28"/>
          <p:cNvSpPr/>
          <p:nvPr/>
        </p:nvSpPr>
        <p:spPr>
          <a:xfrm rot="639010">
            <a:off x="378569" y="5179955"/>
            <a:ext cx="5751895"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مواصلة لعملية التكوينية ومواكبة </a:t>
            </a:r>
            <a:r>
              <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التغيرات</a:t>
            </a:r>
          </a:p>
          <a:p>
            <a:pPr algn="ctr"/>
            <a:r>
              <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الحاصلة في المحيط</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0" name="Rectangle 29"/>
          <p:cNvSpPr/>
          <p:nvPr/>
        </p:nvSpPr>
        <p:spPr>
          <a:xfrm rot="721927">
            <a:off x="-196760" y="7416287"/>
            <a:ext cx="6017994" cy="1077218"/>
          </a:xfrm>
          <a:prstGeom prst="rect">
            <a:avLst/>
          </a:prstGeom>
          <a:noFill/>
        </p:spPr>
        <p:txBody>
          <a:bodyPr wrap="none" lIns="91440" tIns="45720" rIns="91440" bIns="45720">
            <a:spAutoFit/>
          </a:bodyPr>
          <a:lstStyle/>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اكتساب المعارف و</a:t>
            </a:r>
            <a:r>
              <a:rPr lang="ar-DZ" sz="32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تنمية القدرات والمهارات </a:t>
            </a:r>
          </a:p>
          <a:p>
            <a:pPr algn="ctr"/>
            <a:r>
              <a:rPr lang="ar-DZ" sz="32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لتعميق المعارف أو اكتساب الجديد منها </a:t>
            </a:r>
            <a:endParaRPr lang="fr-FR" sz="32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rganigramme : Bande perforée 9"/>
          <p:cNvSpPr/>
          <p:nvPr/>
        </p:nvSpPr>
        <p:spPr bwMode="auto">
          <a:xfrm>
            <a:off x="0" y="2800336"/>
            <a:ext cx="12473030" cy="2714644"/>
          </a:xfrm>
          <a:prstGeom prst="flowChartPunchedTape">
            <a:avLst/>
          </a:prstGeom>
          <a:ln>
            <a:noFill/>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accent6"/>
          </a:lnRef>
          <a:fillRef idx="3">
            <a:schemeClr val="accent6"/>
          </a:fillRef>
          <a:effectRef idx="2">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2" name="ZoneTexte 1"/>
          <p:cNvSpPr txBox="1"/>
          <p:nvPr/>
        </p:nvSpPr>
        <p:spPr>
          <a:xfrm>
            <a:off x="4829164" y="1300138"/>
            <a:ext cx="7616192" cy="1033681"/>
          </a:xfrm>
          <a:prstGeom prst="rect">
            <a:avLst/>
          </a:prstGeom>
          <a:noFill/>
        </p:spPr>
        <p:txBody>
          <a:bodyPr wrap="square" rtlCol="0">
            <a:spAutoFit/>
          </a:bodyPr>
          <a:lstStyle/>
          <a:p>
            <a:pPr algn="r"/>
            <a:r>
              <a:rPr lang="ar-DZ"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4000" b="1" i="1" dirty="0" smtClean="0">
                <a:ln w="17780" cmpd="sng">
                  <a:solidFill>
                    <a:schemeClr val="tx1"/>
                  </a:solidFill>
                  <a:prstDash val="solid"/>
                  <a:miter lim="800000"/>
                </a:ln>
                <a:effectLst>
                  <a:outerShdw blurRad="50800" algn="tl" rotWithShape="0">
                    <a:srgbClr val="000000"/>
                  </a:outerShdw>
                </a:effectLst>
                <a:latin typeface="Arial" pitchFamily="34" charset="0"/>
                <a:cs typeface="Arial" pitchFamily="34" charset="0"/>
              </a:rPr>
              <a:t>أهداف وأهمية التكوين</a:t>
            </a:r>
            <a:r>
              <a:rPr lang="fr-FR"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a:t>
            </a:r>
            <a:r>
              <a:rPr lang="ar-DZ"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_المطلب الثالث</a:t>
            </a:r>
            <a:endParaRPr lang="fr-FR" sz="3200"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a:p>
            <a:pPr algn="r"/>
            <a:endParaRPr lang="fr-FR" dirty="0"/>
          </a:p>
        </p:txBody>
      </p:sp>
      <p:sp>
        <p:nvSpPr>
          <p:cNvPr id="5" name="Rectangle 4"/>
          <p:cNvSpPr/>
          <p:nvPr/>
        </p:nvSpPr>
        <p:spPr>
          <a:xfrm>
            <a:off x="9329758" y="2085956"/>
            <a:ext cx="2632452" cy="646331"/>
          </a:xfrm>
          <a:prstGeom prst="rect">
            <a:avLst/>
          </a:prstGeom>
          <a:noFill/>
        </p:spPr>
        <p:txBody>
          <a:bodyPr wrap="none" lIns="91440" tIns="45720" rIns="91440" bIns="45720">
            <a:spAutoFit/>
          </a:bodyPr>
          <a:lstStyle/>
          <a:p>
            <a:pPr algn="ctr"/>
            <a:r>
              <a:rPr lang="fr-FR"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_أهمية التكوين</a:t>
            </a:r>
            <a:endParaRPr lang="fr-FR"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ZoneTexte 5"/>
          <p:cNvSpPr txBox="1"/>
          <p:nvPr/>
        </p:nvSpPr>
        <p:spPr>
          <a:xfrm>
            <a:off x="1185826" y="3443278"/>
            <a:ext cx="10644262" cy="156966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_تظهر أهمية التكوين من خلال تزويد الأفراد بالمعارف والمهارات, ويغير سلوكياتهم واتجاهاتهم ايجابيا , للوفاء بمتطلبات أدوارهم الحالية والجديدة في المؤسسة بمواكبة التغير المستمر في ظل التطور والتقدم التكنولوجي .  </a:t>
            </a:r>
            <a:endParaRPr lang="fr-F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Rectangle 10"/>
          <p:cNvSpPr/>
          <p:nvPr/>
        </p:nvSpPr>
        <p:spPr>
          <a:xfrm>
            <a:off x="8258188" y="5229228"/>
            <a:ext cx="3989707" cy="646331"/>
          </a:xfrm>
          <a:prstGeom prst="rect">
            <a:avLst/>
          </a:prstGeom>
          <a:noFill/>
        </p:spPr>
        <p:txBody>
          <a:bodyPr wrap="square" lIns="91440" tIns="45720" rIns="91440" bIns="45720">
            <a:spAutoFit/>
          </a:bodyPr>
          <a:lstStyle/>
          <a:p>
            <a:pPr algn="ctr"/>
            <a:r>
              <a:rPr lang="fr-FR"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_أهداف التكوين</a:t>
            </a:r>
            <a:endParaRPr lang="fr-FR"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12" name="Diagramme 11"/>
          <p:cNvGraphicFramePr/>
          <p:nvPr/>
        </p:nvGraphicFramePr>
        <p:xfrm>
          <a:off x="2543148" y="5729294"/>
          <a:ext cx="6696092" cy="3487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00734" y="1514452"/>
            <a:ext cx="5153975" cy="584775"/>
          </a:xfrm>
          <a:prstGeom prst="rect">
            <a:avLst/>
          </a:prstGeom>
          <a:noFill/>
        </p:spPr>
        <p:txBody>
          <a:bodyPr wrap="none" rtlCol="0">
            <a:spAutoFit/>
          </a:bodyPr>
          <a:lstStyle/>
          <a:p>
            <a:pPr rtl="1"/>
            <a:r>
              <a:rPr lang="ar-DZ" sz="24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المطلب الأول</a:t>
            </a:r>
            <a:r>
              <a:rPr lang="fr-FR"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320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مفهوم هندسة </a:t>
            </a:r>
            <a:r>
              <a:rPr lang="ar-DZ" sz="320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التكوين</a:t>
            </a:r>
          </a:p>
        </p:txBody>
      </p:sp>
      <p:sp>
        <p:nvSpPr>
          <p:cNvPr id="3" name="ZoneTexte 2"/>
          <p:cNvSpPr txBox="1"/>
          <p:nvPr/>
        </p:nvSpPr>
        <p:spPr>
          <a:xfrm>
            <a:off x="6686552" y="942948"/>
            <a:ext cx="5383205" cy="584775"/>
          </a:xfrm>
          <a:prstGeom prst="rect">
            <a:avLst/>
          </a:prstGeom>
          <a:noFill/>
        </p:spPr>
        <p:txBody>
          <a:bodyPr wrap="none" rtlCol="0">
            <a:spAutoFit/>
          </a:bodyPr>
          <a:lstStyle/>
          <a:p>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ماهية هندسة التكوين</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المبحث الثاني </a:t>
            </a:r>
            <a:r>
              <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_</a:t>
            </a:r>
            <a:endPar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ectangle à coins arrondis 3"/>
          <p:cNvSpPr/>
          <p:nvPr/>
        </p:nvSpPr>
        <p:spPr bwMode="auto">
          <a:xfrm>
            <a:off x="1114388" y="2300270"/>
            <a:ext cx="10858576" cy="2000264"/>
          </a:xfrm>
          <a:prstGeom prst="roundRect">
            <a:avLst/>
          </a:prstGeom>
          <a:ln>
            <a:headEnd type="none" w="med" len="med"/>
            <a:tailEnd type="none"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1400140" y="2514584"/>
            <a:ext cx="10287072" cy="1569660"/>
          </a:xfrm>
          <a:prstGeom prst="rect">
            <a:avLst/>
          </a:prstGeom>
          <a:noFill/>
        </p:spPr>
        <p:txBody>
          <a:bodyPr wrap="square" lIns="91440" tIns="45720" rIns="91440" bIns="45720">
            <a:spAutoFit/>
          </a:bodyPr>
          <a:lstStyle/>
          <a:p>
            <a:pPr algn="ct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هي جزء من هندسة الموارد البشرية هدفها التخطيط للوسائل المناسبة  وتنفيذها على أرض الواقع من أجل ضمان بناء هيئات وسريان نشاط التكوين لفائدة مجموعة معينة .</a:t>
            </a: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Rectangle à coins arrondis 6"/>
          <p:cNvSpPr/>
          <p:nvPr/>
        </p:nvSpPr>
        <p:spPr bwMode="auto">
          <a:xfrm>
            <a:off x="1042950" y="5443542"/>
            <a:ext cx="10858576" cy="3143272"/>
          </a:xfrm>
          <a:prstGeom prst="roundRect">
            <a:avLst/>
          </a:prstGeom>
          <a:ln>
            <a:headEnd type="none" w="med" len="med"/>
            <a:tailEnd type="none"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1543016" y="5729294"/>
            <a:ext cx="9715568" cy="2554545"/>
          </a:xfrm>
          <a:prstGeom prst="rect">
            <a:avLst/>
          </a:prstGeom>
          <a:noFill/>
        </p:spPr>
        <p:txBody>
          <a:bodyPr wrap="square" lIns="91440" tIns="45720" rIns="91440" bIns="45720">
            <a:spAutoFit/>
          </a:bodyPr>
          <a:lstStyle/>
          <a:p>
            <a:pPr algn="ctr"/>
            <a:r>
              <a:rPr lang="ar-DZ"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تعرف هندسة التكوين على أنها عملية مبنية على تنظيم دقيق </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يتم من خلاله نقل الخبرات والمعارف لزيادة مهارات ومعلومات المستهدفين من التكوين أو تغير سلوكياتهم وقناعاتهم للوصول إلى الأهداف الرئيسية للتدريب التي يتوقف تحقيقها على درجة كفاءة هؤلاء المتدربين  </a:t>
            </a:r>
            <a:r>
              <a:rPr lang="ar-DZ" sz="32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ومجهوداتهم</a:t>
            </a:r>
            <a:r>
              <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المبذولة.</a:t>
            </a:r>
            <a:endParaRPr lang="fr-FR"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5757858" y="4586286"/>
            <a:ext cx="1257074" cy="646331"/>
          </a:xfrm>
          <a:prstGeom prst="rect">
            <a:avLst/>
          </a:prstGeom>
          <a:noFill/>
        </p:spPr>
        <p:txBody>
          <a:bodyPr wrap="none" lIns="91440" tIns="45720" rIns="91440" bIns="45720">
            <a:spAutoFit/>
          </a:bodyPr>
          <a:lstStyle/>
          <a:p>
            <a:pPr algn="ctr"/>
            <a:r>
              <a:rPr lang="fr-FR"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DZ"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أو هي</a:t>
            </a:r>
            <a:endParaRPr lang="fr-FR"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72172" y="1228700"/>
            <a:ext cx="5801588" cy="584775"/>
          </a:xfrm>
          <a:prstGeom prst="rect">
            <a:avLst/>
          </a:prstGeom>
          <a:noFill/>
        </p:spPr>
        <p:txBody>
          <a:bodyPr wrap="none" rtlCol="0">
            <a:spAutoFit/>
          </a:bodyPr>
          <a:lstStyle/>
          <a:p>
            <a:r>
              <a:rPr lang="ar-DZ" sz="3200" i="1" dirty="0" smtClean="0">
                <a:ln w="31550" cmpd="sng">
                  <a:solidFill>
                    <a:schemeClr val="tx1"/>
                  </a:solidFill>
                  <a:prstDash val="solid"/>
                </a:ln>
                <a:solidFill>
                  <a:schemeClr val="tx1">
                    <a:lumMod val="95000"/>
                    <a:lumOff val="5000"/>
                  </a:schemeClr>
                </a:solidFill>
                <a:effectLst>
                  <a:outerShdw blurRad="41275" dist="12700" dir="12000000" algn="tl" rotWithShape="0">
                    <a:srgbClr val="000000">
                      <a:alpha val="40000"/>
                    </a:srgbClr>
                  </a:outerShdw>
                </a:effectLst>
                <a:latin typeface="Arial" pitchFamily="34" charset="0"/>
                <a:cs typeface="Arial" pitchFamily="34" charset="0"/>
              </a:rPr>
              <a:t>متطلبات هندسة التكوين  </a:t>
            </a:r>
            <a:r>
              <a:rPr lang="fr-FR" sz="32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pitchFamily="34" charset="0"/>
                <a:cs typeface="Arial" pitchFamily="34" charset="0"/>
              </a:rPr>
              <a:t>:</a:t>
            </a:r>
            <a:r>
              <a:rPr lang="ar-DZ" sz="3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_المطلب الثاني</a:t>
            </a:r>
            <a:endParaRPr lang="fr-FR" sz="2800" dirty="0"/>
          </a:p>
        </p:txBody>
      </p:sp>
      <p:graphicFrame>
        <p:nvGraphicFramePr>
          <p:cNvPr id="9" name="Diagramme 8"/>
          <p:cNvGraphicFramePr/>
          <p:nvPr/>
        </p:nvGraphicFramePr>
        <p:xfrm>
          <a:off x="6186486" y="2014518"/>
          <a:ext cx="6215106" cy="4475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me 9"/>
          <p:cNvGraphicFramePr/>
          <p:nvPr/>
        </p:nvGraphicFramePr>
        <p:xfrm>
          <a:off x="328570" y="3729030"/>
          <a:ext cx="6215106" cy="44751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0008" y="0"/>
            <a:ext cx="6614311" cy="707886"/>
          </a:xfrm>
          <a:prstGeom prst="rect">
            <a:avLst/>
          </a:prstGeom>
          <a:noFill/>
        </p:spPr>
        <p:txBody>
          <a:bodyPr wrap="none" rtlCol="0">
            <a:spAutoFit/>
          </a:bodyPr>
          <a:lstStyle/>
          <a:p>
            <a:pPr rtl="1"/>
            <a:r>
              <a:rPr lang="ar-DZ" sz="3200"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_</a:t>
            </a:r>
            <a:r>
              <a:rPr lang="ar-DZ"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المطلب </a:t>
            </a:r>
            <a:r>
              <a:rPr lang="ar-DZ"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الثالث</a:t>
            </a:r>
            <a:r>
              <a:rPr lang="fr-FR"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40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 </a:t>
            </a:r>
            <a:r>
              <a:rPr lang="ar-DZ" sz="400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مراحل هندسة </a:t>
            </a:r>
            <a:r>
              <a:rPr lang="ar-DZ" sz="400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التكوين</a:t>
            </a:r>
          </a:p>
        </p:txBody>
      </p:sp>
      <p:sp>
        <p:nvSpPr>
          <p:cNvPr id="5" name="Rectangle 4"/>
          <p:cNvSpPr>
            <a:spLocks noChangeArrowheads="1"/>
          </p:cNvSpPr>
          <p:nvPr/>
        </p:nvSpPr>
        <p:spPr bwMode="auto">
          <a:xfrm>
            <a:off x="4329098" y="4086220"/>
            <a:ext cx="4286280" cy="2182809"/>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1" compatLnSpc="1">
            <a:prstTxWarp prst="textNoShape">
              <a:avLst/>
            </a:prstTxWarp>
          </a:bodyPr>
          <a:lstStyle/>
          <a:p>
            <a:pPr algn="ctr"/>
            <a:endParaRPr lang="en-US" dirty="0">
              <a:solidFill>
                <a:schemeClr val="tx1">
                  <a:lumMod val="85000"/>
                  <a:lumOff val="15000"/>
                </a:schemeClr>
              </a:solidFill>
              <a:latin typeface="Arial" panose="020B0604020202020204" pitchFamily="34" charset="0"/>
              <a:cs typeface="Arial" panose="020B0604020202020204" pitchFamily="34" charset="0"/>
            </a:endParaRPr>
          </a:p>
        </p:txBody>
      </p:sp>
      <p:grpSp>
        <p:nvGrpSpPr>
          <p:cNvPr id="8" name="Group 4"/>
          <p:cNvGrpSpPr/>
          <p:nvPr/>
        </p:nvGrpSpPr>
        <p:grpSpPr>
          <a:xfrm rot="19501211">
            <a:off x="7568040" y="5435371"/>
            <a:ext cx="3968749" cy="3328887"/>
            <a:chOff x="4110038" y="3841867"/>
            <a:chExt cx="3968749" cy="3016133"/>
          </a:xfrm>
        </p:grpSpPr>
        <p:sp>
          <p:nvSpPr>
            <p:cNvPr id="9" name="Freeform 9"/>
            <p:cNvSpPr>
              <a:spLocks/>
            </p:cNvSpPr>
            <p:nvPr/>
          </p:nvSpPr>
          <p:spPr bwMode="auto">
            <a:xfrm>
              <a:off x="4110038" y="4775200"/>
              <a:ext cx="3968749" cy="2082800"/>
            </a:xfrm>
            <a:custGeom>
              <a:avLst/>
              <a:gdLst>
                <a:gd name="T0" fmla="*/ 573 w 2270"/>
                <a:gd name="T1" fmla="*/ 0 h 1312"/>
                <a:gd name="T2" fmla="*/ 1694 w 2270"/>
                <a:gd name="T3" fmla="*/ 0 h 1312"/>
                <a:gd name="T4" fmla="*/ 2270 w 2270"/>
                <a:gd name="T5" fmla="*/ 1312 h 1312"/>
                <a:gd name="T6" fmla="*/ 0 w 2270"/>
                <a:gd name="T7" fmla="*/ 1312 h 1312"/>
                <a:gd name="T8" fmla="*/ 573 w 2270"/>
                <a:gd name="T9" fmla="*/ 0 h 1312"/>
              </a:gdLst>
              <a:ahLst/>
              <a:cxnLst>
                <a:cxn ang="0">
                  <a:pos x="T0" y="T1"/>
                </a:cxn>
                <a:cxn ang="0">
                  <a:pos x="T2" y="T3"/>
                </a:cxn>
                <a:cxn ang="0">
                  <a:pos x="T4" y="T5"/>
                </a:cxn>
                <a:cxn ang="0">
                  <a:pos x="T6" y="T7"/>
                </a:cxn>
                <a:cxn ang="0">
                  <a:pos x="T8" y="T9"/>
                </a:cxn>
              </a:cxnLst>
              <a:rect l="0" t="0" r="r" b="b"/>
              <a:pathLst>
                <a:path w="2270" h="1312">
                  <a:moveTo>
                    <a:pt x="573" y="0"/>
                  </a:moveTo>
                  <a:lnTo>
                    <a:pt x="1694" y="0"/>
                  </a:lnTo>
                  <a:lnTo>
                    <a:pt x="2270" y="1312"/>
                  </a:lnTo>
                  <a:lnTo>
                    <a:pt x="0" y="1312"/>
                  </a:lnTo>
                  <a:lnTo>
                    <a:pt x="573"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0" name="Freeform 10"/>
            <p:cNvSpPr>
              <a:spLocks/>
            </p:cNvSpPr>
            <p:nvPr/>
          </p:nvSpPr>
          <p:spPr bwMode="auto">
            <a:xfrm>
              <a:off x="5110966" y="3841867"/>
              <a:ext cx="1966892" cy="936509"/>
            </a:xfrm>
            <a:custGeom>
              <a:avLst/>
              <a:gdLst>
                <a:gd name="T0" fmla="*/ 564 w 1125"/>
                <a:gd name="T1" fmla="*/ 0 h 403"/>
                <a:gd name="T2" fmla="*/ 1125 w 1125"/>
                <a:gd name="T3" fmla="*/ 110 h 403"/>
                <a:gd name="T4" fmla="*/ 1125 w 1125"/>
                <a:gd name="T5" fmla="*/ 403 h 403"/>
                <a:gd name="T6" fmla="*/ 0 w 1125"/>
                <a:gd name="T7" fmla="*/ 403 h 403"/>
                <a:gd name="T8" fmla="*/ 0 w 1125"/>
                <a:gd name="T9" fmla="*/ 117 h 403"/>
                <a:gd name="T10" fmla="*/ 564 w 1125"/>
                <a:gd name="T11" fmla="*/ 0 h 403"/>
              </a:gdLst>
              <a:ahLst/>
              <a:cxnLst>
                <a:cxn ang="0">
                  <a:pos x="T0" y="T1"/>
                </a:cxn>
                <a:cxn ang="0">
                  <a:pos x="T2" y="T3"/>
                </a:cxn>
                <a:cxn ang="0">
                  <a:pos x="T4" y="T5"/>
                </a:cxn>
                <a:cxn ang="0">
                  <a:pos x="T6" y="T7"/>
                </a:cxn>
                <a:cxn ang="0">
                  <a:pos x="T8" y="T9"/>
                </a:cxn>
                <a:cxn ang="0">
                  <a:pos x="T10" y="T11"/>
                </a:cxn>
              </a:cxnLst>
              <a:rect l="0" t="0" r="r" b="b"/>
              <a:pathLst>
                <a:path w="1125" h="403">
                  <a:moveTo>
                    <a:pt x="564" y="0"/>
                  </a:moveTo>
                  <a:lnTo>
                    <a:pt x="1125" y="110"/>
                  </a:lnTo>
                  <a:lnTo>
                    <a:pt x="1125" y="403"/>
                  </a:lnTo>
                  <a:lnTo>
                    <a:pt x="0" y="403"/>
                  </a:lnTo>
                  <a:lnTo>
                    <a:pt x="0" y="117"/>
                  </a:lnTo>
                  <a:lnTo>
                    <a:pt x="564"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365760" rIns="91440" bIns="45720" numCol="1" anchor="t" anchorCtr="0" compatLnSpc="1">
              <a:prstTxWarp prst="textNoShape">
                <a:avLst/>
              </a:prstTxWarp>
            </a:bodyPr>
            <a:lstStyle/>
            <a:p>
              <a:pPr algn="ctr"/>
              <a:endParaRPr lang="en-US" sz="1100" dirty="0">
                <a:solidFill>
                  <a:schemeClr val="bg1"/>
                </a:solidFill>
                <a:latin typeface="Arial" panose="020B0604020202020204" pitchFamily="34" charset="0"/>
                <a:cs typeface="Arial" panose="020B0604020202020204" pitchFamily="34" charset="0"/>
              </a:endParaRPr>
            </a:p>
          </p:txBody>
        </p:sp>
      </p:grpSp>
      <p:grpSp>
        <p:nvGrpSpPr>
          <p:cNvPr id="70" name="Group 4"/>
          <p:cNvGrpSpPr/>
          <p:nvPr/>
        </p:nvGrpSpPr>
        <p:grpSpPr>
          <a:xfrm rot="3060366">
            <a:off x="1094803" y="5231217"/>
            <a:ext cx="3842234" cy="3804647"/>
            <a:chOff x="4110038" y="3841867"/>
            <a:chExt cx="3968749" cy="3016133"/>
          </a:xfrm>
        </p:grpSpPr>
        <p:sp>
          <p:nvSpPr>
            <p:cNvPr id="71" name="Freeform 9"/>
            <p:cNvSpPr>
              <a:spLocks/>
            </p:cNvSpPr>
            <p:nvPr/>
          </p:nvSpPr>
          <p:spPr bwMode="auto">
            <a:xfrm>
              <a:off x="4110038" y="4775200"/>
              <a:ext cx="3968749" cy="2082800"/>
            </a:xfrm>
            <a:custGeom>
              <a:avLst/>
              <a:gdLst>
                <a:gd name="T0" fmla="*/ 573 w 2270"/>
                <a:gd name="T1" fmla="*/ 0 h 1312"/>
                <a:gd name="T2" fmla="*/ 1694 w 2270"/>
                <a:gd name="T3" fmla="*/ 0 h 1312"/>
                <a:gd name="T4" fmla="*/ 2270 w 2270"/>
                <a:gd name="T5" fmla="*/ 1312 h 1312"/>
                <a:gd name="T6" fmla="*/ 0 w 2270"/>
                <a:gd name="T7" fmla="*/ 1312 h 1312"/>
                <a:gd name="T8" fmla="*/ 573 w 2270"/>
                <a:gd name="T9" fmla="*/ 0 h 1312"/>
              </a:gdLst>
              <a:ahLst/>
              <a:cxnLst>
                <a:cxn ang="0">
                  <a:pos x="T0" y="T1"/>
                </a:cxn>
                <a:cxn ang="0">
                  <a:pos x="T2" y="T3"/>
                </a:cxn>
                <a:cxn ang="0">
                  <a:pos x="T4" y="T5"/>
                </a:cxn>
                <a:cxn ang="0">
                  <a:pos x="T6" y="T7"/>
                </a:cxn>
                <a:cxn ang="0">
                  <a:pos x="T8" y="T9"/>
                </a:cxn>
              </a:cxnLst>
              <a:rect l="0" t="0" r="r" b="b"/>
              <a:pathLst>
                <a:path w="2270" h="1312">
                  <a:moveTo>
                    <a:pt x="573" y="0"/>
                  </a:moveTo>
                  <a:lnTo>
                    <a:pt x="1694" y="0"/>
                  </a:lnTo>
                  <a:lnTo>
                    <a:pt x="2270" y="1312"/>
                  </a:lnTo>
                  <a:lnTo>
                    <a:pt x="0" y="1312"/>
                  </a:lnTo>
                  <a:lnTo>
                    <a:pt x="573" y="0"/>
                  </a:lnTo>
                  <a:close/>
                </a:path>
              </a:pathLst>
            </a:cu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72" name="Freeform 10"/>
            <p:cNvSpPr>
              <a:spLocks/>
            </p:cNvSpPr>
            <p:nvPr/>
          </p:nvSpPr>
          <p:spPr bwMode="auto">
            <a:xfrm>
              <a:off x="5110966" y="3841867"/>
              <a:ext cx="1966892" cy="936509"/>
            </a:xfrm>
            <a:custGeom>
              <a:avLst/>
              <a:gdLst>
                <a:gd name="T0" fmla="*/ 564 w 1125"/>
                <a:gd name="T1" fmla="*/ 0 h 403"/>
                <a:gd name="T2" fmla="*/ 1125 w 1125"/>
                <a:gd name="T3" fmla="*/ 110 h 403"/>
                <a:gd name="T4" fmla="*/ 1125 w 1125"/>
                <a:gd name="T5" fmla="*/ 403 h 403"/>
                <a:gd name="T6" fmla="*/ 0 w 1125"/>
                <a:gd name="T7" fmla="*/ 403 h 403"/>
                <a:gd name="T8" fmla="*/ 0 w 1125"/>
                <a:gd name="T9" fmla="*/ 117 h 403"/>
                <a:gd name="T10" fmla="*/ 564 w 1125"/>
                <a:gd name="T11" fmla="*/ 0 h 403"/>
              </a:gdLst>
              <a:ahLst/>
              <a:cxnLst>
                <a:cxn ang="0">
                  <a:pos x="T0" y="T1"/>
                </a:cxn>
                <a:cxn ang="0">
                  <a:pos x="T2" y="T3"/>
                </a:cxn>
                <a:cxn ang="0">
                  <a:pos x="T4" y="T5"/>
                </a:cxn>
                <a:cxn ang="0">
                  <a:pos x="T6" y="T7"/>
                </a:cxn>
                <a:cxn ang="0">
                  <a:pos x="T8" y="T9"/>
                </a:cxn>
                <a:cxn ang="0">
                  <a:pos x="T10" y="T11"/>
                </a:cxn>
              </a:cxnLst>
              <a:rect l="0" t="0" r="r" b="b"/>
              <a:pathLst>
                <a:path w="1125" h="403">
                  <a:moveTo>
                    <a:pt x="564" y="0"/>
                  </a:moveTo>
                  <a:lnTo>
                    <a:pt x="1125" y="110"/>
                  </a:lnTo>
                  <a:lnTo>
                    <a:pt x="1125" y="403"/>
                  </a:lnTo>
                  <a:lnTo>
                    <a:pt x="0" y="403"/>
                  </a:lnTo>
                  <a:lnTo>
                    <a:pt x="0" y="117"/>
                  </a:lnTo>
                  <a:lnTo>
                    <a:pt x="564" y="0"/>
                  </a:lnTo>
                  <a:close/>
                </a:path>
              </a:pathLst>
            </a:cu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365760" rIns="91440" bIns="45720" numCol="1" anchor="t" anchorCtr="0" compatLnSpc="1">
              <a:prstTxWarp prst="textNoShape">
                <a:avLst/>
              </a:prstTxWarp>
            </a:bodyPr>
            <a:lstStyle/>
            <a:p>
              <a:pPr algn="ctr"/>
              <a:endParaRPr lang="en-US" sz="1100" dirty="0">
                <a:solidFill>
                  <a:schemeClr val="bg1"/>
                </a:solidFill>
                <a:latin typeface="Arial" panose="020B0604020202020204" pitchFamily="34" charset="0"/>
                <a:cs typeface="Arial" panose="020B0604020202020204" pitchFamily="34" charset="0"/>
              </a:endParaRPr>
            </a:p>
          </p:txBody>
        </p:sp>
      </p:grpSp>
      <p:grpSp>
        <p:nvGrpSpPr>
          <p:cNvPr id="73" name="Group 4"/>
          <p:cNvGrpSpPr/>
          <p:nvPr/>
        </p:nvGrpSpPr>
        <p:grpSpPr>
          <a:xfrm rot="10800000">
            <a:off x="4686288" y="942948"/>
            <a:ext cx="3968749" cy="3328887"/>
            <a:chOff x="4110038" y="3841867"/>
            <a:chExt cx="3968749" cy="3016133"/>
          </a:xfrm>
        </p:grpSpPr>
        <p:sp>
          <p:nvSpPr>
            <p:cNvPr id="74" name="Freeform 9"/>
            <p:cNvSpPr>
              <a:spLocks/>
            </p:cNvSpPr>
            <p:nvPr/>
          </p:nvSpPr>
          <p:spPr bwMode="auto">
            <a:xfrm>
              <a:off x="4110038" y="4775200"/>
              <a:ext cx="3968749" cy="2082800"/>
            </a:xfrm>
            <a:custGeom>
              <a:avLst/>
              <a:gdLst>
                <a:gd name="T0" fmla="*/ 573 w 2270"/>
                <a:gd name="T1" fmla="*/ 0 h 1312"/>
                <a:gd name="T2" fmla="*/ 1694 w 2270"/>
                <a:gd name="T3" fmla="*/ 0 h 1312"/>
                <a:gd name="T4" fmla="*/ 2270 w 2270"/>
                <a:gd name="T5" fmla="*/ 1312 h 1312"/>
                <a:gd name="T6" fmla="*/ 0 w 2270"/>
                <a:gd name="T7" fmla="*/ 1312 h 1312"/>
                <a:gd name="T8" fmla="*/ 573 w 2270"/>
                <a:gd name="T9" fmla="*/ 0 h 1312"/>
              </a:gdLst>
              <a:ahLst/>
              <a:cxnLst>
                <a:cxn ang="0">
                  <a:pos x="T0" y="T1"/>
                </a:cxn>
                <a:cxn ang="0">
                  <a:pos x="T2" y="T3"/>
                </a:cxn>
                <a:cxn ang="0">
                  <a:pos x="T4" y="T5"/>
                </a:cxn>
                <a:cxn ang="0">
                  <a:pos x="T6" y="T7"/>
                </a:cxn>
                <a:cxn ang="0">
                  <a:pos x="T8" y="T9"/>
                </a:cxn>
              </a:cxnLst>
              <a:rect l="0" t="0" r="r" b="b"/>
              <a:pathLst>
                <a:path w="2270" h="1312">
                  <a:moveTo>
                    <a:pt x="573" y="0"/>
                  </a:moveTo>
                  <a:lnTo>
                    <a:pt x="1694" y="0"/>
                  </a:lnTo>
                  <a:lnTo>
                    <a:pt x="2270" y="1312"/>
                  </a:lnTo>
                  <a:lnTo>
                    <a:pt x="0" y="1312"/>
                  </a:lnTo>
                  <a:lnTo>
                    <a:pt x="573" y="0"/>
                  </a:lnTo>
                  <a:close/>
                </a:path>
              </a:pathLst>
            </a:cu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75" name="Freeform 10"/>
            <p:cNvSpPr>
              <a:spLocks/>
            </p:cNvSpPr>
            <p:nvPr/>
          </p:nvSpPr>
          <p:spPr bwMode="auto">
            <a:xfrm>
              <a:off x="5110966" y="3841867"/>
              <a:ext cx="1966892" cy="936509"/>
            </a:xfrm>
            <a:custGeom>
              <a:avLst/>
              <a:gdLst>
                <a:gd name="T0" fmla="*/ 564 w 1125"/>
                <a:gd name="T1" fmla="*/ 0 h 403"/>
                <a:gd name="T2" fmla="*/ 1125 w 1125"/>
                <a:gd name="T3" fmla="*/ 110 h 403"/>
                <a:gd name="T4" fmla="*/ 1125 w 1125"/>
                <a:gd name="T5" fmla="*/ 403 h 403"/>
                <a:gd name="T6" fmla="*/ 0 w 1125"/>
                <a:gd name="T7" fmla="*/ 403 h 403"/>
                <a:gd name="T8" fmla="*/ 0 w 1125"/>
                <a:gd name="T9" fmla="*/ 117 h 403"/>
                <a:gd name="T10" fmla="*/ 564 w 1125"/>
                <a:gd name="T11" fmla="*/ 0 h 403"/>
              </a:gdLst>
              <a:ahLst/>
              <a:cxnLst>
                <a:cxn ang="0">
                  <a:pos x="T0" y="T1"/>
                </a:cxn>
                <a:cxn ang="0">
                  <a:pos x="T2" y="T3"/>
                </a:cxn>
                <a:cxn ang="0">
                  <a:pos x="T4" y="T5"/>
                </a:cxn>
                <a:cxn ang="0">
                  <a:pos x="T6" y="T7"/>
                </a:cxn>
                <a:cxn ang="0">
                  <a:pos x="T8" y="T9"/>
                </a:cxn>
                <a:cxn ang="0">
                  <a:pos x="T10" y="T11"/>
                </a:cxn>
              </a:cxnLst>
              <a:rect l="0" t="0" r="r" b="b"/>
              <a:pathLst>
                <a:path w="1125" h="403">
                  <a:moveTo>
                    <a:pt x="564" y="0"/>
                  </a:moveTo>
                  <a:lnTo>
                    <a:pt x="1125" y="110"/>
                  </a:lnTo>
                  <a:lnTo>
                    <a:pt x="1125" y="403"/>
                  </a:lnTo>
                  <a:lnTo>
                    <a:pt x="0" y="403"/>
                  </a:lnTo>
                  <a:lnTo>
                    <a:pt x="0" y="117"/>
                  </a:lnTo>
                  <a:lnTo>
                    <a:pt x="564" y="0"/>
                  </a:lnTo>
                  <a:close/>
                </a:path>
              </a:pathLst>
            </a:cu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365760" rIns="91440" bIns="45720" numCol="1" anchor="t" anchorCtr="0" compatLnSpc="1">
              <a:prstTxWarp prst="textNoShape">
                <a:avLst/>
              </a:prstTxWarp>
            </a:bodyPr>
            <a:lstStyle/>
            <a:p>
              <a:pPr algn="ctr"/>
              <a:endParaRPr lang="en-US" sz="1100" dirty="0">
                <a:solidFill>
                  <a:schemeClr val="bg1"/>
                </a:solidFill>
                <a:latin typeface="Arial" panose="020B0604020202020204" pitchFamily="34" charset="0"/>
                <a:cs typeface="Arial" panose="020B0604020202020204" pitchFamily="34" charset="0"/>
              </a:endParaRPr>
            </a:p>
          </p:txBody>
        </p:sp>
      </p:grpSp>
      <p:grpSp>
        <p:nvGrpSpPr>
          <p:cNvPr id="76" name="Group 4"/>
          <p:cNvGrpSpPr/>
          <p:nvPr/>
        </p:nvGrpSpPr>
        <p:grpSpPr>
          <a:xfrm rot="13766653">
            <a:off x="8190205" y="1477946"/>
            <a:ext cx="3968749" cy="3518956"/>
            <a:chOff x="4110038" y="3841867"/>
            <a:chExt cx="3968749" cy="3016133"/>
          </a:xfrm>
        </p:grpSpPr>
        <p:sp>
          <p:nvSpPr>
            <p:cNvPr id="77" name="Freeform 9"/>
            <p:cNvSpPr>
              <a:spLocks/>
            </p:cNvSpPr>
            <p:nvPr/>
          </p:nvSpPr>
          <p:spPr bwMode="auto">
            <a:xfrm>
              <a:off x="4110038" y="4775200"/>
              <a:ext cx="3968749" cy="2082800"/>
            </a:xfrm>
            <a:custGeom>
              <a:avLst/>
              <a:gdLst>
                <a:gd name="T0" fmla="*/ 573 w 2270"/>
                <a:gd name="T1" fmla="*/ 0 h 1312"/>
                <a:gd name="T2" fmla="*/ 1694 w 2270"/>
                <a:gd name="T3" fmla="*/ 0 h 1312"/>
                <a:gd name="T4" fmla="*/ 2270 w 2270"/>
                <a:gd name="T5" fmla="*/ 1312 h 1312"/>
                <a:gd name="T6" fmla="*/ 0 w 2270"/>
                <a:gd name="T7" fmla="*/ 1312 h 1312"/>
                <a:gd name="T8" fmla="*/ 573 w 2270"/>
                <a:gd name="T9" fmla="*/ 0 h 1312"/>
              </a:gdLst>
              <a:ahLst/>
              <a:cxnLst>
                <a:cxn ang="0">
                  <a:pos x="T0" y="T1"/>
                </a:cxn>
                <a:cxn ang="0">
                  <a:pos x="T2" y="T3"/>
                </a:cxn>
                <a:cxn ang="0">
                  <a:pos x="T4" y="T5"/>
                </a:cxn>
                <a:cxn ang="0">
                  <a:pos x="T6" y="T7"/>
                </a:cxn>
                <a:cxn ang="0">
                  <a:pos x="T8" y="T9"/>
                </a:cxn>
              </a:cxnLst>
              <a:rect l="0" t="0" r="r" b="b"/>
              <a:pathLst>
                <a:path w="2270" h="1312">
                  <a:moveTo>
                    <a:pt x="573" y="0"/>
                  </a:moveTo>
                  <a:lnTo>
                    <a:pt x="1694" y="0"/>
                  </a:lnTo>
                  <a:lnTo>
                    <a:pt x="2270" y="1312"/>
                  </a:lnTo>
                  <a:lnTo>
                    <a:pt x="0" y="1312"/>
                  </a:lnTo>
                  <a:lnTo>
                    <a:pt x="573"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78" name="Freeform 10"/>
            <p:cNvSpPr>
              <a:spLocks/>
            </p:cNvSpPr>
            <p:nvPr/>
          </p:nvSpPr>
          <p:spPr bwMode="auto">
            <a:xfrm>
              <a:off x="5110966" y="3841867"/>
              <a:ext cx="1966892" cy="936509"/>
            </a:xfrm>
            <a:custGeom>
              <a:avLst/>
              <a:gdLst>
                <a:gd name="T0" fmla="*/ 564 w 1125"/>
                <a:gd name="T1" fmla="*/ 0 h 403"/>
                <a:gd name="T2" fmla="*/ 1125 w 1125"/>
                <a:gd name="T3" fmla="*/ 110 h 403"/>
                <a:gd name="T4" fmla="*/ 1125 w 1125"/>
                <a:gd name="T5" fmla="*/ 403 h 403"/>
                <a:gd name="T6" fmla="*/ 0 w 1125"/>
                <a:gd name="T7" fmla="*/ 403 h 403"/>
                <a:gd name="T8" fmla="*/ 0 w 1125"/>
                <a:gd name="T9" fmla="*/ 117 h 403"/>
                <a:gd name="T10" fmla="*/ 564 w 1125"/>
                <a:gd name="T11" fmla="*/ 0 h 403"/>
              </a:gdLst>
              <a:ahLst/>
              <a:cxnLst>
                <a:cxn ang="0">
                  <a:pos x="T0" y="T1"/>
                </a:cxn>
                <a:cxn ang="0">
                  <a:pos x="T2" y="T3"/>
                </a:cxn>
                <a:cxn ang="0">
                  <a:pos x="T4" y="T5"/>
                </a:cxn>
                <a:cxn ang="0">
                  <a:pos x="T6" y="T7"/>
                </a:cxn>
                <a:cxn ang="0">
                  <a:pos x="T8" y="T9"/>
                </a:cxn>
                <a:cxn ang="0">
                  <a:pos x="T10" y="T11"/>
                </a:cxn>
              </a:cxnLst>
              <a:rect l="0" t="0" r="r" b="b"/>
              <a:pathLst>
                <a:path w="1125" h="403">
                  <a:moveTo>
                    <a:pt x="564" y="0"/>
                  </a:moveTo>
                  <a:lnTo>
                    <a:pt x="1125" y="110"/>
                  </a:lnTo>
                  <a:lnTo>
                    <a:pt x="1125" y="403"/>
                  </a:lnTo>
                  <a:lnTo>
                    <a:pt x="0" y="403"/>
                  </a:lnTo>
                  <a:lnTo>
                    <a:pt x="0" y="117"/>
                  </a:lnTo>
                  <a:lnTo>
                    <a:pt x="564"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365760" rIns="91440" bIns="45720" numCol="1" anchor="t" anchorCtr="0" compatLnSpc="1">
              <a:prstTxWarp prst="textNoShape">
                <a:avLst/>
              </a:prstTxWarp>
            </a:bodyPr>
            <a:lstStyle/>
            <a:p>
              <a:pPr algn="ctr"/>
              <a:endParaRPr lang="en-US" sz="1100" dirty="0">
                <a:solidFill>
                  <a:schemeClr val="bg1"/>
                </a:solidFill>
                <a:latin typeface="Arial" panose="020B0604020202020204" pitchFamily="34" charset="0"/>
                <a:cs typeface="Arial" panose="020B0604020202020204" pitchFamily="34" charset="0"/>
              </a:endParaRPr>
            </a:p>
          </p:txBody>
        </p:sp>
      </p:grpSp>
      <p:grpSp>
        <p:nvGrpSpPr>
          <p:cNvPr id="79" name="Group 4"/>
          <p:cNvGrpSpPr/>
          <p:nvPr/>
        </p:nvGrpSpPr>
        <p:grpSpPr>
          <a:xfrm rot="7740978">
            <a:off x="1029534" y="1653820"/>
            <a:ext cx="3968749" cy="3328887"/>
            <a:chOff x="4110038" y="3841867"/>
            <a:chExt cx="3968749" cy="3016133"/>
          </a:xfrm>
        </p:grpSpPr>
        <p:sp>
          <p:nvSpPr>
            <p:cNvPr id="80" name="Freeform 9"/>
            <p:cNvSpPr>
              <a:spLocks/>
            </p:cNvSpPr>
            <p:nvPr/>
          </p:nvSpPr>
          <p:spPr bwMode="auto">
            <a:xfrm>
              <a:off x="4110038" y="4775200"/>
              <a:ext cx="3968749" cy="2082800"/>
            </a:xfrm>
            <a:custGeom>
              <a:avLst/>
              <a:gdLst>
                <a:gd name="T0" fmla="*/ 573 w 2270"/>
                <a:gd name="T1" fmla="*/ 0 h 1312"/>
                <a:gd name="T2" fmla="*/ 1694 w 2270"/>
                <a:gd name="T3" fmla="*/ 0 h 1312"/>
                <a:gd name="T4" fmla="*/ 2270 w 2270"/>
                <a:gd name="T5" fmla="*/ 1312 h 1312"/>
                <a:gd name="T6" fmla="*/ 0 w 2270"/>
                <a:gd name="T7" fmla="*/ 1312 h 1312"/>
                <a:gd name="T8" fmla="*/ 573 w 2270"/>
                <a:gd name="T9" fmla="*/ 0 h 1312"/>
              </a:gdLst>
              <a:ahLst/>
              <a:cxnLst>
                <a:cxn ang="0">
                  <a:pos x="T0" y="T1"/>
                </a:cxn>
                <a:cxn ang="0">
                  <a:pos x="T2" y="T3"/>
                </a:cxn>
                <a:cxn ang="0">
                  <a:pos x="T4" y="T5"/>
                </a:cxn>
                <a:cxn ang="0">
                  <a:pos x="T6" y="T7"/>
                </a:cxn>
                <a:cxn ang="0">
                  <a:pos x="T8" y="T9"/>
                </a:cxn>
              </a:cxnLst>
              <a:rect l="0" t="0" r="r" b="b"/>
              <a:pathLst>
                <a:path w="2270" h="1312">
                  <a:moveTo>
                    <a:pt x="573" y="0"/>
                  </a:moveTo>
                  <a:lnTo>
                    <a:pt x="1694" y="0"/>
                  </a:lnTo>
                  <a:lnTo>
                    <a:pt x="2270" y="1312"/>
                  </a:lnTo>
                  <a:lnTo>
                    <a:pt x="0" y="1312"/>
                  </a:lnTo>
                  <a:lnTo>
                    <a:pt x="573"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b="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1" name="Freeform 10"/>
            <p:cNvSpPr>
              <a:spLocks/>
            </p:cNvSpPr>
            <p:nvPr/>
          </p:nvSpPr>
          <p:spPr bwMode="auto">
            <a:xfrm>
              <a:off x="5110966" y="3841867"/>
              <a:ext cx="1966892" cy="936509"/>
            </a:xfrm>
            <a:custGeom>
              <a:avLst/>
              <a:gdLst>
                <a:gd name="T0" fmla="*/ 564 w 1125"/>
                <a:gd name="T1" fmla="*/ 0 h 403"/>
                <a:gd name="T2" fmla="*/ 1125 w 1125"/>
                <a:gd name="T3" fmla="*/ 110 h 403"/>
                <a:gd name="T4" fmla="*/ 1125 w 1125"/>
                <a:gd name="T5" fmla="*/ 403 h 403"/>
                <a:gd name="T6" fmla="*/ 0 w 1125"/>
                <a:gd name="T7" fmla="*/ 403 h 403"/>
                <a:gd name="T8" fmla="*/ 0 w 1125"/>
                <a:gd name="T9" fmla="*/ 117 h 403"/>
                <a:gd name="T10" fmla="*/ 564 w 1125"/>
                <a:gd name="T11" fmla="*/ 0 h 403"/>
              </a:gdLst>
              <a:ahLst/>
              <a:cxnLst>
                <a:cxn ang="0">
                  <a:pos x="T0" y="T1"/>
                </a:cxn>
                <a:cxn ang="0">
                  <a:pos x="T2" y="T3"/>
                </a:cxn>
                <a:cxn ang="0">
                  <a:pos x="T4" y="T5"/>
                </a:cxn>
                <a:cxn ang="0">
                  <a:pos x="T6" y="T7"/>
                </a:cxn>
                <a:cxn ang="0">
                  <a:pos x="T8" y="T9"/>
                </a:cxn>
                <a:cxn ang="0">
                  <a:pos x="T10" y="T11"/>
                </a:cxn>
              </a:cxnLst>
              <a:rect l="0" t="0" r="r" b="b"/>
              <a:pathLst>
                <a:path w="1125" h="403">
                  <a:moveTo>
                    <a:pt x="564" y="0"/>
                  </a:moveTo>
                  <a:lnTo>
                    <a:pt x="1125" y="110"/>
                  </a:lnTo>
                  <a:lnTo>
                    <a:pt x="1125" y="403"/>
                  </a:lnTo>
                  <a:lnTo>
                    <a:pt x="0" y="403"/>
                  </a:lnTo>
                  <a:lnTo>
                    <a:pt x="0" y="117"/>
                  </a:lnTo>
                  <a:lnTo>
                    <a:pt x="564" y="0"/>
                  </a:lnTo>
                  <a:close/>
                </a:path>
              </a:pathLst>
            </a:cu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365760" rIns="91440" bIns="45720" numCol="1" anchor="t" anchorCtr="0" compatLnSpc="1">
              <a:prstTxWarp prst="textNoShape">
                <a:avLst/>
              </a:prstTxWarp>
            </a:bodyPr>
            <a:lstStyle/>
            <a:p>
              <a:pPr algn="ctr"/>
              <a:endParaRPr lang="en-US" sz="1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cs typeface="Arial" panose="020B0604020202020204" pitchFamily="34" charset="0"/>
              </a:endParaRPr>
            </a:p>
          </p:txBody>
        </p:sp>
      </p:grpSp>
      <p:sp>
        <p:nvSpPr>
          <p:cNvPr id="85" name="Rectangle 84"/>
          <p:cNvSpPr/>
          <p:nvPr/>
        </p:nvSpPr>
        <p:spPr>
          <a:xfrm>
            <a:off x="5043478" y="4514848"/>
            <a:ext cx="2985113" cy="1323439"/>
          </a:xfrm>
          <a:prstGeom prst="rect">
            <a:avLst/>
          </a:prstGeom>
          <a:noFill/>
        </p:spPr>
        <p:txBody>
          <a:bodyPr wrap="none" lIns="91440" tIns="45720" rIns="91440" bIns="45720">
            <a:spAutoFit/>
          </a:bodyPr>
          <a:lstStyle/>
          <a:p>
            <a:pPr algn="ctr"/>
            <a:r>
              <a:rPr lang="ar-DZ" sz="4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المراحل الخمسة </a:t>
            </a:r>
            <a:endPar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ar-DZ" sz="4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هي</a:t>
            </a:r>
            <a:endParaRPr lang="fr-FR"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6" name="Rectangle 85"/>
          <p:cNvSpPr/>
          <p:nvPr/>
        </p:nvSpPr>
        <p:spPr>
          <a:xfrm rot="2928033">
            <a:off x="8820938" y="3604157"/>
            <a:ext cx="776174" cy="707886"/>
          </a:xfrm>
          <a:prstGeom prst="rect">
            <a:avLst/>
          </a:prstGeom>
          <a:noFill/>
        </p:spPr>
        <p:txBody>
          <a:bodyPr wrap="none" lIns="91440" tIns="45720" rIns="91440" bIns="45720">
            <a:spAutoFit/>
          </a:bodyPr>
          <a:lstStyle/>
          <a:p>
            <a:pPr algn="ctr"/>
            <a:r>
              <a:rPr lang="ar-DZ"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أولا</a:t>
            </a:r>
            <a:endParaRPr lang="fr-FR"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7" name="Rectangle 86"/>
          <p:cNvSpPr/>
          <p:nvPr/>
        </p:nvSpPr>
        <p:spPr>
          <a:xfrm>
            <a:off x="6186486" y="3228964"/>
            <a:ext cx="912429" cy="769441"/>
          </a:xfrm>
          <a:prstGeom prst="rect">
            <a:avLst/>
          </a:prstGeom>
          <a:noFill/>
        </p:spPr>
        <p:txBody>
          <a:bodyPr wrap="none" lIns="91440" tIns="45720" rIns="91440" bIns="45720">
            <a:spAutoFit/>
          </a:bodyPr>
          <a:lstStyle/>
          <a:p>
            <a:pPr algn="ctr"/>
            <a:r>
              <a:rPr lang="ar-DZ"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ثانيا</a:t>
            </a:r>
            <a:endParaRPr lang="fr-FR"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8" name="Rectangle 87"/>
          <p:cNvSpPr/>
          <p:nvPr/>
        </p:nvSpPr>
        <p:spPr>
          <a:xfrm rot="18659692">
            <a:off x="3397837" y="3575226"/>
            <a:ext cx="891590" cy="769441"/>
          </a:xfrm>
          <a:prstGeom prst="rect">
            <a:avLst/>
          </a:prstGeom>
          <a:noFill/>
        </p:spPr>
        <p:txBody>
          <a:bodyPr wrap="none" lIns="91440" tIns="45720" rIns="91440" bIns="45720">
            <a:spAutoFit/>
          </a:bodyPr>
          <a:lstStyle/>
          <a:p>
            <a:pPr algn="ctr"/>
            <a:r>
              <a:rPr lang="ar-DZ"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ثالثا</a:t>
            </a:r>
            <a:endParaRPr lang="fr-FR"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9" name="Rectangle 88"/>
          <p:cNvSpPr/>
          <p:nvPr/>
        </p:nvSpPr>
        <p:spPr>
          <a:xfrm rot="2771299">
            <a:off x="3524254" y="5942436"/>
            <a:ext cx="1040670" cy="769441"/>
          </a:xfrm>
          <a:prstGeom prst="rect">
            <a:avLst/>
          </a:prstGeom>
          <a:noFill/>
        </p:spPr>
        <p:txBody>
          <a:bodyPr wrap="none" lIns="91440" tIns="45720" rIns="91440" bIns="45720">
            <a:spAutoFit/>
          </a:bodyPr>
          <a:lstStyle/>
          <a:p>
            <a:pPr algn="ctr"/>
            <a:r>
              <a:rPr lang="ar-DZ"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رابعا</a:t>
            </a:r>
            <a:endParaRPr lang="fr-F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0" name="Rectangle 89"/>
          <p:cNvSpPr/>
          <p:nvPr/>
        </p:nvSpPr>
        <p:spPr>
          <a:xfrm rot="19799695">
            <a:off x="8280823" y="5775496"/>
            <a:ext cx="1322798" cy="769441"/>
          </a:xfrm>
          <a:prstGeom prst="rect">
            <a:avLst/>
          </a:prstGeom>
          <a:noFill/>
        </p:spPr>
        <p:txBody>
          <a:bodyPr wrap="none" lIns="91440" tIns="45720" rIns="91440" bIns="45720">
            <a:spAutoFit/>
          </a:bodyPr>
          <a:lstStyle/>
          <a:p>
            <a:pPr algn="ctr"/>
            <a:r>
              <a:rPr lang="ar-DZ"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خامسا</a:t>
            </a:r>
            <a:endParaRPr lang="fr-F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2" name="Rectangle 91"/>
          <p:cNvSpPr/>
          <p:nvPr/>
        </p:nvSpPr>
        <p:spPr>
          <a:xfrm>
            <a:off x="9309360" y="2102663"/>
            <a:ext cx="2635658" cy="1508105"/>
          </a:xfrm>
          <a:prstGeom prst="rect">
            <a:avLst/>
          </a:prstGeom>
          <a:noFill/>
        </p:spPr>
        <p:txBody>
          <a:bodyPr wrap="none" lIns="91440" tIns="45720" rIns="91440" bIns="45720">
            <a:spAutoFit/>
          </a:bodyPr>
          <a:lstStyle/>
          <a:p>
            <a:pPr algn="ctr"/>
            <a:r>
              <a:rPr lang="ar-DZ" sz="48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مرحلة جمع </a:t>
            </a:r>
          </a:p>
          <a:p>
            <a:pPr algn="ctr"/>
            <a:r>
              <a:rPr lang="ar-DZ" sz="44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المعلومات</a:t>
            </a:r>
            <a:endParaRPr lang="fr-FR" sz="44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3" name="Rectangle 92"/>
          <p:cNvSpPr/>
          <p:nvPr/>
        </p:nvSpPr>
        <p:spPr>
          <a:xfrm>
            <a:off x="4829164" y="1157262"/>
            <a:ext cx="3762568" cy="1200329"/>
          </a:xfrm>
          <a:prstGeom prst="rect">
            <a:avLst/>
          </a:prstGeom>
          <a:noFill/>
        </p:spPr>
        <p:txBody>
          <a:bodyPr wrap="square" lIns="91440" tIns="45720" rIns="91440" bIns="45720">
            <a:spAutoFit/>
          </a:bodyPr>
          <a:lstStyle/>
          <a:p>
            <a:pPr algn="ct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مرحلة تحديد </a:t>
            </a:r>
          </a:p>
          <a:p>
            <a:pPr algn="ct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الاحتياجات التدريبية</a:t>
            </a:r>
          </a:p>
        </p:txBody>
      </p:sp>
      <p:sp>
        <p:nvSpPr>
          <p:cNvPr id="94" name="Rectangle 93"/>
          <p:cNvSpPr/>
          <p:nvPr/>
        </p:nvSpPr>
        <p:spPr>
          <a:xfrm>
            <a:off x="1042950" y="2300270"/>
            <a:ext cx="2929007" cy="1323439"/>
          </a:xfrm>
          <a:prstGeom prst="rect">
            <a:avLst/>
          </a:prstGeom>
          <a:noFill/>
        </p:spPr>
        <p:txBody>
          <a:bodyPr wrap="none" lIns="91440" tIns="45720" rIns="91440" bIns="45720">
            <a:spAutoFit/>
          </a:bodyPr>
          <a:lstStyle/>
          <a:p>
            <a:pPr algn="ctr"/>
            <a:r>
              <a:rPr lang="ar-DZ" sz="40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مرحلة تصميم </a:t>
            </a:r>
          </a:p>
          <a:p>
            <a:pPr algn="ctr"/>
            <a:r>
              <a:rPr lang="ar-DZ" sz="40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البرامج التدريبية</a:t>
            </a:r>
            <a:endParaRPr lang="fr-FR" sz="40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5" name="Rectangle 94"/>
          <p:cNvSpPr/>
          <p:nvPr/>
        </p:nvSpPr>
        <p:spPr>
          <a:xfrm rot="703940">
            <a:off x="774956" y="6893643"/>
            <a:ext cx="3143809" cy="1200329"/>
          </a:xfrm>
          <a:prstGeom prst="rect">
            <a:avLst/>
          </a:prstGeom>
          <a:noFill/>
        </p:spPr>
        <p:txBody>
          <a:bodyPr wrap="none" lIns="91440" tIns="45720" rIns="91440" bIns="45720">
            <a:spAutoFit/>
          </a:bodyPr>
          <a:lstStyle/>
          <a:p>
            <a:pPr algn="ct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مرحلة تنفيذ البرامج</a:t>
            </a:r>
          </a:p>
          <a:p>
            <a:pPr algn="ctr"/>
            <a:r>
              <a:rPr lang="ar-DZ" sz="36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التدريبية</a:t>
            </a: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fr-FR" sz="3600" b="1" cap="none" spc="0"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6" name="Rectangle 95"/>
          <p:cNvSpPr/>
          <p:nvPr/>
        </p:nvSpPr>
        <p:spPr>
          <a:xfrm rot="334348">
            <a:off x="8653615" y="6823765"/>
            <a:ext cx="2770310" cy="1261884"/>
          </a:xfrm>
          <a:prstGeom prst="rect">
            <a:avLst/>
          </a:prstGeom>
          <a:noFill/>
        </p:spPr>
        <p:txBody>
          <a:bodyPr wrap="none" lIns="91440" tIns="45720" rIns="91440" bIns="45720">
            <a:spAutoFit/>
          </a:bodyPr>
          <a:lstStyle/>
          <a:p>
            <a:pPr algn="ct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مرحلة تقييم أداء </a:t>
            </a:r>
          </a:p>
          <a:p>
            <a:pPr algn="ctr"/>
            <a:r>
              <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البرامج </a:t>
            </a:r>
            <a:r>
              <a:rPr lang="ar-DZ" sz="40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التدريبية</a:t>
            </a:r>
            <a:endParaRPr lang="ar-DZ" sz="3600" b="1" cap="none" spc="0"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wipe dir="u"/>
  </p:transition>
</p:sld>
</file>

<file path=ppt/theme/theme1.xml><?xml version="1.0" encoding="utf-8"?>
<a:theme xmlns:a="http://schemas.openxmlformats.org/drawingml/2006/main" name="Thème16">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efault Design">
      <a:majorFont>
        <a:latin typeface="Arial"/>
        <a:ea typeface=""/>
        <a:cs typeface=""/>
      </a:majorFont>
      <a:minorFont>
        <a:latin typeface="Arial"/>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Thème7" id="{75453060-E30A-477F-AF95-B6DDD96A3E96}" vid="{4DD5BA66-709E-4460-877A-0800F88E12C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3672</TotalTime>
  <Words>696</Words>
  <Application>Microsoft Office PowerPoint</Application>
  <PresentationFormat>A3 (297 x 420 mm)</PresentationFormat>
  <Paragraphs>104</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Thème16</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NASSIMA</dc:creator>
  <cp:lastModifiedBy>INFO-SEIF</cp:lastModifiedBy>
  <cp:revision>91</cp:revision>
  <dcterms:created xsi:type="dcterms:W3CDTF">2015-01-10T10:39:04Z</dcterms:created>
  <dcterms:modified xsi:type="dcterms:W3CDTF">2020-04-02T20:12:34Z</dcterms:modified>
</cp:coreProperties>
</file>