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drawing7.xml" ContentType="application/vnd.ms-office.drawingml.diagramDrawing+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diagrams/drawing5.xml" ContentType="application/vnd.ms-office.drawingml.diagramDrawing+xml"/>
  <Override PartName="/ppt/diagrams/drawing4.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Default Extension="wdp" ContentType="image/vnd.ms-photo"/>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7"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97" autoAdjust="0"/>
    <p:restoredTop sz="94662" autoAdjust="0"/>
  </p:normalViewPr>
  <p:slideViewPr>
    <p:cSldViewPr>
      <p:cViewPr>
        <p:scale>
          <a:sx n="55" d="100"/>
          <a:sy n="55" d="100"/>
        </p:scale>
        <p:origin x="-678"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5B75FB-2248-4D5C-85FF-44D598F35B3D}" type="doc">
      <dgm:prSet loTypeId="urn:microsoft.com/office/officeart/2005/8/layout/vList4#1" loCatId="picture" qsTypeId="urn:microsoft.com/office/officeart/2005/8/quickstyle/simple5" qsCatId="simple" csTypeId="urn:microsoft.com/office/officeart/2005/8/colors/accent0_3" csCatId="mainScheme" phldr="1"/>
      <dgm:spPr/>
      <dgm:t>
        <a:bodyPr/>
        <a:lstStyle/>
        <a:p>
          <a:endParaRPr lang="fr-FR"/>
        </a:p>
      </dgm:t>
    </dgm:pt>
    <dgm:pt modelId="{0CD4BCE7-D553-4151-9313-11AD3DA136A4}">
      <dgm:prSet phldrT="[Texte]"/>
      <dgm:spPr/>
      <dgm:t>
        <a:bodyPr/>
        <a:lstStyle/>
        <a:p>
          <a:r>
            <a:rPr lang="ar-DZ" dirty="0" smtClean="0">
              <a:solidFill>
                <a:srgbClr val="FF0000"/>
              </a:solidFill>
            </a:rPr>
            <a:t> </a:t>
          </a:r>
          <a:r>
            <a:rPr lang="ar-DZ" b="1" i="1" dirty="0" smtClean="0">
              <a:solidFill>
                <a:srgbClr val="FFFF00"/>
              </a:solidFill>
              <a:effectLst>
                <a:outerShdw blurRad="38100" dist="38100" dir="2700000" algn="tl">
                  <a:srgbClr val="000000">
                    <a:alpha val="43137"/>
                  </a:srgbClr>
                </a:outerShdw>
              </a:effectLst>
            </a:rPr>
            <a:t>مفهوم التكوين : </a:t>
          </a:r>
          <a:r>
            <a:rPr lang="ar-DZ" dirty="0" smtClean="0">
              <a:solidFill>
                <a:srgbClr val="FF0000"/>
              </a:solidFill>
            </a:rPr>
            <a:t>هو عملية منظمة ومستمرة  محوها الفرد في مجملة تهدف الى احداث تغيرات محددة سلوكية وفنية وذهنية مقابل احتياجات محددة حاليا ومستقبليا يتطلبها الفرد والعمل التي يؤديه والمؤسسة التي يعمل فيها والمجتمع الكبير </a:t>
          </a:r>
          <a:endParaRPr lang="fr-FR" dirty="0">
            <a:solidFill>
              <a:srgbClr val="FF0000"/>
            </a:solidFill>
          </a:endParaRPr>
        </a:p>
      </dgm:t>
    </dgm:pt>
    <dgm:pt modelId="{75DDEC4F-1B5A-4388-9B18-7D9631C39B8F}" type="parTrans" cxnId="{8A70323C-592F-43A4-AB7D-7EC7F81E1954}">
      <dgm:prSet/>
      <dgm:spPr/>
      <dgm:t>
        <a:bodyPr/>
        <a:lstStyle/>
        <a:p>
          <a:endParaRPr lang="fr-FR"/>
        </a:p>
      </dgm:t>
    </dgm:pt>
    <dgm:pt modelId="{2D569524-27D8-47A8-96B9-CE394C233FFE}" type="sibTrans" cxnId="{8A70323C-592F-43A4-AB7D-7EC7F81E1954}">
      <dgm:prSet/>
      <dgm:spPr/>
      <dgm:t>
        <a:bodyPr/>
        <a:lstStyle/>
        <a:p>
          <a:endParaRPr lang="fr-FR"/>
        </a:p>
      </dgm:t>
    </dgm:pt>
    <dgm:pt modelId="{06A69ACF-82DB-4143-BBA9-019DED361CC7}" type="pres">
      <dgm:prSet presAssocID="{175B75FB-2248-4D5C-85FF-44D598F35B3D}" presName="linear" presStyleCnt="0">
        <dgm:presLayoutVars>
          <dgm:dir/>
          <dgm:resizeHandles val="exact"/>
        </dgm:presLayoutVars>
      </dgm:prSet>
      <dgm:spPr/>
      <dgm:t>
        <a:bodyPr/>
        <a:lstStyle/>
        <a:p>
          <a:endParaRPr lang="fr-FR"/>
        </a:p>
      </dgm:t>
    </dgm:pt>
    <dgm:pt modelId="{B5A2822D-C479-4597-A04E-AC776C3F9FFC}" type="pres">
      <dgm:prSet presAssocID="{0CD4BCE7-D553-4151-9313-11AD3DA136A4}" presName="comp" presStyleCnt="0"/>
      <dgm:spPr/>
    </dgm:pt>
    <dgm:pt modelId="{9FD30D5C-8195-4BB5-8CA5-DFB8266D7A8E}" type="pres">
      <dgm:prSet presAssocID="{0CD4BCE7-D553-4151-9313-11AD3DA136A4}" presName="box" presStyleLbl="node1" presStyleIdx="0" presStyleCnt="1" custLinFactNeighborX="1569" custLinFactNeighborY="10345"/>
      <dgm:spPr/>
      <dgm:t>
        <a:bodyPr/>
        <a:lstStyle/>
        <a:p>
          <a:endParaRPr lang="fr-FR"/>
        </a:p>
      </dgm:t>
    </dgm:pt>
    <dgm:pt modelId="{54584019-B0CC-4E7A-8065-08FF61BDD109}" type="pres">
      <dgm:prSet presAssocID="{0CD4BCE7-D553-4151-9313-11AD3DA136A4}" presName="img" presStyleLbl="fgImgPlace1" presStyleIdx="0" presStyleCnt="1"/>
      <dgm:spPr>
        <a:solidFill>
          <a:srgbClr val="002060"/>
        </a:solidFill>
      </dgm:spPr>
    </dgm:pt>
    <dgm:pt modelId="{69039875-730C-45FD-8A3F-4CEA977BF6D7}" type="pres">
      <dgm:prSet presAssocID="{0CD4BCE7-D553-4151-9313-11AD3DA136A4}" presName="text" presStyleLbl="node1" presStyleIdx="0" presStyleCnt="1">
        <dgm:presLayoutVars>
          <dgm:bulletEnabled val="1"/>
        </dgm:presLayoutVars>
      </dgm:prSet>
      <dgm:spPr/>
      <dgm:t>
        <a:bodyPr/>
        <a:lstStyle/>
        <a:p>
          <a:endParaRPr lang="fr-FR"/>
        </a:p>
      </dgm:t>
    </dgm:pt>
  </dgm:ptLst>
  <dgm:cxnLst>
    <dgm:cxn modelId="{41E0BB42-E1A5-4996-9855-D36E23F4A96A}" type="presOf" srcId="{0CD4BCE7-D553-4151-9313-11AD3DA136A4}" destId="{69039875-730C-45FD-8A3F-4CEA977BF6D7}" srcOrd="1" destOrd="0" presId="urn:microsoft.com/office/officeart/2005/8/layout/vList4#1"/>
    <dgm:cxn modelId="{980B193C-1C0E-4FBB-B477-4086351159E9}" type="presOf" srcId="{175B75FB-2248-4D5C-85FF-44D598F35B3D}" destId="{06A69ACF-82DB-4143-BBA9-019DED361CC7}" srcOrd="0" destOrd="0" presId="urn:microsoft.com/office/officeart/2005/8/layout/vList4#1"/>
    <dgm:cxn modelId="{8A70323C-592F-43A4-AB7D-7EC7F81E1954}" srcId="{175B75FB-2248-4D5C-85FF-44D598F35B3D}" destId="{0CD4BCE7-D553-4151-9313-11AD3DA136A4}" srcOrd="0" destOrd="0" parTransId="{75DDEC4F-1B5A-4388-9B18-7D9631C39B8F}" sibTransId="{2D569524-27D8-47A8-96B9-CE394C233FFE}"/>
    <dgm:cxn modelId="{D19A136A-47F0-46D7-9F33-8C10A126B161}" type="presOf" srcId="{0CD4BCE7-D553-4151-9313-11AD3DA136A4}" destId="{9FD30D5C-8195-4BB5-8CA5-DFB8266D7A8E}" srcOrd="0" destOrd="0" presId="urn:microsoft.com/office/officeart/2005/8/layout/vList4#1"/>
    <dgm:cxn modelId="{674C11F2-20CA-47A9-97D5-94968BBF40E8}" type="presParOf" srcId="{06A69ACF-82DB-4143-BBA9-019DED361CC7}" destId="{B5A2822D-C479-4597-A04E-AC776C3F9FFC}" srcOrd="0" destOrd="0" presId="urn:microsoft.com/office/officeart/2005/8/layout/vList4#1"/>
    <dgm:cxn modelId="{A5327EB1-D7E3-41D0-B89A-0F9CC6A07F80}" type="presParOf" srcId="{B5A2822D-C479-4597-A04E-AC776C3F9FFC}" destId="{9FD30D5C-8195-4BB5-8CA5-DFB8266D7A8E}" srcOrd="0" destOrd="0" presId="urn:microsoft.com/office/officeart/2005/8/layout/vList4#1"/>
    <dgm:cxn modelId="{51CF24AD-13A5-4AAF-A72B-B62A5A5AD174}" type="presParOf" srcId="{B5A2822D-C479-4597-A04E-AC776C3F9FFC}" destId="{54584019-B0CC-4E7A-8065-08FF61BDD109}" srcOrd="1" destOrd="0" presId="urn:microsoft.com/office/officeart/2005/8/layout/vList4#1"/>
    <dgm:cxn modelId="{B926EF11-F897-42E8-91AC-906CB6D3107F}" type="presParOf" srcId="{B5A2822D-C479-4597-A04E-AC776C3F9FFC}" destId="{69039875-730C-45FD-8A3F-4CEA977BF6D7}" srcOrd="2" destOrd="0" presId="urn:microsoft.com/office/officeart/2005/8/layout/vList4#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C4134F-6B03-4774-84B2-B6554501EF2F}" type="doc">
      <dgm:prSet loTypeId="urn:microsoft.com/office/officeart/2005/8/layout/chevron2" loCatId="list" qsTypeId="urn:microsoft.com/office/officeart/2005/8/quickstyle/3d5" qsCatId="3D" csTypeId="urn:microsoft.com/office/officeart/2005/8/colors/colorful1#1" csCatId="colorful" phldr="1"/>
      <dgm:spPr/>
      <dgm:t>
        <a:bodyPr/>
        <a:lstStyle/>
        <a:p>
          <a:endParaRPr lang="fr-FR"/>
        </a:p>
      </dgm:t>
    </dgm:pt>
    <dgm:pt modelId="{C4CD1348-BD60-4FC0-BB8F-5436B355DF50}">
      <dgm:prSet phldrT="[Texte]"/>
      <dgm:spPr/>
      <dgm:t>
        <a:bodyPr/>
        <a:lstStyle/>
        <a:p>
          <a:endParaRPr lang="fr-FR" dirty="0"/>
        </a:p>
      </dgm:t>
    </dgm:pt>
    <dgm:pt modelId="{681DC6BC-4601-43D9-8765-54AFA7826399}" type="parTrans" cxnId="{F5C31356-A1E7-4AA2-B501-78D48BB2AE87}">
      <dgm:prSet/>
      <dgm:spPr/>
      <dgm:t>
        <a:bodyPr/>
        <a:lstStyle/>
        <a:p>
          <a:endParaRPr lang="fr-FR"/>
        </a:p>
      </dgm:t>
    </dgm:pt>
    <dgm:pt modelId="{4C63371D-3B13-47B7-A0E1-4F73608D6600}" type="sibTrans" cxnId="{F5C31356-A1E7-4AA2-B501-78D48BB2AE87}">
      <dgm:prSet/>
      <dgm:spPr/>
      <dgm:t>
        <a:bodyPr/>
        <a:lstStyle/>
        <a:p>
          <a:endParaRPr lang="fr-FR"/>
        </a:p>
      </dgm:t>
    </dgm:pt>
    <dgm:pt modelId="{F334B557-2879-4E43-BD0D-B94C51A1F512}">
      <dgm:prSet phldrT="[Texte]"/>
      <dgm:spPr>
        <a:solidFill>
          <a:schemeClr val="accent2">
            <a:lumMod val="20000"/>
            <a:lumOff val="80000"/>
            <a:alpha val="90000"/>
          </a:schemeClr>
        </a:solidFill>
      </dgm:spPr>
      <dgm:t>
        <a:bodyPr/>
        <a:lstStyle/>
        <a:p>
          <a:pPr algn="r" rtl="1"/>
          <a:r>
            <a:rPr lang="ar-DZ" dirty="0" smtClean="0"/>
            <a:t>إن التكوين يضمن بقاء المؤسسة استمرارها مع تطورها  </a:t>
          </a:r>
          <a:endParaRPr lang="fr-FR" dirty="0"/>
        </a:p>
      </dgm:t>
    </dgm:pt>
    <dgm:pt modelId="{2D302A29-6C46-42FC-BF8D-6027CDD40434}" type="parTrans" cxnId="{CFE20F78-EC00-4F72-AAD4-46E387E01B19}">
      <dgm:prSet/>
      <dgm:spPr/>
      <dgm:t>
        <a:bodyPr/>
        <a:lstStyle/>
        <a:p>
          <a:endParaRPr lang="fr-FR"/>
        </a:p>
      </dgm:t>
    </dgm:pt>
    <dgm:pt modelId="{6DF68389-A3A2-4656-9BF0-00B1D1B009BC}" type="sibTrans" cxnId="{CFE20F78-EC00-4F72-AAD4-46E387E01B19}">
      <dgm:prSet/>
      <dgm:spPr/>
      <dgm:t>
        <a:bodyPr/>
        <a:lstStyle/>
        <a:p>
          <a:endParaRPr lang="fr-FR"/>
        </a:p>
      </dgm:t>
    </dgm:pt>
    <dgm:pt modelId="{55701323-7700-4735-8D6A-43DBDC7A9957}">
      <dgm:prSet phldrT="[Texte]"/>
      <dgm:spPr/>
      <dgm:t>
        <a:bodyPr/>
        <a:lstStyle/>
        <a:p>
          <a:endParaRPr lang="fr-FR" dirty="0"/>
        </a:p>
      </dgm:t>
    </dgm:pt>
    <dgm:pt modelId="{AC86A48B-94F1-4124-A2F1-279A3B4ADB99}" type="parTrans" cxnId="{B888209C-AA55-437D-8DCE-1A0253C023FD}">
      <dgm:prSet/>
      <dgm:spPr/>
      <dgm:t>
        <a:bodyPr/>
        <a:lstStyle/>
        <a:p>
          <a:endParaRPr lang="fr-FR"/>
        </a:p>
      </dgm:t>
    </dgm:pt>
    <dgm:pt modelId="{A5A018A6-14DE-4137-8046-67C8AB5BBE40}" type="sibTrans" cxnId="{B888209C-AA55-437D-8DCE-1A0253C023FD}">
      <dgm:prSet/>
      <dgm:spPr/>
      <dgm:t>
        <a:bodyPr/>
        <a:lstStyle/>
        <a:p>
          <a:endParaRPr lang="fr-FR"/>
        </a:p>
      </dgm:t>
    </dgm:pt>
    <dgm:pt modelId="{9321863E-3327-4601-A42B-D6F23822EFC8}">
      <dgm:prSet phldrT="[Texte]"/>
      <dgm:spPr>
        <a:solidFill>
          <a:schemeClr val="accent3">
            <a:lumMod val="20000"/>
            <a:lumOff val="80000"/>
            <a:alpha val="90000"/>
          </a:schemeClr>
        </a:solidFill>
      </dgm:spPr>
      <dgm:t>
        <a:bodyPr/>
        <a:lstStyle/>
        <a:p>
          <a:pPr algn="r" rtl="1"/>
          <a:r>
            <a:rPr lang="ar-DZ" dirty="0" smtClean="0"/>
            <a:t>يساعد مختلف الفاعلين في المؤسسة على تحسين وتطوير الاداء كما يلعب دورا حاسما في ترقية وحسن تسيير الموارد البشرية </a:t>
          </a:r>
          <a:endParaRPr lang="fr-FR" dirty="0"/>
        </a:p>
      </dgm:t>
    </dgm:pt>
    <dgm:pt modelId="{CC6698B7-FA8B-4E45-B077-6CE3D151842D}" type="parTrans" cxnId="{3641C2DA-FE19-48AD-B8CF-BBDFC714E941}">
      <dgm:prSet/>
      <dgm:spPr/>
      <dgm:t>
        <a:bodyPr/>
        <a:lstStyle/>
        <a:p>
          <a:endParaRPr lang="fr-FR"/>
        </a:p>
      </dgm:t>
    </dgm:pt>
    <dgm:pt modelId="{3B472805-43CB-4B7C-A5B6-3B1F780B0BF1}" type="sibTrans" cxnId="{3641C2DA-FE19-48AD-B8CF-BBDFC714E941}">
      <dgm:prSet/>
      <dgm:spPr/>
      <dgm:t>
        <a:bodyPr/>
        <a:lstStyle/>
        <a:p>
          <a:endParaRPr lang="fr-FR"/>
        </a:p>
      </dgm:t>
    </dgm:pt>
    <dgm:pt modelId="{630CCEE9-C187-421E-B962-199CAD33BAB5}">
      <dgm:prSet phldrT="[Texte]"/>
      <dgm:spPr/>
      <dgm:t>
        <a:bodyPr/>
        <a:lstStyle/>
        <a:p>
          <a:endParaRPr lang="fr-FR" dirty="0"/>
        </a:p>
      </dgm:t>
    </dgm:pt>
    <dgm:pt modelId="{C904ED69-F461-4F68-97EB-300932971632}" type="parTrans" cxnId="{01FDB094-3FF3-4D54-A9A7-AF4FEFAA726F}">
      <dgm:prSet/>
      <dgm:spPr/>
      <dgm:t>
        <a:bodyPr/>
        <a:lstStyle/>
        <a:p>
          <a:endParaRPr lang="fr-FR"/>
        </a:p>
      </dgm:t>
    </dgm:pt>
    <dgm:pt modelId="{01F5A053-3F47-4A90-9CA3-09CE07909D46}" type="sibTrans" cxnId="{01FDB094-3FF3-4D54-A9A7-AF4FEFAA726F}">
      <dgm:prSet/>
      <dgm:spPr/>
      <dgm:t>
        <a:bodyPr/>
        <a:lstStyle/>
        <a:p>
          <a:endParaRPr lang="fr-FR"/>
        </a:p>
      </dgm:t>
    </dgm:pt>
    <dgm:pt modelId="{F6262ADD-AE23-4E4B-9981-FFF5B06EAAE1}">
      <dgm:prSet phldrT="[Texte]"/>
      <dgm:spPr>
        <a:solidFill>
          <a:schemeClr val="accent4">
            <a:lumMod val="20000"/>
            <a:lumOff val="80000"/>
            <a:alpha val="90000"/>
          </a:schemeClr>
        </a:solidFill>
      </dgm:spPr>
      <dgm:t>
        <a:bodyPr/>
        <a:lstStyle/>
        <a:p>
          <a:pPr rtl="1"/>
          <a:r>
            <a:rPr lang="ar-DZ" dirty="0" smtClean="0"/>
            <a:t>يعد التكوين وسيلة فعالة  من الوسائل والادوات تحقق سياسة وأهداف المؤسسة </a:t>
          </a:r>
          <a:endParaRPr lang="fr-FR" dirty="0"/>
        </a:p>
      </dgm:t>
    </dgm:pt>
    <dgm:pt modelId="{3764C024-067A-4EFB-BE6D-5D7FC5A67503}" type="parTrans" cxnId="{A51D3E7B-4E84-42C4-8B8D-48ED1F8504A6}">
      <dgm:prSet/>
      <dgm:spPr/>
      <dgm:t>
        <a:bodyPr/>
        <a:lstStyle/>
        <a:p>
          <a:endParaRPr lang="fr-FR"/>
        </a:p>
      </dgm:t>
    </dgm:pt>
    <dgm:pt modelId="{40125B25-16E5-4A6B-9D29-9DA01844457A}" type="sibTrans" cxnId="{A51D3E7B-4E84-42C4-8B8D-48ED1F8504A6}">
      <dgm:prSet/>
      <dgm:spPr/>
      <dgm:t>
        <a:bodyPr/>
        <a:lstStyle/>
        <a:p>
          <a:endParaRPr lang="fr-FR"/>
        </a:p>
      </dgm:t>
    </dgm:pt>
    <dgm:pt modelId="{C04B51F8-A7CB-4BB6-B3BB-CAF4669C2C9E}">
      <dgm:prSet phldrT="[Texte]"/>
      <dgm:spPr/>
      <dgm:t>
        <a:bodyPr/>
        <a:lstStyle/>
        <a:p>
          <a:endParaRPr lang="fr-FR" dirty="0"/>
        </a:p>
      </dgm:t>
    </dgm:pt>
    <dgm:pt modelId="{42694897-59D8-4408-BABB-39CD10FDEA9D}" type="parTrans" cxnId="{3B0E6C2D-94B4-4BB2-AF2B-D7783FF8E40E}">
      <dgm:prSet/>
      <dgm:spPr/>
      <dgm:t>
        <a:bodyPr/>
        <a:lstStyle/>
        <a:p>
          <a:endParaRPr lang="fr-FR"/>
        </a:p>
      </dgm:t>
    </dgm:pt>
    <dgm:pt modelId="{805B6F85-20C0-4366-B06A-A66286D69A24}" type="sibTrans" cxnId="{3B0E6C2D-94B4-4BB2-AF2B-D7783FF8E40E}">
      <dgm:prSet/>
      <dgm:spPr/>
      <dgm:t>
        <a:bodyPr/>
        <a:lstStyle/>
        <a:p>
          <a:endParaRPr lang="fr-FR"/>
        </a:p>
      </dgm:t>
    </dgm:pt>
    <dgm:pt modelId="{9DB52212-A1C8-431D-AFD6-5C56CE45B68E}">
      <dgm:prSet/>
      <dgm:spPr>
        <a:solidFill>
          <a:schemeClr val="accent5">
            <a:lumMod val="20000"/>
            <a:lumOff val="80000"/>
            <a:alpha val="90000"/>
          </a:schemeClr>
        </a:solidFill>
      </dgm:spPr>
      <dgm:t>
        <a:bodyPr/>
        <a:lstStyle/>
        <a:p>
          <a:pPr rtl="1"/>
          <a:r>
            <a:rPr lang="ar-DZ" dirty="0" smtClean="0"/>
            <a:t>يقلل حاجيات الاشراف اي ان العامل المتدرب الذي يعي ما يتطلب عمله يستطيع انجاز ذلك العمل دون الحاجة الى التوجيه </a:t>
          </a:r>
          <a:endParaRPr lang="fr-FR" dirty="0"/>
        </a:p>
      </dgm:t>
    </dgm:pt>
    <dgm:pt modelId="{A453AD52-3BFC-431E-8F06-401FA4C9FE5F}" type="parTrans" cxnId="{45369D74-2251-4EC3-935A-931D0A0703B1}">
      <dgm:prSet/>
      <dgm:spPr/>
      <dgm:t>
        <a:bodyPr/>
        <a:lstStyle/>
        <a:p>
          <a:endParaRPr lang="fr-FR"/>
        </a:p>
      </dgm:t>
    </dgm:pt>
    <dgm:pt modelId="{08F03D24-870D-4510-8ECF-2F1F9E171B69}" type="sibTrans" cxnId="{45369D74-2251-4EC3-935A-931D0A0703B1}">
      <dgm:prSet/>
      <dgm:spPr/>
      <dgm:t>
        <a:bodyPr/>
        <a:lstStyle/>
        <a:p>
          <a:endParaRPr lang="fr-FR"/>
        </a:p>
      </dgm:t>
    </dgm:pt>
    <dgm:pt modelId="{5265F05A-038B-426B-9C42-3582AC09A50F}">
      <dgm:prSet/>
      <dgm:spPr>
        <a:solidFill>
          <a:schemeClr val="accent6">
            <a:alpha val="90000"/>
          </a:schemeClr>
        </a:solidFill>
      </dgm:spPr>
      <dgm:t>
        <a:bodyPr/>
        <a:lstStyle/>
        <a:p>
          <a:pPr rtl="1"/>
          <a:r>
            <a:rPr lang="ar-DZ" dirty="0" smtClean="0"/>
            <a:t> </a:t>
          </a:r>
          <a:endParaRPr lang="fr-FR" dirty="0"/>
        </a:p>
      </dgm:t>
    </dgm:pt>
    <dgm:pt modelId="{BC188676-3772-4695-BDB1-4FEAD1C7EBAF}" type="sibTrans" cxnId="{3E571589-BA3F-466E-B4A4-644CE8D321BB}">
      <dgm:prSet/>
      <dgm:spPr/>
      <dgm:t>
        <a:bodyPr/>
        <a:lstStyle/>
        <a:p>
          <a:endParaRPr lang="fr-FR"/>
        </a:p>
      </dgm:t>
    </dgm:pt>
    <dgm:pt modelId="{896A474A-5B00-4992-A37F-EE35C415EAC8}" type="parTrans" cxnId="{3E571589-BA3F-466E-B4A4-644CE8D321BB}">
      <dgm:prSet/>
      <dgm:spPr/>
      <dgm:t>
        <a:bodyPr/>
        <a:lstStyle/>
        <a:p>
          <a:endParaRPr lang="fr-FR"/>
        </a:p>
      </dgm:t>
    </dgm:pt>
    <dgm:pt modelId="{3F68025E-4139-4F39-94AC-66B55DB600AC}">
      <dgm:prSet/>
      <dgm:spPr>
        <a:solidFill>
          <a:schemeClr val="accent6">
            <a:lumMod val="20000"/>
            <a:lumOff val="80000"/>
            <a:alpha val="90000"/>
          </a:schemeClr>
        </a:solidFill>
      </dgm:spPr>
      <dgm:t>
        <a:bodyPr/>
        <a:lstStyle/>
        <a:p>
          <a:pPr rtl="1"/>
          <a:r>
            <a:rPr lang="ar-DZ" dirty="0" smtClean="0"/>
            <a:t>يساعد التكوين على تجديد المعلومات وتحديدها بما يتوافق مع التغيرات المختلفة في البيئة </a:t>
          </a:r>
          <a:endParaRPr lang="fr-FR" dirty="0"/>
        </a:p>
      </dgm:t>
    </dgm:pt>
    <dgm:pt modelId="{EDD9D0CF-5A1E-425E-AAEF-7B85D7692250}" type="parTrans" cxnId="{F452CFD4-E547-4E7E-A8B1-7611BC0FFA82}">
      <dgm:prSet/>
      <dgm:spPr/>
      <dgm:t>
        <a:bodyPr/>
        <a:lstStyle/>
        <a:p>
          <a:endParaRPr lang="fr-FR"/>
        </a:p>
      </dgm:t>
    </dgm:pt>
    <dgm:pt modelId="{94A0C539-5B0E-4D97-A7AD-A37060060EA7}" type="sibTrans" cxnId="{F452CFD4-E547-4E7E-A8B1-7611BC0FFA82}">
      <dgm:prSet/>
      <dgm:spPr/>
      <dgm:t>
        <a:bodyPr/>
        <a:lstStyle/>
        <a:p>
          <a:endParaRPr lang="fr-FR"/>
        </a:p>
      </dgm:t>
    </dgm:pt>
    <dgm:pt modelId="{72B6434D-1816-4698-8545-43048001C167}" type="pres">
      <dgm:prSet presAssocID="{0CC4134F-6B03-4774-84B2-B6554501EF2F}" presName="linearFlow" presStyleCnt="0">
        <dgm:presLayoutVars>
          <dgm:dir/>
          <dgm:animLvl val="lvl"/>
          <dgm:resizeHandles val="exact"/>
        </dgm:presLayoutVars>
      </dgm:prSet>
      <dgm:spPr/>
      <dgm:t>
        <a:bodyPr/>
        <a:lstStyle/>
        <a:p>
          <a:endParaRPr lang="fr-FR"/>
        </a:p>
      </dgm:t>
    </dgm:pt>
    <dgm:pt modelId="{DE27F451-C3E4-4E53-A57F-5249E0DD7209}" type="pres">
      <dgm:prSet presAssocID="{C4CD1348-BD60-4FC0-BB8F-5436B355DF50}" presName="composite" presStyleCnt="0"/>
      <dgm:spPr/>
    </dgm:pt>
    <dgm:pt modelId="{137D9CEE-B1F9-4089-A9A5-CC1A756B31A7}" type="pres">
      <dgm:prSet presAssocID="{C4CD1348-BD60-4FC0-BB8F-5436B355DF50}" presName="parentText" presStyleLbl="alignNode1" presStyleIdx="0" presStyleCnt="5">
        <dgm:presLayoutVars>
          <dgm:chMax val="1"/>
          <dgm:bulletEnabled val="1"/>
        </dgm:presLayoutVars>
      </dgm:prSet>
      <dgm:spPr/>
      <dgm:t>
        <a:bodyPr/>
        <a:lstStyle/>
        <a:p>
          <a:endParaRPr lang="fr-FR"/>
        </a:p>
      </dgm:t>
    </dgm:pt>
    <dgm:pt modelId="{42F3FFD8-594E-413E-87F5-2E28EB2CDB93}" type="pres">
      <dgm:prSet presAssocID="{C4CD1348-BD60-4FC0-BB8F-5436B355DF50}" presName="descendantText" presStyleLbl="alignAcc1" presStyleIdx="0" presStyleCnt="5">
        <dgm:presLayoutVars>
          <dgm:bulletEnabled val="1"/>
        </dgm:presLayoutVars>
      </dgm:prSet>
      <dgm:spPr/>
      <dgm:t>
        <a:bodyPr/>
        <a:lstStyle/>
        <a:p>
          <a:endParaRPr lang="fr-FR"/>
        </a:p>
      </dgm:t>
    </dgm:pt>
    <dgm:pt modelId="{DD82B830-F857-4C23-8DC3-C963CD34D54C}" type="pres">
      <dgm:prSet presAssocID="{4C63371D-3B13-47B7-A0E1-4F73608D6600}" presName="sp" presStyleCnt="0"/>
      <dgm:spPr/>
    </dgm:pt>
    <dgm:pt modelId="{94AE7B04-0250-485C-B890-4E47F06FA23A}" type="pres">
      <dgm:prSet presAssocID="{55701323-7700-4735-8D6A-43DBDC7A9957}" presName="composite" presStyleCnt="0"/>
      <dgm:spPr/>
    </dgm:pt>
    <dgm:pt modelId="{18438454-71CB-4AE6-AE25-E1024932CD4B}" type="pres">
      <dgm:prSet presAssocID="{55701323-7700-4735-8D6A-43DBDC7A9957}" presName="parentText" presStyleLbl="alignNode1" presStyleIdx="1" presStyleCnt="5">
        <dgm:presLayoutVars>
          <dgm:chMax val="1"/>
          <dgm:bulletEnabled val="1"/>
        </dgm:presLayoutVars>
      </dgm:prSet>
      <dgm:spPr/>
      <dgm:t>
        <a:bodyPr/>
        <a:lstStyle/>
        <a:p>
          <a:endParaRPr lang="fr-FR"/>
        </a:p>
      </dgm:t>
    </dgm:pt>
    <dgm:pt modelId="{2F209E55-2B6D-44C4-813C-711E0B815938}" type="pres">
      <dgm:prSet presAssocID="{55701323-7700-4735-8D6A-43DBDC7A9957}" presName="descendantText" presStyleLbl="alignAcc1" presStyleIdx="1" presStyleCnt="5">
        <dgm:presLayoutVars>
          <dgm:bulletEnabled val="1"/>
        </dgm:presLayoutVars>
      </dgm:prSet>
      <dgm:spPr/>
      <dgm:t>
        <a:bodyPr/>
        <a:lstStyle/>
        <a:p>
          <a:endParaRPr lang="fr-FR"/>
        </a:p>
      </dgm:t>
    </dgm:pt>
    <dgm:pt modelId="{65D58593-3569-4954-BCF2-074BFAF01B6A}" type="pres">
      <dgm:prSet presAssocID="{A5A018A6-14DE-4137-8046-67C8AB5BBE40}" presName="sp" presStyleCnt="0"/>
      <dgm:spPr/>
    </dgm:pt>
    <dgm:pt modelId="{CE9CB99F-B3F4-4F5A-BD2F-520D76F4EA3F}" type="pres">
      <dgm:prSet presAssocID="{630CCEE9-C187-421E-B962-199CAD33BAB5}" presName="composite" presStyleCnt="0"/>
      <dgm:spPr/>
    </dgm:pt>
    <dgm:pt modelId="{848649C9-FB3E-4236-B1D0-E2A2A6AB758A}" type="pres">
      <dgm:prSet presAssocID="{630CCEE9-C187-421E-B962-199CAD33BAB5}" presName="parentText" presStyleLbl="alignNode1" presStyleIdx="2" presStyleCnt="5">
        <dgm:presLayoutVars>
          <dgm:chMax val="1"/>
          <dgm:bulletEnabled val="1"/>
        </dgm:presLayoutVars>
      </dgm:prSet>
      <dgm:spPr/>
      <dgm:t>
        <a:bodyPr/>
        <a:lstStyle/>
        <a:p>
          <a:endParaRPr lang="fr-FR"/>
        </a:p>
      </dgm:t>
    </dgm:pt>
    <dgm:pt modelId="{0F2393F9-7E8D-433E-B491-4F651288AA7D}" type="pres">
      <dgm:prSet presAssocID="{630CCEE9-C187-421E-B962-199CAD33BAB5}" presName="descendantText" presStyleLbl="alignAcc1" presStyleIdx="2" presStyleCnt="5">
        <dgm:presLayoutVars>
          <dgm:bulletEnabled val="1"/>
        </dgm:presLayoutVars>
      </dgm:prSet>
      <dgm:spPr/>
      <dgm:t>
        <a:bodyPr/>
        <a:lstStyle/>
        <a:p>
          <a:endParaRPr lang="fr-FR"/>
        </a:p>
      </dgm:t>
    </dgm:pt>
    <dgm:pt modelId="{FEE28FAD-2213-4E46-8C84-F16A0A868127}" type="pres">
      <dgm:prSet presAssocID="{01F5A053-3F47-4A90-9CA3-09CE07909D46}" presName="sp" presStyleCnt="0"/>
      <dgm:spPr/>
    </dgm:pt>
    <dgm:pt modelId="{1A7721F4-F490-4E3E-AD38-590AA2162CCC}" type="pres">
      <dgm:prSet presAssocID="{C04B51F8-A7CB-4BB6-B3BB-CAF4669C2C9E}" presName="composite" presStyleCnt="0"/>
      <dgm:spPr/>
    </dgm:pt>
    <dgm:pt modelId="{B69AD3A4-E400-4BD3-B50A-D774F45742A8}" type="pres">
      <dgm:prSet presAssocID="{C04B51F8-A7CB-4BB6-B3BB-CAF4669C2C9E}" presName="parentText" presStyleLbl="alignNode1" presStyleIdx="3" presStyleCnt="5">
        <dgm:presLayoutVars>
          <dgm:chMax val="1"/>
          <dgm:bulletEnabled val="1"/>
        </dgm:presLayoutVars>
      </dgm:prSet>
      <dgm:spPr/>
      <dgm:t>
        <a:bodyPr/>
        <a:lstStyle/>
        <a:p>
          <a:endParaRPr lang="fr-FR"/>
        </a:p>
      </dgm:t>
    </dgm:pt>
    <dgm:pt modelId="{F281B680-9E9B-4CF9-9F18-F3CF37825A23}" type="pres">
      <dgm:prSet presAssocID="{C04B51F8-A7CB-4BB6-B3BB-CAF4669C2C9E}" presName="descendantText" presStyleLbl="alignAcc1" presStyleIdx="3" presStyleCnt="5">
        <dgm:presLayoutVars>
          <dgm:bulletEnabled val="1"/>
        </dgm:presLayoutVars>
      </dgm:prSet>
      <dgm:spPr/>
      <dgm:t>
        <a:bodyPr/>
        <a:lstStyle/>
        <a:p>
          <a:endParaRPr lang="fr-FR"/>
        </a:p>
      </dgm:t>
    </dgm:pt>
    <dgm:pt modelId="{71E96626-58B0-48AC-993F-55A8354DADF8}" type="pres">
      <dgm:prSet presAssocID="{805B6F85-20C0-4366-B06A-A66286D69A24}" presName="sp" presStyleCnt="0"/>
      <dgm:spPr/>
    </dgm:pt>
    <dgm:pt modelId="{ED896F9C-0D5F-4B7E-B866-B41A1ED2BA50}" type="pres">
      <dgm:prSet presAssocID="{5265F05A-038B-426B-9C42-3582AC09A50F}" presName="composite" presStyleCnt="0"/>
      <dgm:spPr/>
    </dgm:pt>
    <dgm:pt modelId="{AF4D3981-044D-41B0-A5BE-7E5A882F9C12}" type="pres">
      <dgm:prSet presAssocID="{5265F05A-038B-426B-9C42-3582AC09A50F}" presName="parentText" presStyleLbl="alignNode1" presStyleIdx="4" presStyleCnt="5">
        <dgm:presLayoutVars>
          <dgm:chMax val="1"/>
          <dgm:bulletEnabled val="1"/>
        </dgm:presLayoutVars>
      </dgm:prSet>
      <dgm:spPr/>
      <dgm:t>
        <a:bodyPr/>
        <a:lstStyle/>
        <a:p>
          <a:endParaRPr lang="fr-FR"/>
        </a:p>
      </dgm:t>
    </dgm:pt>
    <dgm:pt modelId="{C7A9D91D-ED5B-4339-8436-522DADC30A0F}" type="pres">
      <dgm:prSet presAssocID="{5265F05A-038B-426B-9C42-3582AC09A50F}" presName="descendantText" presStyleLbl="alignAcc1" presStyleIdx="4" presStyleCnt="5">
        <dgm:presLayoutVars>
          <dgm:bulletEnabled val="1"/>
        </dgm:presLayoutVars>
      </dgm:prSet>
      <dgm:spPr/>
      <dgm:t>
        <a:bodyPr/>
        <a:lstStyle/>
        <a:p>
          <a:endParaRPr lang="fr-FR"/>
        </a:p>
      </dgm:t>
    </dgm:pt>
  </dgm:ptLst>
  <dgm:cxnLst>
    <dgm:cxn modelId="{01FDB094-3FF3-4D54-A9A7-AF4FEFAA726F}" srcId="{0CC4134F-6B03-4774-84B2-B6554501EF2F}" destId="{630CCEE9-C187-421E-B962-199CAD33BAB5}" srcOrd="2" destOrd="0" parTransId="{C904ED69-F461-4F68-97EB-300932971632}" sibTransId="{01F5A053-3F47-4A90-9CA3-09CE07909D46}"/>
    <dgm:cxn modelId="{B888209C-AA55-437D-8DCE-1A0253C023FD}" srcId="{0CC4134F-6B03-4774-84B2-B6554501EF2F}" destId="{55701323-7700-4735-8D6A-43DBDC7A9957}" srcOrd="1" destOrd="0" parTransId="{AC86A48B-94F1-4124-A2F1-279A3B4ADB99}" sibTransId="{A5A018A6-14DE-4137-8046-67C8AB5BBE40}"/>
    <dgm:cxn modelId="{0CFBD257-5A0E-41A5-BC3B-342C90DBD5A5}" type="presOf" srcId="{F6262ADD-AE23-4E4B-9981-FFF5B06EAAE1}" destId="{0F2393F9-7E8D-433E-B491-4F651288AA7D}" srcOrd="0" destOrd="0" presId="urn:microsoft.com/office/officeart/2005/8/layout/chevron2"/>
    <dgm:cxn modelId="{A51D3E7B-4E84-42C4-8B8D-48ED1F8504A6}" srcId="{630CCEE9-C187-421E-B962-199CAD33BAB5}" destId="{F6262ADD-AE23-4E4B-9981-FFF5B06EAAE1}" srcOrd="0" destOrd="0" parTransId="{3764C024-067A-4EFB-BE6D-5D7FC5A67503}" sibTransId="{40125B25-16E5-4A6B-9D29-9DA01844457A}"/>
    <dgm:cxn modelId="{3641C2DA-FE19-48AD-B8CF-BBDFC714E941}" srcId="{55701323-7700-4735-8D6A-43DBDC7A9957}" destId="{9321863E-3327-4601-A42B-D6F23822EFC8}" srcOrd="0" destOrd="0" parTransId="{CC6698B7-FA8B-4E45-B077-6CE3D151842D}" sibTransId="{3B472805-43CB-4B7C-A5B6-3B1F780B0BF1}"/>
    <dgm:cxn modelId="{9007CA99-9A37-4323-8206-1CCDE6ECD208}" type="presOf" srcId="{F334B557-2879-4E43-BD0D-B94C51A1F512}" destId="{42F3FFD8-594E-413E-87F5-2E28EB2CDB93}" srcOrd="0" destOrd="0" presId="urn:microsoft.com/office/officeart/2005/8/layout/chevron2"/>
    <dgm:cxn modelId="{05D53809-C281-4065-928F-ECE781BEF516}" type="presOf" srcId="{C4CD1348-BD60-4FC0-BB8F-5436B355DF50}" destId="{137D9CEE-B1F9-4089-A9A5-CC1A756B31A7}" srcOrd="0" destOrd="0" presId="urn:microsoft.com/office/officeart/2005/8/layout/chevron2"/>
    <dgm:cxn modelId="{D31F9A9E-3324-4032-9590-7A420C41C1CB}" type="presOf" srcId="{9321863E-3327-4601-A42B-D6F23822EFC8}" destId="{2F209E55-2B6D-44C4-813C-711E0B815938}" srcOrd="0" destOrd="0" presId="urn:microsoft.com/office/officeart/2005/8/layout/chevron2"/>
    <dgm:cxn modelId="{998805ED-1550-4C4F-A5A0-919E44A6BE2A}" type="presOf" srcId="{3F68025E-4139-4F39-94AC-66B55DB600AC}" destId="{C7A9D91D-ED5B-4339-8436-522DADC30A0F}" srcOrd="0" destOrd="0" presId="urn:microsoft.com/office/officeart/2005/8/layout/chevron2"/>
    <dgm:cxn modelId="{4A51BC57-C48A-4968-B2F6-BC04E0333A78}" type="presOf" srcId="{0CC4134F-6B03-4774-84B2-B6554501EF2F}" destId="{72B6434D-1816-4698-8545-43048001C167}" srcOrd="0" destOrd="0" presId="urn:microsoft.com/office/officeart/2005/8/layout/chevron2"/>
    <dgm:cxn modelId="{CFE20F78-EC00-4F72-AAD4-46E387E01B19}" srcId="{C4CD1348-BD60-4FC0-BB8F-5436B355DF50}" destId="{F334B557-2879-4E43-BD0D-B94C51A1F512}" srcOrd="0" destOrd="0" parTransId="{2D302A29-6C46-42FC-BF8D-6027CDD40434}" sibTransId="{6DF68389-A3A2-4656-9BF0-00B1D1B009BC}"/>
    <dgm:cxn modelId="{3B0E6C2D-94B4-4BB2-AF2B-D7783FF8E40E}" srcId="{0CC4134F-6B03-4774-84B2-B6554501EF2F}" destId="{C04B51F8-A7CB-4BB6-B3BB-CAF4669C2C9E}" srcOrd="3" destOrd="0" parTransId="{42694897-59D8-4408-BABB-39CD10FDEA9D}" sibTransId="{805B6F85-20C0-4366-B06A-A66286D69A24}"/>
    <dgm:cxn modelId="{E332F135-A4B0-4A7E-946C-922B51D54588}" type="presOf" srcId="{630CCEE9-C187-421E-B962-199CAD33BAB5}" destId="{848649C9-FB3E-4236-B1D0-E2A2A6AB758A}" srcOrd="0" destOrd="0" presId="urn:microsoft.com/office/officeart/2005/8/layout/chevron2"/>
    <dgm:cxn modelId="{CBA612FF-D8A6-408D-9A3E-0F56CA2B7CCD}" type="presOf" srcId="{C04B51F8-A7CB-4BB6-B3BB-CAF4669C2C9E}" destId="{B69AD3A4-E400-4BD3-B50A-D774F45742A8}" srcOrd="0" destOrd="0" presId="urn:microsoft.com/office/officeart/2005/8/layout/chevron2"/>
    <dgm:cxn modelId="{45369D74-2251-4EC3-935A-931D0A0703B1}" srcId="{C04B51F8-A7CB-4BB6-B3BB-CAF4669C2C9E}" destId="{9DB52212-A1C8-431D-AFD6-5C56CE45B68E}" srcOrd="0" destOrd="0" parTransId="{A453AD52-3BFC-431E-8F06-401FA4C9FE5F}" sibTransId="{08F03D24-870D-4510-8ECF-2F1F9E171B69}"/>
    <dgm:cxn modelId="{4F94199F-4584-48BD-8ECF-5A985B8E3C62}" type="presOf" srcId="{55701323-7700-4735-8D6A-43DBDC7A9957}" destId="{18438454-71CB-4AE6-AE25-E1024932CD4B}" srcOrd="0" destOrd="0" presId="urn:microsoft.com/office/officeart/2005/8/layout/chevron2"/>
    <dgm:cxn modelId="{E5A60BC7-A087-459D-A9F0-16DF9F833B9D}" type="presOf" srcId="{9DB52212-A1C8-431D-AFD6-5C56CE45B68E}" destId="{F281B680-9E9B-4CF9-9F18-F3CF37825A23}" srcOrd="0" destOrd="0" presId="urn:microsoft.com/office/officeart/2005/8/layout/chevron2"/>
    <dgm:cxn modelId="{3E571589-BA3F-466E-B4A4-644CE8D321BB}" srcId="{0CC4134F-6B03-4774-84B2-B6554501EF2F}" destId="{5265F05A-038B-426B-9C42-3582AC09A50F}" srcOrd="4" destOrd="0" parTransId="{896A474A-5B00-4992-A37F-EE35C415EAC8}" sibTransId="{BC188676-3772-4695-BDB1-4FEAD1C7EBAF}"/>
    <dgm:cxn modelId="{1E856D31-F47A-491E-94A5-5F3AEBC333D5}" type="presOf" srcId="{5265F05A-038B-426B-9C42-3582AC09A50F}" destId="{AF4D3981-044D-41B0-A5BE-7E5A882F9C12}" srcOrd="0" destOrd="0" presId="urn:microsoft.com/office/officeart/2005/8/layout/chevron2"/>
    <dgm:cxn modelId="{F452CFD4-E547-4E7E-A8B1-7611BC0FFA82}" srcId="{5265F05A-038B-426B-9C42-3582AC09A50F}" destId="{3F68025E-4139-4F39-94AC-66B55DB600AC}" srcOrd="0" destOrd="0" parTransId="{EDD9D0CF-5A1E-425E-AAEF-7B85D7692250}" sibTransId="{94A0C539-5B0E-4D97-A7AD-A37060060EA7}"/>
    <dgm:cxn modelId="{F5C31356-A1E7-4AA2-B501-78D48BB2AE87}" srcId="{0CC4134F-6B03-4774-84B2-B6554501EF2F}" destId="{C4CD1348-BD60-4FC0-BB8F-5436B355DF50}" srcOrd="0" destOrd="0" parTransId="{681DC6BC-4601-43D9-8765-54AFA7826399}" sibTransId="{4C63371D-3B13-47B7-A0E1-4F73608D6600}"/>
    <dgm:cxn modelId="{2A3A3DF3-8132-4C7F-B749-063443609CAA}" type="presParOf" srcId="{72B6434D-1816-4698-8545-43048001C167}" destId="{DE27F451-C3E4-4E53-A57F-5249E0DD7209}" srcOrd="0" destOrd="0" presId="urn:microsoft.com/office/officeart/2005/8/layout/chevron2"/>
    <dgm:cxn modelId="{15644F5D-8C7C-47CD-A677-1DD0186FEE84}" type="presParOf" srcId="{DE27F451-C3E4-4E53-A57F-5249E0DD7209}" destId="{137D9CEE-B1F9-4089-A9A5-CC1A756B31A7}" srcOrd="0" destOrd="0" presId="urn:microsoft.com/office/officeart/2005/8/layout/chevron2"/>
    <dgm:cxn modelId="{1D0D78C9-6426-4E7D-B43C-18888E3B6B4F}" type="presParOf" srcId="{DE27F451-C3E4-4E53-A57F-5249E0DD7209}" destId="{42F3FFD8-594E-413E-87F5-2E28EB2CDB93}" srcOrd="1" destOrd="0" presId="urn:microsoft.com/office/officeart/2005/8/layout/chevron2"/>
    <dgm:cxn modelId="{475E6001-B632-44EC-BAF7-5A2BC6720F78}" type="presParOf" srcId="{72B6434D-1816-4698-8545-43048001C167}" destId="{DD82B830-F857-4C23-8DC3-C963CD34D54C}" srcOrd="1" destOrd="0" presId="urn:microsoft.com/office/officeart/2005/8/layout/chevron2"/>
    <dgm:cxn modelId="{E7B528D7-E8FA-4B71-ACD3-39794D399FA9}" type="presParOf" srcId="{72B6434D-1816-4698-8545-43048001C167}" destId="{94AE7B04-0250-485C-B890-4E47F06FA23A}" srcOrd="2" destOrd="0" presId="urn:microsoft.com/office/officeart/2005/8/layout/chevron2"/>
    <dgm:cxn modelId="{6F78C8A7-3ED0-4BB5-8322-38D910DA406D}" type="presParOf" srcId="{94AE7B04-0250-485C-B890-4E47F06FA23A}" destId="{18438454-71CB-4AE6-AE25-E1024932CD4B}" srcOrd="0" destOrd="0" presId="urn:microsoft.com/office/officeart/2005/8/layout/chevron2"/>
    <dgm:cxn modelId="{4A9AA948-9956-4D64-8E1A-552122DF5945}" type="presParOf" srcId="{94AE7B04-0250-485C-B890-4E47F06FA23A}" destId="{2F209E55-2B6D-44C4-813C-711E0B815938}" srcOrd="1" destOrd="0" presId="urn:microsoft.com/office/officeart/2005/8/layout/chevron2"/>
    <dgm:cxn modelId="{9BC5773E-50FC-4A37-8F00-DCE034424D34}" type="presParOf" srcId="{72B6434D-1816-4698-8545-43048001C167}" destId="{65D58593-3569-4954-BCF2-074BFAF01B6A}" srcOrd="3" destOrd="0" presId="urn:microsoft.com/office/officeart/2005/8/layout/chevron2"/>
    <dgm:cxn modelId="{B186DB32-3DBA-4E38-8A11-6A65B63F1EC6}" type="presParOf" srcId="{72B6434D-1816-4698-8545-43048001C167}" destId="{CE9CB99F-B3F4-4F5A-BD2F-520D76F4EA3F}" srcOrd="4" destOrd="0" presId="urn:microsoft.com/office/officeart/2005/8/layout/chevron2"/>
    <dgm:cxn modelId="{1898F564-15F7-4CA9-ACEE-F850EF7D1208}" type="presParOf" srcId="{CE9CB99F-B3F4-4F5A-BD2F-520D76F4EA3F}" destId="{848649C9-FB3E-4236-B1D0-E2A2A6AB758A}" srcOrd="0" destOrd="0" presId="urn:microsoft.com/office/officeart/2005/8/layout/chevron2"/>
    <dgm:cxn modelId="{6860281C-E432-47C0-ABD6-01C8946C1846}" type="presParOf" srcId="{CE9CB99F-B3F4-4F5A-BD2F-520D76F4EA3F}" destId="{0F2393F9-7E8D-433E-B491-4F651288AA7D}" srcOrd="1" destOrd="0" presId="urn:microsoft.com/office/officeart/2005/8/layout/chevron2"/>
    <dgm:cxn modelId="{15039E91-803F-4533-852E-9841BF0045F2}" type="presParOf" srcId="{72B6434D-1816-4698-8545-43048001C167}" destId="{FEE28FAD-2213-4E46-8C84-F16A0A868127}" srcOrd="5" destOrd="0" presId="urn:microsoft.com/office/officeart/2005/8/layout/chevron2"/>
    <dgm:cxn modelId="{042B00C7-52AD-461B-93E3-104C7EA1FBF8}" type="presParOf" srcId="{72B6434D-1816-4698-8545-43048001C167}" destId="{1A7721F4-F490-4E3E-AD38-590AA2162CCC}" srcOrd="6" destOrd="0" presId="urn:microsoft.com/office/officeart/2005/8/layout/chevron2"/>
    <dgm:cxn modelId="{AD52378C-2C96-4E4D-8F24-F78BDEEAAB90}" type="presParOf" srcId="{1A7721F4-F490-4E3E-AD38-590AA2162CCC}" destId="{B69AD3A4-E400-4BD3-B50A-D774F45742A8}" srcOrd="0" destOrd="0" presId="urn:microsoft.com/office/officeart/2005/8/layout/chevron2"/>
    <dgm:cxn modelId="{3219F107-3C3B-4AA0-9082-7AF34F23DC29}" type="presParOf" srcId="{1A7721F4-F490-4E3E-AD38-590AA2162CCC}" destId="{F281B680-9E9B-4CF9-9F18-F3CF37825A23}" srcOrd="1" destOrd="0" presId="urn:microsoft.com/office/officeart/2005/8/layout/chevron2"/>
    <dgm:cxn modelId="{A4CC5DE2-C191-458E-8EC4-5D022EBF89C1}" type="presParOf" srcId="{72B6434D-1816-4698-8545-43048001C167}" destId="{71E96626-58B0-48AC-993F-55A8354DADF8}" srcOrd="7" destOrd="0" presId="urn:microsoft.com/office/officeart/2005/8/layout/chevron2"/>
    <dgm:cxn modelId="{5D6633EE-1240-4200-9A58-14BC4BC8AD90}" type="presParOf" srcId="{72B6434D-1816-4698-8545-43048001C167}" destId="{ED896F9C-0D5F-4B7E-B866-B41A1ED2BA50}" srcOrd="8" destOrd="0" presId="urn:microsoft.com/office/officeart/2005/8/layout/chevron2"/>
    <dgm:cxn modelId="{E011DF25-B727-44E3-9D4C-DE19A8BA1441}" type="presParOf" srcId="{ED896F9C-0D5F-4B7E-B866-B41A1ED2BA50}" destId="{AF4D3981-044D-41B0-A5BE-7E5A882F9C12}" srcOrd="0" destOrd="0" presId="urn:microsoft.com/office/officeart/2005/8/layout/chevron2"/>
    <dgm:cxn modelId="{D583D2C6-0D41-48D7-ACB5-1292B82198F9}" type="presParOf" srcId="{ED896F9C-0D5F-4B7E-B866-B41A1ED2BA50}" destId="{C7A9D91D-ED5B-4339-8436-522DADC30A0F}"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7EEB45-CC73-4D75-930F-62B5B5C9D569}" type="doc">
      <dgm:prSet loTypeId="urn:microsoft.com/office/officeart/2009/3/layout/IncreasingArrowsProcess" loCatId="process" qsTypeId="urn:microsoft.com/office/officeart/2005/8/quickstyle/simple2" qsCatId="simple" csTypeId="urn:microsoft.com/office/officeart/2005/8/colors/accent0_1" csCatId="mainScheme" phldr="1"/>
      <dgm:spPr/>
      <dgm:t>
        <a:bodyPr/>
        <a:lstStyle/>
        <a:p>
          <a:endParaRPr lang="fr-FR"/>
        </a:p>
      </dgm:t>
    </dgm:pt>
    <dgm:pt modelId="{DDBCE3CB-D69D-4A26-9559-A5E4B10D443D}">
      <dgm:prSet phldrT="[Texte]" custT="1"/>
      <dgm:spPr>
        <a:solidFill>
          <a:schemeClr val="bg1">
            <a:lumMod val="95000"/>
          </a:schemeClr>
        </a:solidFill>
      </dgm:spPr>
      <dgm:t>
        <a:bodyPr/>
        <a:lstStyle/>
        <a:p>
          <a:pPr algn="ctr" rtl="1"/>
          <a:r>
            <a:rPr lang="ar-DZ" sz="1800" b="1" dirty="0" smtClean="0">
              <a:effectLst>
                <a:outerShdw blurRad="38100" dist="38100" dir="2700000" algn="tl">
                  <a:srgbClr val="000000">
                    <a:alpha val="43137"/>
                  </a:srgbClr>
                </a:outerShdw>
              </a:effectLst>
            </a:rPr>
            <a:t>تحديد</a:t>
          </a:r>
          <a:r>
            <a:rPr lang="ar-DZ" sz="1200" dirty="0" smtClean="0"/>
            <a:t> </a:t>
          </a:r>
          <a:r>
            <a:rPr lang="ar-DZ" sz="1800" b="1" dirty="0" smtClean="0">
              <a:effectLst>
                <a:outerShdw blurRad="38100" dist="38100" dir="2700000" algn="tl">
                  <a:srgbClr val="000000">
                    <a:alpha val="43137"/>
                  </a:srgbClr>
                </a:outerShdw>
              </a:effectLst>
            </a:rPr>
            <a:t>الاحتياجات من الموارد البشرية كما ونوعا </a:t>
          </a:r>
        </a:p>
      </dgm:t>
    </dgm:pt>
    <dgm:pt modelId="{95444ABF-D7DC-4536-998E-048440F10FBB}" type="sibTrans" cxnId="{029AF7D4-32F2-4A49-9C80-79F0279FADE9}">
      <dgm:prSet/>
      <dgm:spPr/>
      <dgm:t>
        <a:bodyPr/>
        <a:lstStyle/>
        <a:p>
          <a:endParaRPr lang="fr-FR"/>
        </a:p>
      </dgm:t>
    </dgm:pt>
    <dgm:pt modelId="{FA76320C-9B8B-4C13-8CE9-8FFB38FD7BBD}" type="parTrans" cxnId="{029AF7D4-32F2-4A49-9C80-79F0279FADE9}">
      <dgm:prSet/>
      <dgm:spPr/>
      <dgm:t>
        <a:bodyPr/>
        <a:lstStyle/>
        <a:p>
          <a:endParaRPr lang="fr-FR"/>
        </a:p>
      </dgm:t>
    </dgm:pt>
    <dgm:pt modelId="{3EBFB11A-E14B-42EE-B29F-E122E7D69035}">
      <dgm:prSet phldrT="[Texte]" custT="1"/>
      <dgm:spPr>
        <a:solidFill>
          <a:schemeClr val="bg2">
            <a:lumMod val="90000"/>
          </a:schemeClr>
        </a:solidFill>
      </dgm:spPr>
      <dgm:t>
        <a:bodyPr/>
        <a:lstStyle/>
        <a:p>
          <a:pPr algn="ctr" rtl="1"/>
          <a:r>
            <a:rPr lang="ar-DZ" sz="1800" b="1" dirty="0" smtClean="0">
              <a:effectLst>
                <a:outerShdw blurRad="38100" dist="38100" dir="2700000" algn="tl">
                  <a:srgbClr val="000000">
                    <a:alpha val="43137"/>
                  </a:srgbClr>
                </a:outerShdw>
              </a:effectLst>
            </a:rPr>
            <a:t>شمولية التكوين </a:t>
          </a:r>
        </a:p>
      </dgm:t>
    </dgm:pt>
    <dgm:pt modelId="{8F3497F0-3E72-4AAF-9C96-FB1FBFD90A5D}" type="parTrans" cxnId="{10C06446-5A37-4528-B14F-379481DC7254}">
      <dgm:prSet/>
      <dgm:spPr/>
      <dgm:t>
        <a:bodyPr/>
        <a:lstStyle/>
        <a:p>
          <a:endParaRPr lang="fr-FR"/>
        </a:p>
      </dgm:t>
    </dgm:pt>
    <dgm:pt modelId="{46E49D30-304A-4A68-A647-21916DB17A99}" type="sibTrans" cxnId="{10C06446-5A37-4528-B14F-379481DC7254}">
      <dgm:prSet/>
      <dgm:spPr/>
      <dgm:t>
        <a:bodyPr/>
        <a:lstStyle/>
        <a:p>
          <a:endParaRPr lang="fr-FR"/>
        </a:p>
      </dgm:t>
    </dgm:pt>
    <dgm:pt modelId="{43552B94-99DA-4658-B13E-B8B39F46F350}">
      <dgm:prSet phldrT="[Texte]" custT="1"/>
      <dgm:spPr>
        <a:solidFill>
          <a:schemeClr val="tx2">
            <a:lumMod val="20000"/>
            <a:lumOff val="80000"/>
          </a:schemeClr>
        </a:solidFill>
      </dgm:spPr>
      <dgm:t>
        <a:bodyPr/>
        <a:lstStyle/>
        <a:p>
          <a:pPr algn="ctr" rtl="1"/>
          <a:r>
            <a:rPr lang="ar-DZ" sz="1800" b="1" dirty="0" smtClean="0">
              <a:effectLst>
                <a:outerShdw blurRad="38100" dist="38100" dir="2700000" algn="tl">
                  <a:srgbClr val="000000">
                    <a:alpha val="43137"/>
                  </a:srgbClr>
                </a:outerShdw>
              </a:effectLst>
            </a:rPr>
            <a:t>واقعية التكوين </a:t>
          </a:r>
        </a:p>
      </dgm:t>
    </dgm:pt>
    <dgm:pt modelId="{122C24EE-C8BB-408A-A916-F3576A1C57F8}" type="parTrans" cxnId="{5AB4E00A-0FC7-4339-BAA4-4B2BB41D779E}">
      <dgm:prSet/>
      <dgm:spPr/>
      <dgm:t>
        <a:bodyPr/>
        <a:lstStyle/>
        <a:p>
          <a:endParaRPr lang="fr-FR"/>
        </a:p>
      </dgm:t>
    </dgm:pt>
    <dgm:pt modelId="{8F0B3130-5C0C-4EA3-8456-6B9018EE4A51}" type="sibTrans" cxnId="{5AB4E00A-0FC7-4339-BAA4-4B2BB41D779E}">
      <dgm:prSet/>
      <dgm:spPr/>
      <dgm:t>
        <a:bodyPr/>
        <a:lstStyle/>
        <a:p>
          <a:endParaRPr lang="fr-FR"/>
        </a:p>
      </dgm:t>
    </dgm:pt>
    <dgm:pt modelId="{5E7D27E8-B970-46AB-B58F-0C1B234E7BB9}">
      <dgm:prSet phldrT="[Texte]" custT="1"/>
      <dgm:spPr>
        <a:solidFill>
          <a:schemeClr val="accent2">
            <a:lumMod val="20000"/>
            <a:lumOff val="80000"/>
          </a:schemeClr>
        </a:solidFill>
      </dgm:spPr>
      <dgm:t>
        <a:bodyPr/>
        <a:lstStyle/>
        <a:p>
          <a:pPr algn="ctr" rtl="1"/>
          <a:r>
            <a:rPr lang="ar-DZ" sz="1800" b="1" dirty="0" smtClean="0">
              <a:effectLst>
                <a:outerShdw blurRad="38100" dist="38100" dir="2700000" algn="tl">
                  <a:srgbClr val="000000">
                    <a:alpha val="43137"/>
                  </a:srgbClr>
                </a:outerShdw>
              </a:effectLst>
            </a:rPr>
            <a:t>عملية ليس لها نهاية </a:t>
          </a:r>
        </a:p>
      </dgm:t>
    </dgm:pt>
    <dgm:pt modelId="{4F03C5B3-F1DA-416D-803C-C852EF5640B5}" type="parTrans" cxnId="{E79F57A4-CF25-4D6C-B1C7-81DF574CA53D}">
      <dgm:prSet/>
      <dgm:spPr/>
      <dgm:t>
        <a:bodyPr/>
        <a:lstStyle/>
        <a:p>
          <a:endParaRPr lang="fr-FR"/>
        </a:p>
      </dgm:t>
    </dgm:pt>
    <dgm:pt modelId="{F5FBB2BE-3E40-4895-973D-1BF25A3535A1}" type="sibTrans" cxnId="{E79F57A4-CF25-4D6C-B1C7-81DF574CA53D}">
      <dgm:prSet/>
      <dgm:spPr/>
      <dgm:t>
        <a:bodyPr/>
        <a:lstStyle/>
        <a:p>
          <a:endParaRPr lang="fr-FR"/>
        </a:p>
      </dgm:t>
    </dgm:pt>
    <dgm:pt modelId="{53F5B951-87E2-41A5-8C6F-F16FF782AE81}">
      <dgm:prSet phldrT="[Texte]" custT="1"/>
      <dgm:spPr>
        <a:solidFill>
          <a:schemeClr val="accent3">
            <a:lumMod val="20000"/>
            <a:lumOff val="80000"/>
          </a:schemeClr>
        </a:solidFill>
      </dgm:spPr>
      <dgm:t>
        <a:bodyPr/>
        <a:lstStyle/>
        <a:p>
          <a:pPr algn="ctr" rtl="1"/>
          <a:r>
            <a:rPr lang="ar-DZ" sz="1800" b="1" dirty="0" smtClean="0">
              <a:effectLst>
                <a:outerShdw blurRad="38100" dist="38100" dir="2700000" algn="tl">
                  <a:srgbClr val="000000">
                    <a:alpha val="43137"/>
                  </a:srgbClr>
                </a:outerShdw>
              </a:effectLst>
            </a:rPr>
            <a:t>يجب على التكوين ان يكون متطور </a:t>
          </a:r>
        </a:p>
      </dgm:t>
    </dgm:pt>
    <dgm:pt modelId="{30D7E090-966F-4106-A379-773471CB5FC5}" type="parTrans" cxnId="{DC40181B-1897-48A0-B5B2-AF55C72807E1}">
      <dgm:prSet/>
      <dgm:spPr/>
      <dgm:t>
        <a:bodyPr/>
        <a:lstStyle/>
        <a:p>
          <a:endParaRPr lang="fr-FR"/>
        </a:p>
      </dgm:t>
    </dgm:pt>
    <dgm:pt modelId="{D51EDDCC-BF5F-4D50-92DB-94AA43C21E6F}" type="sibTrans" cxnId="{DC40181B-1897-48A0-B5B2-AF55C72807E1}">
      <dgm:prSet/>
      <dgm:spPr/>
      <dgm:t>
        <a:bodyPr/>
        <a:lstStyle/>
        <a:p>
          <a:endParaRPr lang="fr-FR"/>
        </a:p>
      </dgm:t>
    </dgm:pt>
    <dgm:pt modelId="{D816E7D9-A07C-40D1-B598-EF671141A84D}">
      <dgm:prSet phldrT="[Texte]"/>
      <dgm:spPr/>
      <dgm:t>
        <a:bodyPr/>
        <a:lstStyle/>
        <a:p>
          <a:endParaRPr lang="ar-DZ" dirty="0" smtClean="0"/>
        </a:p>
      </dgm:t>
    </dgm:pt>
    <dgm:pt modelId="{8BEFA679-09F8-4C03-9383-2793CCDB6BE0}" type="parTrans" cxnId="{86C12448-956B-477C-954D-9A6551333DA6}">
      <dgm:prSet/>
      <dgm:spPr/>
      <dgm:t>
        <a:bodyPr/>
        <a:lstStyle/>
        <a:p>
          <a:endParaRPr lang="fr-FR"/>
        </a:p>
      </dgm:t>
    </dgm:pt>
    <dgm:pt modelId="{A493C5B5-073C-4C3C-AADD-CC02BBF94497}" type="sibTrans" cxnId="{86C12448-956B-477C-954D-9A6551333DA6}">
      <dgm:prSet/>
      <dgm:spPr/>
      <dgm:t>
        <a:bodyPr/>
        <a:lstStyle/>
        <a:p>
          <a:endParaRPr lang="fr-FR"/>
        </a:p>
      </dgm:t>
    </dgm:pt>
    <dgm:pt modelId="{77CEE4EA-6DEF-404A-BBEA-C73A27A64798}" type="pres">
      <dgm:prSet presAssocID="{5B7EEB45-CC73-4D75-930F-62B5B5C9D569}" presName="Name0" presStyleCnt="0">
        <dgm:presLayoutVars>
          <dgm:chMax val="5"/>
          <dgm:chPref val="5"/>
          <dgm:dir/>
          <dgm:animLvl val="lvl"/>
        </dgm:presLayoutVars>
      </dgm:prSet>
      <dgm:spPr/>
      <dgm:t>
        <a:bodyPr/>
        <a:lstStyle/>
        <a:p>
          <a:endParaRPr lang="fr-FR"/>
        </a:p>
      </dgm:t>
    </dgm:pt>
    <dgm:pt modelId="{85401E04-7F27-444F-B03C-E929D67B3C9D}" type="pres">
      <dgm:prSet presAssocID="{DDBCE3CB-D69D-4A26-9559-A5E4B10D443D}" presName="parentText1" presStyleLbl="node1" presStyleIdx="0" presStyleCnt="5">
        <dgm:presLayoutVars>
          <dgm:chMax/>
          <dgm:chPref val="3"/>
          <dgm:bulletEnabled val="1"/>
        </dgm:presLayoutVars>
      </dgm:prSet>
      <dgm:spPr/>
      <dgm:t>
        <a:bodyPr/>
        <a:lstStyle/>
        <a:p>
          <a:endParaRPr lang="fr-FR"/>
        </a:p>
      </dgm:t>
    </dgm:pt>
    <dgm:pt modelId="{5FB4770B-7DF9-472A-9BDA-9D5E37D07C77}" type="pres">
      <dgm:prSet presAssocID="{3EBFB11A-E14B-42EE-B29F-E122E7D69035}" presName="parentText2" presStyleLbl="node1" presStyleIdx="1" presStyleCnt="5">
        <dgm:presLayoutVars>
          <dgm:chMax/>
          <dgm:chPref val="3"/>
          <dgm:bulletEnabled val="1"/>
        </dgm:presLayoutVars>
      </dgm:prSet>
      <dgm:spPr/>
      <dgm:t>
        <a:bodyPr/>
        <a:lstStyle/>
        <a:p>
          <a:endParaRPr lang="fr-FR"/>
        </a:p>
      </dgm:t>
    </dgm:pt>
    <dgm:pt modelId="{CA1C108B-AD84-4B77-9E60-56C33130AE6C}" type="pres">
      <dgm:prSet presAssocID="{43552B94-99DA-4658-B13E-B8B39F46F350}" presName="parentText3" presStyleLbl="node1" presStyleIdx="2" presStyleCnt="5">
        <dgm:presLayoutVars>
          <dgm:chMax/>
          <dgm:chPref val="3"/>
          <dgm:bulletEnabled val="1"/>
        </dgm:presLayoutVars>
      </dgm:prSet>
      <dgm:spPr/>
      <dgm:t>
        <a:bodyPr/>
        <a:lstStyle/>
        <a:p>
          <a:endParaRPr lang="fr-FR"/>
        </a:p>
      </dgm:t>
    </dgm:pt>
    <dgm:pt modelId="{86C6E7F9-0238-4A61-B2B0-F257C7ABA958}" type="pres">
      <dgm:prSet presAssocID="{5E7D27E8-B970-46AB-B58F-0C1B234E7BB9}" presName="parentText4" presStyleLbl="node1" presStyleIdx="3" presStyleCnt="5">
        <dgm:presLayoutVars>
          <dgm:chMax/>
          <dgm:chPref val="3"/>
          <dgm:bulletEnabled val="1"/>
        </dgm:presLayoutVars>
      </dgm:prSet>
      <dgm:spPr/>
      <dgm:t>
        <a:bodyPr/>
        <a:lstStyle/>
        <a:p>
          <a:endParaRPr lang="fr-FR"/>
        </a:p>
      </dgm:t>
    </dgm:pt>
    <dgm:pt modelId="{348F3B01-8137-44AA-8C3E-E8ACB04D99E0}" type="pres">
      <dgm:prSet presAssocID="{53F5B951-87E2-41A5-8C6F-F16FF782AE81}" presName="parentText5" presStyleLbl="node1" presStyleIdx="4" presStyleCnt="5">
        <dgm:presLayoutVars>
          <dgm:chMax/>
          <dgm:chPref val="3"/>
          <dgm:bulletEnabled val="1"/>
        </dgm:presLayoutVars>
      </dgm:prSet>
      <dgm:spPr/>
      <dgm:t>
        <a:bodyPr/>
        <a:lstStyle/>
        <a:p>
          <a:endParaRPr lang="fr-FR"/>
        </a:p>
      </dgm:t>
    </dgm:pt>
  </dgm:ptLst>
  <dgm:cxnLst>
    <dgm:cxn modelId="{10C06446-5A37-4528-B14F-379481DC7254}" srcId="{5B7EEB45-CC73-4D75-930F-62B5B5C9D569}" destId="{3EBFB11A-E14B-42EE-B29F-E122E7D69035}" srcOrd="1" destOrd="0" parTransId="{8F3497F0-3E72-4AAF-9C96-FB1FBFD90A5D}" sibTransId="{46E49D30-304A-4A68-A647-21916DB17A99}"/>
    <dgm:cxn modelId="{029AF7D4-32F2-4A49-9C80-79F0279FADE9}" srcId="{5B7EEB45-CC73-4D75-930F-62B5B5C9D569}" destId="{DDBCE3CB-D69D-4A26-9559-A5E4B10D443D}" srcOrd="0" destOrd="0" parTransId="{FA76320C-9B8B-4C13-8CE9-8FFB38FD7BBD}" sibTransId="{95444ABF-D7DC-4536-998E-048440F10FBB}"/>
    <dgm:cxn modelId="{7C9EB084-6257-4D36-AC6E-F553A8BB5CBC}" type="presOf" srcId="{43552B94-99DA-4658-B13E-B8B39F46F350}" destId="{CA1C108B-AD84-4B77-9E60-56C33130AE6C}" srcOrd="0" destOrd="0" presId="urn:microsoft.com/office/officeart/2009/3/layout/IncreasingArrowsProcess"/>
    <dgm:cxn modelId="{EA5E2557-EF8F-4D97-A9FD-4F7CEC8B0619}" type="presOf" srcId="{3EBFB11A-E14B-42EE-B29F-E122E7D69035}" destId="{5FB4770B-7DF9-472A-9BDA-9D5E37D07C77}" srcOrd="0" destOrd="0" presId="urn:microsoft.com/office/officeart/2009/3/layout/IncreasingArrowsProcess"/>
    <dgm:cxn modelId="{BD582ADD-C4FA-44FB-87E2-32CE39FDAEB0}" type="presOf" srcId="{5E7D27E8-B970-46AB-B58F-0C1B234E7BB9}" destId="{86C6E7F9-0238-4A61-B2B0-F257C7ABA958}" srcOrd="0" destOrd="0" presId="urn:microsoft.com/office/officeart/2009/3/layout/IncreasingArrowsProcess"/>
    <dgm:cxn modelId="{DCB9CCED-D7AB-4820-A824-296A825AF056}" type="presOf" srcId="{5B7EEB45-CC73-4D75-930F-62B5B5C9D569}" destId="{77CEE4EA-6DEF-404A-BBEA-C73A27A64798}" srcOrd="0" destOrd="0" presId="urn:microsoft.com/office/officeart/2009/3/layout/IncreasingArrowsProcess"/>
    <dgm:cxn modelId="{DC40181B-1897-48A0-B5B2-AF55C72807E1}" srcId="{5B7EEB45-CC73-4D75-930F-62B5B5C9D569}" destId="{53F5B951-87E2-41A5-8C6F-F16FF782AE81}" srcOrd="4" destOrd="0" parTransId="{30D7E090-966F-4106-A379-773471CB5FC5}" sibTransId="{D51EDDCC-BF5F-4D50-92DB-94AA43C21E6F}"/>
    <dgm:cxn modelId="{86C12448-956B-477C-954D-9A6551333DA6}" srcId="{5B7EEB45-CC73-4D75-930F-62B5B5C9D569}" destId="{D816E7D9-A07C-40D1-B598-EF671141A84D}" srcOrd="5" destOrd="0" parTransId="{8BEFA679-09F8-4C03-9383-2793CCDB6BE0}" sibTransId="{A493C5B5-073C-4C3C-AADD-CC02BBF94497}"/>
    <dgm:cxn modelId="{2D38B57A-CCE2-4BF0-BE47-36F192B5353E}" type="presOf" srcId="{DDBCE3CB-D69D-4A26-9559-A5E4B10D443D}" destId="{85401E04-7F27-444F-B03C-E929D67B3C9D}" srcOrd="0" destOrd="0" presId="urn:microsoft.com/office/officeart/2009/3/layout/IncreasingArrowsProcess"/>
    <dgm:cxn modelId="{5AB4E00A-0FC7-4339-BAA4-4B2BB41D779E}" srcId="{5B7EEB45-CC73-4D75-930F-62B5B5C9D569}" destId="{43552B94-99DA-4658-B13E-B8B39F46F350}" srcOrd="2" destOrd="0" parTransId="{122C24EE-C8BB-408A-A916-F3576A1C57F8}" sibTransId="{8F0B3130-5C0C-4EA3-8456-6B9018EE4A51}"/>
    <dgm:cxn modelId="{E79F57A4-CF25-4D6C-B1C7-81DF574CA53D}" srcId="{5B7EEB45-CC73-4D75-930F-62B5B5C9D569}" destId="{5E7D27E8-B970-46AB-B58F-0C1B234E7BB9}" srcOrd="3" destOrd="0" parTransId="{4F03C5B3-F1DA-416D-803C-C852EF5640B5}" sibTransId="{F5FBB2BE-3E40-4895-973D-1BF25A3535A1}"/>
    <dgm:cxn modelId="{5FAACB65-A706-4E41-8911-69DC511B2A3C}" type="presOf" srcId="{53F5B951-87E2-41A5-8C6F-F16FF782AE81}" destId="{348F3B01-8137-44AA-8C3E-E8ACB04D99E0}" srcOrd="0" destOrd="0" presId="urn:microsoft.com/office/officeart/2009/3/layout/IncreasingArrowsProcess"/>
    <dgm:cxn modelId="{A3181754-D305-4926-B0B8-784D28B8A899}" type="presParOf" srcId="{77CEE4EA-6DEF-404A-BBEA-C73A27A64798}" destId="{85401E04-7F27-444F-B03C-E929D67B3C9D}" srcOrd="0" destOrd="0" presId="urn:microsoft.com/office/officeart/2009/3/layout/IncreasingArrowsProcess"/>
    <dgm:cxn modelId="{88DBC10E-927D-48DC-9B9E-D43EA209A07D}" type="presParOf" srcId="{77CEE4EA-6DEF-404A-BBEA-C73A27A64798}" destId="{5FB4770B-7DF9-472A-9BDA-9D5E37D07C77}" srcOrd="1" destOrd="0" presId="urn:microsoft.com/office/officeart/2009/3/layout/IncreasingArrowsProcess"/>
    <dgm:cxn modelId="{509F092F-B11D-4C15-B485-4A16F37BA044}" type="presParOf" srcId="{77CEE4EA-6DEF-404A-BBEA-C73A27A64798}" destId="{CA1C108B-AD84-4B77-9E60-56C33130AE6C}" srcOrd="2" destOrd="0" presId="urn:microsoft.com/office/officeart/2009/3/layout/IncreasingArrowsProcess"/>
    <dgm:cxn modelId="{35FCB990-01D7-4CDC-8C9F-BE89C3CFEABC}" type="presParOf" srcId="{77CEE4EA-6DEF-404A-BBEA-C73A27A64798}" destId="{86C6E7F9-0238-4A61-B2B0-F257C7ABA958}" srcOrd="3" destOrd="0" presId="urn:microsoft.com/office/officeart/2009/3/layout/IncreasingArrowsProcess"/>
    <dgm:cxn modelId="{CE5492F6-EA05-4AC1-9E01-0C4659F3B942}" type="presParOf" srcId="{77CEE4EA-6DEF-404A-BBEA-C73A27A64798}" destId="{348F3B01-8137-44AA-8C3E-E8ACB04D99E0}" srcOrd="4" destOrd="0" presId="urn:microsoft.com/office/officeart/2009/3/layout/IncreasingArrowsProcess"/>
  </dgm:cxnLst>
  <dgm:bg/>
  <dgm:whole/>
  <dgm:extLst>
    <a:ext uri="http://schemas.microsoft.com/office/drawing/2008/diagram">
      <dsp:dataModelExt xmlns:dsp="http://schemas.microsoft.com/office/drawing/2008/diagram" xmlns="" relId="rId6" minVer="http://schemas.openxmlformats.org/drawingml/2006/diagram"/>
    </a:ext>
    <a:ext uri="{C62137D5-CB1D-491B-B009-E17868A290BF}">
      <dgm14:recolorImg xmlns:dgm14="http://schemas.microsoft.com/office/drawing/2010/diagram" xmlns="" val="1"/>
    </a:ext>
  </dgm:extLst>
</dgm:dataModel>
</file>

<file path=ppt/diagrams/data4.xml><?xml version="1.0" encoding="utf-8"?>
<dgm:dataModel xmlns:dgm="http://schemas.openxmlformats.org/drawingml/2006/diagram" xmlns:a="http://schemas.openxmlformats.org/drawingml/2006/main">
  <dgm:ptLst>
    <dgm:pt modelId="{CAC64430-6EA8-40DF-814A-C37993BFAF82}" type="doc">
      <dgm:prSet loTypeId="urn:microsoft.com/office/officeart/2008/layout/VerticalCurvedList" loCatId="list" qsTypeId="urn:microsoft.com/office/officeart/2005/8/quickstyle/3d3" qsCatId="3D" csTypeId="urn:microsoft.com/office/officeart/2005/8/colors/colorful1#2" csCatId="colorful" phldr="1"/>
      <dgm:spPr/>
      <dgm:t>
        <a:bodyPr/>
        <a:lstStyle/>
        <a:p>
          <a:endParaRPr lang="fr-FR"/>
        </a:p>
      </dgm:t>
    </dgm:pt>
    <dgm:pt modelId="{B5AF0C98-6F55-4A5C-B44E-358EC867142F}">
      <dgm:prSet phldrT="[Texte]"/>
      <dgm:spPr/>
      <dgm:t>
        <a:bodyPr/>
        <a:lstStyle/>
        <a:p>
          <a:pPr algn="r" rtl="1"/>
          <a:r>
            <a:rPr lang="ar-DZ" dirty="0" smtClean="0"/>
            <a:t> ابداع منظومة من الانشطة الموجهة نحوا انتاج الاهداف والعمل على تحقيقها ومتابعتها وتقويمها </a:t>
          </a:r>
          <a:endParaRPr lang="fr-FR" dirty="0"/>
        </a:p>
      </dgm:t>
    </dgm:pt>
    <dgm:pt modelId="{C0AFD9F0-4C14-4615-A161-17C6E825DB27}" type="parTrans" cxnId="{2FBF934C-E90A-4562-A556-218AD290CE17}">
      <dgm:prSet/>
      <dgm:spPr/>
      <dgm:t>
        <a:bodyPr/>
        <a:lstStyle/>
        <a:p>
          <a:endParaRPr lang="fr-FR"/>
        </a:p>
      </dgm:t>
    </dgm:pt>
    <dgm:pt modelId="{FE8D9CCE-B49D-4E42-8F24-3F678A678B57}" type="sibTrans" cxnId="{2FBF934C-E90A-4562-A556-218AD290CE17}">
      <dgm:prSet/>
      <dgm:spPr/>
      <dgm:t>
        <a:bodyPr/>
        <a:lstStyle/>
        <a:p>
          <a:endParaRPr lang="fr-FR"/>
        </a:p>
      </dgm:t>
    </dgm:pt>
    <dgm:pt modelId="{2FC99915-CB8D-484F-976A-93F6D1C93194}">
      <dgm:prSet phldrT="[Texte]"/>
      <dgm:spPr/>
      <dgm:t>
        <a:bodyPr/>
        <a:lstStyle/>
        <a:p>
          <a:pPr algn="r" rtl="1"/>
          <a:r>
            <a:rPr lang="ar-DZ" dirty="0" smtClean="0"/>
            <a:t> تحقيق اهداف البرامج التكوينية .</a:t>
          </a:r>
          <a:endParaRPr lang="fr-FR" dirty="0"/>
        </a:p>
      </dgm:t>
    </dgm:pt>
    <dgm:pt modelId="{19B4EF2D-721A-42F6-AE7A-358562C87EC0}" type="parTrans" cxnId="{06888F02-76B5-4334-99BC-3C4705D35EAC}">
      <dgm:prSet/>
      <dgm:spPr/>
      <dgm:t>
        <a:bodyPr/>
        <a:lstStyle/>
        <a:p>
          <a:endParaRPr lang="fr-FR"/>
        </a:p>
      </dgm:t>
    </dgm:pt>
    <dgm:pt modelId="{94987E39-8A86-41C4-8286-C33C5B01CD00}" type="sibTrans" cxnId="{06888F02-76B5-4334-99BC-3C4705D35EAC}">
      <dgm:prSet/>
      <dgm:spPr/>
      <dgm:t>
        <a:bodyPr/>
        <a:lstStyle/>
        <a:p>
          <a:endParaRPr lang="fr-FR"/>
        </a:p>
      </dgm:t>
    </dgm:pt>
    <dgm:pt modelId="{15C7E6FC-3193-43E8-8183-6C1CD1703AF8}">
      <dgm:prSet phldrT="[Texte]"/>
      <dgm:spPr/>
      <dgm:t>
        <a:bodyPr/>
        <a:lstStyle/>
        <a:p>
          <a:pPr algn="r" rtl="1"/>
          <a:r>
            <a:rPr lang="ar-DZ" dirty="0" smtClean="0"/>
            <a:t>تقديم تصور واضح وشامل وواقعي ينجح ضمن السياسة عامة للقطاع .</a:t>
          </a:r>
          <a:endParaRPr lang="fr-FR" dirty="0"/>
        </a:p>
      </dgm:t>
    </dgm:pt>
    <dgm:pt modelId="{CC8C564B-9B04-46A9-855B-4222B86C76A2}" type="parTrans" cxnId="{0AF6901A-3DF6-4259-BC3C-4B67095457D8}">
      <dgm:prSet/>
      <dgm:spPr/>
      <dgm:t>
        <a:bodyPr/>
        <a:lstStyle/>
        <a:p>
          <a:endParaRPr lang="fr-FR"/>
        </a:p>
      </dgm:t>
    </dgm:pt>
    <dgm:pt modelId="{47A12DC7-AACA-4BFF-B5ED-E22F81E2D1C0}" type="sibTrans" cxnId="{0AF6901A-3DF6-4259-BC3C-4B67095457D8}">
      <dgm:prSet/>
      <dgm:spPr/>
      <dgm:t>
        <a:bodyPr/>
        <a:lstStyle/>
        <a:p>
          <a:endParaRPr lang="fr-FR"/>
        </a:p>
      </dgm:t>
    </dgm:pt>
    <dgm:pt modelId="{AFB58A2A-70BF-4B2E-8EB0-01B0E68CAA03}">
      <dgm:prSet/>
      <dgm:spPr/>
      <dgm:t>
        <a:bodyPr/>
        <a:lstStyle/>
        <a:p>
          <a:pPr algn="r" rtl="1"/>
          <a:r>
            <a:rPr lang="ar-DZ" dirty="0" smtClean="0"/>
            <a:t> يحدد وترتيب مجموعة المنهجية التي تخص البرامج التكوين .</a:t>
          </a:r>
        </a:p>
      </dgm:t>
    </dgm:pt>
    <dgm:pt modelId="{1133587D-D906-4B8D-8979-C939D43F98A9}" type="parTrans" cxnId="{384206CF-0F8C-41F5-9AF5-1C4CC0FA93E3}">
      <dgm:prSet/>
      <dgm:spPr/>
      <dgm:t>
        <a:bodyPr/>
        <a:lstStyle/>
        <a:p>
          <a:endParaRPr lang="fr-FR"/>
        </a:p>
      </dgm:t>
    </dgm:pt>
    <dgm:pt modelId="{FC71627C-25FF-48C5-ADBB-AE93FCED175F}" type="sibTrans" cxnId="{384206CF-0F8C-41F5-9AF5-1C4CC0FA93E3}">
      <dgm:prSet/>
      <dgm:spPr/>
      <dgm:t>
        <a:bodyPr/>
        <a:lstStyle/>
        <a:p>
          <a:endParaRPr lang="fr-FR"/>
        </a:p>
      </dgm:t>
    </dgm:pt>
    <dgm:pt modelId="{E83D4C36-DBAB-4E0C-AC44-FEC6415146D8}" type="pres">
      <dgm:prSet presAssocID="{CAC64430-6EA8-40DF-814A-C37993BFAF82}" presName="Name0" presStyleCnt="0">
        <dgm:presLayoutVars>
          <dgm:chMax val="7"/>
          <dgm:chPref val="7"/>
          <dgm:dir/>
        </dgm:presLayoutVars>
      </dgm:prSet>
      <dgm:spPr/>
      <dgm:t>
        <a:bodyPr/>
        <a:lstStyle/>
        <a:p>
          <a:endParaRPr lang="fr-FR"/>
        </a:p>
      </dgm:t>
    </dgm:pt>
    <dgm:pt modelId="{3AA5B12C-D837-4690-9EFE-73ADA405E183}" type="pres">
      <dgm:prSet presAssocID="{CAC64430-6EA8-40DF-814A-C37993BFAF82}" presName="Name1" presStyleCnt="0"/>
      <dgm:spPr/>
    </dgm:pt>
    <dgm:pt modelId="{EEEF264C-23B2-45D1-BD98-368773070E27}" type="pres">
      <dgm:prSet presAssocID="{CAC64430-6EA8-40DF-814A-C37993BFAF82}" presName="cycle" presStyleCnt="0"/>
      <dgm:spPr/>
    </dgm:pt>
    <dgm:pt modelId="{9DEBA57E-0D7A-48D1-9884-CE73B66DDFED}" type="pres">
      <dgm:prSet presAssocID="{CAC64430-6EA8-40DF-814A-C37993BFAF82}" presName="srcNode" presStyleLbl="node1" presStyleIdx="0" presStyleCnt="4"/>
      <dgm:spPr/>
    </dgm:pt>
    <dgm:pt modelId="{A5B09DF2-A22C-4CB1-B860-0EF06FF48933}" type="pres">
      <dgm:prSet presAssocID="{CAC64430-6EA8-40DF-814A-C37993BFAF82}" presName="conn" presStyleLbl="parChTrans1D2" presStyleIdx="0" presStyleCnt="1"/>
      <dgm:spPr/>
      <dgm:t>
        <a:bodyPr/>
        <a:lstStyle/>
        <a:p>
          <a:endParaRPr lang="fr-FR"/>
        </a:p>
      </dgm:t>
    </dgm:pt>
    <dgm:pt modelId="{48033AFB-F2C2-4CDE-8EBB-40C93DFB1B4E}" type="pres">
      <dgm:prSet presAssocID="{CAC64430-6EA8-40DF-814A-C37993BFAF82}" presName="extraNode" presStyleLbl="node1" presStyleIdx="0" presStyleCnt="4"/>
      <dgm:spPr/>
    </dgm:pt>
    <dgm:pt modelId="{D2910DB2-468D-4032-85F1-93625597FB74}" type="pres">
      <dgm:prSet presAssocID="{CAC64430-6EA8-40DF-814A-C37993BFAF82}" presName="dstNode" presStyleLbl="node1" presStyleIdx="0" presStyleCnt="4"/>
      <dgm:spPr/>
    </dgm:pt>
    <dgm:pt modelId="{F833B97B-9006-4135-9BDA-9437CB924546}" type="pres">
      <dgm:prSet presAssocID="{B5AF0C98-6F55-4A5C-B44E-358EC867142F}" presName="text_1" presStyleLbl="node1" presStyleIdx="0" presStyleCnt="4">
        <dgm:presLayoutVars>
          <dgm:bulletEnabled val="1"/>
        </dgm:presLayoutVars>
      </dgm:prSet>
      <dgm:spPr/>
      <dgm:t>
        <a:bodyPr/>
        <a:lstStyle/>
        <a:p>
          <a:endParaRPr lang="fr-FR"/>
        </a:p>
      </dgm:t>
    </dgm:pt>
    <dgm:pt modelId="{CE226FE6-ABF3-4DC6-B2ED-8CFE33715CA5}" type="pres">
      <dgm:prSet presAssocID="{B5AF0C98-6F55-4A5C-B44E-358EC867142F}" presName="accent_1" presStyleCnt="0"/>
      <dgm:spPr/>
    </dgm:pt>
    <dgm:pt modelId="{7662DB90-8867-4242-8B25-85207262EE3B}" type="pres">
      <dgm:prSet presAssocID="{B5AF0C98-6F55-4A5C-B44E-358EC867142F}" presName="accentRepeatNode" presStyleLbl="solidFgAcc1" presStyleIdx="0" presStyleCnt="4"/>
      <dgm:spPr>
        <a:solidFill>
          <a:schemeClr val="accent6">
            <a:lumMod val="20000"/>
            <a:lumOff val="80000"/>
          </a:schemeClr>
        </a:solidFill>
      </dgm:spPr>
    </dgm:pt>
    <dgm:pt modelId="{136731F9-B1FD-4807-AEE7-FA62723AF4A5}" type="pres">
      <dgm:prSet presAssocID="{2FC99915-CB8D-484F-976A-93F6D1C93194}" presName="text_2" presStyleLbl="node1" presStyleIdx="1" presStyleCnt="4">
        <dgm:presLayoutVars>
          <dgm:bulletEnabled val="1"/>
        </dgm:presLayoutVars>
      </dgm:prSet>
      <dgm:spPr/>
      <dgm:t>
        <a:bodyPr/>
        <a:lstStyle/>
        <a:p>
          <a:endParaRPr lang="fr-FR"/>
        </a:p>
      </dgm:t>
    </dgm:pt>
    <dgm:pt modelId="{E5AB6C68-11EE-4263-BFED-A2345D778721}" type="pres">
      <dgm:prSet presAssocID="{2FC99915-CB8D-484F-976A-93F6D1C93194}" presName="accent_2" presStyleCnt="0"/>
      <dgm:spPr/>
    </dgm:pt>
    <dgm:pt modelId="{1699A425-C483-4C81-8AC2-4FD181552011}" type="pres">
      <dgm:prSet presAssocID="{2FC99915-CB8D-484F-976A-93F6D1C93194}" presName="accentRepeatNode" presStyleLbl="solidFgAcc1" presStyleIdx="1" presStyleCnt="4"/>
      <dgm:spPr>
        <a:solidFill>
          <a:schemeClr val="accent3">
            <a:lumMod val="20000"/>
            <a:lumOff val="80000"/>
          </a:schemeClr>
        </a:solidFill>
      </dgm:spPr>
    </dgm:pt>
    <dgm:pt modelId="{BB3195B5-1448-44A1-81BF-3C171EB52B76}" type="pres">
      <dgm:prSet presAssocID="{15C7E6FC-3193-43E8-8183-6C1CD1703AF8}" presName="text_3" presStyleLbl="node1" presStyleIdx="2" presStyleCnt="4">
        <dgm:presLayoutVars>
          <dgm:bulletEnabled val="1"/>
        </dgm:presLayoutVars>
      </dgm:prSet>
      <dgm:spPr/>
      <dgm:t>
        <a:bodyPr/>
        <a:lstStyle/>
        <a:p>
          <a:endParaRPr lang="fr-FR"/>
        </a:p>
      </dgm:t>
    </dgm:pt>
    <dgm:pt modelId="{C31A8A88-EF53-404A-A527-250BCCB21C78}" type="pres">
      <dgm:prSet presAssocID="{15C7E6FC-3193-43E8-8183-6C1CD1703AF8}" presName="accent_3" presStyleCnt="0"/>
      <dgm:spPr/>
    </dgm:pt>
    <dgm:pt modelId="{85DA3BCC-AACE-4DD2-958A-3B99809246EB}" type="pres">
      <dgm:prSet presAssocID="{15C7E6FC-3193-43E8-8183-6C1CD1703AF8}" presName="accentRepeatNode" presStyleLbl="solidFgAcc1" presStyleIdx="2" presStyleCnt="4"/>
      <dgm:spPr>
        <a:solidFill>
          <a:schemeClr val="accent4">
            <a:lumMod val="20000"/>
            <a:lumOff val="80000"/>
          </a:schemeClr>
        </a:solidFill>
      </dgm:spPr>
    </dgm:pt>
    <dgm:pt modelId="{B5692C10-9524-4C55-ADEF-D0B52FA720F1}" type="pres">
      <dgm:prSet presAssocID="{AFB58A2A-70BF-4B2E-8EB0-01B0E68CAA03}" presName="text_4" presStyleLbl="node1" presStyleIdx="3" presStyleCnt="4">
        <dgm:presLayoutVars>
          <dgm:bulletEnabled val="1"/>
        </dgm:presLayoutVars>
      </dgm:prSet>
      <dgm:spPr/>
      <dgm:t>
        <a:bodyPr/>
        <a:lstStyle/>
        <a:p>
          <a:endParaRPr lang="fr-FR"/>
        </a:p>
      </dgm:t>
    </dgm:pt>
    <dgm:pt modelId="{B4CF5253-BFE4-4C5E-909A-101F9C463611}" type="pres">
      <dgm:prSet presAssocID="{AFB58A2A-70BF-4B2E-8EB0-01B0E68CAA03}" presName="accent_4" presStyleCnt="0"/>
      <dgm:spPr/>
    </dgm:pt>
    <dgm:pt modelId="{4EB2F8E6-A0AC-4A98-88E0-59122EEA45FE}" type="pres">
      <dgm:prSet presAssocID="{AFB58A2A-70BF-4B2E-8EB0-01B0E68CAA03}" presName="accentRepeatNode" presStyleLbl="solidFgAcc1" presStyleIdx="3" presStyleCnt="4"/>
      <dgm:spPr>
        <a:solidFill>
          <a:schemeClr val="accent5">
            <a:lumMod val="20000"/>
            <a:lumOff val="80000"/>
          </a:schemeClr>
        </a:solidFill>
      </dgm:spPr>
    </dgm:pt>
  </dgm:ptLst>
  <dgm:cxnLst>
    <dgm:cxn modelId="{2515E820-1AD0-4C8C-94F3-39079BBBDD6B}" type="presOf" srcId="{CAC64430-6EA8-40DF-814A-C37993BFAF82}" destId="{E83D4C36-DBAB-4E0C-AC44-FEC6415146D8}" srcOrd="0" destOrd="0" presId="urn:microsoft.com/office/officeart/2008/layout/VerticalCurvedList"/>
    <dgm:cxn modelId="{4999328B-67D8-4235-B012-7350478A22B1}" type="presOf" srcId="{2FC99915-CB8D-484F-976A-93F6D1C93194}" destId="{136731F9-B1FD-4807-AEE7-FA62723AF4A5}" srcOrd="0" destOrd="0" presId="urn:microsoft.com/office/officeart/2008/layout/VerticalCurvedList"/>
    <dgm:cxn modelId="{42169D16-3893-43C9-A5D1-13DC6433C7AE}" type="presOf" srcId="{15C7E6FC-3193-43E8-8183-6C1CD1703AF8}" destId="{BB3195B5-1448-44A1-81BF-3C171EB52B76}" srcOrd="0" destOrd="0" presId="urn:microsoft.com/office/officeart/2008/layout/VerticalCurvedList"/>
    <dgm:cxn modelId="{384206CF-0F8C-41F5-9AF5-1C4CC0FA93E3}" srcId="{CAC64430-6EA8-40DF-814A-C37993BFAF82}" destId="{AFB58A2A-70BF-4B2E-8EB0-01B0E68CAA03}" srcOrd="3" destOrd="0" parTransId="{1133587D-D906-4B8D-8979-C939D43F98A9}" sibTransId="{FC71627C-25FF-48C5-ADBB-AE93FCED175F}"/>
    <dgm:cxn modelId="{5BA89CAB-C64E-4F52-B52D-64065B8846A9}" type="presOf" srcId="{AFB58A2A-70BF-4B2E-8EB0-01B0E68CAA03}" destId="{B5692C10-9524-4C55-ADEF-D0B52FA720F1}" srcOrd="0" destOrd="0" presId="urn:microsoft.com/office/officeart/2008/layout/VerticalCurvedList"/>
    <dgm:cxn modelId="{0AF6901A-3DF6-4259-BC3C-4B67095457D8}" srcId="{CAC64430-6EA8-40DF-814A-C37993BFAF82}" destId="{15C7E6FC-3193-43E8-8183-6C1CD1703AF8}" srcOrd="2" destOrd="0" parTransId="{CC8C564B-9B04-46A9-855B-4222B86C76A2}" sibTransId="{47A12DC7-AACA-4BFF-B5ED-E22F81E2D1C0}"/>
    <dgm:cxn modelId="{08274521-EE9E-4DA3-A905-82C2E46F2F4A}" type="presOf" srcId="{B5AF0C98-6F55-4A5C-B44E-358EC867142F}" destId="{F833B97B-9006-4135-9BDA-9437CB924546}" srcOrd="0" destOrd="0" presId="urn:microsoft.com/office/officeart/2008/layout/VerticalCurvedList"/>
    <dgm:cxn modelId="{33C7AD63-E94C-46B3-BEAD-B9411F4EA3D9}" type="presOf" srcId="{FE8D9CCE-B49D-4E42-8F24-3F678A678B57}" destId="{A5B09DF2-A22C-4CB1-B860-0EF06FF48933}" srcOrd="0" destOrd="0" presId="urn:microsoft.com/office/officeart/2008/layout/VerticalCurvedList"/>
    <dgm:cxn modelId="{2FBF934C-E90A-4562-A556-218AD290CE17}" srcId="{CAC64430-6EA8-40DF-814A-C37993BFAF82}" destId="{B5AF0C98-6F55-4A5C-B44E-358EC867142F}" srcOrd="0" destOrd="0" parTransId="{C0AFD9F0-4C14-4615-A161-17C6E825DB27}" sibTransId="{FE8D9CCE-B49D-4E42-8F24-3F678A678B57}"/>
    <dgm:cxn modelId="{06888F02-76B5-4334-99BC-3C4705D35EAC}" srcId="{CAC64430-6EA8-40DF-814A-C37993BFAF82}" destId="{2FC99915-CB8D-484F-976A-93F6D1C93194}" srcOrd="1" destOrd="0" parTransId="{19B4EF2D-721A-42F6-AE7A-358562C87EC0}" sibTransId="{94987E39-8A86-41C4-8286-C33C5B01CD00}"/>
    <dgm:cxn modelId="{4B994F2A-04EF-419F-B710-40819948AD9C}" type="presParOf" srcId="{E83D4C36-DBAB-4E0C-AC44-FEC6415146D8}" destId="{3AA5B12C-D837-4690-9EFE-73ADA405E183}" srcOrd="0" destOrd="0" presId="urn:microsoft.com/office/officeart/2008/layout/VerticalCurvedList"/>
    <dgm:cxn modelId="{2C866323-14F4-45F6-8192-281405FF2C23}" type="presParOf" srcId="{3AA5B12C-D837-4690-9EFE-73ADA405E183}" destId="{EEEF264C-23B2-45D1-BD98-368773070E27}" srcOrd="0" destOrd="0" presId="urn:microsoft.com/office/officeart/2008/layout/VerticalCurvedList"/>
    <dgm:cxn modelId="{E486C780-84E3-4B4A-9D01-F86839F9658E}" type="presParOf" srcId="{EEEF264C-23B2-45D1-BD98-368773070E27}" destId="{9DEBA57E-0D7A-48D1-9884-CE73B66DDFED}" srcOrd="0" destOrd="0" presId="urn:microsoft.com/office/officeart/2008/layout/VerticalCurvedList"/>
    <dgm:cxn modelId="{922352DD-F96A-4459-95D6-209D8A1DAE93}" type="presParOf" srcId="{EEEF264C-23B2-45D1-BD98-368773070E27}" destId="{A5B09DF2-A22C-4CB1-B860-0EF06FF48933}" srcOrd="1" destOrd="0" presId="urn:microsoft.com/office/officeart/2008/layout/VerticalCurvedList"/>
    <dgm:cxn modelId="{71B34B5D-3FDA-42AB-9935-5FEBED3DA3A3}" type="presParOf" srcId="{EEEF264C-23B2-45D1-BD98-368773070E27}" destId="{48033AFB-F2C2-4CDE-8EBB-40C93DFB1B4E}" srcOrd="2" destOrd="0" presId="urn:microsoft.com/office/officeart/2008/layout/VerticalCurvedList"/>
    <dgm:cxn modelId="{837CE66E-D188-43EF-8EF2-CC703C920455}" type="presParOf" srcId="{EEEF264C-23B2-45D1-BD98-368773070E27}" destId="{D2910DB2-468D-4032-85F1-93625597FB74}" srcOrd="3" destOrd="0" presId="urn:microsoft.com/office/officeart/2008/layout/VerticalCurvedList"/>
    <dgm:cxn modelId="{1F9F5B36-3FA0-4CAA-A26B-686AE6F79E4F}" type="presParOf" srcId="{3AA5B12C-D837-4690-9EFE-73ADA405E183}" destId="{F833B97B-9006-4135-9BDA-9437CB924546}" srcOrd="1" destOrd="0" presId="urn:microsoft.com/office/officeart/2008/layout/VerticalCurvedList"/>
    <dgm:cxn modelId="{5A671EAD-631B-42CD-9B50-782BF359980E}" type="presParOf" srcId="{3AA5B12C-D837-4690-9EFE-73ADA405E183}" destId="{CE226FE6-ABF3-4DC6-B2ED-8CFE33715CA5}" srcOrd="2" destOrd="0" presId="urn:microsoft.com/office/officeart/2008/layout/VerticalCurvedList"/>
    <dgm:cxn modelId="{67F2FA3A-BB71-416E-9650-43A8A41EB001}" type="presParOf" srcId="{CE226FE6-ABF3-4DC6-B2ED-8CFE33715CA5}" destId="{7662DB90-8867-4242-8B25-85207262EE3B}" srcOrd="0" destOrd="0" presId="urn:microsoft.com/office/officeart/2008/layout/VerticalCurvedList"/>
    <dgm:cxn modelId="{A3CDEE5E-E914-4B30-883B-7B2C80528FD0}" type="presParOf" srcId="{3AA5B12C-D837-4690-9EFE-73ADA405E183}" destId="{136731F9-B1FD-4807-AEE7-FA62723AF4A5}" srcOrd="3" destOrd="0" presId="urn:microsoft.com/office/officeart/2008/layout/VerticalCurvedList"/>
    <dgm:cxn modelId="{6EB41765-9D94-4AD2-94DF-6506730AFE21}" type="presParOf" srcId="{3AA5B12C-D837-4690-9EFE-73ADA405E183}" destId="{E5AB6C68-11EE-4263-BFED-A2345D778721}" srcOrd="4" destOrd="0" presId="urn:microsoft.com/office/officeart/2008/layout/VerticalCurvedList"/>
    <dgm:cxn modelId="{15E8B31C-3D20-4668-B22C-91BB42DF8201}" type="presParOf" srcId="{E5AB6C68-11EE-4263-BFED-A2345D778721}" destId="{1699A425-C483-4C81-8AC2-4FD181552011}" srcOrd="0" destOrd="0" presId="urn:microsoft.com/office/officeart/2008/layout/VerticalCurvedList"/>
    <dgm:cxn modelId="{3017BE8E-21BE-42F0-BE9C-35FE081B3DE4}" type="presParOf" srcId="{3AA5B12C-D837-4690-9EFE-73ADA405E183}" destId="{BB3195B5-1448-44A1-81BF-3C171EB52B76}" srcOrd="5" destOrd="0" presId="urn:microsoft.com/office/officeart/2008/layout/VerticalCurvedList"/>
    <dgm:cxn modelId="{BA6C118F-CC8A-4771-9A99-56ABCBC1C433}" type="presParOf" srcId="{3AA5B12C-D837-4690-9EFE-73ADA405E183}" destId="{C31A8A88-EF53-404A-A527-250BCCB21C78}" srcOrd="6" destOrd="0" presId="urn:microsoft.com/office/officeart/2008/layout/VerticalCurvedList"/>
    <dgm:cxn modelId="{ABF3CFCD-F953-40F4-90E8-A6FAB213DC4C}" type="presParOf" srcId="{C31A8A88-EF53-404A-A527-250BCCB21C78}" destId="{85DA3BCC-AACE-4DD2-958A-3B99809246EB}" srcOrd="0" destOrd="0" presId="urn:microsoft.com/office/officeart/2008/layout/VerticalCurvedList"/>
    <dgm:cxn modelId="{E98E4A42-7093-413C-9697-441685EF555B}" type="presParOf" srcId="{3AA5B12C-D837-4690-9EFE-73ADA405E183}" destId="{B5692C10-9524-4C55-ADEF-D0B52FA720F1}" srcOrd="7" destOrd="0" presId="urn:microsoft.com/office/officeart/2008/layout/VerticalCurvedList"/>
    <dgm:cxn modelId="{9C0AD545-80B5-4BD5-A517-29F9BC40E5A9}" type="presParOf" srcId="{3AA5B12C-D837-4690-9EFE-73ADA405E183}" destId="{B4CF5253-BFE4-4C5E-909A-101F9C463611}" srcOrd="8" destOrd="0" presId="urn:microsoft.com/office/officeart/2008/layout/VerticalCurvedList"/>
    <dgm:cxn modelId="{E48FE713-6F08-45A9-B21C-EA1E1E0C162F}" type="presParOf" srcId="{B4CF5253-BFE4-4C5E-909A-101F9C463611}" destId="{4EB2F8E6-A0AC-4A98-88E0-59122EEA45FE}" srcOrd="0" destOrd="0" presId="urn:microsoft.com/office/officeart/2008/layout/VerticalCurved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2DA578-515F-4EDE-BE48-42E4D23F9083}" type="doc">
      <dgm:prSet loTypeId="urn:microsoft.com/office/officeart/2008/layout/PictureStrips" loCatId="list" qsTypeId="urn:microsoft.com/office/officeart/2005/8/quickstyle/3d3" qsCatId="3D" csTypeId="urn:microsoft.com/office/officeart/2005/8/colors/colorful5" csCatId="colorful" phldr="1"/>
      <dgm:spPr/>
      <dgm:t>
        <a:bodyPr/>
        <a:lstStyle/>
        <a:p>
          <a:endParaRPr lang="fr-FR"/>
        </a:p>
      </dgm:t>
    </dgm:pt>
    <dgm:pt modelId="{A37963A2-8DEE-4A8C-9E5B-83313D0949EB}">
      <dgm:prSet phldrT="[Texte]"/>
      <dgm:spPr>
        <a:solidFill>
          <a:schemeClr val="accent5">
            <a:lumMod val="75000"/>
            <a:alpha val="40000"/>
          </a:schemeClr>
        </a:solidFill>
      </dgm:spPr>
      <dgm:t>
        <a:bodyPr/>
        <a:lstStyle/>
        <a:p>
          <a:pPr algn="r" rtl="1"/>
          <a:r>
            <a:rPr lang="ar-DZ" dirty="0" smtClean="0"/>
            <a:t>تهدف هندسة التكوين الى تطوير كافة القدرات الادارية .</a:t>
          </a:r>
          <a:endParaRPr lang="fr-FR" dirty="0"/>
        </a:p>
      </dgm:t>
    </dgm:pt>
    <dgm:pt modelId="{6D10D0B5-B6E1-4A76-9988-0469729B86AE}" type="parTrans" cxnId="{48FF2E91-EA5D-44F8-83CB-84A4193C76D3}">
      <dgm:prSet/>
      <dgm:spPr/>
      <dgm:t>
        <a:bodyPr/>
        <a:lstStyle/>
        <a:p>
          <a:endParaRPr lang="fr-FR"/>
        </a:p>
      </dgm:t>
    </dgm:pt>
    <dgm:pt modelId="{3EDE9AB2-66E2-4700-A514-DA37025FDB27}" type="sibTrans" cxnId="{48FF2E91-EA5D-44F8-83CB-84A4193C76D3}">
      <dgm:prSet/>
      <dgm:spPr/>
      <dgm:t>
        <a:bodyPr/>
        <a:lstStyle/>
        <a:p>
          <a:endParaRPr lang="fr-FR"/>
        </a:p>
      </dgm:t>
    </dgm:pt>
    <dgm:pt modelId="{8AEA3C0A-EF56-4238-800A-015DB62529D5}">
      <dgm:prSet phldrT="[Texte]"/>
      <dgm:spPr>
        <a:solidFill>
          <a:schemeClr val="accent3">
            <a:lumMod val="75000"/>
            <a:alpha val="40000"/>
          </a:schemeClr>
        </a:solidFill>
      </dgm:spPr>
      <dgm:t>
        <a:bodyPr/>
        <a:lstStyle/>
        <a:p>
          <a:pPr algn="r" rtl="1"/>
          <a:r>
            <a:rPr lang="ar-DZ" dirty="0" smtClean="0"/>
            <a:t>. تنمية مهارات ومعارف وقدرات الافراد </a:t>
          </a:r>
          <a:endParaRPr lang="fr-FR" dirty="0"/>
        </a:p>
      </dgm:t>
    </dgm:pt>
    <dgm:pt modelId="{6A451736-6930-4E66-AD3F-06DF73B13DB4}" type="parTrans" cxnId="{3EB88FEB-0A18-4E2E-8142-B92559CEEC9A}">
      <dgm:prSet/>
      <dgm:spPr/>
      <dgm:t>
        <a:bodyPr/>
        <a:lstStyle/>
        <a:p>
          <a:endParaRPr lang="fr-FR"/>
        </a:p>
      </dgm:t>
    </dgm:pt>
    <dgm:pt modelId="{7D42745A-06A5-47D8-BCA6-00952FC24ACC}" type="sibTrans" cxnId="{3EB88FEB-0A18-4E2E-8142-B92559CEEC9A}">
      <dgm:prSet/>
      <dgm:spPr/>
      <dgm:t>
        <a:bodyPr/>
        <a:lstStyle/>
        <a:p>
          <a:endParaRPr lang="fr-FR"/>
        </a:p>
      </dgm:t>
    </dgm:pt>
    <dgm:pt modelId="{500B92E4-A400-4177-8679-DA06593654CF}">
      <dgm:prSet phldrT="[Texte]"/>
      <dgm:spPr>
        <a:solidFill>
          <a:schemeClr val="bg2">
            <a:lumMod val="25000"/>
            <a:alpha val="40000"/>
          </a:schemeClr>
        </a:solidFill>
      </dgm:spPr>
      <dgm:t>
        <a:bodyPr/>
        <a:lstStyle/>
        <a:p>
          <a:pPr algn="r" rtl="1"/>
          <a:r>
            <a:rPr lang="ar-DZ" dirty="0" smtClean="0"/>
            <a:t>تهدف الى تغيير السلوكيات المهنية .</a:t>
          </a:r>
          <a:endParaRPr lang="fr-FR" dirty="0"/>
        </a:p>
      </dgm:t>
    </dgm:pt>
    <dgm:pt modelId="{4864F523-BDF6-4EEC-88DA-3F8FAAD39A8F}" type="parTrans" cxnId="{BE87F5A9-EF26-4DEE-8434-F64B245AC13E}">
      <dgm:prSet/>
      <dgm:spPr/>
      <dgm:t>
        <a:bodyPr/>
        <a:lstStyle/>
        <a:p>
          <a:endParaRPr lang="fr-FR"/>
        </a:p>
      </dgm:t>
    </dgm:pt>
    <dgm:pt modelId="{BCD79E23-1232-4F77-950B-40BD4CDD02D7}" type="sibTrans" cxnId="{BE87F5A9-EF26-4DEE-8434-F64B245AC13E}">
      <dgm:prSet/>
      <dgm:spPr/>
      <dgm:t>
        <a:bodyPr/>
        <a:lstStyle/>
        <a:p>
          <a:endParaRPr lang="fr-FR"/>
        </a:p>
      </dgm:t>
    </dgm:pt>
    <dgm:pt modelId="{17F721AB-CA05-4538-88A4-B2C52745D358}">
      <dgm:prSet phldrT="[Texte]"/>
      <dgm:spPr>
        <a:solidFill>
          <a:srgbClr val="FFC000">
            <a:alpha val="40000"/>
          </a:srgbClr>
        </a:solidFill>
      </dgm:spPr>
      <dgm:t>
        <a:bodyPr/>
        <a:lstStyle/>
        <a:p>
          <a:pPr algn="r" rtl="1"/>
          <a:r>
            <a:rPr lang="ar-DZ" dirty="0" smtClean="0"/>
            <a:t>..يرفع مستوى اداء عن طريق انجاح البرامج التدريبية المعتمد بشكل تام مع عدم اغفال جانب ثقافة العامة للأفراد .</a:t>
          </a:r>
          <a:endParaRPr lang="fr-FR" dirty="0"/>
        </a:p>
      </dgm:t>
    </dgm:pt>
    <dgm:pt modelId="{2A7B7ABF-729B-41FF-9FDB-E5AF297CD534}" type="parTrans" cxnId="{22D84CB1-2689-4863-A00B-9CB984F573DA}">
      <dgm:prSet/>
      <dgm:spPr/>
      <dgm:t>
        <a:bodyPr/>
        <a:lstStyle/>
        <a:p>
          <a:endParaRPr lang="fr-FR"/>
        </a:p>
      </dgm:t>
    </dgm:pt>
    <dgm:pt modelId="{E14A0F77-B7A2-4DA9-8AF8-6F2F3646E543}" type="sibTrans" cxnId="{22D84CB1-2689-4863-A00B-9CB984F573DA}">
      <dgm:prSet/>
      <dgm:spPr/>
      <dgm:t>
        <a:bodyPr/>
        <a:lstStyle/>
        <a:p>
          <a:endParaRPr lang="fr-FR"/>
        </a:p>
      </dgm:t>
    </dgm:pt>
    <dgm:pt modelId="{AA2B8231-A842-44F9-8FC3-8BE99D09F1E4}">
      <dgm:prSet phldrT="[Texte]"/>
      <dgm:spPr>
        <a:solidFill>
          <a:schemeClr val="accent6">
            <a:lumMod val="75000"/>
            <a:alpha val="40000"/>
          </a:schemeClr>
        </a:solidFill>
      </dgm:spPr>
      <dgm:t>
        <a:bodyPr/>
        <a:lstStyle/>
        <a:p>
          <a:pPr rtl="1"/>
          <a:r>
            <a:rPr lang="ar-DZ" dirty="0" smtClean="0"/>
            <a:t>تهدف الى غرس روح المثابرة وحب </a:t>
          </a:r>
          <a:r>
            <a:rPr lang="ar-DZ" dirty="0" err="1" smtClean="0"/>
            <a:t>التعلمتهدف</a:t>
          </a:r>
          <a:r>
            <a:rPr lang="ar-DZ" dirty="0" smtClean="0"/>
            <a:t> الى غرس روح المثابرة وحب التعلم</a:t>
          </a:r>
          <a:endParaRPr lang="fr-FR" dirty="0"/>
        </a:p>
      </dgm:t>
    </dgm:pt>
    <dgm:pt modelId="{2671B6C4-DCD1-4A92-9756-8DF7ACEDA35A}" type="parTrans" cxnId="{8C822C6E-7343-41BA-B683-4FC9724BD4F3}">
      <dgm:prSet/>
      <dgm:spPr/>
      <dgm:t>
        <a:bodyPr/>
        <a:lstStyle/>
        <a:p>
          <a:endParaRPr lang="fr-FR"/>
        </a:p>
      </dgm:t>
    </dgm:pt>
    <dgm:pt modelId="{B93B8B2F-F87F-4B1A-B417-984E46DAEFE7}" type="sibTrans" cxnId="{8C822C6E-7343-41BA-B683-4FC9724BD4F3}">
      <dgm:prSet/>
      <dgm:spPr/>
      <dgm:t>
        <a:bodyPr/>
        <a:lstStyle/>
        <a:p>
          <a:endParaRPr lang="fr-FR"/>
        </a:p>
      </dgm:t>
    </dgm:pt>
    <dgm:pt modelId="{52E7363C-D265-48D6-B476-C6C5A9FA9123}" type="pres">
      <dgm:prSet presAssocID="{122DA578-515F-4EDE-BE48-42E4D23F9083}" presName="Name0" presStyleCnt="0">
        <dgm:presLayoutVars>
          <dgm:dir/>
          <dgm:resizeHandles val="exact"/>
        </dgm:presLayoutVars>
      </dgm:prSet>
      <dgm:spPr/>
      <dgm:t>
        <a:bodyPr/>
        <a:lstStyle/>
        <a:p>
          <a:endParaRPr lang="fr-FR"/>
        </a:p>
      </dgm:t>
    </dgm:pt>
    <dgm:pt modelId="{5E620CB4-2985-4F4D-902A-D3D7AF7A2EC9}" type="pres">
      <dgm:prSet presAssocID="{A37963A2-8DEE-4A8C-9E5B-83313D0949EB}" presName="composite" presStyleCnt="0"/>
      <dgm:spPr/>
    </dgm:pt>
    <dgm:pt modelId="{46F555C2-E0B9-4F7C-886D-8F15ED9C801B}" type="pres">
      <dgm:prSet presAssocID="{A37963A2-8DEE-4A8C-9E5B-83313D0949EB}" presName="rect1" presStyleLbl="trAlignAcc1" presStyleIdx="0" presStyleCnt="5">
        <dgm:presLayoutVars>
          <dgm:bulletEnabled val="1"/>
        </dgm:presLayoutVars>
      </dgm:prSet>
      <dgm:spPr/>
      <dgm:t>
        <a:bodyPr/>
        <a:lstStyle/>
        <a:p>
          <a:endParaRPr lang="fr-FR"/>
        </a:p>
      </dgm:t>
    </dgm:pt>
    <dgm:pt modelId="{A83757AE-8F40-4DD9-9802-5A5DD1C2F297}" type="pres">
      <dgm:prSet presAssocID="{A37963A2-8DEE-4A8C-9E5B-83313D0949EB}" presName="rect2" presStyleLbl="fgImgPlace1" presStyleIdx="0" presStyleCnt="5"/>
      <dgm:spPr/>
    </dgm:pt>
    <dgm:pt modelId="{73732E2E-7668-4B01-A223-270DD8103808}" type="pres">
      <dgm:prSet presAssocID="{3EDE9AB2-66E2-4700-A514-DA37025FDB27}" presName="sibTrans" presStyleCnt="0"/>
      <dgm:spPr/>
    </dgm:pt>
    <dgm:pt modelId="{17B2C933-DE90-4F4B-A8E2-F08E5E8F7CEE}" type="pres">
      <dgm:prSet presAssocID="{8AEA3C0A-EF56-4238-800A-015DB62529D5}" presName="composite" presStyleCnt="0"/>
      <dgm:spPr/>
    </dgm:pt>
    <dgm:pt modelId="{3AC6E12F-FBCD-4944-9009-D31A7D4D0325}" type="pres">
      <dgm:prSet presAssocID="{8AEA3C0A-EF56-4238-800A-015DB62529D5}" presName="rect1" presStyleLbl="trAlignAcc1" presStyleIdx="1" presStyleCnt="5">
        <dgm:presLayoutVars>
          <dgm:bulletEnabled val="1"/>
        </dgm:presLayoutVars>
      </dgm:prSet>
      <dgm:spPr/>
      <dgm:t>
        <a:bodyPr/>
        <a:lstStyle/>
        <a:p>
          <a:endParaRPr lang="fr-FR"/>
        </a:p>
      </dgm:t>
    </dgm:pt>
    <dgm:pt modelId="{04DBFB95-73D3-46F2-AA18-1094EC9E5ECC}" type="pres">
      <dgm:prSet presAssocID="{8AEA3C0A-EF56-4238-800A-015DB62529D5}" presName="rect2" presStyleLbl="fgImgPlace1" presStyleIdx="1" presStyleCnt="5"/>
      <dgm:spPr/>
    </dgm:pt>
    <dgm:pt modelId="{1C334B96-FF3E-402E-8D60-CA062C411B18}" type="pres">
      <dgm:prSet presAssocID="{7D42745A-06A5-47D8-BCA6-00952FC24ACC}" presName="sibTrans" presStyleCnt="0"/>
      <dgm:spPr/>
    </dgm:pt>
    <dgm:pt modelId="{1D725BB2-ABAD-4786-B857-FAB8631E6214}" type="pres">
      <dgm:prSet presAssocID="{500B92E4-A400-4177-8679-DA06593654CF}" presName="composite" presStyleCnt="0"/>
      <dgm:spPr/>
    </dgm:pt>
    <dgm:pt modelId="{8D54C85F-E79B-465A-B7F2-53066F70F428}" type="pres">
      <dgm:prSet presAssocID="{500B92E4-A400-4177-8679-DA06593654CF}" presName="rect1" presStyleLbl="trAlignAcc1" presStyleIdx="2" presStyleCnt="5">
        <dgm:presLayoutVars>
          <dgm:bulletEnabled val="1"/>
        </dgm:presLayoutVars>
      </dgm:prSet>
      <dgm:spPr/>
      <dgm:t>
        <a:bodyPr/>
        <a:lstStyle/>
        <a:p>
          <a:endParaRPr lang="fr-FR"/>
        </a:p>
      </dgm:t>
    </dgm:pt>
    <dgm:pt modelId="{910FD4C2-A51D-45AC-9AB0-117940762881}" type="pres">
      <dgm:prSet presAssocID="{500B92E4-A400-4177-8679-DA06593654CF}" presName="rect2" presStyleLbl="fgImgPlace1" presStyleIdx="2" presStyleCnt="5"/>
      <dgm:spPr/>
    </dgm:pt>
    <dgm:pt modelId="{177687E3-285D-492A-894E-47C9E11FAFC4}" type="pres">
      <dgm:prSet presAssocID="{BCD79E23-1232-4F77-950B-40BD4CDD02D7}" presName="sibTrans" presStyleCnt="0"/>
      <dgm:spPr/>
    </dgm:pt>
    <dgm:pt modelId="{3DC6160A-D6BC-4CC3-98BA-F93EF7F21BBF}" type="pres">
      <dgm:prSet presAssocID="{17F721AB-CA05-4538-88A4-B2C52745D358}" presName="composite" presStyleCnt="0"/>
      <dgm:spPr/>
    </dgm:pt>
    <dgm:pt modelId="{FDFCDE1C-09DC-4EC4-939B-0097A77F5649}" type="pres">
      <dgm:prSet presAssocID="{17F721AB-CA05-4538-88A4-B2C52745D358}" presName="rect1" presStyleLbl="trAlignAcc1" presStyleIdx="3" presStyleCnt="5">
        <dgm:presLayoutVars>
          <dgm:bulletEnabled val="1"/>
        </dgm:presLayoutVars>
      </dgm:prSet>
      <dgm:spPr/>
      <dgm:t>
        <a:bodyPr/>
        <a:lstStyle/>
        <a:p>
          <a:endParaRPr lang="fr-FR"/>
        </a:p>
      </dgm:t>
    </dgm:pt>
    <dgm:pt modelId="{52B8B227-59E4-45CC-AE07-EDC053F369F4}" type="pres">
      <dgm:prSet presAssocID="{17F721AB-CA05-4538-88A4-B2C52745D358}" presName="rect2" presStyleLbl="fgImgPlace1" presStyleIdx="3" presStyleCnt="5"/>
      <dgm:spPr/>
    </dgm:pt>
    <dgm:pt modelId="{90B3E6CF-15AD-4059-81D2-AA3B69232881}" type="pres">
      <dgm:prSet presAssocID="{E14A0F77-B7A2-4DA9-8AF8-6F2F3646E543}" presName="sibTrans" presStyleCnt="0"/>
      <dgm:spPr/>
    </dgm:pt>
    <dgm:pt modelId="{290373D1-DD22-4AF7-BF6F-88C47683D159}" type="pres">
      <dgm:prSet presAssocID="{AA2B8231-A842-44F9-8FC3-8BE99D09F1E4}" presName="composite" presStyleCnt="0"/>
      <dgm:spPr/>
    </dgm:pt>
    <dgm:pt modelId="{9CE2BC75-71C9-4A4F-B44B-912320E297E0}" type="pres">
      <dgm:prSet presAssocID="{AA2B8231-A842-44F9-8FC3-8BE99D09F1E4}" presName="rect1" presStyleLbl="trAlignAcc1" presStyleIdx="4" presStyleCnt="5">
        <dgm:presLayoutVars>
          <dgm:bulletEnabled val="1"/>
        </dgm:presLayoutVars>
      </dgm:prSet>
      <dgm:spPr/>
      <dgm:t>
        <a:bodyPr/>
        <a:lstStyle/>
        <a:p>
          <a:endParaRPr lang="fr-FR"/>
        </a:p>
      </dgm:t>
    </dgm:pt>
    <dgm:pt modelId="{0943A9F7-5F08-468B-AF92-2C32A19C5213}" type="pres">
      <dgm:prSet presAssocID="{AA2B8231-A842-44F9-8FC3-8BE99D09F1E4}" presName="rect2" presStyleLbl="fgImgPlace1" presStyleIdx="4" presStyleCnt="5"/>
      <dgm:spPr/>
    </dgm:pt>
  </dgm:ptLst>
  <dgm:cxnLst>
    <dgm:cxn modelId="{5E436681-FC5F-41BB-8EEB-FB5D89563A6E}" type="presOf" srcId="{A37963A2-8DEE-4A8C-9E5B-83313D0949EB}" destId="{46F555C2-E0B9-4F7C-886D-8F15ED9C801B}" srcOrd="0" destOrd="0" presId="urn:microsoft.com/office/officeart/2008/layout/PictureStrips"/>
    <dgm:cxn modelId="{8C822C6E-7343-41BA-B683-4FC9724BD4F3}" srcId="{122DA578-515F-4EDE-BE48-42E4D23F9083}" destId="{AA2B8231-A842-44F9-8FC3-8BE99D09F1E4}" srcOrd="4" destOrd="0" parTransId="{2671B6C4-DCD1-4A92-9756-8DF7ACEDA35A}" sibTransId="{B93B8B2F-F87F-4B1A-B417-984E46DAEFE7}"/>
    <dgm:cxn modelId="{DB4031C3-CB2E-4157-93D6-67C179AECB5A}" type="presOf" srcId="{122DA578-515F-4EDE-BE48-42E4D23F9083}" destId="{52E7363C-D265-48D6-B476-C6C5A9FA9123}" srcOrd="0" destOrd="0" presId="urn:microsoft.com/office/officeart/2008/layout/PictureStrips"/>
    <dgm:cxn modelId="{BE87F5A9-EF26-4DEE-8434-F64B245AC13E}" srcId="{122DA578-515F-4EDE-BE48-42E4D23F9083}" destId="{500B92E4-A400-4177-8679-DA06593654CF}" srcOrd="2" destOrd="0" parTransId="{4864F523-BDF6-4EEC-88DA-3F8FAAD39A8F}" sibTransId="{BCD79E23-1232-4F77-950B-40BD4CDD02D7}"/>
    <dgm:cxn modelId="{D452578E-6398-40B2-B4FB-E31E6764D8D5}" type="presOf" srcId="{8AEA3C0A-EF56-4238-800A-015DB62529D5}" destId="{3AC6E12F-FBCD-4944-9009-D31A7D4D0325}" srcOrd="0" destOrd="0" presId="urn:microsoft.com/office/officeart/2008/layout/PictureStrips"/>
    <dgm:cxn modelId="{3EB88FEB-0A18-4E2E-8142-B92559CEEC9A}" srcId="{122DA578-515F-4EDE-BE48-42E4D23F9083}" destId="{8AEA3C0A-EF56-4238-800A-015DB62529D5}" srcOrd="1" destOrd="0" parTransId="{6A451736-6930-4E66-AD3F-06DF73B13DB4}" sibTransId="{7D42745A-06A5-47D8-BCA6-00952FC24ACC}"/>
    <dgm:cxn modelId="{07571235-CB85-4AE6-A9AE-D0C941FC0A6D}" type="presOf" srcId="{500B92E4-A400-4177-8679-DA06593654CF}" destId="{8D54C85F-E79B-465A-B7F2-53066F70F428}" srcOrd="0" destOrd="0" presId="urn:microsoft.com/office/officeart/2008/layout/PictureStrips"/>
    <dgm:cxn modelId="{391843E6-14C9-453E-9005-61CE03E04CF4}" type="presOf" srcId="{17F721AB-CA05-4538-88A4-B2C52745D358}" destId="{FDFCDE1C-09DC-4EC4-939B-0097A77F5649}" srcOrd="0" destOrd="0" presId="urn:microsoft.com/office/officeart/2008/layout/PictureStrips"/>
    <dgm:cxn modelId="{48FF2E91-EA5D-44F8-83CB-84A4193C76D3}" srcId="{122DA578-515F-4EDE-BE48-42E4D23F9083}" destId="{A37963A2-8DEE-4A8C-9E5B-83313D0949EB}" srcOrd="0" destOrd="0" parTransId="{6D10D0B5-B6E1-4A76-9988-0469729B86AE}" sibTransId="{3EDE9AB2-66E2-4700-A514-DA37025FDB27}"/>
    <dgm:cxn modelId="{4F08D9E5-D5C3-4AE8-9745-C8EB1EB39E15}" type="presOf" srcId="{AA2B8231-A842-44F9-8FC3-8BE99D09F1E4}" destId="{9CE2BC75-71C9-4A4F-B44B-912320E297E0}" srcOrd="0" destOrd="0" presId="urn:microsoft.com/office/officeart/2008/layout/PictureStrips"/>
    <dgm:cxn modelId="{22D84CB1-2689-4863-A00B-9CB984F573DA}" srcId="{122DA578-515F-4EDE-BE48-42E4D23F9083}" destId="{17F721AB-CA05-4538-88A4-B2C52745D358}" srcOrd="3" destOrd="0" parTransId="{2A7B7ABF-729B-41FF-9FDB-E5AF297CD534}" sibTransId="{E14A0F77-B7A2-4DA9-8AF8-6F2F3646E543}"/>
    <dgm:cxn modelId="{B1E5E8E3-7E2F-44E6-A1F2-9D25894F9CC9}" type="presParOf" srcId="{52E7363C-D265-48D6-B476-C6C5A9FA9123}" destId="{5E620CB4-2985-4F4D-902A-D3D7AF7A2EC9}" srcOrd="0" destOrd="0" presId="urn:microsoft.com/office/officeart/2008/layout/PictureStrips"/>
    <dgm:cxn modelId="{FFBE6C08-EB2E-4AF5-A3BC-3DC656571FB5}" type="presParOf" srcId="{5E620CB4-2985-4F4D-902A-D3D7AF7A2EC9}" destId="{46F555C2-E0B9-4F7C-886D-8F15ED9C801B}" srcOrd="0" destOrd="0" presId="urn:microsoft.com/office/officeart/2008/layout/PictureStrips"/>
    <dgm:cxn modelId="{BD1E2451-015C-43F8-8635-68E2D2AF509A}" type="presParOf" srcId="{5E620CB4-2985-4F4D-902A-D3D7AF7A2EC9}" destId="{A83757AE-8F40-4DD9-9802-5A5DD1C2F297}" srcOrd="1" destOrd="0" presId="urn:microsoft.com/office/officeart/2008/layout/PictureStrips"/>
    <dgm:cxn modelId="{A70299AC-2513-4497-A6BF-CDEDEAEEB431}" type="presParOf" srcId="{52E7363C-D265-48D6-B476-C6C5A9FA9123}" destId="{73732E2E-7668-4B01-A223-270DD8103808}" srcOrd="1" destOrd="0" presId="urn:microsoft.com/office/officeart/2008/layout/PictureStrips"/>
    <dgm:cxn modelId="{7170E061-9F37-4C7F-985C-32CE969E53EA}" type="presParOf" srcId="{52E7363C-D265-48D6-B476-C6C5A9FA9123}" destId="{17B2C933-DE90-4F4B-A8E2-F08E5E8F7CEE}" srcOrd="2" destOrd="0" presId="urn:microsoft.com/office/officeart/2008/layout/PictureStrips"/>
    <dgm:cxn modelId="{9E598382-3AE3-4D6D-B04D-5BF13E67AD92}" type="presParOf" srcId="{17B2C933-DE90-4F4B-A8E2-F08E5E8F7CEE}" destId="{3AC6E12F-FBCD-4944-9009-D31A7D4D0325}" srcOrd="0" destOrd="0" presId="urn:microsoft.com/office/officeart/2008/layout/PictureStrips"/>
    <dgm:cxn modelId="{A65A9800-06BB-4947-A018-406218147F56}" type="presParOf" srcId="{17B2C933-DE90-4F4B-A8E2-F08E5E8F7CEE}" destId="{04DBFB95-73D3-46F2-AA18-1094EC9E5ECC}" srcOrd="1" destOrd="0" presId="urn:microsoft.com/office/officeart/2008/layout/PictureStrips"/>
    <dgm:cxn modelId="{71A090D8-146A-446C-AB41-BB692DCC0462}" type="presParOf" srcId="{52E7363C-D265-48D6-B476-C6C5A9FA9123}" destId="{1C334B96-FF3E-402E-8D60-CA062C411B18}" srcOrd="3" destOrd="0" presId="urn:microsoft.com/office/officeart/2008/layout/PictureStrips"/>
    <dgm:cxn modelId="{A09D4C62-871B-4788-BC25-14B8DA0775FA}" type="presParOf" srcId="{52E7363C-D265-48D6-B476-C6C5A9FA9123}" destId="{1D725BB2-ABAD-4786-B857-FAB8631E6214}" srcOrd="4" destOrd="0" presId="urn:microsoft.com/office/officeart/2008/layout/PictureStrips"/>
    <dgm:cxn modelId="{568329B4-3261-44CD-B02D-7C7DBB3344FA}" type="presParOf" srcId="{1D725BB2-ABAD-4786-B857-FAB8631E6214}" destId="{8D54C85F-E79B-465A-B7F2-53066F70F428}" srcOrd="0" destOrd="0" presId="urn:microsoft.com/office/officeart/2008/layout/PictureStrips"/>
    <dgm:cxn modelId="{EB43DDAD-51F8-403C-90DF-475B9F93CA8F}" type="presParOf" srcId="{1D725BB2-ABAD-4786-B857-FAB8631E6214}" destId="{910FD4C2-A51D-45AC-9AB0-117940762881}" srcOrd="1" destOrd="0" presId="urn:microsoft.com/office/officeart/2008/layout/PictureStrips"/>
    <dgm:cxn modelId="{1ED431FE-FE6B-4CD8-AEEF-8862AC57EFCA}" type="presParOf" srcId="{52E7363C-D265-48D6-B476-C6C5A9FA9123}" destId="{177687E3-285D-492A-894E-47C9E11FAFC4}" srcOrd="5" destOrd="0" presId="urn:microsoft.com/office/officeart/2008/layout/PictureStrips"/>
    <dgm:cxn modelId="{4E2FDCE2-0568-4804-B9CF-E6AD62E7336C}" type="presParOf" srcId="{52E7363C-D265-48D6-B476-C6C5A9FA9123}" destId="{3DC6160A-D6BC-4CC3-98BA-F93EF7F21BBF}" srcOrd="6" destOrd="0" presId="urn:microsoft.com/office/officeart/2008/layout/PictureStrips"/>
    <dgm:cxn modelId="{C26385F4-B065-48CE-9FE1-1F574A3D9F5D}" type="presParOf" srcId="{3DC6160A-D6BC-4CC3-98BA-F93EF7F21BBF}" destId="{FDFCDE1C-09DC-4EC4-939B-0097A77F5649}" srcOrd="0" destOrd="0" presId="urn:microsoft.com/office/officeart/2008/layout/PictureStrips"/>
    <dgm:cxn modelId="{5B7308D1-9B0F-4B2E-B898-B7EF6A786AF7}" type="presParOf" srcId="{3DC6160A-D6BC-4CC3-98BA-F93EF7F21BBF}" destId="{52B8B227-59E4-45CC-AE07-EDC053F369F4}" srcOrd="1" destOrd="0" presId="urn:microsoft.com/office/officeart/2008/layout/PictureStrips"/>
    <dgm:cxn modelId="{E39FC0F7-223F-456D-861C-C41CCE8E8FC4}" type="presParOf" srcId="{52E7363C-D265-48D6-B476-C6C5A9FA9123}" destId="{90B3E6CF-15AD-4059-81D2-AA3B69232881}" srcOrd="7" destOrd="0" presId="urn:microsoft.com/office/officeart/2008/layout/PictureStrips"/>
    <dgm:cxn modelId="{52A09266-BB35-4AC7-A9F4-EA231DBF2F82}" type="presParOf" srcId="{52E7363C-D265-48D6-B476-C6C5A9FA9123}" destId="{290373D1-DD22-4AF7-BF6F-88C47683D159}" srcOrd="8" destOrd="0" presId="urn:microsoft.com/office/officeart/2008/layout/PictureStrips"/>
    <dgm:cxn modelId="{07771D3C-6932-4265-9E7B-C6630B122A77}" type="presParOf" srcId="{290373D1-DD22-4AF7-BF6F-88C47683D159}" destId="{9CE2BC75-71C9-4A4F-B44B-912320E297E0}" srcOrd="0" destOrd="0" presId="urn:microsoft.com/office/officeart/2008/layout/PictureStrips"/>
    <dgm:cxn modelId="{F928216B-1F87-44F6-88F7-B144C92AD73E}" type="presParOf" srcId="{290373D1-DD22-4AF7-BF6F-88C47683D159}" destId="{0943A9F7-5F08-468B-AF92-2C32A19C5213}" srcOrd="1" destOrd="0" presId="urn:microsoft.com/office/officeart/2008/layout/PictureStrips"/>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9AD05F2-EB5A-45B6-A9AD-8A782425A398}" type="doc">
      <dgm:prSet loTypeId="urn:microsoft.com/office/officeart/2005/8/layout/StepDownProcess" loCatId="process" qsTypeId="urn:microsoft.com/office/officeart/2005/8/quickstyle/3d1" qsCatId="3D" csTypeId="urn:microsoft.com/office/officeart/2005/8/colors/colorful1#3" csCatId="colorful" phldr="1"/>
      <dgm:spPr/>
      <dgm:t>
        <a:bodyPr/>
        <a:lstStyle/>
        <a:p>
          <a:endParaRPr lang="fr-FR"/>
        </a:p>
      </dgm:t>
    </dgm:pt>
    <dgm:pt modelId="{CF52F5D3-81F5-4F61-AE13-9E5AAFC5AF3E}">
      <dgm:prSet phldrT="[Texte]" custT="1"/>
      <dgm:spPr/>
      <dgm:t>
        <a:bodyPr/>
        <a:lstStyle/>
        <a:p>
          <a:r>
            <a:rPr lang="ar-DZ" sz="2000" b="1" dirty="0" smtClean="0">
              <a:effectLst>
                <a:outerShdw blurRad="38100" dist="38100" dir="2700000" algn="tl">
                  <a:srgbClr val="000000">
                    <a:alpha val="43137"/>
                  </a:srgbClr>
                </a:outerShdw>
              </a:effectLst>
            </a:rPr>
            <a:t>متطلبات بيئة التكوين </a:t>
          </a:r>
          <a:endParaRPr lang="fr-FR" sz="2000" b="1" dirty="0">
            <a:effectLst>
              <a:outerShdw blurRad="38100" dist="38100" dir="2700000" algn="tl">
                <a:srgbClr val="000000">
                  <a:alpha val="43137"/>
                </a:srgbClr>
              </a:outerShdw>
            </a:effectLst>
          </a:endParaRPr>
        </a:p>
      </dgm:t>
    </dgm:pt>
    <dgm:pt modelId="{B4BDB056-D815-416B-AFB9-8AC2CBE49EF6}" type="parTrans" cxnId="{AF79868E-1FB7-43C3-8CFE-80BD6FB41021}">
      <dgm:prSet/>
      <dgm:spPr/>
      <dgm:t>
        <a:bodyPr/>
        <a:lstStyle/>
        <a:p>
          <a:endParaRPr lang="fr-FR"/>
        </a:p>
      </dgm:t>
    </dgm:pt>
    <dgm:pt modelId="{CBC2A960-603D-4E2E-AD21-56DCF049A826}" type="sibTrans" cxnId="{AF79868E-1FB7-43C3-8CFE-80BD6FB41021}">
      <dgm:prSet/>
      <dgm:spPr/>
      <dgm:t>
        <a:bodyPr/>
        <a:lstStyle/>
        <a:p>
          <a:endParaRPr lang="fr-FR"/>
        </a:p>
      </dgm:t>
    </dgm:pt>
    <dgm:pt modelId="{2FA74D50-B610-4B99-8F06-65E96159FDFA}">
      <dgm:prSet phldrT="[Texte]" custT="1"/>
      <dgm:spPr/>
      <dgm:t>
        <a:bodyPr/>
        <a:lstStyle/>
        <a:p>
          <a:r>
            <a:rPr lang="ar-DZ" sz="2000" b="1" dirty="0" smtClean="0">
              <a:effectLst>
                <a:outerShdw blurRad="38100" dist="38100" dir="2700000" algn="tl">
                  <a:srgbClr val="000000">
                    <a:alpha val="43137"/>
                  </a:srgbClr>
                </a:outerShdw>
              </a:effectLst>
            </a:rPr>
            <a:t>تحليل الاحتياجات التكوينية </a:t>
          </a:r>
          <a:endParaRPr lang="fr-FR" sz="2000" b="1" dirty="0">
            <a:effectLst>
              <a:outerShdw blurRad="38100" dist="38100" dir="2700000" algn="tl">
                <a:srgbClr val="000000">
                  <a:alpha val="43137"/>
                </a:srgbClr>
              </a:outerShdw>
            </a:effectLst>
          </a:endParaRPr>
        </a:p>
      </dgm:t>
    </dgm:pt>
    <dgm:pt modelId="{868C7B69-FEF9-4380-BEF8-83F5D79ABBE7}" type="parTrans" cxnId="{8E899864-F99F-4FD1-AC00-4AFAA02B9FEA}">
      <dgm:prSet/>
      <dgm:spPr/>
      <dgm:t>
        <a:bodyPr/>
        <a:lstStyle/>
        <a:p>
          <a:endParaRPr lang="fr-FR"/>
        </a:p>
      </dgm:t>
    </dgm:pt>
    <dgm:pt modelId="{0BD9EA9D-F12F-4F98-9ED1-CF7F30980C80}" type="sibTrans" cxnId="{8E899864-F99F-4FD1-AC00-4AFAA02B9FEA}">
      <dgm:prSet/>
      <dgm:spPr/>
      <dgm:t>
        <a:bodyPr/>
        <a:lstStyle/>
        <a:p>
          <a:endParaRPr lang="fr-FR"/>
        </a:p>
      </dgm:t>
    </dgm:pt>
    <dgm:pt modelId="{9874484A-C08F-45E8-A22F-0ECD12944470}">
      <dgm:prSet phldrT="[Texte]"/>
      <dgm:spPr>
        <a:solidFill>
          <a:schemeClr val="accent4"/>
        </a:solidFill>
      </dgm:spPr>
      <dgm:t>
        <a:bodyPr/>
        <a:lstStyle/>
        <a:p>
          <a:r>
            <a:rPr lang="ar-DZ" b="1" dirty="0" smtClean="0">
              <a:effectLst>
                <a:outerShdw blurRad="38100" dist="38100" dir="2700000" algn="tl">
                  <a:srgbClr val="000000">
                    <a:alpha val="43137"/>
                  </a:srgbClr>
                </a:outerShdw>
              </a:effectLst>
            </a:rPr>
            <a:t>تصميم دورات تدريبية </a:t>
          </a:r>
          <a:endParaRPr lang="fr-FR" b="1" dirty="0">
            <a:effectLst>
              <a:outerShdw blurRad="38100" dist="38100" dir="2700000" algn="tl">
                <a:srgbClr val="000000">
                  <a:alpha val="43137"/>
                </a:srgbClr>
              </a:outerShdw>
            </a:effectLst>
          </a:endParaRPr>
        </a:p>
      </dgm:t>
    </dgm:pt>
    <dgm:pt modelId="{99750BDB-7E54-499B-877E-45F5D23A1F63}" type="parTrans" cxnId="{40E10E82-C058-4193-B823-CC92E9CDC116}">
      <dgm:prSet/>
      <dgm:spPr/>
      <dgm:t>
        <a:bodyPr/>
        <a:lstStyle/>
        <a:p>
          <a:endParaRPr lang="fr-FR"/>
        </a:p>
      </dgm:t>
    </dgm:pt>
    <dgm:pt modelId="{BFCC40A8-5DE2-471C-8E26-4C763D585209}" type="sibTrans" cxnId="{40E10E82-C058-4193-B823-CC92E9CDC116}">
      <dgm:prSet/>
      <dgm:spPr/>
      <dgm:t>
        <a:bodyPr/>
        <a:lstStyle/>
        <a:p>
          <a:endParaRPr lang="fr-FR"/>
        </a:p>
      </dgm:t>
    </dgm:pt>
    <dgm:pt modelId="{35A3DA53-D549-4B76-B7E2-3270720537B2}">
      <dgm:prSet phldrT="[Texte]"/>
      <dgm:spPr/>
      <dgm:t>
        <a:bodyPr/>
        <a:lstStyle/>
        <a:p>
          <a:pPr rtl="1"/>
          <a:r>
            <a:rPr lang="ar-DZ" b="1" dirty="0" smtClean="0">
              <a:solidFill>
                <a:schemeClr val="tx1"/>
              </a:solidFill>
              <a:effectLst>
                <a:outerShdw blurRad="38100" dist="38100" dir="2700000" algn="tl">
                  <a:srgbClr val="000000">
                    <a:alpha val="43137"/>
                  </a:srgbClr>
                </a:outerShdw>
              </a:effectLst>
            </a:rPr>
            <a:t>تحديد المتطلبات المالية </a:t>
          </a:r>
          <a:endParaRPr lang="fr-FR" b="1" dirty="0">
            <a:solidFill>
              <a:schemeClr val="tx1"/>
            </a:solidFill>
            <a:effectLst>
              <a:outerShdw blurRad="38100" dist="38100" dir="2700000" algn="tl">
                <a:srgbClr val="000000">
                  <a:alpha val="43137"/>
                </a:srgbClr>
              </a:outerShdw>
            </a:effectLst>
          </a:endParaRPr>
        </a:p>
      </dgm:t>
    </dgm:pt>
    <dgm:pt modelId="{2A32B7B7-1B4B-4F0B-91F4-4158BD5DFD5C}" type="parTrans" cxnId="{3ECB45DE-5932-4867-A939-879F637464D0}">
      <dgm:prSet/>
      <dgm:spPr/>
      <dgm:t>
        <a:bodyPr/>
        <a:lstStyle/>
        <a:p>
          <a:endParaRPr lang="fr-FR"/>
        </a:p>
      </dgm:t>
    </dgm:pt>
    <dgm:pt modelId="{02DA3B8A-CB0E-43C1-8B07-057929274E70}" type="sibTrans" cxnId="{3ECB45DE-5932-4867-A939-879F637464D0}">
      <dgm:prSet/>
      <dgm:spPr/>
      <dgm:t>
        <a:bodyPr/>
        <a:lstStyle/>
        <a:p>
          <a:endParaRPr lang="fr-FR"/>
        </a:p>
      </dgm:t>
    </dgm:pt>
    <dgm:pt modelId="{76FDF1F4-4B84-461F-B72B-3DAEE43756EE}">
      <dgm:prSet phldrT="[Texte]" custT="1"/>
      <dgm:spPr/>
      <dgm:t>
        <a:bodyPr/>
        <a:lstStyle/>
        <a:p>
          <a:pPr rtl="1"/>
          <a:r>
            <a:rPr lang="ar-DZ" sz="1600" b="1" dirty="0" smtClean="0">
              <a:solidFill>
                <a:schemeClr val="tx1"/>
              </a:solidFill>
              <a:effectLst>
                <a:outerShdw blurRad="38100" dist="38100" dir="2700000" algn="tl">
                  <a:srgbClr val="000000">
                    <a:alpha val="43137"/>
                  </a:srgbClr>
                </a:outerShdw>
              </a:effectLst>
            </a:rPr>
            <a:t>الاشراف وتقويم العملية التدريبية </a:t>
          </a:r>
          <a:endParaRPr lang="fr-FR" sz="1600" b="1" dirty="0">
            <a:solidFill>
              <a:schemeClr val="tx1"/>
            </a:solidFill>
            <a:effectLst>
              <a:outerShdw blurRad="38100" dist="38100" dir="2700000" algn="tl">
                <a:srgbClr val="000000">
                  <a:alpha val="43137"/>
                </a:srgbClr>
              </a:outerShdw>
            </a:effectLst>
          </a:endParaRPr>
        </a:p>
      </dgm:t>
    </dgm:pt>
    <dgm:pt modelId="{7D68FDBC-4276-4645-8B47-CEAD6B234FC1}" type="parTrans" cxnId="{728B684C-9B1F-4777-9CC1-16D83B337E9E}">
      <dgm:prSet/>
      <dgm:spPr/>
      <dgm:t>
        <a:bodyPr/>
        <a:lstStyle/>
        <a:p>
          <a:endParaRPr lang="fr-FR"/>
        </a:p>
      </dgm:t>
    </dgm:pt>
    <dgm:pt modelId="{EEDA6506-D630-40F4-A1D2-DE95F0F0B85C}" type="sibTrans" cxnId="{728B684C-9B1F-4777-9CC1-16D83B337E9E}">
      <dgm:prSet/>
      <dgm:spPr/>
      <dgm:t>
        <a:bodyPr/>
        <a:lstStyle/>
        <a:p>
          <a:endParaRPr lang="fr-FR"/>
        </a:p>
      </dgm:t>
    </dgm:pt>
    <dgm:pt modelId="{275DE50B-8E88-4A4B-90EC-F47FB18AD3C8}" type="pres">
      <dgm:prSet presAssocID="{D9AD05F2-EB5A-45B6-A9AD-8A782425A398}" presName="rootnode" presStyleCnt="0">
        <dgm:presLayoutVars>
          <dgm:chMax/>
          <dgm:chPref/>
          <dgm:dir/>
          <dgm:animLvl val="lvl"/>
        </dgm:presLayoutVars>
      </dgm:prSet>
      <dgm:spPr/>
      <dgm:t>
        <a:bodyPr/>
        <a:lstStyle/>
        <a:p>
          <a:endParaRPr lang="fr-FR"/>
        </a:p>
      </dgm:t>
    </dgm:pt>
    <dgm:pt modelId="{F63B2DB5-0B1F-4073-AD7C-3A20DEACB296}" type="pres">
      <dgm:prSet presAssocID="{CF52F5D3-81F5-4F61-AE13-9E5AAFC5AF3E}" presName="composite" presStyleCnt="0"/>
      <dgm:spPr/>
    </dgm:pt>
    <dgm:pt modelId="{ED615B76-503A-4EFA-B607-1A73D112329D}" type="pres">
      <dgm:prSet presAssocID="{CF52F5D3-81F5-4F61-AE13-9E5AAFC5AF3E}" presName="bentUpArrow1" presStyleLbl="alignImgPlace1" presStyleIdx="0" presStyleCnt="4"/>
      <dgm:spPr>
        <a:solidFill>
          <a:schemeClr val="accent2"/>
        </a:solidFill>
      </dgm:spPr>
    </dgm:pt>
    <dgm:pt modelId="{4A82D397-1B15-4983-A1A7-867174CC047C}" type="pres">
      <dgm:prSet presAssocID="{CF52F5D3-81F5-4F61-AE13-9E5AAFC5AF3E}" presName="ParentText" presStyleLbl="node1" presStyleIdx="0" presStyleCnt="5" custScaleX="147513">
        <dgm:presLayoutVars>
          <dgm:chMax val="1"/>
          <dgm:chPref val="1"/>
          <dgm:bulletEnabled val="1"/>
        </dgm:presLayoutVars>
      </dgm:prSet>
      <dgm:spPr/>
      <dgm:t>
        <a:bodyPr/>
        <a:lstStyle/>
        <a:p>
          <a:endParaRPr lang="fr-FR"/>
        </a:p>
      </dgm:t>
    </dgm:pt>
    <dgm:pt modelId="{9858E500-E67C-41F8-9777-12F2970C9BB9}" type="pres">
      <dgm:prSet presAssocID="{CF52F5D3-81F5-4F61-AE13-9E5AAFC5AF3E}" presName="ChildText" presStyleLbl="revTx" presStyleIdx="0" presStyleCnt="4">
        <dgm:presLayoutVars>
          <dgm:chMax val="0"/>
          <dgm:chPref val="0"/>
          <dgm:bulletEnabled val="1"/>
        </dgm:presLayoutVars>
      </dgm:prSet>
      <dgm:spPr/>
      <dgm:t>
        <a:bodyPr/>
        <a:lstStyle/>
        <a:p>
          <a:endParaRPr lang="fr-FR"/>
        </a:p>
      </dgm:t>
    </dgm:pt>
    <dgm:pt modelId="{76A94F5E-C6D6-4F62-8013-77778C6A1ED3}" type="pres">
      <dgm:prSet presAssocID="{CBC2A960-603D-4E2E-AD21-56DCF049A826}" presName="sibTrans" presStyleCnt="0"/>
      <dgm:spPr/>
    </dgm:pt>
    <dgm:pt modelId="{D3FFCC1A-979C-49D8-A387-591EFDF3E947}" type="pres">
      <dgm:prSet presAssocID="{2FA74D50-B610-4B99-8F06-65E96159FDFA}" presName="composite" presStyleCnt="0"/>
      <dgm:spPr/>
    </dgm:pt>
    <dgm:pt modelId="{C5548DEE-0A06-49DB-9B05-D9259476F467}" type="pres">
      <dgm:prSet presAssocID="{2FA74D50-B610-4B99-8F06-65E96159FDFA}" presName="bentUpArrow1" presStyleLbl="alignImgPlace1" presStyleIdx="1" presStyleCnt="4"/>
      <dgm:spPr>
        <a:solidFill>
          <a:schemeClr val="accent3"/>
        </a:solidFill>
      </dgm:spPr>
    </dgm:pt>
    <dgm:pt modelId="{386F75F1-5592-48D7-AD29-4BC96AC3E037}" type="pres">
      <dgm:prSet presAssocID="{2FA74D50-B610-4B99-8F06-65E96159FDFA}" presName="ParentText" presStyleLbl="node1" presStyleIdx="1" presStyleCnt="5" custScaleX="146336" custLinFactNeighborX="13178" custLinFactNeighborY="1885">
        <dgm:presLayoutVars>
          <dgm:chMax val="1"/>
          <dgm:chPref val="1"/>
          <dgm:bulletEnabled val="1"/>
        </dgm:presLayoutVars>
      </dgm:prSet>
      <dgm:spPr/>
      <dgm:t>
        <a:bodyPr/>
        <a:lstStyle/>
        <a:p>
          <a:endParaRPr lang="fr-FR"/>
        </a:p>
      </dgm:t>
    </dgm:pt>
    <dgm:pt modelId="{598EEFA0-0F34-41F7-A39C-845B1E634232}" type="pres">
      <dgm:prSet presAssocID="{2FA74D50-B610-4B99-8F06-65E96159FDFA}" presName="ChildText" presStyleLbl="revTx" presStyleIdx="1" presStyleCnt="4">
        <dgm:presLayoutVars>
          <dgm:chMax val="0"/>
          <dgm:chPref val="0"/>
          <dgm:bulletEnabled val="1"/>
        </dgm:presLayoutVars>
      </dgm:prSet>
      <dgm:spPr/>
    </dgm:pt>
    <dgm:pt modelId="{CAC5196A-9D4B-4988-A7E0-C03639FD82EB}" type="pres">
      <dgm:prSet presAssocID="{0BD9EA9D-F12F-4F98-9ED1-CF7F30980C80}" presName="sibTrans" presStyleCnt="0"/>
      <dgm:spPr/>
    </dgm:pt>
    <dgm:pt modelId="{991EC00D-0D23-413C-A38B-241A53AFB3C2}" type="pres">
      <dgm:prSet presAssocID="{9874484A-C08F-45E8-A22F-0ECD12944470}" presName="composite" presStyleCnt="0"/>
      <dgm:spPr/>
    </dgm:pt>
    <dgm:pt modelId="{F0D1F0B2-FEFC-48F2-9C8D-63BBA26AA85A}" type="pres">
      <dgm:prSet presAssocID="{9874484A-C08F-45E8-A22F-0ECD12944470}" presName="bentUpArrow1" presStyleLbl="alignImgPlace1" presStyleIdx="2" presStyleCnt="4"/>
      <dgm:spPr>
        <a:solidFill>
          <a:schemeClr val="accent4"/>
        </a:solidFill>
      </dgm:spPr>
    </dgm:pt>
    <dgm:pt modelId="{A3D2AA60-96D7-4DE5-862D-455FC510973E}" type="pres">
      <dgm:prSet presAssocID="{9874484A-C08F-45E8-A22F-0ECD12944470}" presName="ParentText" presStyleLbl="node1" presStyleIdx="2" presStyleCnt="5" custScaleX="154748" custLinFactNeighborX="5743" custLinFactNeighborY="-2878">
        <dgm:presLayoutVars>
          <dgm:chMax val="1"/>
          <dgm:chPref val="1"/>
          <dgm:bulletEnabled val="1"/>
        </dgm:presLayoutVars>
      </dgm:prSet>
      <dgm:spPr/>
      <dgm:t>
        <a:bodyPr/>
        <a:lstStyle/>
        <a:p>
          <a:endParaRPr lang="fr-FR"/>
        </a:p>
      </dgm:t>
    </dgm:pt>
    <dgm:pt modelId="{B923DB61-8B76-4AF1-94E1-87472A4A7924}" type="pres">
      <dgm:prSet presAssocID="{9874484A-C08F-45E8-A22F-0ECD12944470}" presName="ChildText" presStyleLbl="revTx" presStyleIdx="2" presStyleCnt="4">
        <dgm:presLayoutVars>
          <dgm:chMax val="0"/>
          <dgm:chPref val="0"/>
          <dgm:bulletEnabled val="1"/>
        </dgm:presLayoutVars>
      </dgm:prSet>
      <dgm:spPr/>
      <dgm:t>
        <a:bodyPr/>
        <a:lstStyle/>
        <a:p>
          <a:endParaRPr lang="fr-FR"/>
        </a:p>
      </dgm:t>
    </dgm:pt>
    <dgm:pt modelId="{B0AF8C80-0089-489D-8AB2-F8C186D65717}" type="pres">
      <dgm:prSet presAssocID="{BFCC40A8-5DE2-471C-8E26-4C763D585209}" presName="sibTrans" presStyleCnt="0"/>
      <dgm:spPr/>
    </dgm:pt>
    <dgm:pt modelId="{10FEB543-47CE-4F27-AF88-27F391BE6266}" type="pres">
      <dgm:prSet presAssocID="{35A3DA53-D549-4B76-B7E2-3270720537B2}" presName="composite" presStyleCnt="0"/>
      <dgm:spPr/>
    </dgm:pt>
    <dgm:pt modelId="{901F0178-D7E6-4595-A596-8C6FCE3BD255}" type="pres">
      <dgm:prSet presAssocID="{35A3DA53-D549-4B76-B7E2-3270720537B2}" presName="bentUpArrow1" presStyleLbl="alignImgPlace1" presStyleIdx="3" presStyleCnt="4"/>
      <dgm:spPr>
        <a:solidFill>
          <a:schemeClr val="accent1"/>
        </a:solidFill>
      </dgm:spPr>
    </dgm:pt>
    <dgm:pt modelId="{EEE675D6-1B40-4D19-80E0-E0B1B9634F34}" type="pres">
      <dgm:prSet presAssocID="{35A3DA53-D549-4B76-B7E2-3270720537B2}" presName="ParentText" presStyleLbl="node1" presStyleIdx="3" presStyleCnt="5" custScaleX="134751" custLinFactNeighborX="15685" custLinFactNeighborY="-7642">
        <dgm:presLayoutVars>
          <dgm:chMax val="1"/>
          <dgm:chPref val="1"/>
          <dgm:bulletEnabled val="1"/>
        </dgm:presLayoutVars>
      </dgm:prSet>
      <dgm:spPr/>
      <dgm:t>
        <a:bodyPr/>
        <a:lstStyle/>
        <a:p>
          <a:endParaRPr lang="fr-FR"/>
        </a:p>
      </dgm:t>
    </dgm:pt>
    <dgm:pt modelId="{BA56E16B-FB82-4FD4-9ADF-348B0844796E}" type="pres">
      <dgm:prSet presAssocID="{35A3DA53-D549-4B76-B7E2-3270720537B2}" presName="ChildText" presStyleLbl="revTx" presStyleIdx="3" presStyleCnt="4">
        <dgm:presLayoutVars>
          <dgm:chMax val="0"/>
          <dgm:chPref val="0"/>
          <dgm:bulletEnabled val="1"/>
        </dgm:presLayoutVars>
      </dgm:prSet>
      <dgm:spPr/>
    </dgm:pt>
    <dgm:pt modelId="{CAFA234F-DE0E-40FD-AF71-DAE60302AB10}" type="pres">
      <dgm:prSet presAssocID="{02DA3B8A-CB0E-43C1-8B07-057929274E70}" presName="sibTrans" presStyleCnt="0"/>
      <dgm:spPr/>
    </dgm:pt>
    <dgm:pt modelId="{E2C4D57F-F13C-4A63-A54A-F577927648BE}" type="pres">
      <dgm:prSet presAssocID="{76FDF1F4-4B84-461F-B72B-3DAEE43756EE}" presName="composite" presStyleCnt="0"/>
      <dgm:spPr/>
    </dgm:pt>
    <dgm:pt modelId="{3A1971B2-7E3D-4C82-A1F7-9F3EB539A220}" type="pres">
      <dgm:prSet presAssocID="{76FDF1F4-4B84-461F-B72B-3DAEE43756EE}" presName="ParentText" presStyleLbl="node1" presStyleIdx="4" presStyleCnt="5" custScaleX="150493" custLinFactNeighborX="4985" custLinFactNeighborY="-8906">
        <dgm:presLayoutVars>
          <dgm:chMax val="1"/>
          <dgm:chPref val="1"/>
          <dgm:bulletEnabled val="1"/>
        </dgm:presLayoutVars>
      </dgm:prSet>
      <dgm:spPr/>
      <dgm:t>
        <a:bodyPr/>
        <a:lstStyle/>
        <a:p>
          <a:endParaRPr lang="fr-FR"/>
        </a:p>
      </dgm:t>
    </dgm:pt>
  </dgm:ptLst>
  <dgm:cxnLst>
    <dgm:cxn modelId="{01FAC857-AD1A-4F9E-9B0D-77792A4DF4C3}" type="presOf" srcId="{CF52F5D3-81F5-4F61-AE13-9E5AAFC5AF3E}" destId="{4A82D397-1B15-4983-A1A7-867174CC047C}" srcOrd="0" destOrd="0" presId="urn:microsoft.com/office/officeart/2005/8/layout/StepDownProcess"/>
    <dgm:cxn modelId="{8E899864-F99F-4FD1-AC00-4AFAA02B9FEA}" srcId="{D9AD05F2-EB5A-45B6-A9AD-8A782425A398}" destId="{2FA74D50-B610-4B99-8F06-65E96159FDFA}" srcOrd="1" destOrd="0" parTransId="{868C7B69-FEF9-4380-BEF8-83F5D79ABBE7}" sibTransId="{0BD9EA9D-F12F-4F98-9ED1-CF7F30980C80}"/>
    <dgm:cxn modelId="{B9627D6C-E080-40C2-A183-1E07398D7A91}" type="presOf" srcId="{35A3DA53-D549-4B76-B7E2-3270720537B2}" destId="{EEE675D6-1B40-4D19-80E0-E0B1B9634F34}" srcOrd="0" destOrd="0" presId="urn:microsoft.com/office/officeart/2005/8/layout/StepDownProcess"/>
    <dgm:cxn modelId="{40E10E82-C058-4193-B823-CC92E9CDC116}" srcId="{D9AD05F2-EB5A-45B6-A9AD-8A782425A398}" destId="{9874484A-C08F-45E8-A22F-0ECD12944470}" srcOrd="2" destOrd="0" parTransId="{99750BDB-7E54-499B-877E-45F5D23A1F63}" sibTransId="{BFCC40A8-5DE2-471C-8E26-4C763D585209}"/>
    <dgm:cxn modelId="{AF79868E-1FB7-43C3-8CFE-80BD6FB41021}" srcId="{D9AD05F2-EB5A-45B6-A9AD-8A782425A398}" destId="{CF52F5D3-81F5-4F61-AE13-9E5AAFC5AF3E}" srcOrd="0" destOrd="0" parTransId="{B4BDB056-D815-416B-AFB9-8AC2CBE49EF6}" sibTransId="{CBC2A960-603D-4E2E-AD21-56DCF049A826}"/>
    <dgm:cxn modelId="{3ECB45DE-5932-4867-A939-879F637464D0}" srcId="{D9AD05F2-EB5A-45B6-A9AD-8A782425A398}" destId="{35A3DA53-D549-4B76-B7E2-3270720537B2}" srcOrd="3" destOrd="0" parTransId="{2A32B7B7-1B4B-4F0B-91F4-4158BD5DFD5C}" sibTransId="{02DA3B8A-CB0E-43C1-8B07-057929274E70}"/>
    <dgm:cxn modelId="{745972DE-C368-48B2-9D4A-19218648AE3E}" type="presOf" srcId="{2FA74D50-B610-4B99-8F06-65E96159FDFA}" destId="{386F75F1-5592-48D7-AD29-4BC96AC3E037}" srcOrd="0" destOrd="0" presId="urn:microsoft.com/office/officeart/2005/8/layout/StepDownProcess"/>
    <dgm:cxn modelId="{70F71AAA-1EED-4CBD-BCC2-623581F5996D}" type="presOf" srcId="{9874484A-C08F-45E8-A22F-0ECD12944470}" destId="{A3D2AA60-96D7-4DE5-862D-455FC510973E}" srcOrd="0" destOrd="0" presId="urn:microsoft.com/office/officeart/2005/8/layout/StepDownProcess"/>
    <dgm:cxn modelId="{2DED64E8-22C0-4BF2-A4D3-DDC8AC33E1B1}" type="presOf" srcId="{D9AD05F2-EB5A-45B6-A9AD-8A782425A398}" destId="{275DE50B-8E88-4A4B-90EC-F47FB18AD3C8}" srcOrd="0" destOrd="0" presId="urn:microsoft.com/office/officeart/2005/8/layout/StepDownProcess"/>
    <dgm:cxn modelId="{728B684C-9B1F-4777-9CC1-16D83B337E9E}" srcId="{D9AD05F2-EB5A-45B6-A9AD-8A782425A398}" destId="{76FDF1F4-4B84-461F-B72B-3DAEE43756EE}" srcOrd="4" destOrd="0" parTransId="{7D68FDBC-4276-4645-8B47-CEAD6B234FC1}" sibTransId="{EEDA6506-D630-40F4-A1D2-DE95F0F0B85C}"/>
    <dgm:cxn modelId="{BFF5517F-636E-4EB7-802A-18382A5F1C8E}" type="presOf" srcId="{76FDF1F4-4B84-461F-B72B-3DAEE43756EE}" destId="{3A1971B2-7E3D-4C82-A1F7-9F3EB539A220}" srcOrd="0" destOrd="0" presId="urn:microsoft.com/office/officeart/2005/8/layout/StepDownProcess"/>
    <dgm:cxn modelId="{EC9F3F38-4232-4476-B872-1CB79E8E5092}" type="presParOf" srcId="{275DE50B-8E88-4A4B-90EC-F47FB18AD3C8}" destId="{F63B2DB5-0B1F-4073-AD7C-3A20DEACB296}" srcOrd="0" destOrd="0" presId="urn:microsoft.com/office/officeart/2005/8/layout/StepDownProcess"/>
    <dgm:cxn modelId="{6B505700-6FAD-47FC-8C38-E66293C76939}" type="presParOf" srcId="{F63B2DB5-0B1F-4073-AD7C-3A20DEACB296}" destId="{ED615B76-503A-4EFA-B607-1A73D112329D}" srcOrd="0" destOrd="0" presId="urn:microsoft.com/office/officeart/2005/8/layout/StepDownProcess"/>
    <dgm:cxn modelId="{F4194DD2-5CC8-4DC4-86D9-354AE417CC9C}" type="presParOf" srcId="{F63B2DB5-0B1F-4073-AD7C-3A20DEACB296}" destId="{4A82D397-1B15-4983-A1A7-867174CC047C}" srcOrd="1" destOrd="0" presId="urn:microsoft.com/office/officeart/2005/8/layout/StepDownProcess"/>
    <dgm:cxn modelId="{BC8F55E1-07CB-476F-8715-F7CF7A9C133E}" type="presParOf" srcId="{F63B2DB5-0B1F-4073-AD7C-3A20DEACB296}" destId="{9858E500-E67C-41F8-9777-12F2970C9BB9}" srcOrd="2" destOrd="0" presId="urn:microsoft.com/office/officeart/2005/8/layout/StepDownProcess"/>
    <dgm:cxn modelId="{0F79A7F1-04C5-4F76-9F3D-94C76E3D7522}" type="presParOf" srcId="{275DE50B-8E88-4A4B-90EC-F47FB18AD3C8}" destId="{76A94F5E-C6D6-4F62-8013-77778C6A1ED3}" srcOrd="1" destOrd="0" presId="urn:microsoft.com/office/officeart/2005/8/layout/StepDownProcess"/>
    <dgm:cxn modelId="{B3691011-9C3D-44C8-9D88-2C981BFF4B17}" type="presParOf" srcId="{275DE50B-8E88-4A4B-90EC-F47FB18AD3C8}" destId="{D3FFCC1A-979C-49D8-A387-591EFDF3E947}" srcOrd="2" destOrd="0" presId="urn:microsoft.com/office/officeart/2005/8/layout/StepDownProcess"/>
    <dgm:cxn modelId="{33E8A69F-A883-4D15-9D0A-595FA696B7A7}" type="presParOf" srcId="{D3FFCC1A-979C-49D8-A387-591EFDF3E947}" destId="{C5548DEE-0A06-49DB-9B05-D9259476F467}" srcOrd="0" destOrd="0" presId="urn:microsoft.com/office/officeart/2005/8/layout/StepDownProcess"/>
    <dgm:cxn modelId="{228EBC74-F4FE-4D29-B44B-BD65F87BDEEF}" type="presParOf" srcId="{D3FFCC1A-979C-49D8-A387-591EFDF3E947}" destId="{386F75F1-5592-48D7-AD29-4BC96AC3E037}" srcOrd="1" destOrd="0" presId="urn:microsoft.com/office/officeart/2005/8/layout/StepDownProcess"/>
    <dgm:cxn modelId="{B92FEADC-65D8-472A-8063-E93AA68B2CC3}" type="presParOf" srcId="{D3FFCC1A-979C-49D8-A387-591EFDF3E947}" destId="{598EEFA0-0F34-41F7-A39C-845B1E634232}" srcOrd="2" destOrd="0" presId="urn:microsoft.com/office/officeart/2005/8/layout/StepDownProcess"/>
    <dgm:cxn modelId="{3FE6CD4B-1D99-44AA-8C0D-88FDF7A2F4F8}" type="presParOf" srcId="{275DE50B-8E88-4A4B-90EC-F47FB18AD3C8}" destId="{CAC5196A-9D4B-4988-A7E0-C03639FD82EB}" srcOrd="3" destOrd="0" presId="urn:microsoft.com/office/officeart/2005/8/layout/StepDownProcess"/>
    <dgm:cxn modelId="{C11109BF-D4A1-462F-94A1-829F5D63F1A5}" type="presParOf" srcId="{275DE50B-8E88-4A4B-90EC-F47FB18AD3C8}" destId="{991EC00D-0D23-413C-A38B-241A53AFB3C2}" srcOrd="4" destOrd="0" presId="urn:microsoft.com/office/officeart/2005/8/layout/StepDownProcess"/>
    <dgm:cxn modelId="{336E54CE-82AC-43D2-A7C7-886E4648629E}" type="presParOf" srcId="{991EC00D-0D23-413C-A38B-241A53AFB3C2}" destId="{F0D1F0B2-FEFC-48F2-9C8D-63BBA26AA85A}" srcOrd="0" destOrd="0" presId="urn:microsoft.com/office/officeart/2005/8/layout/StepDownProcess"/>
    <dgm:cxn modelId="{C0C94407-FAAF-418C-923A-BC14DD92573D}" type="presParOf" srcId="{991EC00D-0D23-413C-A38B-241A53AFB3C2}" destId="{A3D2AA60-96D7-4DE5-862D-455FC510973E}" srcOrd="1" destOrd="0" presId="urn:microsoft.com/office/officeart/2005/8/layout/StepDownProcess"/>
    <dgm:cxn modelId="{06CB63C5-9D06-455B-990E-B81F3709AB57}" type="presParOf" srcId="{991EC00D-0D23-413C-A38B-241A53AFB3C2}" destId="{B923DB61-8B76-4AF1-94E1-87472A4A7924}" srcOrd="2" destOrd="0" presId="urn:microsoft.com/office/officeart/2005/8/layout/StepDownProcess"/>
    <dgm:cxn modelId="{F55EC70C-E546-440F-8202-7BA62E76749F}" type="presParOf" srcId="{275DE50B-8E88-4A4B-90EC-F47FB18AD3C8}" destId="{B0AF8C80-0089-489D-8AB2-F8C186D65717}" srcOrd="5" destOrd="0" presId="urn:microsoft.com/office/officeart/2005/8/layout/StepDownProcess"/>
    <dgm:cxn modelId="{50FE8E6F-7E92-46C4-BEF5-C9FD5B050955}" type="presParOf" srcId="{275DE50B-8E88-4A4B-90EC-F47FB18AD3C8}" destId="{10FEB543-47CE-4F27-AF88-27F391BE6266}" srcOrd="6" destOrd="0" presId="urn:microsoft.com/office/officeart/2005/8/layout/StepDownProcess"/>
    <dgm:cxn modelId="{20CCA7EB-E70B-4E69-A55E-BF4E0F400067}" type="presParOf" srcId="{10FEB543-47CE-4F27-AF88-27F391BE6266}" destId="{901F0178-D7E6-4595-A596-8C6FCE3BD255}" srcOrd="0" destOrd="0" presId="urn:microsoft.com/office/officeart/2005/8/layout/StepDownProcess"/>
    <dgm:cxn modelId="{7B8E9432-3C08-4118-AE2F-7DFF60A85483}" type="presParOf" srcId="{10FEB543-47CE-4F27-AF88-27F391BE6266}" destId="{EEE675D6-1B40-4D19-80E0-E0B1B9634F34}" srcOrd="1" destOrd="0" presId="urn:microsoft.com/office/officeart/2005/8/layout/StepDownProcess"/>
    <dgm:cxn modelId="{A1DC8BE4-2BFE-48E3-8E00-3A81546C8FC0}" type="presParOf" srcId="{10FEB543-47CE-4F27-AF88-27F391BE6266}" destId="{BA56E16B-FB82-4FD4-9ADF-348B0844796E}" srcOrd="2" destOrd="0" presId="urn:microsoft.com/office/officeart/2005/8/layout/StepDownProcess"/>
    <dgm:cxn modelId="{A60098CA-5642-4289-A233-C80FB415A0DB}" type="presParOf" srcId="{275DE50B-8E88-4A4B-90EC-F47FB18AD3C8}" destId="{CAFA234F-DE0E-40FD-AF71-DAE60302AB10}" srcOrd="7" destOrd="0" presId="urn:microsoft.com/office/officeart/2005/8/layout/StepDownProcess"/>
    <dgm:cxn modelId="{D2F7C47F-6627-4402-939A-3558D509DD57}" type="presParOf" srcId="{275DE50B-8E88-4A4B-90EC-F47FB18AD3C8}" destId="{E2C4D57F-F13C-4A63-A54A-F577927648BE}" srcOrd="8" destOrd="0" presId="urn:microsoft.com/office/officeart/2005/8/layout/StepDownProcess"/>
    <dgm:cxn modelId="{AA9E4BBB-0AA9-4904-92EF-0F8FD850D904}" type="presParOf" srcId="{E2C4D57F-F13C-4A63-A54A-F577927648BE}" destId="{3A1971B2-7E3D-4C82-A1F7-9F3EB539A220}" srcOrd="0" destOrd="0" presId="urn:microsoft.com/office/officeart/2005/8/layout/StepDownProcess"/>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391FF0A-0D53-4A25-9692-9226940DB80D}" type="doc">
      <dgm:prSet loTypeId="urn:microsoft.com/office/officeart/2005/8/layout/process4" loCatId="process" qsTypeId="urn:microsoft.com/office/officeart/2005/8/quickstyle/3d3" qsCatId="3D" csTypeId="urn:microsoft.com/office/officeart/2005/8/colors/colorful1#4" csCatId="colorful" phldr="1"/>
      <dgm:spPr/>
      <dgm:t>
        <a:bodyPr/>
        <a:lstStyle/>
        <a:p>
          <a:endParaRPr lang="fr-FR"/>
        </a:p>
      </dgm:t>
    </dgm:pt>
    <dgm:pt modelId="{66BDE5AD-3361-4230-B025-F8165549F5BA}">
      <dgm:prSet phldrT="[Texte]" custT="1"/>
      <dgm:spPr/>
      <dgm:t>
        <a:bodyPr/>
        <a:lstStyle/>
        <a:p>
          <a:r>
            <a:rPr lang="ar-DZ" sz="1800" smtClean="0"/>
            <a:t>مرحلة جمع معلومات </a:t>
          </a:r>
          <a:endParaRPr lang="fr-FR" sz="1800" dirty="0"/>
        </a:p>
      </dgm:t>
    </dgm:pt>
    <dgm:pt modelId="{7A8682AA-0635-4C7B-B161-82B494FA8D38}" type="parTrans" cxnId="{2680DF94-5C2E-4FBE-AAC3-E73CBFF9BF64}">
      <dgm:prSet/>
      <dgm:spPr/>
      <dgm:t>
        <a:bodyPr/>
        <a:lstStyle/>
        <a:p>
          <a:endParaRPr lang="fr-FR"/>
        </a:p>
      </dgm:t>
    </dgm:pt>
    <dgm:pt modelId="{C5AA0944-F161-4EB4-86AC-803D19B00339}" type="sibTrans" cxnId="{2680DF94-5C2E-4FBE-AAC3-E73CBFF9BF64}">
      <dgm:prSet/>
      <dgm:spPr/>
      <dgm:t>
        <a:bodyPr/>
        <a:lstStyle/>
        <a:p>
          <a:endParaRPr lang="fr-FR"/>
        </a:p>
      </dgm:t>
    </dgm:pt>
    <dgm:pt modelId="{16D6F99D-38C2-409E-AE1F-9C269D462CEF}">
      <dgm:prSet phldrT="[Texte]" custT="1"/>
      <dgm:spPr/>
      <dgm:t>
        <a:bodyPr/>
        <a:lstStyle/>
        <a:p>
          <a:pPr rtl="1"/>
          <a:r>
            <a:rPr lang="ar-DZ" sz="1800" smtClean="0"/>
            <a:t> مرحلة تحديد الاحتياجات التدريبية</a:t>
          </a:r>
          <a:endParaRPr lang="fr-FR" sz="1800" dirty="0"/>
        </a:p>
      </dgm:t>
    </dgm:pt>
    <dgm:pt modelId="{2D2DECCF-1A80-48CA-AE56-48366A750E62}" type="parTrans" cxnId="{EEADA659-21A7-4F1E-8C9B-C12369CF3635}">
      <dgm:prSet/>
      <dgm:spPr/>
      <dgm:t>
        <a:bodyPr/>
        <a:lstStyle/>
        <a:p>
          <a:endParaRPr lang="fr-FR"/>
        </a:p>
      </dgm:t>
    </dgm:pt>
    <dgm:pt modelId="{DF9D21CF-D4FA-419F-AAD6-AB73660271E9}" type="sibTrans" cxnId="{EEADA659-21A7-4F1E-8C9B-C12369CF3635}">
      <dgm:prSet/>
      <dgm:spPr/>
      <dgm:t>
        <a:bodyPr/>
        <a:lstStyle/>
        <a:p>
          <a:endParaRPr lang="fr-FR"/>
        </a:p>
      </dgm:t>
    </dgm:pt>
    <dgm:pt modelId="{FBCF0A14-2C3D-4DB8-907A-B095652E4964}">
      <dgm:prSet phldrT="[Texte]" custT="1"/>
      <dgm:spPr/>
      <dgm:t>
        <a:bodyPr/>
        <a:lstStyle/>
        <a:p>
          <a:pPr rtl="1"/>
          <a:r>
            <a:rPr lang="ar-DZ" sz="1800" smtClean="0"/>
            <a:t>مرحلة تصميم البرامج التدريبية </a:t>
          </a:r>
          <a:endParaRPr lang="fr-FR" sz="1800" dirty="0"/>
        </a:p>
      </dgm:t>
    </dgm:pt>
    <dgm:pt modelId="{F0353608-CA5A-4FF6-95CD-63F014A97899}" type="parTrans" cxnId="{FAB83B2A-0616-4F97-9744-AC19807DC289}">
      <dgm:prSet/>
      <dgm:spPr/>
      <dgm:t>
        <a:bodyPr/>
        <a:lstStyle/>
        <a:p>
          <a:endParaRPr lang="fr-FR"/>
        </a:p>
      </dgm:t>
    </dgm:pt>
    <dgm:pt modelId="{842AC151-FE61-46D0-B3A7-978FD2675787}" type="sibTrans" cxnId="{FAB83B2A-0616-4F97-9744-AC19807DC289}">
      <dgm:prSet/>
      <dgm:spPr/>
      <dgm:t>
        <a:bodyPr/>
        <a:lstStyle/>
        <a:p>
          <a:endParaRPr lang="fr-FR"/>
        </a:p>
      </dgm:t>
    </dgm:pt>
    <dgm:pt modelId="{12BC2BDA-E6D4-4E31-8986-7EF957D0F360}">
      <dgm:prSet phldrT="[Texte]" custT="1"/>
      <dgm:spPr/>
      <dgm:t>
        <a:bodyPr/>
        <a:lstStyle/>
        <a:p>
          <a:r>
            <a:rPr lang="ar-DZ" sz="1800" dirty="0" smtClean="0"/>
            <a:t>مرحلة تقييم البرامج التدريبية </a:t>
          </a:r>
        </a:p>
      </dgm:t>
    </dgm:pt>
    <dgm:pt modelId="{284728A3-F0E7-4984-9EAD-2FD1B8E85741}" type="parTrans" cxnId="{749641EB-2953-4500-ACF9-225BF21245E1}">
      <dgm:prSet/>
      <dgm:spPr/>
      <dgm:t>
        <a:bodyPr/>
        <a:lstStyle/>
        <a:p>
          <a:endParaRPr lang="fr-FR"/>
        </a:p>
      </dgm:t>
    </dgm:pt>
    <dgm:pt modelId="{9CBC113F-6A6B-477B-88F4-EFD7BCC7DE5F}" type="sibTrans" cxnId="{749641EB-2953-4500-ACF9-225BF21245E1}">
      <dgm:prSet/>
      <dgm:spPr/>
      <dgm:t>
        <a:bodyPr/>
        <a:lstStyle/>
        <a:p>
          <a:endParaRPr lang="fr-FR"/>
        </a:p>
      </dgm:t>
    </dgm:pt>
    <dgm:pt modelId="{5191764F-552F-4C64-A42E-DF0EB5CB3705}">
      <dgm:prSet phldrT="[Texte]" custT="1"/>
      <dgm:spPr/>
      <dgm:t>
        <a:bodyPr/>
        <a:lstStyle/>
        <a:p>
          <a:r>
            <a:rPr lang="ar-DZ" sz="1800" smtClean="0"/>
            <a:t>مرحلة تنفيذ البرامج التدريبية </a:t>
          </a:r>
          <a:endParaRPr lang="ar-DZ" sz="1800" dirty="0" smtClean="0"/>
        </a:p>
      </dgm:t>
    </dgm:pt>
    <dgm:pt modelId="{E2850EF5-7AAB-4BCC-A301-4A0A94F40D7D}" type="parTrans" cxnId="{D4C3259D-54E2-44DE-BF61-217C012B1CFD}">
      <dgm:prSet/>
      <dgm:spPr/>
      <dgm:t>
        <a:bodyPr/>
        <a:lstStyle/>
        <a:p>
          <a:endParaRPr lang="fr-FR"/>
        </a:p>
      </dgm:t>
    </dgm:pt>
    <dgm:pt modelId="{1F1E8612-B713-4298-B80B-4B872A7029B4}" type="sibTrans" cxnId="{D4C3259D-54E2-44DE-BF61-217C012B1CFD}">
      <dgm:prSet/>
      <dgm:spPr/>
      <dgm:t>
        <a:bodyPr/>
        <a:lstStyle/>
        <a:p>
          <a:endParaRPr lang="fr-FR"/>
        </a:p>
      </dgm:t>
    </dgm:pt>
    <dgm:pt modelId="{81A3EADA-9399-4D28-BC5D-996336777651}">
      <dgm:prSet phldrT="[Texte]" custT="1"/>
      <dgm:spPr/>
      <dgm:t>
        <a:bodyPr/>
        <a:lstStyle/>
        <a:p>
          <a:r>
            <a:rPr lang="ar-DZ" sz="1800" smtClean="0"/>
            <a:t>مرحلة متابعة وتقويم البرامج التدريبية بعد التنفيذ </a:t>
          </a:r>
          <a:endParaRPr lang="ar-DZ" sz="1800" dirty="0" smtClean="0"/>
        </a:p>
      </dgm:t>
    </dgm:pt>
    <dgm:pt modelId="{84E078ED-655C-4411-8DA9-96ADCA2072CF}" type="parTrans" cxnId="{515717DB-36AC-4665-8514-101CF9F01734}">
      <dgm:prSet/>
      <dgm:spPr/>
      <dgm:t>
        <a:bodyPr/>
        <a:lstStyle/>
        <a:p>
          <a:endParaRPr lang="fr-FR"/>
        </a:p>
      </dgm:t>
    </dgm:pt>
    <dgm:pt modelId="{7392078D-A329-4920-B246-D02236FC4642}" type="sibTrans" cxnId="{515717DB-36AC-4665-8514-101CF9F01734}">
      <dgm:prSet/>
      <dgm:spPr/>
      <dgm:t>
        <a:bodyPr/>
        <a:lstStyle/>
        <a:p>
          <a:endParaRPr lang="fr-FR"/>
        </a:p>
      </dgm:t>
    </dgm:pt>
    <dgm:pt modelId="{CBF40F27-97E5-4249-AEC9-2589F1E2AD85}" type="pres">
      <dgm:prSet presAssocID="{9391FF0A-0D53-4A25-9692-9226940DB80D}" presName="Name0" presStyleCnt="0">
        <dgm:presLayoutVars>
          <dgm:dir/>
          <dgm:animLvl val="lvl"/>
          <dgm:resizeHandles val="exact"/>
        </dgm:presLayoutVars>
      </dgm:prSet>
      <dgm:spPr/>
      <dgm:t>
        <a:bodyPr/>
        <a:lstStyle/>
        <a:p>
          <a:endParaRPr lang="fr-FR"/>
        </a:p>
      </dgm:t>
    </dgm:pt>
    <dgm:pt modelId="{9EF55984-F019-4425-A8BA-B032DE05F249}" type="pres">
      <dgm:prSet presAssocID="{81A3EADA-9399-4D28-BC5D-996336777651}" presName="boxAndChildren" presStyleCnt="0"/>
      <dgm:spPr/>
    </dgm:pt>
    <dgm:pt modelId="{D3722826-7241-4D09-879F-FC6A9B03EFE9}" type="pres">
      <dgm:prSet presAssocID="{81A3EADA-9399-4D28-BC5D-996336777651}" presName="parentTextBox" presStyleLbl="node1" presStyleIdx="0" presStyleCnt="6"/>
      <dgm:spPr/>
      <dgm:t>
        <a:bodyPr/>
        <a:lstStyle/>
        <a:p>
          <a:endParaRPr lang="fr-FR"/>
        </a:p>
      </dgm:t>
    </dgm:pt>
    <dgm:pt modelId="{7E3030ED-C1F6-43E3-B7CA-65FF3761081A}" type="pres">
      <dgm:prSet presAssocID="{9CBC113F-6A6B-477B-88F4-EFD7BCC7DE5F}" presName="sp" presStyleCnt="0"/>
      <dgm:spPr/>
    </dgm:pt>
    <dgm:pt modelId="{74AF75A6-CA3E-4459-8669-8C593969B1C4}" type="pres">
      <dgm:prSet presAssocID="{12BC2BDA-E6D4-4E31-8986-7EF957D0F360}" presName="arrowAndChildren" presStyleCnt="0"/>
      <dgm:spPr/>
    </dgm:pt>
    <dgm:pt modelId="{E41ADA0E-1B83-44CE-8E67-346261D5FFC0}" type="pres">
      <dgm:prSet presAssocID="{12BC2BDA-E6D4-4E31-8986-7EF957D0F360}" presName="parentTextArrow" presStyleLbl="node1" presStyleIdx="1" presStyleCnt="6"/>
      <dgm:spPr/>
      <dgm:t>
        <a:bodyPr/>
        <a:lstStyle/>
        <a:p>
          <a:endParaRPr lang="fr-FR"/>
        </a:p>
      </dgm:t>
    </dgm:pt>
    <dgm:pt modelId="{F8B7B913-4018-4B60-B9FC-5AF72FA06620}" type="pres">
      <dgm:prSet presAssocID="{1F1E8612-B713-4298-B80B-4B872A7029B4}" presName="sp" presStyleCnt="0"/>
      <dgm:spPr/>
    </dgm:pt>
    <dgm:pt modelId="{DACC456E-872D-4632-86DF-AD60816E026C}" type="pres">
      <dgm:prSet presAssocID="{5191764F-552F-4C64-A42E-DF0EB5CB3705}" presName="arrowAndChildren" presStyleCnt="0"/>
      <dgm:spPr/>
    </dgm:pt>
    <dgm:pt modelId="{BB9CD419-DB9D-44F8-9C0D-616B4ED39F28}" type="pres">
      <dgm:prSet presAssocID="{5191764F-552F-4C64-A42E-DF0EB5CB3705}" presName="parentTextArrow" presStyleLbl="node1" presStyleIdx="2" presStyleCnt="6"/>
      <dgm:spPr/>
      <dgm:t>
        <a:bodyPr/>
        <a:lstStyle/>
        <a:p>
          <a:endParaRPr lang="fr-FR"/>
        </a:p>
      </dgm:t>
    </dgm:pt>
    <dgm:pt modelId="{684EA2EA-C297-4BBD-906F-F07599DFFF54}" type="pres">
      <dgm:prSet presAssocID="{842AC151-FE61-46D0-B3A7-978FD2675787}" presName="sp" presStyleCnt="0"/>
      <dgm:spPr/>
    </dgm:pt>
    <dgm:pt modelId="{FF1E8118-EE3A-42CB-A459-0B8C489B454B}" type="pres">
      <dgm:prSet presAssocID="{FBCF0A14-2C3D-4DB8-907A-B095652E4964}" presName="arrowAndChildren" presStyleCnt="0"/>
      <dgm:spPr/>
    </dgm:pt>
    <dgm:pt modelId="{AB2DFD84-6937-4F34-A5A5-49A15A5C3717}" type="pres">
      <dgm:prSet presAssocID="{FBCF0A14-2C3D-4DB8-907A-B095652E4964}" presName="parentTextArrow" presStyleLbl="node1" presStyleIdx="3" presStyleCnt="6"/>
      <dgm:spPr/>
      <dgm:t>
        <a:bodyPr/>
        <a:lstStyle/>
        <a:p>
          <a:endParaRPr lang="fr-FR"/>
        </a:p>
      </dgm:t>
    </dgm:pt>
    <dgm:pt modelId="{D54B0D74-9133-4BA3-8245-325AC31D80A0}" type="pres">
      <dgm:prSet presAssocID="{DF9D21CF-D4FA-419F-AAD6-AB73660271E9}" presName="sp" presStyleCnt="0"/>
      <dgm:spPr/>
    </dgm:pt>
    <dgm:pt modelId="{29FE0562-CC96-4232-88FB-5FF7FDD1CA38}" type="pres">
      <dgm:prSet presAssocID="{16D6F99D-38C2-409E-AE1F-9C269D462CEF}" presName="arrowAndChildren" presStyleCnt="0"/>
      <dgm:spPr/>
    </dgm:pt>
    <dgm:pt modelId="{88F40E23-D663-48C8-BC54-56370CACCAFF}" type="pres">
      <dgm:prSet presAssocID="{16D6F99D-38C2-409E-AE1F-9C269D462CEF}" presName="parentTextArrow" presStyleLbl="node1" presStyleIdx="4" presStyleCnt="6"/>
      <dgm:spPr/>
      <dgm:t>
        <a:bodyPr/>
        <a:lstStyle/>
        <a:p>
          <a:endParaRPr lang="fr-FR"/>
        </a:p>
      </dgm:t>
    </dgm:pt>
    <dgm:pt modelId="{3A2DADF3-8A76-4120-80BD-61E740BC3075}" type="pres">
      <dgm:prSet presAssocID="{C5AA0944-F161-4EB4-86AC-803D19B00339}" presName="sp" presStyleCnt="0"/>
      <dgm:spPr/>
    </dgm:pt>
    <dgm:pt modelId="{DAE2C248-51EA-4638-9D05-1F81A190B9BC}" type="pres">
      <dgm:prSet presAssocID="{66BDE5AD-3361-4230-B025-F8165549F5BA}" presName="arrowAndChildren" presStyleCnt="0"/>
      <dgm:spPr/>
    </dgm:pt>
    <dgm:pt modelId="{C628CC3A-1B8B-4143-9B33-A8B12D3A17D7}" type="pres">
      <dgm:prSet presAssocID="{66BDE5AD-3361-4230-B025-F8165549F5BA}" presName="parentTextArrow" presStyleLbl="node1" presStyleIdx="5" presStyleCnt="6"/>
      <dgm:spPr/>
      <dgm:t>
        <a:bodyPr/>
        <a:lstStyle/>
        <a:p>
          <a:endParaRPr lang="fr-FR"/>
        </a:p>
      </dgm:t>
    </dgm:pt>
  </dgm:ptLst>
  <dgm:cxnLst>
    <dgm:cxn modelId="{2680DF94-5C2E-4FBE-AAC3-E73CBFF9BF64}" srcId="{9391FF0A-0D53-4A25-9692-9226940DB80D}" destId="{66BDE5AD-3361-4230-B025-F8165549F5BA}" srcOrd="0" destOrd="0" parTransId="{7A8682AA-0635-4C7B-B161-82B494FA8D38}" sibTransId="{C5AA0944-F161-4EB4-86AC-803D19B00339}"/>
    <dgm:cxn modelId="{D4C3259D-54E2-44DE-BF61-217C012B1CFD}" srcId="{9391FF0A-0D53-4A25-9692-9226940DB80D}" destId="{5191764F-552F-4C64-A42E-DF0EB5CB3705}" srcOrd="3" destOrd="0" parTransId="{E2850EF5-7AAB-4BCC-A301-4A0A94F40D7D}" sibTransId="{1F1E8612-B713-4298-B80B-4B872A7029B4}"/>
    <dgm:cxn modelId="{D8426F4D-BCAB-4070-8C4A-994BB58ED0B7}" type="presOf" srcId="{16D6F99D-38C2-409E-AE1F-9C269D462CEF}" destId="{88F40E23-D663-48C8-BC54-56370CACCAFF}" srcOrd="0" destOrd="0" presId="urn:microsoft.com/office/officeart/2005/8/layout/process4"/>
    <dgm:cxn modelId="{DE7449F4-E401-4C0C-9382-7708F34B1B9F}" type="presOf" srcId="{81A3EADA-9399-4D28-BC5D-996336777651}" destId="{D3722826-7241-4D09-879F-FC6A9B03EFE9}" srcOrd="0" destOrd="0" presId="urn:microsoft.com/office/officeart/2005/8/layout/process4"/>
    <dgm:cxn modelId="{4C4E7C08-5215-4C08-8F56-FC0376E51AC8}" type="presOf" srcId="{FBCF0A14-2C3D-4DB8-907A-B095652E4964}" destId="{AB2DFD84-6937-4F34-A5A5-49A15A5C3717}" srcOrd="0" destOrd="0" presId="urn:microsoft.com/office/officeart/2005/8/layout/process4"/>
    <dgm:cxn modelId="{207CADDC-295D-48BD-A5F9-8DE4F45B63C7}" type="presOf" srcId="{12BC2BDA-E6D4-4E31-8986-7EF957D0F360}" destId="{E41ADA0E-1B83-44CE-8E67-346261D5FFC0}" srcOrd="0" destOrd="0" presId="urn:microsoft.com/office/officeart/2005/8/layout/process4"/>
    <dgm:cxn modelId="{EEADA659-21A7-4F1E-8C9B-C12369CF3635}" srcId="{9391FF0A-0D53-4A25-9692-9226940DB80D}" destId="{16D6F99D-38C2-409E-AE1F-9C269D462CEF}" srcOrd="1" destOrd="0" parTransId="{2D2DECCF-1A80-48CA-AE56-48366A750E62}" sibTransId="{DF9D21CF-D4FA-419F-AAD6-AB73660271E9}"/>
    <dgm:cxn modelId="{8D388D90-7BD4-47C6-AE50-8B05C0564484}" type="presOf" srcId="{9391FF0A-0D53-4A25-9692-9226940DB80D}" destId="{CBF40F27-97E5-4249-AEC9-2589F1E2AD85}" srcOrd="0" destOrd="0" presId="urn:microsoft.com/office/officeart/2005/8/layout/process4"/>
    <dgm:cxn modelId="{749641EB-2953-4500-ACF9-225BF21245E1}" srcId="{9391FF0A-0D53-4A25-9692-9226940DB80D}" destId="{12BC2BDA-E6D4-4E31-8986-7EF957D0F360}" srcOrd="4" destOrd="0" parTransId="{284728A3-F0E7-4984-9EAD-2FD1B8E85741}" sibTransId="{9CBC113F-6A6B-477B-88F4-EFD7BCC7DE5F}"/>
    <dgm:cxn modelId="{FAB83B2A-0616-4F97-9744-AC19807DC289}" srcId="{9391FF0A-0D53-4A25-9692-9226940DB80D}" destId="{FBCF0A14-2C3D-4DB8-907A-B095652E4964}" srcOrd="2" destOrd="0" parTransId="{F0353608-CA5A-4FF6-95CD-63F014A97899}" sibTransId="{842AC151-FE61-46D0-B3A7-978FD2675787}"/>
    <dgm:cxn modelId="{515717DB-36AC-4665-8514-101CF9F01734}" srcId="{9391FF0A-0D53-4A25-9692-9226940DB80D}" destId="{81A3EADA-9399-4D28-BC5D-996336777651}" srcOrd="5" destOrd="0" parTransId="{84E078ED-655C-4411-8DA9-96ADCA2072CF}" sibTransId="{7392078D-A329-4920-B246-D02236FC4642}"/>
    <dgm:cxn modelId="{76EA8D42-A4E9-40FB-B2D4-6130DAA749A7}" type="presOf" srcId="{66BDE5AD-3361-4230-B025-F8165549F5BA}" destId="{C628CC3A-1B8B-4143-9B33-A8B12D3A17D7}" srcOrd="0" destOrd="0" presId="urn:microsoft.com/office/officeart/2005/8/layout/process4"/>
    <dgm:cxn modelId="{7862E03B-0AD6-45CB-99DD-F3B0E469C33F}" type="presOf" srcId="{5191764F-552F-4C64-A42E-DF0EB5CB3705}" destId="{BB9CD419-DB9D-44F8-9C0D-616B4ED39F28}" srcOrd="0" destOrd="0" presId="urn:microsoft.com/office/officeart/2005/8/layout/process4"/>
    <dgm:cxn modelId="{4473F843-B213-4D57-8BD1-A7F86379A328}" type="presParOf" srcId="{CBF40F27-97E5-4249-AEC9-2589F1E2AD85}" destId="{9EF55984-F019-4425-A8BA-B032DE05F249}" srcOrd="0" destOrd="0" presId="urn:microsoft.com/office/officeart/2005/8/layout/process4"/>
    <dgm:cxn modelId="{0B9BEA93-29E5-44D5-B393-05F4CD31C883}" type="presParOf" srcId="{9EF55984-F019-4425-A8BA-B032DE05F249}" destId="{D3722826-7241-4D09-879F-FC6A9B03EFE9}" srcOrd="0" destOrd="0" presId="urn:microsoft.com/office/officeart/2005/8/layout/process4"/>
    <dgm:cxn modelId="{C1E4B7C1-2211-47A5-8770-6B34F9968703}" type="presParOf" srcId="{CBF40F27-97E5-4249-AEC9-2589F1E2AD85}" destId="{7E3030ED-C1F6-43E3-B7CA-65FF3761081A}" srcOrd="1" destOrd="0" presId="urn:microsoft.com/office/officeart/2005/8/layout/process4"/>
    <dgm:cxn modelId="{86B34CD8-69F4-47F6-B3A0-8F39DDA0BB18}" type="presParOf" srcId="{CBF40F27-97E5-4249-AEC9-2589F1E2AD85}" destId="{74AF75A6-CA3E-4459-8669-8C593969B1C4}" srcOrd="2" destOrd="0" presId="urn:microsoft.com/office/officeart/2005/8/layout/process4"/>
    <dgm:cxn modelId="{571E85DF-4621-4C43-A9FB-106B351DAD34}" type="presParOf" srcId="{74AF75A6-CA3E-4459-8669-8C593969B1C4}" destId="{E41ADA0E-1B83-44CE-8E67-346261D5FFC0}" srcOrd="0" destOrd="0" presId="urn:microsoft.com/office/officeart/2005/8/layout/process4"/>
    <dgm:cxn modelId="{E25772BD-F8F6-46AD-9770-D4B6CCAEAC5F}" type="presParOf" srcId="{CBF40F27-97E5-4249-AEC9-2589F1E2AD85}" destId="{F8B7B913-4018-4B60-B9FC-5AF72FA06620}" srcOrd="3" destOrd="0" presId="urn:microsoft.com/office/officeart/2005/8/layout/process4"/>
    <dgm:cxn modelId="{91D914E2-A938-46DD-A322-F9F361EEDB83}" type="presParOf" srcId="{CBF40F27-97E5-4249-AEC9-2589F1E2AD85}" destId="{DACC456E-872D-4632-86DF-AD60816E026C}" srcOrd="4" destOrd="0" presId="urn:microsoft.com/office/officeart/2005/8/layout/process4"/>
    <dgm:cxn modelId="{86A6D256-2826-497B-A123-27574062B3BA}" type="presParOf" srcId="{DACC456E-872D-4632-86DF-AD60816E026C}" destId="{BB9CD419-DB9D-44F8-9C0D-616B4ED39F28}" srcOrd="0" destOrd="0" presId="urn:microsoft.com/office/officeart/2005/8/layout/process4"/>
    <dgm:cxn modelId="{87E03F06-B376-4D73-A49B-1FC32F451CC8}" type="presParOf" srcId="{CBF40F27-97E5-4249-AEC9-2589F1E2AD85}" destId="{684EA2EA-C297-4BBD-906F-F07599DFFF54}" srcOrd="5" destOrd="0" presId="urn:microsoft.com/office/officeart/2005/8/layout/process4"/>
    <dgm:cxn modelId="{A7B8DB7E-55EF-4536-9538-4DED5DA268FC}" type="presParOf" srcId="{CBF40F27-97E5-4249-AEC9-2589F1E2AD85}" destId="{FF1E8118-EE3A-42CB-A459-0B8C489B454B}" srcOrd="6" destOrd="0" presId="urn:microsoft.com/office/officeart/2005/8/layout/process4"/>
    <dgm:cxn modelId="{92B11515-97C8-4BF4-8A9E-9E1554E6FE17}" type="presParOf" srcId="{FF1E8118-EE3A-42CB-A459-0B8C489B454B}" destId="{AB2DFD84-6937-4F34-A5A5-49A15A5C3717}" srcOrd="0" destOrd="0" presId="urn:microsoft.com/office/officeart/2005/8/layout/process4"/>
    <dgm:cxn modelId="{144579A9-2A24-4F25-BB43-C934E3D338C9}" type="presParOf" srcId="{CBF40F27-97E5-4249-AEC9-2589F1E2AD85}" destId="{D54B0D74-9133-4BA3-8245-325AC31D80A0}" srcOrd="7" destOrd="0" presId="urn:microsoft.com/office/officeart/2005/8/layout/process4"/>
    <dgm:cxn modelId="{794A7534-FE4C-49EF-B25B-2F72A84A91A4}" type="presParOf" srcId="{CBF40F27-97E5-4249-AEC9-2589F1E2AD85}" destId="{29FE0562-CC96-4232-88FB-5FF7FDD1CA38}" srcOrd="8" destOrd="0" presId="urn:microsoft.com/office/officeart/2005/8/layout/process4"/>
    <dgm:cxn modelId="{EEF0E992-3DFE-4AFA-8575-EDA89B4F94A7}" type="presParOf" srcId="{29FE0562-CC96-4232-88FB-5FF7FDD1CA38}" destId="{88F40E23-D663-48C8-BC54-56370CACCAFF}" srcOrd="0" destOrd="0" presId="urn:microsoft.com/office/officeart/2005/8/layout/process4"/>
    <dgm:cxn modelId="{80F9CF8D-7FCB-4256-8B57-7C56F0457F8B}" type="presParOf" srcId="{CBF40F27-97E5-4249-AEC9-2589F1E2AD85}" destId="{3A2DADF3-8A76-4120-80BD-61E740BC3075}" srcOrd="9" destOrd="0" presId="urn:microsoft.com/office/officeart/2005/8/layout/process4"/>
    <dgm:cxn modelId="{B474C42A-D1F5-413A-915C-83C29E2B30F9}" type="presParOf" srcId="{CBF40F27-97E5-4249-AEC9-2589F1E2AD85}" destId="{DAE2C248-51EA-4638-9D05-1F81A190B9BC}" srcOrd="10" destOrd="0" presId="urn:microsoft.com/office/officeart/2005/8/layout/process4"/>
    <dgm:cxn modelId="{F06C4254-FE35-4A8B-85D6-6499CB9D41D5}" type="presParOf" srcId="{DAE2C248-51EA-4638-9D05-1F81A190B9BC}" destId="{C628CC3A-1B8B-4143-9B33-A8B12D3A17D7}"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D30D5C-8195-4BB5-8CA5-DFB8266D7A8E}">
      <dsp:nvSpPr>
        <dsp:cNvPr id="0" name=""/>
        <dsp:cNvSpPr/>
      </dsp:nvSpPr>
      <dsp:spPr>
        <a:xfrm>
          <a:off x="0" y="0"/>
          <a:ext cx="6096000" cy="4032448"/>
        </a:xfrm>
        <a:prstGeom prst="roundRect">
          <a:avLst>
            <a:gd name="adj" fmla="val 10000"/>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ar-DZ" sz="3400" kern="1200" dirty="0" smtClean="0">
              <a:solidFill>
                <a:srgbClr val="FF0000"/>
              </a:solidFill>
            </a:rPr>
            <a:t> </a:t>
          </a:r>
          <a:r>
            <a:rPr lang="ar-DZ" sz="3400" b="1" i="1" kern="1200" dirty="0" smtClean="0">
              <a:solidFill>
                <a:srgbClr val="FFFF00"/>
              </a:solidFill>
              <a:effectLst>
                <a:outerShdw blurRad="38100" dist="38100" dir="2700000" algn="tl">
                  <a:srgbClr val="000000">
                    <a:alpha val="43137"/>
                  </a:srgbClr>
                </a:outerShdw>
              </a:effectLst>
            </a:rPr>
            <a:t>مفهوم التكوين : </a:t>
          </a:r>
          <a:r>
            <a:rPr lang="ar-DZ" sz="3400" kern="1200" dirty="0" smtClean="0">
              <a:solidFill>
                <a:srgbClr val="FF0000"/>
              </a:solidFill>
            </a:rPr>
            <a:t>هو عملية منظمة ومستمرة  محوها الفرد في مجملة تهدف الى احداث تغيرات محددة سلوكية وفنية وذهنية مقابل احتياجات محددة حاليا ومستقبليا يتطلبها الفرد والعمل التي يؤديه والمؤسسة التي يعمل فيها والمجتمع الكبير </a:t>
          </a:r>
          <a:endParaRPr lang="fr-FR" sz="3400" kern="1200" dirty="0">
            <a:solidFill>
              <a:srgbClr val="FF0000"/>
            </a:solidFill>
          </a:endParaRPr>
        </a:p>
      </dsp:txBody>
      <dsp:txXfrm>
        <a:off x="1622444" y="0"/>
        <a:ext cx="4473555" cy="4032448"/>
      </dsp:txXfrm>
    </dsp:sp>
    <dsp:sp modelId="{54584019-B0CC-4E7A-8065-08FF61BDD109}">
      <dsp:nvSpPr>
        <dsp:cNvPr id="0" name=""/>
        <dsp:cNvSpPr/>
      </dsp:nvSpPr>
      <dsp:spPr>
        <a:xfrm>
          <a:off x="403244" y="403244"/>
          <a:ext cx="1219200" cy="3225958"/>
        </a:xfrm>
        <a:prstGeom prst="roundRect">
          <a:avLst>
            <a:gd name="adj" fmla="val 10000"/>
          </a:avLst>
        </a:prstGeom>
        <a:solidFill>
          <a:srgbClr val="00206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7D9CEE-B1F9-4089-A9A5-CC1A756B31A7}">
      <dsp:nvSpPr>
        <dsp:cNvPr id="0" name=""/>
        <dsp:cNvSpPr/>
      </dsp:nvSpPr>
      <dsp:spPr>
        <a:xfrm rot="5400000">
          <a:off x="-141736" y="141977"/>
          <a:ext cx="944911" cy="661438"/>
        </a:xfrm>
        <a:prstGeom prst="chevron">
          <a:avLst/>
        </a:prstGeom>
        <a:solidFill>
          <a:schemeClr val="accent2">
            <a:hueOff val="0"/>
            <a:satOff val="0"/>
            <a:lumOff val="0"/>
            <a:alphaOff val="0"/>
          </a:schemeClr>
        </a:solidFill>
        <a:ln w="9525" cap="flat" cmpd="sng" algn="ctr">
          <a:solidFill>
            <a:schemeClr val="accent2">
              <a:hueOff val="0"/>
              <a:satOff val="0"/>
              <a:lumOff val="0"/>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fr-FR" sz="1800" kern="1200" dirty="0"/>
        </a:p>
      </dsp:txBody>
      <dsp:txXfrm rot="-5400000">
        <a:off x="1" y="330959"/>
        <a:ext cx="661438" cy="283473"/>
      </dsp:txXfrm>
    </dsp:sp>
    <dsp:sp modelId="{42F3FFD8-594E-413E-87F5-2E28EB2CDB93}">
      <dsp:nvSpPr>
        <dsp:cNvPr id="0" name=""/>
        <dsp:cNvSpPr/>
      </dsp:nvSpPr>
      <dsp:spPr>
        <a:xfrm rot="5400000">
          <a:off x="3804042" y="-3142364"/>
          <a:ext cx="614192" cy="6899401"/>
        </a:xfrm>
        <a:prstGeom prst="round2SameRect">
          <a:avLst/>
        </a:prstGeom>
        <a:solidFill>
          <a:schemeClr val="accent2">
            <a:lumMod val="20000"/>
            <a:lumOff val="80000"/>
            <a:alpha val="90000"/>
          </a:schemeClr>
        </a:solidFill>
        <a:ln w="9525" cap="flat" cmpd="sng" algn="ctr">
          <a:solidFill>
            <a:schemeClr val="accent2">
              <a:hueOff val="0"/>
              <a:satOff val="0"/>
              <a:lumOff val="0"/>
              <a:alphaOff val="0"/>
            </a:schemeClr>
          </a:solidFill>
          <a:prstDash val="solid"/>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r" defTabSz="844550" rtl="1">
            <a:lnSpc>
              <a:spcPct val="90000"/>
            </a:lnSpc>
            <a:spcBef>
              <a:spcPct val="0"/>
            </a:spcBef>
            <a:spcAft>
              <a:spcPct val="15000"/>
            </a:spcAft>
            <a:buChar char="••"/>
          </a:pPr>
          <a:r>
            <a:rPr lang="ar-DZ" sz="1900" kern="1200" dirty="0" smtClean="0"/>
            <a:t>إن التكوين يضمن بقاء المؤسسة استمرارها مع تطورها  </a:t>
          </a:r>
          <a:endParaRPr lang="fr-FR" sz="1900" kern="1200" dirty="0"/>
        </a:p>
      </dsp:txBody>
      <dsp:txXfrm rot="-5400000">
        <a:off x="661438" y="30222"/>
        <a:ext cx="6869419" cy="554228"/>
      </dsp:txXfrm>
    </dsp:sp>
    <dsp:sp modelId="{18438454-71CB-4AE6-AE25-E1024932CD4B}">
      <dsp:nvSpPr>
        <dsp:cNvPr id="0" name=""/>
        <dsp:cNvSpPr/>
      </dsp:nvSpPr>
      <dsp:spPr>
        <a:xfrm rot="5400000">
          <a:off x="-141736" y="967747"/>
          <a:ext cx="944911" cy="661438"/>
        </a:xfrm>
        <a:prstGeom prst="chevron">
          <a:avLst/>
        </a:prstGeom>
        <a:solidFill>
          <a:schemeClr val="accent3">
            <a:hueOff val="0"/>
            <a:satOff val="0"/>
            <a:lumOff val="0"/>
            <a:alphaOff val="0"/>
          </a:schemeClr>
        </a:solidFill>
        <a:ln w="9525" cap="flat" cmpd="sng" algn="ctr">
          <a:solidFill>
            <a:schemeClr val="accent3">
              <a:hueOff val="0"/>
              <a:satOff val="0"/>
              <a:lumOff val="0"/>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fr-FR" sz="1800" kern="1200" dirty="0"/>
        </a:p>
      </dsp:txBody>
      <dsp:txXfrm rot="-5400000">
        <a:off x="1" y="1156729"/>
        <a:ext cx="661438" cy="283473"/>
      </dsp:txXfrm>
    </dsp:sp>
    <dsp:sp modelId="{2F209E55-2B6D-44C4-813C-711E0B815938}">
      <dsp:nvSpPr>
        <dsp:cNvPr id="0" name=""/>
        <dsp:cNvSpPr/>
      </dsp:nvSpPr>
      <dsp:spPr>
        <a:xfrm rot="5400000">
          <a:off x="3804042" y="-2316594"/>
          <a:ext cx="614192" cy="6899401"/>
        </a:xfrm>
        <a:prstGeom prst="round2SameRect">
          <a:avLst/>
        </a:prstGeom>
        <a:solidFill>
          <a:schemeClr val="accent3">
            <a:lumMod val="20000"/>
            <a:lumOff val="80000"/>
            <a:alpha val="90000"/>
          </a:schemeClr>
        </a:solidFill>
        <a:ln w="9525" cap="flat" cmpd="sng" algn="ctr">
          <a:solidFill>
            <a:schemeClr val="accent3">
              <a:hueOff val="0"/>
              <a:satOff val="0"/>
              <a:lumOff val="0"/>
              <a:alphaOff val="0"/>
            </a:schemeClr>
          </a:solidFill>
          <a:prstDash val="solid"/>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r" defTabSz="844550" rtl="1">
            <a:lnSpc>
              <a:spcPct val="90000"/>
            </a:lnSpc>
            <a:spcBef>
              <a:spcPct val="0"/>
            </a:spcBef>
            <a:spcAft>
              <a:spcPct val="15000"/>
            </a:spcAft>
            <a:buChar char="••"/>
          </a:pPr>
          <a:r>
            <a:rPr lang="ar-DZ" sz="1900" kern="1200" dirty="0" smtClean="0"/>
            <a:t>يساعد مختلف الفاعلين في المؤسسة على تحسين وتطوير الاداء كما يلعب دورا حاسما في ترقية وحسن تسيير الموارد البشرية </a:t>
          </a:r>
          <a:endParaRPr lang="fr-FR" sz="1900" kern="1200" dirty="0"/>
        </a:p>
      </dsp:txBody>
      <dsp:txXfrm rot="-5400000">
        <a:off x="661438" y="855992"/>
        <a:ext cx="6869419" cy="554228"/>
      </dsp:txXfrm>
    </dsp:sp>
    <dsp:sp modelId="{848649C9-FB3E-4236-B1D0-E2A2A6AB758A}">
      <dsp:nvSpPr>
        <dsp:cNvPr id="0" name=""/>
        <dsp:cNvSpPr/>
      </dsp:nvSpPr>
      <dsp:spPr>
        <a:xfrm rot="5400000">
          <a:off x="-141736" y="1793516"/>
          <a:ext cx="944911" cy="661438"/>
        </a:xfrm>
        <a:prstGeom prst="chevron">
          <a:avLst/>
        </a:prstGeom>
        <a:solidFill>
          <a:schemeClr val="accent4">
            <a:hueOff val="0"/>
            <a:satOff val="0"/>
            <a:lumOff val="0"/>
            <a:alphaOff val="0"/>
          </a:schemeClr>
        </a:solidFill>
        <a:ln w="9525" cap="flat" cmpd="sng" algn="ctr">
          <a:solidFill>
            <a:schemeClr val="accent4">
              <a:hueOff val="0"/>
              <a:satOff val="0"/>
              <a:lumOff val="0"/>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fr-FR" sz="1800" kern="1200" dirty="0"/>
        </a:p>
      </dsp:txBody>
      <dsp:txXfrm rot="-5400000">
        <a:off x="1" y="1982498"/>
        <a:ext cx="661438" cy="283473"/>
      </dsp:txXfrm>
    </dsp:sp>
    <dsp:sp modelId="{0F2393F9-7E8D-433E-B491-4F651288AA7D}">
      <dsp:nvSpPr>
        <dsp:cNvPr id="0" name=""/>
        <dsp:cNvSpPr/>
      </dsp:nvSpPr>
      <dsp:spPr>
        <a:xfrm rot="5400000">
          <a:off x="3804042" y="-1490824"/>
          <a:ext cx="614192" cy="6899401"/>
        </a:xfrm>
        <a:prstGeom prst="round2SameRect">
          <a:avLst/>
        </a:prstGeom>
        <a:solidFill>
          <a:schemeClr val="accent4">
            <a:lumMod val="20000"/>
            <a:lumOff val="80000"/>
            <a:alpha val="90000"/>
          </a:schemeClr>
        </a:solidFill>
        <a:ln w="9525" cap="flat" cmpd="sng" algn="ctr">
          <a:solidFill>
            <a:schemeClr val="accent4">
              <a:hueOff val="0"/>
              <a:satOff val="0"/>
              <a:lumOff val="0"/>
              <a:alphaOff val="0"/>
            </a:schemeClr>
          </a:solidFill>
          <a:prstDash val="solid"/>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r" defTabSz="844550" rtl="1">
            <a:lnSpc>
              <a:spcPct val="90000"/>
            </a:lnSpc>
            <a:spcBef>
              <a:spcPct val="0"/>
            </a:spcBef>
            <a:spcAft>
              <a:spcPct val="15000"/>
            </a:spcAft>
            <a:buChar char="••"/>
          </a:pPr>
          <a:r>
            <a:rPr lang="ar-DZ" sz="1900" kern="1200" dirty="0" smtClean="0"/>
            <a:t>يعد التكوين وسيلة فعالة  من الوسائل والادوات تحقق سياسة وأهداف المؤسسة </a:t>
          </a:r>
          <a:endParaRPr lang="fr-FR" sz="1900" kern="1200" dirty="0"/>
        </a:p>
      </dsp:txBody>
      <dsp:txXfrm rot="-5400000">
        <a:off x="661438" y="1681762"/>
        <a:ext cx="6869419" cy="554228"/>
      </dsp:txXfrm>
    </dsp:sp>
    <dsp:sp modelId="{B69AD3A4-E400-4BD3-B50A-D774F45742A8}">
      <dsp:nvSpPr>
        <dsp:cNvPr id="0" name=""/>
        <dsp:cNvSpPr/>
      </dsp:nvSpPr>
      <dsp:spPr>
        <a:xfrm rot="5400000">
          <a:off x="-141736" y="2619286"/>
          <a:ext cx="944911" cy="661438"/>
        </a:xfrm>
        <a:prstGeom prst="chevron">
          <a:avLst/>
        </a:prstGeom>
        <a:solidFill>
          <a:schemeClr val="accent5">
            <a:hueOff val="0"/>
            <a:satOff val="0"/>
            <a:lumOff val="0"/>
            <a:alphaOff val="0"/>
          </a:schemeClr>
        </a:solidFill>
        <a:ln w="9525" cap="flat" cmpd="sng" algn="ctr">
          <a:solidFill>
            <a:schemeClr val="accent5">
              <a:hueOff val="0"/>
              <a:satOff val="0"/>
              <a:lumOff val="0"/>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fr-FR" sz="1800" kern="1200" dirty="0"/>
        </a:p>
      </dsp:txBody>
      <dsp:txXfrm rot="-5400000">
        <a:off x="1" y="2808268"/>
        <a:ext cx="661438" cy="283473"/>
      </dsp:txXfrm>
    </dsp:sp>
    <dsp:sp modelId="{F281B680-9E9B-4CF9-9F18-F3CF37825A23}">
      <dsp:nvSpPr>
        <dsp:cNvPr id="0" name=""/>
        <dsp:cNvSpPr/>
      </dsp:nvSpPr>
      <dsp:spPr>
        <a:xfrm rot="5400000">
          <a:off x="3804042" y="-665054"/>
          <a:ext cx="614192" cy="6899401"/>
        </a:xfrm>
        <a:prstGeom prst="round2SameRect">
          <a:avLst/>
        </a:prstGeom>
        <a:solidFill>
          <a:schemeClr val="accent5">
            <a:lumMod val="20000"/>
            <a:lumOff val="80000"/>
            <a:alpha val="90000"/>
          </a:schemeClr>
        </a:solidFill>
        <a:ln w="9525" cap="flat" cmpd="sng" algn="ctr">
          <a:solidFill>
            <a:schemeClr val="accent5">
              <a:hueOff val="0"/>
              <a:satOff val="0"/>
              <a:lumOff val="0"/>
              <a:alphaOff val="0"/>
            </a:schemeClr>
          </a:solidFill>
          <a:prstDash val="solid"/>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r" defTabSz="844550" rtl="1">
            <a:lnSpc>
              <a:spcPct val="90000"/>
            </a:lnSpc>
            <a:spcBef>
              <a:spcPct val="0"/>
            </a:spcBef>
            <a:spcAft>
              <a:spcPct val="15000"/>
            </a:spcAft>
            <a:buChar char="••"/>
          </a:pPr>
          <a:r>
            <a:rPr lang="ar-DZ" sz="1900" kern="1200" dirty="0" smtClean="0"/>
            <a:t>يقلل حاجيات الاشراف اي ان العامل المتدرب الذي يعي ما يتطلب عمله يستطيع انجاز ذلك العمل دون الحاجة الى التوجيه </a:t>
          </a:r>
          <a:endParaRPr lang="fr-FR" sz="1900" kern="1200" dirty="0"/>
        </a:p>
      </dsp:txBody>
      <dsp:txXfrm rot="-5400000">
        <a:off x="661438" y="2507532"/>
        <a:ext cx="6869419" cy="554228"/>
      </dsp:txXfrm>
    </dsp:sp>
    <dsp:sp modelId="{AF4D3981-044D-41B0-A5BE-7E5A882F9C12}">
      <dsp:nvSpPr>
        <dsp:cNvPr id="0" name=""/>
        <dsp:cNvSpPr/>
      </dsp:nvSpPr>
      <dsp:spPr>
        <a:xfrm rot="5400000">
          <a:off x="-141736" y="3445056"/>
          <a:ext cx="944911" cy="661438"/>
        </a:xfrm>
        <a:prstGeom prst="chevron">
          <a:avLst/>
        </a:prstGeom>
        <a:solidFill>
          <a:schemeClr val="accent6">
            <a:alpha val="90000"/>
          </a:schemeClr>
        </a:solidFill>
        <a:ln w="9525" cap="flat" cmpd="sng" algn="ctr">
          <a:solidFill>
            <a:schemeClr val="accent6">
              <a:hueOff val="0"/>
              <a:satOff val="0"/>
              <a:lumOff val="0"/>
              <a:alphaOff val="0"/>
            </a:schemeClr>
          </a:solidFill>
          <a:prstDash val="solid"/>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DZ" sz="1800" kern="1200" dirty="0" smtClean="0"/>
            <a:t> </a:t>
          </a:r>
          <a:endParaRPr lang="fr-FR" sz="1800" kern="1200" dirty="0"/>
        </a:p>
      </dsp:txBody>
      <dsp:txXfrm rot="-5400000">
        <a:off x="1" y="3634038"/>
        <a:ext cx="661438" cy="283473"/>
      </dsp:txXfrm>
    </dsp:sp>
    <dsp:sp modelId="{C7A9D91D-ED5B-4339-8436-522DADC30A0F}">
      <dsp:nvSpPr>
        <dsp:cNvPr id="0" name=""/>
        <dsp:cNvSpPr/>
      </dsp:nvSpPr>
      <dsp:spPr>
        <a:xfrm rot="5400000">
          <a:off x="3804042" y="160715"/>
          <a:ext cx="614192" cy="6899401"/>
        </a:xfrm>
        <a:prstGeom prst="round2SameRect">
          <a:avLst/>
        </a:prstGeom>
        <a:solidFill>
          <a:schemeClr val="accent6">
            <a:lumMod val="20000"/>
            <a:lumOff val="80000"/>
            <a:alpha val="90000"/>
          </a:schemeClr>
        </a:solidFill>
        <a:ln w="9525" cap="flat" cmpd="sng" algn="ctr">
          <a:solidFill>
            <a:schemeClr val="accent6">
              <a:hueOff val="0"/>
              <a:satOff val="0"/>
              <a:lumOff val="0"/>
              <a:alphaOff val="0"/>
            </a:schemeClr>
          </a:solidFill>
          <a:prstDash val="solid"/>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r" defTabSz="844550" rtl="1">
            <a:lnSpc>
              <a:spcPct val="90000"/>
            </a:lnSpc>
            <a:spcBef>
              <a:spcPct val="0"/>
            </a:spcBef>
            <a:spcAft>
              <a:spcPct val="15000"/>
            </a:spcAft>
            <a:buChar char="••"/>
          </a:pPr>
          <a:r>
            <a:rPr lang="ar-DZ" sz="1900" kern="1200" dirty="0" smtClean="0"/>
            <a:t>يساعد التكوين على تجديد المعلومات وتحديدها بما يتوافق مع التغيرات المختلفة في البيئة </a:t>
          </a:r>
          <a:endParaRPr lang="fr-FR" sz="1900" kern="1200" dirty="0"/>
        </a:p>
      </dsp:txBody>
      <dsp:txXfrm rot="-5400000">
        <a:off x="661438" y="3333301"/>
        <a:ext cx="6869419" cy="5542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01E04-7F27-444F-B03C-E929D67B3C9D}">
      <dsp:nvSpPr>
        <dsp:cNvPr id="0" name=""/>
        <dsp:cNvSpPr/>
      </dsp:nvSpPr>
      <dsp:spPr>
        <a:xfrm>
          <a:off x="0" y="1575031"/>
          <a:ext cx="8964488" cy="1303765"/>
        </a:xfrm>
        <a:prstGeom prst="rightArrow">
          <a:avLst>
            <a:gd name="adj1" fmla="val 50000"/>
            <a:gd name="adj2" fmla="val 50000"/>
          </a:avLst>
        </a:prstGeom>
        <a:solidFill>
          <a:schemeClr val="bg1">
            <a:lumMod val="9500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254000" bIns="206973" numCol="1" spcCol="1270" anchor="ctr" anchorCtr="0">
          <a:noAutofit/>
        </a:bodyPr>
        <a:lstStyle/>
        <a:p>
          <a:pPr lvl="0" algn="ctr" defTabSz="800100" rtl="1">
            <a:lnSpc>
              <a:spcPct val="90000"/>
            </a:lnSpc>
            <a:spcBef>
              <a:spcPct val="0"/>
            </a:spcBef>
            <a:spcAft>
              <a:spcPct val="35000"/>
            </a:spcAft>
          </a:pPr>
          <a:r>
            <a:rPr lang="ar-DZ" sz="1800" b="1" kern="1200" dirty="0" smtClean="0">
              <a:effectLst>
                <a:outerShdw blurRad="38100" dist="38100" dir="2700000" algn="tl">
                  <a:srgbClr val="000000">
                    <a:alpha val="43137"/>
                  </a:srgbClr>
                </a:outerShdw>
              </a:effectLst>
            </a:rPr>
            <a:t>تحديد</a:t>
          </a:r>
          <a:r>
            <a:rPr lang="ar-DZ" sz="1200" kern="1200" dirty="0" smtClean="0"/>
            <a:t> </a:t>
          </a:r>
          <a:r>
            <a:rPr lang="ar-DZ" sz="1800" b="1" kern="1200" dirty="0" smtClean="0">
              <a:effectLst>
                <a:outerShdw blurRad="38100" dist="38100" dir="2700000" algn="tl">
                  <a:srgbClr val="000000">
                    <a:alpha val="43137"/>
                  </a:srgbClr>
                </a:outerShdw>
              </a:effectLst>
            </a:rPr>
            <a:t>الاحتياجات من الموارد البشرية كما ونوعا </a:t>
          </a:r>
        </a:p>
      </dsp:txBody>
      <dsp:txXfrm>
        <a:off x="0" y="1900972"/>
        <a:ext cx="8638547" cy="651883"/>
      </dsp:txXfrm>
    </dsp:sp>
    <dsp:sp modelId="{5FB4770B-7DF9-472A-9BDA-9D5E37D07C77}">
      <dsp:nvSpPr>
        <dsp:cNvPr id="0" name=""/>
        <dsp:cNvSpPr/>
      </dsp:nvSpPr>
      <dsp:spPr>
        <a:xfrm>
          <a:off x="1656637" y="2009822"/>
          <a:ext cx="7307850" cy="1303765"/>
        </a:xfrm>
        <a:prstGeom prst="rightArrow">
          <a:avLst>
            <a:gd name="adj1" fmla="val 50000"/>
            <a:gd name="adj2" fmla="val 50000"/>
          </a:avLst>
        </a:prstGeom>
        <a:solidFill>
          <a:schemeClr val="bg2">
            <a:lumMod val="9000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254000" bIns="206973" numCol="1" spcCol="1270" anchor="ctr" anchorCtr="0">
          <a:noAutofit/>
        </a:bodyPr>
        <a:lstStyle/>
        <a:p>
          <a:pPr lvl="0" algn="ctr" defTabSz="800100" rtl="1">
            <a:lnSpc>
              <a:spcPct val="90000"/>
            </a:lnSpc>
            <a:spcBef>
              <a:spcPct val="0"/>
            </a:spcBef>
            <a:spcAft>
              <a:spcPct val="35000"/>
            </a:spcAft>
          </a:pPr>
          <a:r>
            <a:rPr lang="ar-DZ" sz="1800" b="1" kern="1200" dirty="0" smtClean="0">
              <a:effectLst>
                <a:outerShdw blurRad="38100" dist="38100" dir="2700000" algn="tl">
                  <a:srgbClr val="000000">
                    <a:alpha val="43137"/>
                  </a:srgbClr>
                </a:outerShdw>
              </a:effectLst>
            </a:rPr>
            <a:t>شمولية التكوين </a:t>
          </a:r>
        </a:p>
      </dsp:txBody>
      <dsp:txXfrm>
        <a:off x="1656637" y="2335763"/>
        <a:ext cx="6981909" cy="651883"/>
      </dsp:txXfrm>
    </dsp:sp>
    <dsp:sp modelId="{CA1C108B-AD84-4B77-9E60-56C33130AE6C}">
      <dsp:nvSpPr>
        <dsp:cNvPr id="0" name=""/>
        <dsp:cNvSpPr/>
      </dsp:nvSpPr>
      <dsp:spPr>
        <a:xfrm>
          <a:off x="3313274" y="2444613"/>
          <a:ext cx="5651213" cy="1303765"/>
        </a:xfrm>
        <a:prstGeom prst="rightArrow">
          <a:avLst>
            <a:gd name="adj1" fmla="val 50000"/>
            <a:gd name="adj2" fmla="val 50000"/>
          </a:avLst>
        </a:prstGeom>
        <a:solidFill>
          <a:schemeClr val="tx2">
            <a:lumMod val="20000"/>
            <a:lumOff val="8000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254000" bIns="206973" numCol="1" spcCol="1270" anchor="ctr" anchorCtr="0">
          <a:noAutofit/>
        </a:bodyPr>
        <a:lstStyle/>
        <a:p>
          <a:pPr lvl="0" algn="ctr" defTabSz="800100" rtl="1">
            <a:lnSpc>
              <a:spcPct val="90000"/>
            </a:lnSpc>
            <a:spcBef>
              <a:spcPct val="0"/>
            </a:spcBef>
            <a:spcAft>
              <a:spcPct val="35000"/>
            </a:spcAft>
          </a:pPr>
          <a:r>
            <a:rPr lang="ar-DZ" sz="1800" b="1" kern="1200" dirty="0" smtClean="0">
              <a:effectLst>
                <a:outerShdw blurRad="38100" dist="38100" dir="2700000" algn="tl">
                  <a:srgbClr val="000000">
                    <a:alpha val="43137"/>
                  </a:srgbClr>
                </a:outerShdw>
              </a:effectLst>
            </a:rPr>
            <a:t>واقعية التكوين </a:t>
          </a:r>
        </a:p>
      </dsp:txBody>
      <dsp:txXfrm>
        <a:off x="3313274" y="2770554"/>
        <a:ext cx="5325272" cy="651883"/>
      </dsp:txXfrm>
    </dsp:sp>
    <dsp:sp modelId="{86C6E7F9-0238-4A61-B2B0-F257C7ABA958}">
      <dsp:nvSpPr>
        <dsp:cNvPr id="0" name=""/>
        <dsp:cNvSpPr/>
      </dsp:nvSpPr>
      <dsp:spPr>
        <a:xfrm>
          <a:off x="4970808" y="2879100"/>
          <a:ext cx="3993679" cy="1303765"/>
        </a:xfrm>
        <a:prstGeom prst="rightArrow">
          <a:avLst>
            <a:gd name="adj1" fmla="val 50000"/>
            <a:gd name="adj2" fmla="val 50000"/>
          </a:avLst>
        </a:prstGeom>
        <a:solidFill>
          <a:schemeClr val="accent2">
            <a:lumMod val="20000"/>
            <a:lumOff val="8000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254000" bIns="206973" numCol="1" spcCol="1270" anchor="ctr" anchorCtr="0">
          <a:noAutofit/>
        </a:bodyPr>
        <a:lstStyle/>
        <a:p>
          <a:pPr lvl="0" algn="ctr" defTabSz="800100" rtl="1">
            <a:lnSpc>
              <a:spcPct val="90000"/>
            </a:lnSpc>
            <a:spcBef>
              <a:spcPct val="0"/>
            </a:spcBef>
            <a:spcAft>
              <a:spcPct val="35000"/>
            </a:spcAft>
          </a:pPr>
          <a:r>
            <a:rPr lang="ar-DZ" sz="1800" b="1" kern="1200" dirty="0" smtClean="0">
              <a:effectLst>
                <a:outerShdw blurRad="38100" dist="38100" dir="2700000" algn="tl">
                  <a:srgbClr val="000000">
                    <a:alpha val="43137"/>
                  </a:srgbClr>
                </a:outerShdw>
              </a:effectLst>
            </a:rPr>
            <a:t>عملية ليس لها نهاية </a:t>
          </a:r>
        </a:p>
      </dsp:txBody>
      <dsp:txXfrm>
        <a:off x="4970808" y="3205041"/>
        <a:ext cx="3667738" cy="651883"/>
      </dsp:txXfrm>
    </dsp:sp>
    <dsp:sp modelId="{348F3B01-8137-44AA-8C3E-E8ACB04D99E0}">
      <dsp:nvSpPr>
        <dsp:cNvPr id="0" name=""/>
        <dsp:cNvSpPr/>
      </dsp:nvSpPr>
      <dsp:spPr>
        <a:xfrm>
          <a:off x="6627445" y="3313891"/>
          <a:ext cx="2337042" cy="1303765"/>
        </a:xfrm>
        <a:prstGeom prst="rightArrow">
          <a:avLst>
            <a:gd name="adj1" fmla="val 50000"/>
            <a:gd name="adj2" fmla="val 50000"/>
          </a:avLst>
        </a:prstGeom>
        <a:solidFill>
          <a:schemeClr val="accent3">
            <a:lumMod val="20000"/>
            <a:lumOff val="8000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254000" bIns="206973" numCol="1" spcCol="1270" anchor="ctr" anchorCtr="0">
          <a:noAutofit/>
        </a:bodyPr>
        <a:lstStyle/>
        <a:p>
          <a:pPr lvl="0" algn="ctr" defTabSz="800100" rtl="1">
            <a:lnSpc>
              <a:spcPct val="90000"/>
            </a:lnSpc>
            <a:spcBef>
              <a:spcPct val="0"/>
            </a:spcBef>
            <a:spcAft>
              <a:spcPct val="35000"/>
            </a:spcAft>
          </a:pPr>
          <a:r>
            <a:rPr lang="ar-DZ" sz="1800" b="1" kern="1200" dirty="0" smtClean="0">
              <a:effectLst>
                <a:outerShdw blurRad="38100" dist="38100" dir="2700000" algn="tl">
                  <a:srgbClr val="000000">
                    <a:alpha val="43137"/>
                  </a:srgbClr>
                </a:outerShdw>
              </a:effectLst>
            </a:rPr>
            <a:t>يجب على التكوين ان يكون متطور </a:t>
          </a:r>
        </a:p>
      </dsp:txBody>
      <dsp:txXfrm>
        <a:off x="6627445" y="3639832"/>
        <a:ext cx="2011101" cy="6518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D301E7-0CDD-4DD9-BDA5-92455E82BAFD}" type="datetimeFigureOut">
              <a:rPr lang="fr-FR" smtClean="0"/>
              <a:pPr/>
              <a:t>25/07/2020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AF26E4-2C49-44BF-8D12-D32AC276CC65}" type="slidenum">
              <a:rPr lang="fr-FR" smtClean="0"/>
              <a:pPr/>
              <a:t>‹N°›</a:t>
            </a:fld>
            <a:endParaRPr lang="fr-FR"/>
          </a:p>
        </p:txBody>
      </p:sp>
    </p:spTree>
    <p:extLst>
      <p:ext uri="{BB962C8B-B14F-4D97-AF65-F5344CB8AC3E}">
        <p14:creationId xmlns:p14="http://schemas.microsoft.com/office/powerpoint/2010/main" xmlns="" val="994354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CAF26E4-2C49-44BF-8D12-D32AC276CC65}" type="slidenum">
              <a:rPr lang="fr-FR" smtClean="0"/>
              <a:pPr/>
              <a:t>13</a:t>
            </a:fld>
            <a:endParaRPr lang="fr-FR"/>
          </a:p>
        </p:txBody>
      </p:sp>
    </p:spTree>
    <p:extLst>
      <p:ext uri="{BB962C8B-B14F-4D97-AF65-F5344CB8AC3E}">
        <p14:creationId xmlns:p14="http://schemas.microsoft.com/office/powerpoint/2010/main" xmlns="" val="4195247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CAF26E4-2C49-44BF-8D12-D32AC276CC65}" type="slidenum">
              <a:rPr lang="fr-FR" smtClean="0"/>
              <a:pPr/>
              <a:t>15</a:t>
            </a:fld>
            <a:endParaRPr lang="fr-FR"/>
          </a:p>
        </p:txBody>
      </p:sp>
    </p:spTree>
    <p:extLst>
      <p:ext uri="{BB962C8B-B14F-4D97-AF65-F5344CB8AC3E}">
        <p14:creationId xmlns:p14="http://schemas.microsoft.com/office/powerpoint/2010/main" xmlns="" val="150976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11598F0-47DC-4824-A52F-8FF79DACC8E7}" type="datetimeFigureOut">
              <a:rPr lang="fr-FR" smtClean="0"/>
              <a:pPr/>
              <a:t>25/07/2020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B4970B41-0E0F-40F8-AEE4-FD0E9ADF0ECD}" type="slidenum">
              <a:rPr lang="fr-FR" smtClean="0"/>
              <a:pPr/>
              <a:t>‹N°›</a:t>
            </a:fld>
            <a:endParaRPr lang="fr-FR" dirty="0"/>
          </a:p>
        </p:txBody>
      </p:sp>
    </p:spTree>
    <p:extLst>
      <p:ext uri="{BB962C8B-B14F-4D97-AF65-F5344CB8AC3E}">
        <p14:creationId xmlns:p14="http://schemas.microsoft.com/office/powerpoint/2010/main" xmlns="" val="89432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1598F0-47DC-4824-A52F-8FF79DACC8E7}" type="datetimeFigureOut">
              <a:rPr lang="fr-FR" smtClean="0"/>
              <a:pPr/>
              <a:t>25/07/2020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B4970B41-0E0F-40F8-AEE4-FD0E9ADF0ECD}" type="slidenum">
              <a:rPr lang="fr-FR" smtClean="0"/>
              <a:pPr/>
              <a:t>‹N°›</a:t>
            </a:fld>
            <a:endParaRPr lang="fr-FR" dirty="0"/>
          </a:p>
        </p:txBody>
      </p:sp>
    </p:spTree>
    <p:extLst>
      <p:ext uri="{BB962C8B-B14F-4D97-AF65-F5344CB8AC3E}">
        <p14:creationId xmlns:p14="http://schemas.microsoft.com/office/powerpoint/2010/main" xmlns="" val="1991855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1598F0-47DC-4824-A52F-8FF79DACC8E7}" type="datetimeFigureOut">
              <a:rPr lang="fr-FR" smtClean="0"/>
              <a:pPr/>
              <a:t>25/07/2020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B4970B41-0E0F-40F8-AEE4-FD0E9ADF0ECD}" type="slidenum">
              <a:rPr lang="fr-FR" smtClean="0"/>
              <a:pPr/>
              <a:t>‹N°›</a:t>
            </a:fld>
            <a:endParaRPr lang="fr-FR" dirty="0"/>
          </a:p>
        </p:txBody>
      </p:sp>
    </p:spTree>
    <p:extLst>
      <p:ext uri="{BB962C8B-B14F-4D97-AF65-F5344CB8AC3E}">
        <p14:creationId xmlns:p14="http://schemas.microsoft.com/office/powerpoint/2010/main" xmlns="" val="1680711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1598F0-47DC-4824-A52F-8FF79DACC8E7}" type="datetimeFigureOut">
              <a:rPr lang="fr-FR" smtClean="0"/>
              <a:pPr/>
              <a:t>25/07/2020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B4970B41-0E0F-40F8-AEE4-FD0E9ADF0ECD}" type="slidenum">
              <a:rPr lang="fr-FR" smtClean="0"/>
              <a:pPr/>
              <a:t>‹N°›</a:t>
            </a:fld>
            <a:endParaRPr lang="fr-FR" dirty="0"/>
          </a:p>
        </p:txBody>
      </p:sp>
    </p:spTree>
    <p:extLst>
      <p:ext uri="{BB962C8B-B14F-4D97-AF65-F5344CB8AC3E}">
        <p14:creationId xmlns:p14="http://schemas.microsoft.com/office/powerpoint/2010/main" xmlns="" val="1854529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11598F0-47DC-4824-A52F-8FF79DACC8E7}" type="datetimeFigureOut">
              <a:rPr lang="fr-FR" smtClean="0"/>
              <a:pPr/>
              <a:t>25/07/2020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B4970B41-0E0F-40F8-AEE4-FD0E9ADF0ECD}" type="slidenum">
              <a:rPr lang="fr-FR" smtClean="0"/>
              <a:pPr/>
              <a:t>‹N°›</a:t>
            </a:fld>
            <a:endParaRPr lang="fr-FR" dirty="0"/>
          </a:p>
        </p:txBody>
      </p:sp>
    </p:spTree>
    <p:extLst>
      <p:ext uri="{BB962C8B-B14F-4D97-AF65-F5344CB8AC3E}">
        <p14:creationId xmlns:p14="http://schemas.microsoft.com/office/powerpoint/2010/main" xmlns="" val="4061576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11598F0-47DC-4824-A52F-8FF79DACC8E7}" type="datetimeFigureOut">
              <a:rPr lang="fr-FR" smtClean="0"/>
              <a:pPr/>
              <a:t>25/07/2020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B4970B41-0E0F-40F8-AEE4-FD0E9ADF0ECD}" type="slidenum">
              <a:rPr lang="fr-FR" smtClean="0"/>
              <a:pPr/>
              <a:t>‹N°›</a:t>
            </a:fld>
            <a:endParaRPr lang="fr-FR" dirty="0"/>
          </a:p>
        </p:txBody>
      </p:sp>
    </p:spTree>
    <p:extLst>
      <p:ext uri="{BB962C8B-B14F-4D97-AF65-F5344CB8AC3E}">
        <p14:creationId xmlns:p14="http://schemas.microsoft.com/office/powerpoint/2010/main" xmlns="" val="1254722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11598F0-47DC-4824-A52F-8FF79DACC8E7}" type="datetimeFigureOut">
              <a:rPr lang="fr-FR" smtClean="0"/>
              <a:pPr/>
              <a:t>25/07/2020</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B4970B41-0E0F-40F8-AEE4-FD0E9ADF0ECD}" type="slidenum">
              <a:rPr lang="fr-FR" smtClean="0"/>
              <a:pPr/>
              <a:t>‹N°›</a:t>
            </a:fld>
            <a:endParaRPr lang="fr-FR" dirty="0"/>
          </a:p>
        </p:txBody>
      </p:sp>
    </p:spTree>
    <p:extLst>
      <p:ext uri="{BB962C8B-B14F-4D97-AF65-F5344CB8AC3E}">
        <p14:creationId xmlns:p14="http://schemas.microsoft.com/office/powerpoint/2010/main" xmlns="" val="625330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11598F0-47DC-4824-A52F-8FF79DACC8E7}" type="datetimeFigureOut">
              <a:rPr lang="fr-FR" smtClean="0"/>
              <a:pPr/>
              <a:t>25/07/2020</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B4970B41-0E0F-40F8-AEE4-FD0E9ADF0ECD}" type="slidenum">
              <a:rPr lang="fr-FR" smtClean="0"/>
              <a:pPr/>
              <a:t>‹N°›</a:t>
            </a:fld>
            <a:endParaRPr lang="fr-FR" dirty="0"/>
          </a:p>
        </p:txBody>
      </p:sp>
    </p:spTree>
    <p:extLst>
      <p:ext uri="{BB962C8B-B14F-4D97-AF65-F5344CB8AC3E}">
        <p14:creationId xmlns:p14="http://schemas.microsoft.com/office/powerpoint/2010/main" xmlns="" val="3373394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11598F0-47DC-4824-A52F-8FF79DACC8E7}" type="datetimeFigureOut">
              <a:rPr lang="fr-FR" smtClean="0"/>
              <a:pPr/>
              <a:t>25/07/2020</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B4970B41-0E0F-40F8-AEE4-FD0E9ADF0ECD}" type="slidenum">
              <a:rPr lang="fr-FR" smtClean="0"/>
              <a:pPr/>
              <a:t>‹N°›</a:t>
            </a:fld>
            <a:endParaRPr lang="fr-FR" dirty="0"/>
          </a:p>
        </p:txBody>
      </p:sp>
    </p:spTree>
    <p:extLst>
      <p:ext uri="{BB962C8B-B14F-4D97-AF65-F5344CB8AC3E}">
        <p14:creationId xmlns:p14="http://schemas.microsoft.com/office/powerpoint/2010/main" xmlns="" val="1988526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11598F0-47DC-4824-A52F-8FF79DACC8E7}" type="datetimeFigureOut">
              <a:rPr lang="fr-FR" smtClean="0"/>
              <a:pPr/>
              <a:t>25/07/2020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B4970B41-0E0F-40F8-AEE4-FD0E9ADF0ECD}" type="slidenum">
              <a:rPr lang="fr-FR" smtClean="0"/>
              <a:pPr/>
              <a:t>‹N°›</a:t>
            </a:fld>
            <a:endParaRPr lang="fr-FR" dirty="0"/>
          </a:p>
        </p:txBody>
      </p:sp>
    </p:spTree>
    <p:extLst>
      <p:ext uri="{BB962C8B-B14F-4D97-AF65-F5344CB8AC3E}">
        <p14:creationId xmlns:p14="http://schemas.microsoft.com/office/powerpoint/2010/main" xmlns="" val="3791778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11598F0-47DC-4824-A52F-8FF79DACC8E7}" type="datetimeFigureOut">
              <a:rPr lang="fr-FR" smtClean="0"/>
              <a:pPr/>
              <a:t>25/07/2020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B4970B41-0E0F-40F8-AEE4-FD0E9ADF0ECD}" type="slidenum">
              <a:rPr lang="fr-FR" smtClean="0"/>
              <a:pPr/>
              <a:t>‹N°›</a:t>
            </a:fld>
            <a:endParaRPr lang="fr-FR" dirty="0"/>
          </a:p>
        </p:txBody>
      </p:sp>
    </p:spTree>
    <p:extLst>
      <p:ext uri="{BB962C8B-B14F-4D97-AF65-F5344CB8AC3E}">
        <p14:creationId xmlns:p14="http://schemas.microsoft.com/office/powerpoint/2010/main" xmlns="" val="1339225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1598F0-47DC-4824-A52F-8FF79DACC8E7}" type="datetimeFigureOut">
              <a:rPr lang="fr-FR" smtClean="0"/>
              <a:pPr/>
              <a:t>25/07/2020</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970B41-0E0F-40F8-AEE4-FD0E9ADF0ECD}" type="slidenum">
              <a:rPr lang="fr-FR" smtClean="0"/>
              <a:pPr/>
              <a:t>‹N°›</a:t>
            </a:fld>
            <a:endParaRPr lang="fr-FR" dirty="0"/>
          </a:p>
        </p:txBody>
      </p:sp>
    </p:spTree>
    <p:extLst>
      <p:ext uri="{BB962C8B-B14F-4D97-AF65-F5344CB8AC3E}">
        <p14:creationId xmlns:p14="http://schemas.microsoft.com/office/powerpoint/2010/main" xmlns="" val="1301369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4.jpeg"/><Relationship Id="rId7" Type="http://schemas.openxmlformats.org/officeDocument/2006/relationships/diagramColors" Target="../diagrams/colors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16633"/>
            <a:ext cx="7772400" cy="3483818"/>
          </a:xfrm>
        </p:spPr>
        <p:txBody>
          <a:bodyPr/>
          <a:lstStyle/>
          <a:p>
            <a:r>
              <a:rPr lang="fr-FR" dirty="0" smtClean="0"/>
              <a:t> </a:t>
            </a:r>
            <a:endParaRPr lang="fr-FR" dirty="0"/>
          </a:p>
        </p:txBody>
      </p:sp>
      <p:sp>
        <p:nvSpPr>
          <p:cNvPr id="4" name="Sous-titre 3"/>
          <p:cNvSpPr>
            <a:spLocks noGrp="1"/>
          </p:cNvSpPr>
          <p:nvPr>
            <p:ph type="subTitle" idx="1"/>
          </p:nvPr>
        </p:nvSpPr>
        <p:spPr>
          <a:xfrm>
            <a:off x="0" y="0"/>
            <a:ext cx="9144000" cy="6858000"/>
          </a:xfrm>
        </p:spPr>
        <p:txBody>
          <a:bodyPr/>
          <a:lstStyle/>
          <a:p>
            <a:r>
              <a:rPr lang="fr-FR" dirty="0" smtClean="0"/>
              <a:t> </a:t>
            </a:r>
            <a:endParaRPr lang="fr-FR" dirty="0"/>
          </a:p>
        </p:txBody>
      </p:sp>
      <p:pic>
        <p:nvPicPr>
          <p:cNvPr id="5" name="Image 4"/>
          <p:cNvPicPr>
            <a:picLocks noChangeAspect="1"/>
          </p:cNvPicPr>
          <p:nvPr/>
        </p:nvPicPr>
        <p:blipFill>
          <a:blip r:embed="rId2">
            <a:grayscl/>
            <a:extLst>
              <a:ext uri="{BEBA8EAE-BF5A-486C-A8C5-ECC9F3942E4B}">
                <a14:imgProps xmlns:a14="http://schemas.microsoft.com/office/drawing/2010/main" xmlns="">
                  <a14:imgLayer r:embed="rId3">
                    <a14:imgEffect>
                      <a14:colorTemperature colorTemp="5300"/>
                    </a14:imgEffect>
                  </a14:imgLayer>
                </a14:imgProps>
              </a:ext>
              <a:ext uri="{28A0092B-C50C-407E-A947-70E740481C1C}">
                <a14:useLocalDpi xmlns:a14="http://schemas.microsoft.com/office/drawing/2010/main" xmlns="" val="0"/>
              </a:ext>
            </a:extLst>
          </a:blip>
          <a:stretch>
            <a:fillRect/>
          </a:stretch>
        </p:blipFill>
        <p:spPr>
          <a:xfrm>
            <a:off x="0" y="188640"/>
            <a:ext cx="9144000" cy="6669360"/>
          </a:xfrm>
          <a:prstGeom prst="rect">
            <a:avLst/>
          </a:prstGeom>
          <a:solidFill>
            <a:schemeClr val="accent1">
              <a:lumMod val="60000"/>
              <a:lumOff val="40000"/>
            </a:schemeClr>
          </a:solidFill>
          <a:ln w="228600" cap="sq" cmpd="thickThin">
            <a:solidFill>
              <a:schemeClr val="bg1">
                <a:lumMod val="75000"/>
              </a:schemeClr>
            </a:solidFill>
            <a:prstDash val="solid"/>
            <a:miter lim="800000"/>
          </a:ln>
          <a:effectLst>
            <a:innerShdw blurRad="76200">
              <a:srgbClr val="000000"/>
            </a:innerShdw>
          </a:effectLst>
        </p:spPr>
      </p:pic>
    </p:spTree>
    <p:extLst>
      <p:ext uri="{BB962C8B-B14F-4D97-AF65-F5344CB8AC3E}">
        <p14:creationId xmlns:p14="http://schemas.microsoft.com/office/powerpoint/2010/main" xmlns="" val="367726665"/>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4">
              <a:lumMod val="75000"/>
            </a:schemeClr>
          </a:solidFill>
        </p:spPr>
        <p:txBody>
          <a:bodyPr/>
          <a:lstStyle/>
          <a:p>
            <a:pPr marL="0" indent="0" algn="r" rtl="1">
              <a:buNone/>
            </a:pPr>
            <a:r>
              <a:rPr lang="ar-DZ" dirty="0"/>
              <a:t> </a:t>
            </a:r>
            <a:endParaRPr lang="fr-FR" dirty="0"/>
          </a:p>
        </p:txBody>
      </p:sp>
      <p:sp>
        <p:nvSpPr>
          <p:cNvPr id="5" name="Ellipse 4"/>
          <p:cNvSpPr/>
          <p:nvPr/>
        </p:nvSpPr>
        <p:spPr>
          <a:xfrm>
            <a:off x="3453347" y="620688"/>
            <a:ext cx="2016224" cy="1008112"/>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accent2">
                    <a:lumMod val="75000"/>
                  </a:schemeClr>
                </a:solidFill>
              </a:rPr>
              <a:t>انواع التكوين </a:t>
            </a:r>
            <a:endParaRPr lang="fr-FR" b="1" dirty="0">
              <a:solidFill>
                <a:schemeClr val="accent2">
                  <a:lumMod val="75000"/>
                </a:schemeClr>
              </a:solidFill>
            </a:endParaRPr>
          </a:p>
        </p:txBody>
      </p:sp>
      <p:sp>
        <p:nvSpPr>
          <p:cNvPr id="6" name="Rectangle 5"/>
          <p:cNvSpPr/>
          <p:nvPr/>
        </p:nvSpPr>
        <p:spPr>
          <a:xfrm>
            <a:off x="3368794" y="2016612"/>
            <a:ext cx="2478716" cy="864096"/>
          </a:xfrm>
          <a:prstGeom prst="rect">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ar-DZ" b="1" dirty="0" smtClean="0">
                <a:solidFill>
                  <a:schemeClr val="tx1"/>
                </a:solidFill>
              </a:rPr>
              <a:t>التكوين  حسب التخصص الوظيفي</a:t>
            </a:r>
            <a:r>
              <a:rPr lang="ar-DZ" dirty="0" smtClean="0"/>
              <a:t> </a:t>
            </a:r>
            <a:endParaRPr lang="fr-FR" dirty="0"/>
          </a:p>
        </p:txBody>
      </p:sp>
      <p:sp>
        <p:nvSpPr>
          <p:cNvPr id="10" name="Rectangle 9"/>
          <p:cNvSpPr/>
          <p:nvPr/>
        </p:nvSpPr>
        <p:spPr>
          <a:xfrm>
            <a:off x="356645" y="4560071"/>
            <a:ext cx="2448272" cy="864096"/>
          </a:xfrm>
          <a:prstGeom prst="rect">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ar-DZ" dirty="0" smtClean="0">
                <a:solidFill>
                  <a:schemeClr val="accent4">
                    <a:lumMod val="75000"/>
                  </a:schemeClr>
                </a:solidFill>
                <a:effectLst>
                  <a:outerShdw blurRad="38100" dist="38100" dir="2700000" algn="tl">
                    <a:srgbClr val="000000">
                      <a:alpha val="43137"/>
                    </a:srgbClr>
                  </a:outerShdw>
                </a:effectLst>
              </a:rPr>
              <a:t>التكوين الخارجي </a:t>
            </a:r>
            <a:endParaRPr lang="fr-FR" dirty="0">
              <a:solidFill>
                <a:schemeClr val="accent4">
                  <a:lumMod val="75000"/>
                </a:schemeClr>
              </a:solidFill>
              <a:effectLst>
                <a:outerShdw blurRad="38100" dist="38100" dir="2700000" algn="tl">
                  <a:srgbClr val="000000">
                    <a:alpha val="43137"/>
                  </a:srgbClr>
                </a:outerShdw>
              </a:effectLst>
            </a:endParaRPr>
          </a:p>
        </p:txBody>
      </p:sp>
      <p:sp>
        <p:nvSpPr>
          <p:cNvPr id="11" name="Rectangle 10"/>
          <p:cNvSpPr/>
          <p:nvPr/>
        </p:nvSpPr>
        <p:spPr>
          <a:xfrm>
            <a:off x="356645" y="3282782"/>
            <a:ext cx="2448272" cy="864096"/>
          </a:xfrm>
          <a:prstGeom prst="rect">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ar-DZ" dirty="0" smtClean="0">
                <a:solidFill>
                  <a:schemeClr val="accent4">
                    <a:lumMod val="75000"/>
                  </a:schemeClr>
                </a:solidFill>
                <a:effectLst>
                  <a:outerShdw blurRad="38100" dist="38100" dir="2700000" algn="tl">
                    <a:srgbClr val="000000">
                      <a:alpha val="43137"/>
                    </a:srgbClr>
                  </a:outerShdw>
                </a:effectLst>
              </a:rPr>
              <a:t>التكوين الداخلي </a:t>
            </a:r>
            <a:endParaRPr lang="fr-FR" dirty="0">
              <a:solidFill>
                <a:schemeClr val="accent4">
                  <a:lumMod val="75000"/>
                </a:schemeClr>
              </a:solidFill>
              <a:effectLst>
                <a:outerShdw blurRad="38100" dist="38100" dir="2700000" algn="tl">
                  <a:srgbClr val="000000">
                    <a:alpha val="43137"/>
                  </a:srgbClr>
                </a:outerShdw>
              </a:effectLst>
            </a:endParaRPr>
          </a:p>
        </p:txBody>
      </p:sp>
      <p:sp>
        <p:nvSpPr>
          <p:cNvPr id="12" name="Rectangle 11"/>
          <p:cNvSpPr/>
          <p:nvPr/>
        </p:nvSpPr>
        <p:spPr>
          <a:xfrm>
            <a:off x="353732" y="2041993"/>
            <a:ext cx="2448272" cy="864096"/>
          </a:xfrm>
          <a:prstGeom prst="rect">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ar-DZ" b="1" dirty="0" smtClean="0">
                <a:solidFill>
                  <a:schemeClr val="tx1"/>
                </a:solidFill>
              </a:rPr>
              <a:t>التكوين حسب المكان </a:t>
            </a:r>
            <a:endParaRPr lang="fr-FR" b="1" dirty="0">
              <a:solidFill>
                <a:schemeClr val="tx1"/>
              </a:solidFill>
            </a:endParaRPr>
          </a:p>
        </p:txBody>
      </p:sp>
      <p:sp>
        <p:nvSpPr>
          <p:cNvPr id="13" name="Rectangle 12"/>
          <p:cNvSpPr/>
          <p:nvPr/>
        </p:nvSpPr>
        <p:spPr>
          <a:xfrm>
            <a:off x="3429682" y="5392572"/>
            <a:ext cx="2448272" cy="864096"/>
          </a:xfrm>
          <a:prstGeom prst="rect">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ar-DZ" dirty="0" smtClean="0">
                <a:solidFill>
                  <a:schemeClr val="accent4">
                    <a:lumMod val="75000"/>
                  </a:schemeClr>
                </a:solidFill>
                <a:effectLst>
                  <a:outerShdw blurRad="38100" dist="38100" dir="2700000" algn="tl">
                    <a:srgbClr val="000000">
                      <a:alpha val="43137"/>
                    </a:srgbClr>
                  </a:outerShdw>
                </a:effectLst>
              </a:rPr>
              <a:t>التكوين الاداري </a:t>
            </a:r>
            <a:endParaRPr lang="fr-FR" dirty="0">
              <a:solidFill>
                <a:schemeClr val="accent4">
                  <a:lumMod val="75000"/>
                </a:schemeClr>
              </a:solidFill>
              <a:effectLst>
                <a:outerShdw blurRad="38100" dist="38100" dir="2700000" algn="tl">
                  <a:srgbClr val="000000">
                    <a:alpha val="43137"/>
                  </a:srgbClr>
                </a:outerShdw>
              </a:effectLst>
            </a:endParaRPr>
          </a:p>
        </p:txBody>
      </p:sp>
      <p:sp>
        <p:nvSpPr>
          <p:cNvPr id="14" name="Rectangle 13"/>
          <p:cNvSpPr/>
          <p:nvPr/>
        </p:nvSpPr>
        <p:spPr>
          <a:xfrm>
            <a:off x="3399238" y="3136565"/>
            <a:ext cx="2448272" cy="864096"/>
          </a:xfrm>
          <a:prstGeom prst="rect">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ar-DZ" dirty="0" smtClean="0">
                <a:solidFill>
                  <a:schemeClr val="accent4">
                    <a:lumMod val="75000"/>
                  </a:schemeClr>
                </a:solidFill>
                <a:effectLst>
                  <a:outerShdw blurRad="38100" dist="38100" dir="2700000" algn="tl">
                    <a:srgbClr val="000000">
                      <a:alpha val="43137"/>
                    </a:srgbClr>
                  </a:outerShdw>
                </a:effectLst>
              </a:rPr>
              <a:t>التكوين المهني </a:t>
            </a:r>
            <a:endParaRPr lang="fr-FR" dirty="0">
              <a:solidFill>
                <a:schemeClr val="accent4">
                  <a:lumMod val="75000"/>
                </a:schemeClr>
              </a:solidFill>
              <a:effectLst>
                <a:outerShdw blurRad="38100" dist="38100" dir="2700000" algn="tl">
                  <a:srgbClr val="000000">
                    <a:alpha val="43137"/>
                  </a:srgbClr>
                </a:outerShdw>
              </a:effectLst>
            </a:endParaRPr>
          </a:p>
        </p:txBody>
      </p:sp>
      <p:sp>
        <p:nvSpPr>
          <p:cNvPr id="15" name="Rectangle 14"/>
          <p:cNvSpPr/>
          <p:nvPr/>
        </p:nvSpPr>
        <p:spPr>
          <a:xfrm>
            <a:off x="3399238" y="4293096"/>
            <a:ext cx="2448272" cy="864096"/>
          </a:xfrm>
          <a:prstGeom prst="rect">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ar-DZ" dirty="0" smtClean="0">
                <a:solidFill>
                  <a:schemeClr val="accent4">
                    <a:lumMod val="75000"/>
                  </a:schemeClr>
                </a:solidFill>
                <a:effectLst>
                  <a:outerShdw blurRad="38100" dist="38100" dir="2700000" algn="tl">
                    <a:srgbClr val="000000">
                      <a:alpha val="43137"/>
                    </a:srgbClr>
                  </a:outerShdw>
                </a:effectLst>
              </a:rPr>
              <a:t>التكوين التخصصي </a:t>
            </a:r>
            <a:endParaRPr lang="fr-FR" dirty="0">
              <a:solidFill>
                <a:schemeClr val="accent4">
                  <a:lumMod val="75000"/>
                </a:schemeClr>
              </a:solidFill>
              <a:effectLst>
                <a:outerShdw blurRad="38100" dist="38100" dir="2700000" algn="tl">
                  <a:srgbClr val="000000">
                    <a:alpha val="43137"/>
                  </a:srgbClr>
                </a:outerShdw>
              </a:effectLst>
            </a:endParaRPr>
          </a:p>
        </p:txBody>
      </p:sp>
      <p:sp>
        <p:nvSpPr>
          <p:cNvPr id="16" name="Rectangle 15"/>
          <p:cNvSpPr/>
          <p:nvPr/>
        </p:nvSpPr>
        <p:spPr>
          <a:xfrm>
            <a:off x="6413917" y="5133415"/>
            <a:ext cx="2448272" cy="581503"/>
          </a:xfrm>
          <a:prstGeom prst="rect">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ar-DZ" dirty="0" smtClean="0">
                <a:solidFill>
                  <a:schemeClr val="accent4">
                    <a:lumMod val="75000"/>
                  </a:schemeClr>
                </a:solidFill>
                <a:effectLst>
                  <a:outerShdw blurRad="38100" dist="38100" dir="2700000" algn="tl">
                    <a:srgbClr val="000000">
                      <a:alpha val="43137"/>
                    </a:srgbClr>
                  </a:outerShdw>
                </a:effectLst>
              </a:rPr>
              <a:t>التكوين الوقائي </a:t>
            </a:r>
            <a:endParaRPr lang="fr-FR" dirty="0">
              <a:solidFill>
                <a:schemeClr val="accent4">
                  <a:lumMod val="75000"/>
                </a:schemeClr>
              </a:solidFill>
              <a:effectLst>
                <a:outerShdw blurRad="38100" dist="38100" dir="2700000" algn="tl">
                  <a:srgbClr val="000000">
                    <a:alpha val="43137"/>
                  </a:srgbClr>
                </a:outerShdw>
              </a:effectLst>
            </a:endParaRPr>
          </a:p>
        </p:txBody>
      </p:sp>
      <p:sp>
        <p:nvSpPr>
          <p:cNvPr id="17" name="Rectangle 16"/>
          <p:cNvSpPr/>
          <p:nvPr/>
        </p:nvSpPr>
        <p:spPr>
          <a:xfrm>
            <a:off x="6428393" y="4410786"/>
            <a:ext cx="2448272" cy="581333"/>
          </a:xfrm>
          <a:prstGeom prst="rect">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ar-DZ" dirty="0" smtClean="0">
                <a:solidFill>
                  <a:schemeClr val="accent4">
                    <a:lumMod val="75000"/>
                  </a:schemeClr>
                </a:solidFill>
                <a:effectLst>
                  <a:outerShdw blurRad="38100" dist="38100" dir="2700000" algn="tl">
                    <a:srgbClr val="000000">
                      <a:alpha val="43137"/>
                    </a:srgbClr>
                  </a:outerShdw>
                </a:effectLst>
              </a:rPr>
              <a:t>التكوين من اجل الترقية </a:t>
            </a:r>
            <a:endParaRPr lang="fr-FR" dirty="0">
              <a:solidFill>
                <a:schemeClr val="accent4">
                  <a:lumMod val="75000"/>
                </a:schemeClr>
              </a:solidFill>
              <a:effectLst>
                <a:outerShdw blurRad="38100" dist="38100" dir="2700000" algn="tl">
                  <a:srgbClr val="000000">
                    <a:alpha val="43137"/>
                  </a:srgbClr>
                </a:outerShdw>
              </a:effectLst>
            </a:endParaRPr>
          </a:p>
        </p:txBody>
      </p:sp>
      <p:sp>
        <p:nvSpPr>
          <p:cNvPr id="18" name="Rectangle 17"/>
          <p:cNvSpPr/>
          <p:nvPr/>
        </p:nvSpPr>
        <p:spPr>
          <a:xfrm>
            <a:off x="6440938" y="3714830"/>
            <a:ext cx="2448272" cy="578266"/>
          </a:xfrm>
          <a:prstGeom prst="rect">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ar-DZ" dirty="0" smtClean="0">
                <a:solidFill>
                  <a:schemeClr val="accent4">
                    <a:lumMod val="75000"/>
                  </a:schemeClr>
                </a:solidFill>
                <a:effectLst>
                  <a:outerShdw blurRad="38100" dist="38100" dir="2700000" algn="tl">
                    <a:srgbClr val="000000">
                      <a:alpha val="43137"/>
                    </a:srgbClr>
                  </a:outerShdw>
                </a:effectLst>
              </a:rPr>
              <a:t>التكوين التحسين </a:t>
            </a:r>
            <a:endParaRPr lang="fr-FR" dirty="0">
              <a:solidFill>
                <a:schemeClr val="accent4">
                  <a:lumMod val="75000"/>
                </a:schemeClr>
              </a:solidFill>
              <a:effectLst>
                <a:outerShdw blurRad="38100" dist="38100" dir="2700000" algn="tl">
                  <a:srgbClr val="000000">
                    <a:alpha val="43137"/>
                  </a:srgbClr>
                </a:outerShdw>
              </a:effectLst>
            </a:endParaRPr>
          </a:p>
        </p:txBody>
      </p:sp>
      <p:sp>
        <p:nvSpPr>
          <p:cNvPr id="19" name="Rectangle 18"/>
          <p:cNvSpPr/>
          <p:nvPr/>
        </p:nvSpPr>
        <p:spPr>
          <a:xfrm>
            <a:off x="6453367" y="2997212"/>
            <a:ext cx="2448272" cy="571401"/>
          </a:xfrm>
          <a:prstGeom prst="rect">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ar-DZ" dirty="0" smtClean="0">
                <a:solidFill>
                  <a:schemeClr val="accent4">
                    <a:lumMod val="75000"/>
                  </a:schemeClr>
                </a:solidFill>
                <a:effectLst>
                  <a:outerShdw blurRad="38100" dist="38100" dir="2700000" algn="tl">
                    <a:srgbClr val="000000">
                      <a:alpha val="43137"/>
                    </a:srgbClr>
                  </a:outerShdw>
                </a:effectLst>
              </a:rPr>
              <a:t>التكوين اولي </a:t>
            </a:r>
            <a:endParaRPr lang="fr-FR" dirty="0">
              <a:solidFill>
                <a:schemeClr val="accent4">
                  <a:lumMod val="75000"/>
                </a:schemeClr>
              </a:solidFill>
              <a:effectLst>
                <a:outerShdw blurRad="38100" dist="38100" dir="2700000" algn="tl">
                  <a:srgbClr val="000000">
                    <a:alpha val="43137"/>
                  </a:srgbClr>
                </a:outerShdw>
              </a:effectLst>
            </a:endParaRPr>
          </a:p>
        </p:txBody>
      </p:sp>
      <p:sp>
        <p:nvSpPr>
          <p:cNvPr id="20" name="Rectangle 19"/>
          <p:cNvSpPr/>
          <p:nvPr/>
        </p:nvSpPr>
        <p:spPr>
          <a:xfrm>
            <a:off x="6454228" y="2029818"/>
            <a:ext cx="2448272" cy="864096"/>
          </a:xfrm>
          <a:prstGeom prst="rect">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ar-DZ" b="1" dirty="0" smtClean="0">
                <a:solidFill>
                  <a:schemeClr val="tx1"/>
                </a:solidFill>
              </a:rPr>
              <a:t>التكوين حسب المسار الوظيفي </a:t>
            </a:r>
            <a:endParaRPr lang="fr-FR" b="1" dirty="0">
              <a:solidFill>
                <a:schemeClr val="tx1"/>
              </a:solidFill>
            </a:endParaRPr>
          </a:p>
        </p:txBody>
      </p:sp>
      <p:cxnSp>
        <p:nvCxnSpPr>
          <p:cNvPr id="22" name="Connecteur droit avec flèche 21"/>
          <p:cNvCxnSpPr>
            <a:stCxn id="5" idx="4"/>
          </p:cNvCxnSpPr>
          <p:nvPr/>
        </p:nvCxnSpPr>
        <p:spPr>
          <a:xfrm>
            <a:off x="4461459" y="1628800"/>
            <a:ext cx="0" cy="41319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Connecteur droit avec flèche 22"/>
          <p:cNvCxnSpPr/>
          <p:nvPr/>
        </p:nvCxnSpPr>
        <p:spPr>
          <a:xfrm>
            <a:off x="4490054" y="4000661"/>
            <a:ext cx="0" cy="29243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Connecteur droit avec flèche 23"/>
          <p:cNvCxnSpPr/>
          <p:nvPr/>
        </p:nvCxnSpPr>
        <p:spPr>
          <a:xfrm>
            <a:off x="4490054" y="2893914"/>
            <a:ext cx="0" cy="20659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7" name="Connecteur droit avec flèche 26"/>
          <p:cNvCxnSpPr/>
          <p:nvPr/>
        </p:nvCxnSpPr>
        <p:spPr>
          <a:xfrm>
            <a:off x="4490054" y="5157192"/>
            <a:ext cx="0" cy="23538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9" name="Connecteur droit avec flèche 28"/>
          <p:cNvCxnSpPr/>
          <p:nvPr/>
        </p:nvCxnSpPr>
        <p:spPr>
          <a:xfrm>
            <a:off x="7665074" y="4992119"/>
            <a:ext cx="26580" cy="16961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3" name="Connecteur droit avec flèche 32"/>
          <p:cNvCxnSpPr/>
          <p:nvPr/>
        </p:nvCxnSpPr>
        <p:spPr>
          <a:xfrm>
            <a:off x="7677503" y="3611532"/>
            <a:ext cx="0" cy="10329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 name="Connecteur droit avec flèche 33"/>
          <p:cNvCxnSpPr/>
          <p:nvPr/>
        </p:nvCxnSpPr>
        <p:spPr>
          <a:xfrm>
            <a:off x="7638053" y="4250175"/>
            <a:ext cx="0" cy="20659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5" name="Connecteur droit avec flèche 34"/>
          <p:cNvCxnSpPr/>
          <p:nvPr/>
        </p:nvCxnSpPr>
        <p:spPr>
          <a:xfrm>
            <a:off x="7665074" y="2893914"/>
            <a:ext cx="0" cy="10329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2" name="Connecteur droit avec flèche 41"/>
          <p:cNvCxnSpPr/>
          <p:nvPr/>
        </p:nvCxnSpPr>
        <p:spPr>
          <a:xfrm>
            <a:off x="1580781" y="4146878"/>
            <a:ext cx="0" cy="41319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3" name="Connecteur droit avec flèche 42"/>
          <p:cNvCxnSpPr/>
          <p:nvPr/>
        </p:nvCxnSpPr>
        <p:spPr>
          <a:xfrm>
            <a:off x="1580781" y="2929968"/>
            <a:ext cx="0" cy="41319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4" name="Vague 43"/>
          <p:cNvSpPr/>
          <p:nvPr/>
        </p:nvSpPr>
        <p:spPr>
          <a:xfrm>
            <a:off x="6606822" y="332656"/>
            <a:ext cx="2196244" cy="1296144"/>
          </a:xfrm>
          <a:prstGeom prst="wav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b="1" dirty="0" smtClean="0"/>
              <a:t>المطلب الرابع :أنواع التكوين </a:t>
            </a:r>
            <a:endParaRPr lang="fr-FR" b="1" dirty="0"/>
          </a:p>
        </p:txBody>
      </p:sp>
      <p:sp>
        <p:nvSpPr>
          <p:cNvPr id="45" name="Rectangle 44"/>
          <p:cNvSpPr/>
          <p:nvPr/>
        </p:nvSpPr>
        <p:spPr>
          <a:xfrm>
            <a:off x="6467518" y="5832857"/>
            <a:ext cx="2448272" cy="581503"/>
          </a:xfrm>
          <a:prstGeom prst="rect">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ar-DZ" dirty="0" smtClean="0">
                <a:solidFill>
                  <a:schemeClr val="accent4">
                    <a:lumMod val="75000"/>
                  </a:schemeClr>
                </a:solidFill>
                <a:effectLst>
                  <a:outerShdw blurRad="38100" dist="38100" dir="2700000" algn="tl">
                    <a:srgbClr val="000000">
                      <a:alpha val="43137"/>
                    </a:srgbClr>
                  </a:outerShdw>
                </a:effectLst>
              </a:rPr>
              <a:t>التكوين المتواصل  </a:t>
            </a:r>
            <a:endParaRPr lang="fr-FR" dirty="0">
              <a:solidFill>
                <a:schemeClr val="accent4">
                  <a:lumMod val="75000"/>
                </a:schemeClr>
              </a:solidFill>
              <a:effectLst>
                <a:outerShdw blurRad="38100" dist="38100" dir="2700000" algn="tl">
                  <a:srgbClr val="000000">
                    <a:alpha val="43137"/>
                  </a:srgbClr>
                </a:outerShdw>
              </a:effectLst>
            </a:endParaRPr>
          </a:p>
        </p:txBody>
      </p:sp>
      <p:cxnSp>
        <p:nvCxnSpPr>
          <p:cNvPr id="46" name="Connecteur droit avec flèche 45"/>
          <p:cNvCxnSpPr/>
          <p:nvPr/>
        </p:nvCxnSpPr>
        <p:spPr>
          <a:xfrm>
            <a:off x="7638053" y="5675021"/>
            <a:ext cx="26580" cy="16961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8" name="Connecteur droit 47"/>
          <p:cNvCxnSpPr>
            <a:stCxn id="5" idx="4"/>
          </p:cNvCxnSpPr>
          <p:nvPr/>
        </p:nvCxnSpPr>
        <p:spPr>
          <a:xfrm flipH="1">
            <a:off x="1403648" y="1628800"/>
            <a:ext cx="3057811" cy="0"/>
          </a:xfrm>
          <a:prstGeom prst="line">
            <a:avLst/>
          </a:prstGeom>
        </p:spPr>
        <p:style>
          <a:lnRef idx="2">
            <a:schemeClr val="dk1"/>
          </a:lnRef>
          <a:fillRef idx="0">
            <a:schemeClr val="dk1"/>
          </a:fillRef>
          <a:effectRef idx="1">
            <a:schemeClr val="dk1"/>
          </a:effectRef>
          <a:fontRef idx="minor">
            <a:schemeClr val="tx1"/>
          </a:fontRef>
        </p:style>
      </p:cxnSp>
      <p:cxnSp>
        <p:nvCxnSpPr>
          <p:cNvPr id="49" name="Connecteur droit 48"/>
          <p:cNvCxnSpPr/>
          <p:nvPr/>
        </p:nvCxnSpPr>
        <p:spPr>
          <a:xfrm flipH="1">
            <a:off x="4461459" y="1628800"/>
            <a:ext cx="3057811" cy="0"/>
          </a:xfrm>
          <a:prstGeom prst="line">
            <a:avLst/>
          </a:prstGeom>
        </p:spPr>
        <p:style>
          <a:lnRef idx="2">
            <a:schemeClr val="dk1"/>
          </a:lnRef>
          <a:fillRef idx="0">
            <a:schemeClr val="dk1"/>
          </a:fillRef>
          <a:effectRef idx="1">
            <a:schemeClr val="dk1"/>
          </a:effectRef>
          <a:fontRef idx="minor">
            <a:schemeClr val="tx1"/>
          </a:fontRef>
        </p:style>
      </p:cxnSp>
      <p:cxnSp>
        <p:nvCxnSpPr>
          <p:cNvPr id="50" name="Connecteur droit avec flèche 49"/>
          <p:cNvCxnSpPr/>
          <p:nvPr/>
        </p:nvCxnSpPr>
        <p:spPr>
          <a:xfrm>
            <a:off x="1403648" y="1628800"/>
            <a:ext cx="0" cy="41319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1" name="Connecteur droit avec flèche 50"/>
          <p:cNvCxnSpPr/>
          <p:nvPr/>
        </p:nvCxnSpPr>
        <p:spPr>
          <a:xfrm>
            <a:off x="7519270" y="1628800"/>
            <a:ext cx="0" cy="41319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xmlns="" val="1874061118"/>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additive="base">
                                        <p:cTn id="7" dur="500" fill="hold"/>
                                        <p:tgtEl>
                                          <p:spTgt spid="44"/>
                                        </p:tgtEl>
                                        <p:attrNameLst>
                                          <p:attrName>ppt_x</p:attrName>
                                        </p:attrNameLst>
                                      </p:cBhvr>
                                      <p:tavLst>
                                        <p:tav tm="0">
                                          <p:val>
                                            <p:strVal val="#ppt_x"/>
                                          </p:val>
                                        </p:tav>
                                        <p:tav tm="100000">
                                          <p:val>
                                            <p:strVal val="#ppt_x"/>
                                          </p:val>
                                        </p:tav>
                                      </p:tavLst>
                                    </p:anim>
                                    <p:anim calcmode="lin" valueType="num">
                                      <p:cBhvr additive="base">
                                        <p:cTn id="8"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49"/>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51"/>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circle(in)">
                                      <p:cBhvr>
                                        <p:cTn id="30" dur="2000"/>
                                        <p:tgtEl>
                                          <p:spTgt spid="20"/>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circle(in)">
                                      <p:cBhvr>
                                        <p:cTn id="39" dur="2000"/>
                                        <p:tgtEl>
                                          <p:spTgt spid="19"/>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3"/>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circle(in)">
                                      <p:cBhvr>
                                        <p:cTn id="48" dur="2000"/>
                                        <p:tgtEl>
                                          <p:spTgt spid="18"/>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circle(in)">
                                      <p:cBhvr>
                                        <p:cTn id="57" dur="20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29"/>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6" presetClass="entr" presetSubtype="16" fill="hold" grpId="0" nodeType="click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circle(in)">
                                      <p:cBhvr>
                                        <p:cTn id="66" dur="2000"/>
                                        <p:tgtEl>
                                          <p:spTgt spid="16"/>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4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6" presetClass="entr" presetSubtype="16" fill="hold" grpId="0" nodeType="clickEffect">
                                  <p:stCondLst>
                                    <p:cond delay="0"/>
                                  </p:stCondLst>
                                  <p:childTnLst>
                                    <p:set>
                                      <p:cBhvr>
                                        <p:cTn id="74" dur="1" fill="hold">
                                          <p:stCondLst>
                                            <p:cond delay="0"/>
                                          </p:stCondLst>
                                        </p:cTn>
                                        <p:tgtEl>
                                          <p:spTgt spid="45"/>
                                        </p:tgtEl>
                                        <p:attrNameLst>
                                          <p:attrName>style.visibility</p:attrName>
                                        </p:attrNameLst>
                                      </p:cBhvr>
                                      <p:to>
                                        <p:strVal val="visible"/>
                                      </p:to>
                                    </p:set>
                                    <p:animEffect transition="in" filter="circle(in)">
                                      <p:cBhvr>
                                        <p:cTn id="75" dur="2000"/>
                                        <p:tgtEl>
                                          <p:spTgt spid="45"/>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nodeType="clickEffect">
                                  <p:stCondLst>
                                    <p:cond delay="0"/>
                                  </p:stCondLst>
                                  <p:childTnLst>
                                    <p:set>
                                      <p:cBhvr>
                                        <p:cTn id="79" dur="1" fill="hold">
                                          <p:stCondLst>
                                            <p:cond delay="0"/>
                                          </p:stCondLst>
                                        </p:cTn>
                                        <p:tgtEl>
                                          <p:spTgt spid="22"/>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6" presetClass="entr" presetSubtype="16" fill="hold" grpId="0" nodeType="click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circle(in)">
                                      <p:cBhvr>
                                        <p:cTn id="84" dur="2000"/>
                                        <p:tgtEl>
                                          <p:spTgt spid="6"/>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6" presetClass="entr" presetSubtype="16" fill="hold" grpId="0" nodeType="clickEffect">
                                  <p:stCondLst>
                                    <p:cond delay="0"/>
                                  </p:stCondLst>
                                  <p:childTnLst>
                                    <p:set>
                                      <p:cBhvr>
                                        <p:cTn id="92" dur="1" fill="hold">
                                          <p:stCondLst>
                                            <p:cond delay="0"/>
                                          </p:stCondLst>
                                        </p:cTn>
                                        <p:tgtEl>
                                          <p:spTgt spid="14"/>
                                        </p:tgtEl>
                                        <p:attrNameLst>
                                          <p:attrName>style.visibility</p:attrName>
                                        </p:attrNameLst>
                                      </p:cBhvr>
                                      <p:to>
                                        <p:strVal val="visible"/>
                                      </p:to>
                                    </p:set>
                                    <p:animEffect transition="in" filter="circle(in)">
                                      <p:cBhvr>
                                        <p:cTn id="93" dur="2000"/>
                                        <p:tgtEl>
                                          <p:spTgt spid="14"/>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nodeType="clickEffect">
                                  <p:stCondLst>
                                    <p:cond delay="0"/>
                                  </p:stCondLst>
                                  <p:childTnLst>
                                    <p:set>
                                      <p:cBhvr>
                                        <p:cTn id="97" dur="1" fill="hold">
                                          <p:stCondLst>
                                            <p:cond delay="0"/>
                                          </p:stCondLst>
                                        </p:cTn>
                                        <p:tgtEl>
                                          <p:spTgt spid="23"/>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6" presetClass="entr" presetSubtype="16" fill="hold" grpId="0" nodeType="clickEffect">
                                  <p:stCondLst>
                                    <p:cond delay="0"/>
                                  </p:stCondLst>
                                  <p:childTnLst>
                                    <p:set>
                                      <p:cBhvr>
                                        <p:cTn id="101" dur="1" fill="hold">
                                          <p:stCondLst>
                                            <p:cond delay="0"/>
                                          </p:stCondLst>
                                        </p:cTn>
                                        <p:tgtEl>
                                          <p:spTgt spid="15"/>
                                        </p:tgtEl>
                                        <p:attrNameLst>
                                          <p:attrName>style.visibility</p:attrName>
                                        </p:attrNameLst>
                                      </p:cBhvr>
                                      <p:to>
                                        <p:strVal val="visible"/>
                                      </p:to>
                                    </p:set>
                                    <p:animEffect transition="in" filter="circle(in)">
                                      <p:cBhvr>
                                        <p:cTn id="102" dur="2000"/>
                                        <p:tgtEl>
                                          <p:spTgt spid="15"/>
                                        </p:tgtEl>
                                      </p:cBhvr>
                                    </p:animEffec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27"/>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6" presetClass="entr" presetSubtype="16" fill="hold" grpId="0" nodeType="clickEffect">
                                  <p:stCondLst>
                                    <p:cond delay="0"/>
                                  </p:stCondLst>
                                  <p:childTnLst>
                                    <p:set>
                                      <p:cBhvr>
                                        <p:cTn id="110" dur="1" fill="hold">
                                          <p:stCondLst>
                                            <p:cond delay="0"/>
                                          </p:stCondLst>
                                        </p:cTn>
                                        <p:tgtEl>
                                          <p:spTgt spid="13"/>
                                        </p:tgtEl>
                                        <p:attrNameLst>
                                          <p:attrName>style.visibility</p:attrName>
                                        </p:attrNameLst>
                                      </p:cBhvr>
                                      <p:to>
                                        <p:strVal val="visible"/>
                                      </p:to>
                                    </p:set>
                                    <p:animEffect transition="in" filter="circle(in)">
                                      <p:cBhvr>
                                        <p:cTn id="111" dur="2000"/>
                                        <p:tgtEl>
                                          <p:spTgt spid="13"/>
                                        </p:tgtEl>
                                      </p:cBhvr>
                                    </p:animEffec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nodeType="clickEffect">
                                  <p:stCondLst>
                                    <p:cond delay="0"/>
                                  </p:stCondLst>
                                  <p:childTnLst>
                                    <p:set>
                                      <p:cBhvr>
                                        <p:cTn id="115" dur="1" fill="hold">
                                          <p:stCondLst>
                                            <p:cond delay="0"/>
                                          </p:stCondLst>
                                        </p:cTn>
                                        <p:tgtEl>
                                          <p:spTgt spid="50"/>
                                        </p:tgtEl>
                                        <p:attrNameLst>
                                          <p:attrName>style.visibility</p:attrName>
                                        </p:attrNameLst>
                                      </p:cBhvr>
                                      <p:to>
                                        <p:strVal val="visible"/>
                                      </p:to>
                                    </p:set>
                                  </p:childTnLst>
                                </p:cTn>
                              </p:par>
                            </p:childTnLst>
                          </p:cTn>
                        </p:par>
                      </p:childTnLst>
                    </p:cTn>
                  </p:par>
                  <p:par>
                    <p:cTn id="116" fill="hold">
                      <p:stCondLst>
                        <p:cond delay="indefinite"/>
                      </p:stCondLst>
                      <p:childTnLst>
                        <p:par>
                          <p:cTn id="117" fill="hold">
                            <p:stCondLst>
                              <p:cond delay="0"/>
                            </p:stCondLst>
                            <p:childTnLst>
                              <p:par>
                                <p:cTn id="118" presetID="1" presetClass="entr" presetSubtype="0" fill="hold" grpId="0" nodeType="clickEffect">
                                  <p:stCondLst>
                                    <p:cond delay="0"/>
                                  </p:stCondLst>
                                  <p:childTnLst>
                                    <p:set>
                                      <p:cBhvr>
                                        <p:cTn id="119" dur="1" fill="hold">
                                          <p:stCondLst>
                                            <p:cond delay="0"/>
                                          </p:stCondLst>
                                        </p:cTn>
                                        <p:tgtEl>
                                          <p:spTgt spid="12"/>
                                        </p:tgtEl>
                                        <p:attrNameLst>
                                          <p:attrName>style.visibility</p:attrName>
                                        </p:attrNameLst>
                                      </p:cBhvr>
                                      <p:to>
                                        <p:strVal val="visible"/>
                                      </p:to>
                                    </p:set>
                                  </p:childTnLst>
                                </p:cTn>
                              </p:par>
                            </p:childTnLst>
                          </p:cTn>
                        </p:par>
                      </p:childTnLst>
                    </p:cTn>
                  </p:par>
                  <p:par>
                    <p:cTn id="120" fill="hold">
                      <p:stCondLst>
                        <p:cond delay="indefinite"/>
                      </p:stCondLst>
                      <p:childTnLst>
                        <p:par>
                          <p:cTn id="121" fill="hold">
                            <p:stCondLst>
                              <p:cond delay="0"/>
                            </p:stCondLst>
                            <p:childTnLst>
                              <p:par>
                                <p:cTn id="122" presetID="6" presetClass="entr" presetSubtype="16" fill="hold" grpId="0" nodeType="clickEffect">
                                  <p:stCondLst>
                                    <p:cond delay="0"/>
                                  </p:stCondLst>
                                  <p:childTnLst>
                                    <p:set>
                                      <p:cBhvr>
                                        <p:cTn id="123" dur="1" fill="hold">
                                          <p:stCondLst>
                                            <p:cond delay="0"/>
                                          </p:stCondLst>
                                        </p:cTn>
                                        <p:tgtEl>
                                          <p:spTgt spid="11"/>
                                        </p:tgtEl>
                                        <p:attrNameLst>
                                          <p:attrName>style.visibility</p:attrName>
                                        </p:attrNameLst>
                                      </p:cBhvr>
                                      <p:to>
                                        <p:strVal val="visible"/>
                                      </p:to>
                                    </p:set>
                                    <p:animEffect transition="in" filter="circle(in)">
                                      <p:cBhvr>
                                        <p:cTn id="124" dur="2000"/>
                                        <p:tgtEl>
                                          <p:spTgt spid="11"/>
                                        </p:tgtEl>
                                      </p:cBhvr>
                                    </p:animEffec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nodeType="clickEffect">
                                  <p:stCondLst>
                                    <p:cond delay="0"/>
                                  </p:stCondLst>
                                  <p:childTnLst>
                                    <p:set>
                                      <p:cBhvr>
                                        <p:cTn id="128" dur="1" fill="hold">
                                          <p:stCondLst>
                                            <p:cond delay="0"/>
                                          </p:stCondLst>
                                        </p:cTn>
                                        <p:tgtEl>
                                          <p:spTgt spid="43"/>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nodeType="clickEffect">
                                  <p:stCondLst>
                                    <p:cond delay="0"/>
                                  </p:stCondLst>
                                  <p:childTnLst>
                                    <p:set>
                                      <p:cBhvr>
                                        <p:cTn id="132" dur="1" fill="hold">
                                          <p:stCondLst>
                                            <p:cond delay="0"/>
                                          </p:stCondLst>
                                        </p:cTn>
                                        <p:tgtEl>
                                          <p:spTgt spid="42"/>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6" presetClass="entr" presetSubtype="16" fill="hold" grpId="0" nodeType="clickEffect">
                                  <p:stCondLst>
                                    <p:cond delay="0"/>
                                  </p:stCondLst>
                                  <p:childTnLst>
                                    <p:set>
                                      <p:cBhvr>
                                        <p:cTn id="136" dur="1" fill="hold">
                                          <p:stCondLst>
                                            <p:cond delay="0"/>
                                          </p:stCondLst>
                                        </p:cTn>
                                        <p:tgtEl>
                                          <p:spTgt spid="10"/>
                                        </p:tgtEl>
                                        <p:attrNameLst>
                                          <p:attrName>style.visibility</p:attrName>
                                        </p:attrNameLst>
                                      </p:cBhvr>
                                      <p:to>
                                        <p:strVal val="visible"/>
                                      </p:to>
                                    </p:set>
                                    <p:animEffect transition="in" filter="circle(in)">
                                      <p:cBhvr>
                                        <p:cTn id="13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44" grpId="0" animBg="1"/>
      <p:bldP spid="4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tile tx="0" ty="0" sx="100000" sy="100000" flip="none" algn="tl"/>
          </a:blipFill>
        </p:spPr>
        <p:txBody>
          <a:bodyPr/>
          <a:lstStyle/>
          <a:p>
            <a:pPr marL="0" indent="0">
              <a:buNone/>
            </a:pPr>
            <a:r>
              <a:rPr lang="ar-DZ" dirty="0" smtClean="0"/>
              <a:t> </a:t>
            </a:r>
            <a:endParaRPr lang="fr-FR" dirty="0"/>
          </a:p>
        </p:txBody>
      </p:sp>
      <p:sp>
        <p:nvSpPr>
          <p:cNvPr id="4" name="Organigramme : Bande perforée 3"/>
          <p:cNvSpPr/>
          <p:nvPr/>
        </p:nvSpPr>
        <p:spPr>
          <a:xfrm>
            <a:off x="1547664" y="372407"/>
            <a:ext cx="6264696" cy="5976664"/>
          </a:xfrm>
          <a:prstGeom prst="flowChartPunchedTape">
            <a:avLst/>
          </a:prstGeom>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CanDown">
              <a:avLst/>
            </a:prstTxWarp>
            <a:noAutofit/>
          </a:bodyPr>
          <a:lstStyle/>
          <a:p>
            <a:pPr algn="ctr" rtl="1"/>
            <a:r>
              <a:rPr lang="ar-DZ" sz="4000" dirty="0" smtClean="0">
                <a:solidFill>
                  <a:schemeClr val="bg2">
                    <a:lumMod val="25000"/>
                  </a:schemeClr>
                </a:solidFill>
              </a:rPr>
              <a:t>المبحث الثاني : عموميات حول هندسة التكوين </a:t>
            </a:r>
            <a:endParaRPr lang="fr-FR" sz="4000" dirty="0">
              <a:solidFill>
                <a:schemeClr val="bg2">
                  <a:lumMod val="25000"/>
                </a:schemeClr>
              </a:solidFill>
            </a:endParaRPr>
          </a:p>
        </p:txBody>
      </p:sp>
    </p:spTree>
    <p:extLst>
      <p:ext uri="{BB962C8B-B14F-4D97-AF65-F5344CB8AC3E}">
        <p14:creationId xmlns:p14="http://schemas.microsoft.com/office/powerpoint/2010/main" xmlns="" val="3854339755"/>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barn(inVertical)">
                                      <p:cBhvr>
                                        <p:cTn id="13"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6">
              <a:lumMod val="40000"/>
              <a:lumOff val="60000"/>
            </a:schemeClr>
          </a:solidFill>
        </p:spPr>
        <p:txBody>
          <a:bodyPr/>
          <a:lstStyle/>
          <a:p>
            <a:pPr marL="0" indent="0" algn="r" rtl="1">
              <a:buNone/>
            </a:pPr>
            <a:r>
              <a:rPr lang="ar-DZ" dirty="0" smtClean="0"/>
              <a:t> </a:t>
            </a:r>
          </a:p>
          <a:p>
            <a:pPr marL="0" indent="0" algn="r" rtl="1">
              <a:buNone/>
            </a:pPr>
            <a:r>
              <a:rPr lang="ar-DZ" dirty="0"/>
              <a:t> </a:t>
            </a:r>
            <a:r>
              <a:rPr lang="ar-DZ" dirty="0" smtClean="0"/>
              <a:t>                        </a:t>
            </a:r>
            <a:r>
              <a:rPr lang="ar-DZ" sz="2000" dirty="0" smtClean="0"/>
              <a:t>تعددت مفاهيم هندسة التكوين الا انهالا تمحورت اغلبها حول المفهوم التالي: </a:t>
            </a:r>
            <a:endParaRPr lang="fr-FR" dirty="0"/>
          </a:p>
        </p:txBody>
      </p:sp>
      <p:sp>
        <p:nvSpPr>
          <p:cNvPr id="4" name="Parchemin vertical 3"/>
          <p:cNvSpPr/>
          <p:nvPr/>
        </p:nvSpPr>
        <p:spPr>
          <a:xfrm>
            <a:off x="6079767" y="188640"/>
            <a:ext cx="3096344" cy="1872208"/>
          </a:xfrm>
          <a:prstGeom prst="verticalScroll">
            <a:avLst/>
          </a:prstGeom>
        </p:spPr>
        <p:style>
          <a:lnRef idx="2">
            <a:schemeClr val="accent1">
              <a:shade val="50000"/>
            </a:schemeClr>
          </a:lnRef>
          <a:fillRef idx="1003">
            <a:schemeClr val="l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ar-DZ" b="1" dirty="0" smtClean="0">
                <a:solidFill>
                  <a:schemeClr val="accent4">
                    <a:lumMod val="75000"/>
                  </a:schemeClr>
                </a:solidFill>
              </a:rPr>
              <a:t>المطلب الاول : مفهوم هندسة التكوين </a:t>
            </a:r>
            <a:endParaRPr lang="fr-FR" b="1" dirty="0">
              <a:solidFill>
                <a:schemeClr val="accent4">
                  <a:lumMod val="75000"/>
                </a:schemeClr>
              </a:solidFill>
            </a:endParaRPr>
          </a:p>
        </p:txBody>
      </p:sp>
      <p:sp>
        <p:nvSpPr>
          <p:cNvPr id="5" name="Explosion 2 4"/>
          <p:cNvSpPr/>
          <p:nvPr/>
        </p:nvSpPr>
        <p:spPr>
          <a:xfrm>
            <a:off x="107504" y="1313384"/>
            <a:ext cx="8784976" cy="5544616"/>
          </a:xfrm>
          <a:prstGeom prst="irregularSeal2">
            <a:avLst/>
          </a:prstGeom>
          <a:solidFill>
            <a:schemeClr val="accent2">
              <a:lumMod val="75000"/>
            </a:schemeClr>
          </a:solidFill>
        </p:spPr>
        <p:style>
          <a:lnRef idx="0">
            <a:schemeClr val="accent4"/>
          </a:lnRef>
          <a:fillRef idx="3">
            <a:schemeClr val="accent4"/>
          </a:fillRef>
          <a:effectRef idx="3">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ar-DZ"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هندسة التكوين هي منظومة حديثة النشأة تشترط ضرورة تسلسل بعديد من خطوات المنهجية الهادفة الى زيادة مردودية التكوين في المؤسسة ويأتي ذلك في مساعي لزيادة العائد ، ورفع مستويات الموارد البشرية الى اعلى حد من الكفاءة . </a:t>
            </a:r>
            <a:endParaRPr lang="fr-FR" sz="2400" dirty="0"/>
          </a:p>
        </p:txBody>
      </p:sp>
    </p:spTree>
    <p:extLst>
      <p:ext uri="{BB962C8B-B14F-4D97-AF65-F5344CB8AC3E}">
        <p14:creationId xmlns:p14="http://schemas.microsoft.com/office/powerpoint/2010/main" xmlns="" val="892778416"/>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arn(inVertic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5"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2000"/>
                                        <p:tgtEl>
                                          <p:spTgt spid="5"/>
                                        </p:tgtEl>
                                      </p:cBhvr>
                                    </p:animEffect>
                                    <p:anim calcmode="lin" valueType="num">
                                      <p:cBhvr>
                                        <p:cTn id="31" dur="2000" fill="hold"/>
                                        <p:tgtEl>
                                          <p:spTgt spid="5"/>
                                        </p:tgtEl>
                                        <p:attrNameLst>
                                          <p:attrName>ppt_w</p:attrName>
                                        </p:attrNameLst>
                                      </p:cBhvr>
                                      <p:tavLst>
                                        <p:tav tm="0" fmla="#ppt_w*sin(2.5*pi*$)">
                                          <p:val>
                                            <p:fltVal val="0"/>
                                          </p:val>
                                        </p:tav>
                                        <p:tav tm="100000">
                                          <p:val>
                                            <p:fltVal val="1"/>
                                          </p:val>
                                        </p:tav>
                                      </p:tavLst>
                                    </p:anim>
                                    <p:anim calcmode="lin" valueType="num">
                                      <p:cBhvr>
                                        <p:cTn id="32"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5">
              <a:lumMod val="60000"/>
              <a:lumOff val="40000"/>
            </a:schemeClr>
          </a:solidFill>
        </p:spPr>
        <p:txBody>
          <a:bodyPr/>
          <a:lstStyle/>
          <a:p>
            <a:pPr marL="0" indent="0" algn="r" rtl="1">
              <a:buNone/>
            </a:pPr>
            <a:endParaRPr lang="ar-DZ" dirty="0" smtClean="0"/>
          </a:p>
          <a:p>
            <a:pPr marL="0" indent="0" algn="r" rtl="1">
              <a:buNone/>
            </a:pPr>
            <a:r>
              <a:rPr lang="ar-DZ" dirty="0"/>
              <a:t> </a:t>
            </a:r>
            <a:r>
              <a:rPr lang="ar-DZ" dirty="0" smtClean="0"/>
              <a:t>                             ان لهندسة التكوين اهمية كبيرة حيث تتمثل </a:t>
            </a:r>
          </a:p>
          <a:p>
            <a:pPr marL="0" indent="0" algn="r" rtl="1">
              <a:buNone/>
            </a:pPr>
            <a:r>
              <a:rPr lang="ar-DZ" dirty="0"/>
              <a:t> </a:t>
            </a:r>
            <a:r>
              <a:rPr lang="ar-DZ" dirty="0" smtClean="0"/>
              <a:t>                              في ما يلي :</a:t>
            </a:r>
            <a:endParaRPr lang="ar-DZ" dirty="0"/>
          </a:p>
        </p:txBody>
      </p:sp>
      <p:sp>
        <p:nvSpPr>
          <p:cNvPr id="4" name="Organigramme : Procédé prédéfini 3"/>
          <p:cNvSpPr/>
          <p:nvPr/>
        </p:nvSpPr>
        <p:spPr>
          <a:xfrm>
            <a:off x="5940152" y="332656"/>
            <a:ext cx="2880320" cy="1008112"/>
          </a:xfrm>
          <a:prstGeom prst="flowChartPredefinedProcess">
            <a:avLst/>
          </a:prstGeom>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ar-DZ" b="1" dirty="0" smtClean="0">
                <a:solidFill>
                  <a:schemeClr val="accent2">
                    <a:lumMod val="50000"/>
                  </a:schemeClr>
                </a:solidFill>
                <a:effectLst>
                  <a:outerShdw blurRad="38100" dist="38100" dir="2700000" algn="tl">
                    <a:srgbClr val="000000">
                      <a:alpha val="43137"/>
                    </a:srgbClr>
                  </a:outerShdw>
                </a:effectLst>
              </a:rPr>
              <a:t>الفرع الثاني : أهمية هندسة التكوين </a:t>
            </a:r>
            <a:endParaRPr lang="fr-FR" b="1" dirty="0">
              <a:solidFill>
                <a:schemeClr val="accent2">
                  <a:lumMod val="50000"/>
                </a:schemeClr>
              </a:solidFill>
              <a:effectLst>
                <a:outerShdw blurRad="38100" dist="38100" dir="2700000" algn="tl">
                  <a:srgbClr val="000000">
                    <a:alpha val="43137"/>
                  </a:srgbClr>
                </a:outerShdw>
              </a:effectLst>
            </a:endParaRPr>
          </a:p>
        </p:txBody>
      </p:sp>
      <p:graphicFrame>
        <p:nvGraphicFramePr>
          <p:cNvPr id="5" name="Diagramme 4"/>
          <p:cNvGraphicFramePr/>
          <p:nvPr>
            <p:extLst>
              <p:ext uri="{D42A27DB-BD31-4B8C-83A1-F6EECF244321}">
                <p14:modId xmlns:p14="http://schemas.microsoft.com/office/powerpoint/2010/main" xmlns="" val="1039312007"/>
              </p:ext>
            </p:extLst>
          </p:nvPr>
        </p:nvGraphicFramePr>
        <p:xfrm>
          <a:off x="1524000" y="2060848"/>
          <a:ext cx="7008440" cy="4248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491238727"/>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
                                        </p:tgtEl>
                                        <p:attrNameLst>
                                          <p:attrName>ppt_x</p:attrName>
                                          <p:attrName>ppt_y</p:attrName>
                                        </p:attrNameLst>
                                      </p:cBhvr>
                                    </p:animMotion>
                                    <p:animRot by="1500000">
                                      <p:cBhvr>
                                        <p:cTn id="7" dur="125" fill="hold">
                                          <p:stCondLst>
                                            <p:cond delay="0"/>
                                          </p:stCondLst>
                                        </p:cTn>
                                        <p:tgtEl>
                                          <p:spTgt spid="4"/>
                                        </p:tgtEl>
                                        <p:attrNameLst>
                                          <p:attrName>r</p:attrName>
                                        </p:attrNameLst>
                                      </p:cBhvr>
                                    </p:animRot>
                                    <p:animRot by="-1500000">
                                      <p:cBhvr>
                                        <p:cTn id="8" dur="125" fill="hold">
                                          <p:stCondLst>
                                            <p:cond delay="125"/>
                                          </p:stCondLst>
                                        </p:cTn>
                                        <p:tgtEl>
                                          <p:spTgt spid="4"/>
                                        </p:tgtEl>
                                        <p:attrNameLst>
                                          <p:attrName>r</p:attrName>
                                        </p:attrNameLst>
                                      </p:cBhvr>
                                    </p:animRot>
                                    <p:animRot by="-1500000">
                                      <p:cBhvr>
                                        <p:cTn id="9" dur="125" fill="hold">
                                          <p:stCondLst>
                                            <p:cond delay="250"/>
                                          </p:stCondLst>
                                        </p:cTn>
                                        <p:tgtEl>
                                          <p:spTgt spid="4"/>
                                        </p:tgtEl>
                                        <p:attrNameLst>
                                          <p:attrName>r</p:attrName>
                                        </p:attrNameLst>
                                      </p:cBhvr>
                                    </p:animRot>
                                    <p:animRot by="1500000">
                                      <p:cBhvr>
                                        <p:cTn id="10" dur="125" fill="hold">
                                          <p:stCondLst>
                                            <p:cond delay="375"/>
                                          </p:stCondLst>
                                        </p:cTn>
                                        <p:tgtEl>
                                          <p:spTgt spid="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9" presetClass="emph" presetSubtype="0" fill="hold" grpId="0" nodeType="clickEffect">
                                  <p:stCondLst>
                                    <p:cond delay="0"/>
                                  </p:stCondLst>
                                  <p:childTnLst>
                                    <p:animClr clrSpc="rgb" dir="cw">
                                      <p:cBhvr override="childStyle">
                                        <p:cTn id="22" dur="500" fill="hold"/>
                                        <p:tgtEl>
                                          <p:spTgt spid="5">
                                            <p:graphicEl>
                                              <a:dgm id="{A5B09DF2-A22C-4CB1-B860-0EF06FF48933}"/>
                                            </p:graphicEl>
                                          </p:spTgt>
                                        </p:tgtEl>
                                        <p:attrNameLst>
                                          <p:attrName>style.color</p:attrName>
                                        </p:attrNameLst>
                                      </p:cBhvr>
                                      <p:to>
                                        <a:schemeClr val="accent2"/>
                                      </p:to>
                                    </p:animClr>
                                    <p:animClr clrSpc="rgb" dir="cw">
                                      <p:cBhvr>
                                        <p:cTn id="23" dur="500" fill="hold"/>
                                        <p:tgtEl>
                                          <p:spTgt spid="5">
                                            <p:graphicEl>
                                              <a:dgm id="{A5B09DF2-A22C-4CB1-B860-0EF06FF48933}"/>
                                            </p:graphicEl>
                                          </p:spTgt>
                                        </p:tgtEl>
                                        <p:attrNameLst>
                                          <p:attrName>fillcolor</p:attrName>
                                        </p:attrNameLst>
                                      </p:cBhvr>
                                      <p:to>
                                        <a:schemeClr val="accent2"/>
                                      </p:to>
                                    </p:animClr>
                                    <p:set>
                                      <p:cBhvr>
                                        <p:cTn id="24" dur="500" fill="hold"/>
                                        <p:tgtEl>
                                          <p:spTgt spid="5">
                                            <p:graphicEl>
                                              <a:dgm id="{A5B09DF2-A22C-4CB1-B860-0EF06FF48933}"/>
                                            </p:graphicEl>
                                          </p:spTgt>
                                        </p:tgtEl>
                                        <p:attrNameLst>
                                          <p:attrName>fill.type</p:attrName>
                                        </p:attrNameLst>
                                      </p:cBhvr>
                                      <p:to>
                                        <p:strVal val="solid"/>
                                      </p:to>
                                    </p:set>
                                    <p:set>
                                      <p:cBhvr>
                                        <p:cTn id="25" dur="500" fill="hold"/>
                                        <p:tgtEl>
                                          <p:spTgt spid="5">
                                            <p:graphicEl>
                                              <a:dgm id="{A5B09DF2-A22C-4CB1-B860-0EF06FF48933}"/>
                                            </p:graphicEl>
                                          </p:spTgt>
                                        </p:tgtEl>
                                        <p:attrNameLst>
                                          <p:attrName>fill.on</p:attrName>
                                        </p:attrNameLst>
                                      </p:cBhvr>
                                      <p:to>
                                        <p:strVal val="true"/>
                                      </p:to>
                                    </p:set>
                                  </p:childTnLst>
                                </p:cTn>
                              </p:par>
                              <p:par>
                                <p:cTn id="26" presetID="19" presetClass="emph" presetSubtype="0" fill="hold" grpId="0" nodeType="withEffect">
                                  <p:stCondLst>
                                    <p:cond delay="0"/>
                                  </p:stCondLst>
                                  <p:childTnLst>
                                    <p:animClr clrSpc="rgb" dir="cw">
                                      <p:cBhvr override="childStyle">
                                        <p:cTn id="27" dur="500" fill="hold"/>
                                        <p:tgtEl>
                                          <p:spTgt spid="5">
                                            <p:graphicEl>
                                              <a:dgm id="{7662DB90-8867-4242-8B25-85207262EE3B}"/>
                                            </p:graphicEl>
                                          </p:spTgt>
                                        </p:tgtEl>
                                        <p:attrNameLst>
                                          <p:attrName>style.color</p:attrName>
                                        </p:attrNameLst>
                                      </p:cBhvr>
                                      <p:to>
                                        <a:schemeClr val="accent2"/>
                                      </p:to>
                                    </p:animClr>
                                    <p:animClr clrSpc="rgb" dir="cw">
                                      <p:cBhvr>
                                        <p:cTn id="28" dur="500" fill="hold"/>
                                        <p:tgtEl>
                                          <p:spTgt spid="5">
                                            <p:graphicEl>
                                              <a:dgm id="{7662DB90-8867-4242-8B25-85207262EE3B}"/>
                                            </p:graphicEl>
                                          </p:spTgt>
                                        </p:tgtEl>
                                        <p:attrNameLst>
                                          <p:attrName>fillcolor</p:attrName>
                                        </p:attrNameLst>
                                      </p:cBhvr>
                                      <p:to>
                                        <a:schemeClr val="accent2"/>
                                      </p:to>
                                    </p:animClr>
                                    <p:set>
                                      <p:cBhvr>
                                        <p:cTn id="29" dur="500" fill="hold"/>
                                        <p:tgtEl>
                                          <p:spTgt spid="5">
                                            <p:graphicEl>
                                              <a:dgm id="{7662DB90-8867-4242-8B25-85207262EE3B}"/>
                                            </p:graphicEl>
                                          </p:spTgt>
                                        </p:tgtEl>
                                        <p:attrNameLst>
                                          <p:attrName>fill.type</p:attrName>
                                        </p:attrNameLst>
                                      </p:cBhvr>
                                      <p:to>
                                        <p:strVal val="solid"/>
                                      </p:to>
                                    </p:set>
                                    <p:set>
                                      <p:cBhvr>
                                        <p:cTn id="30" dur="500" fill="hold"/>
                                        <p:tgtEl>
                                          <p:spTgt spid="5">
                                            <p:graphicEl>
                                              <a:dgm id="{7662DB90-8867-4242-8B25-85207262EE3B}"/>
                                            </p:graphicEl>
                                          </p:spTgt>
                                        </p:tgtEl>
                                        <p:attrNameLst>
                                          <p:attrName>fill.on</p:attrName>
                                        </p:attrNameLst>
                                      </p:cBhvr>
                                      <p:to>
                                        <p:strVal val="true"/>
                                      </p:to>
                                    </p:set>
                                  </p:childTnLst>
                                </p:cTn>
                              </p:par>
                              <p:par>
                                <p:cTn id="31" presetID="19" presetClass="emph" presetSubtype="0" fill="hold" grpId="0" nodeType="withEffect">
                                  <p:stCondLst>
                                    <p:cond delay="0"/>
                                  </p:stCondLst>
                                  <p:childTnLst>
                                    <p:animClr clrSpc="rgb" dir="cw">
                                      <p:cBhvr override="childStyle">
                                        <p:cTn id="32" dur="500" fill="hold"/>
                                        <p:tgtEl>
                                          <p:spTgt spid="5">
                                            <p:graphicEl>
                                              <a:dgm id="{F833B97B-9006-4135-9BDA-9437CB924546}"/>
                                            </p:graphicEl>
                                          </p:spTgt>
                                        </p:tgtEl>
                                        <p:attrNameLst>
                                          <p:attrName>style.color</p:attrName>
                                        </p:attrNameLst>
                                      </p:cBhvr>
                                      <p:to>
                                        <a:schemeClr val="accent2"/>
                                      </p:to>
                                    </p:animClr>
                                    <p:animClr clrSpc="rgb" dir="cw">
                                      <p:cBhvr>
                                        <p:cTn id="33" dur="500" fill="hold"/>
                                        <p:tgtEl>
                                          <p:spTgt spid="5">
                                            <p:graphicEl>
                                              <a:dgm id="{F833B97B-9006-4135-9BDA-9437CB924546}"/>
                                            </p:graphicEl>
                                          </p:spTgt>
                                        </p:tgtEl>
                                        <p:attrNameLst>
                                          <p:attrName>fillcolor</p:attrName>
                                        </p:attrNameLst>
                                      </p:cBhvr>
                                      <p:to>
                                        <a:schemeClr val="accent2"/>
                                      </p:to>
                                    </p:animClr>
                                    <p:set>
                                      <p:cBhvr>
                                        <p:cTn id="34" dur="500" fill="hold"/>
                                        <p:tgtEl>
                                          <p:spTgt spid="5">
                                            <p:graphicEl>
                                              <a:dgm id="{F833B97B-9006-4135-9BDA-9437CB924546}"/>
                                            </p:graphicEl>
                                          </p:spTgt>
                                        </p:tgtEl>
                                        <p:attrNameLst>
                                          <p:attrName>fill.type</p:attrName>
                                        </p:attrNameLst>
                                      </p:cBhvr>
                                      <p:to>
                                        <p:strVal val="solid"/>
                                      </p:to>
                                    </p:set>
                                    <p:set>
                                      <p:cBhvr>
                                        <p:cTn id="35" dur="500" fill="hold"/>
                                        <p:tgtEl>
                                          <p:spTgt spid="5">
                                            <p:graphicEl>
                                              <a:dgm id="{F833B97B-9006-4135-9BDA-9437CB924546}"/>
                                            </p:graphicEl>
                                          </p:spTgt>
                                        </p:tgtEl>
                                        <p:attrNameLst>
                                          <p:attrName>fill.on</p:attrName>
                                        </p:attrNameLst>
                                      </p:cBhvr>
                                      <p:to>
                                        <p:strVal val="true"/>
                                      </p:to>
                                    </p:set>
                                  </p:childTnLst>
                                </p:cTn>
                              </p:par>
                              <p:par>
                                <p:cTn id="36" presetID="19" presetClass="emph" presetSubtype="0" fill="hold" grpId="0" nodeType="withEffect">
                                  <p:stCondLst>
                                    <p:cond delay="0"/>
                                  </p:stCondLst>
                                  <p:childTnLst>
                                    <p:animClr clrSpc="rgb" dir="cw">
                                      <p:cBhvr override="childStyle">
                                        <p:cTn id="37" dur="500" fill="hold"/>
                                        <p:tgtEl>
                                          <p:spTgt spid="5">
                                            <p:graphicEl>
                                              <a:dgm id="{1699A425-C483-4C81-8AC2-4FD181552011}"/>
                                            </p:graphicEl>
                                          </p:spTgt>
                                        </p:tgtEl>
                                        <p:attrNameLst>
                                          <p:attrName>style.color</p:attrName>
                                        </p:attrNameLst>
                                      </p:cBhvr>
                                      <p:to>
                                        <a:schemeClr val="accent2"/>
                                      </p:to>
                                    </p:animClr>
                                    <p:animClr clrSpc="rgb" dir="cw">
                                      <p:cBhvr>
                                        <p:cTn id="38" dur="500" fill="hold"/>
                                        <p:tgtEl>
                                          <p:spTgt spid="5">
                                            <p:graphicEl>
                                              <a:dgm id="{1699A425-C483-4C81-8AC2-4FD181552011}"/>
                                            </p:graphicEl>
                                          </p:spTgt>
                                        </p:tgtEl>
                                        <p:attrNameLst>
                                          <p:attrName>fillcolor</p:attrName>
                                        </p:attrNameLst>
                                      </p:cBhvr>
                                      <p:to>
                                        <a:schemeClr val="accent2"/>
                                      </p:to>
                                    </p:animClr>
                                    <p:set>
                                      <p:cBhvr>
                                        <p:cTn id="39" dur="500" fill="hold"/>
                                        <p:tgtEl>
                                          <p:spTgt spid="5">
                                            <p:graphicEl>
                                              <a:dgm id="{1699A425-C483-4C81-8AC2-4FD181552011}"/>
                                            </p:graphicEl>
                                          </p:spTgt>
                                        </p:tgtEl>
                                        <p:attrNameLst>
                                          <p:attrName>fill.type</p:attrName>
                                        </p:attrNameLst>
                                      </p:cBhvr>
                                      <p:to>
                                        <p:strVal val="solid"/>
                                      </p:to>
                                    </p:set>
                                    <p:set>
                                      <p:cBhvr>
                                        <p:cTn id="40" dur="500" fill="hold"/>
                                        <p:tgtEl>
                                          <p:spTgt spid="5">
                                            <p:graphicEl>
                                              <a:dgm id="{1699A425-C483-4C81-8AC2-4FD181552011}"/>
                                            </p:graphicEl>
                                          </p:spTgt>
                                        </p:tgtEl>
                                        <p:attrNameLst>
                                          <p:attrName>fill.on</p:attrName>
                                        </p:attrNameLst>
                                      </p:cBhvr>
                                      <p:to>
                                        <p:strVal val="true"/>
                                      </p:to>
                                    </p:set>
                                  </p:childTnLst>
                                </p:cTn>
                              </p:par>
                              <p:par>
                                <p:cTn id="41" presetID="19" presetClass="emph" presetSubtype="0" fill="hold" grpId="0" nodeType="withEffect">
                                  <p:stCondLst>
                                    <p:cond delay="0"/>
                                  </p:stCondLst>
                                  <p:childTnLst>
                                    <p:animClr clrSpc="rgb" dir="cw">
                                      <p:cBhvr override="childStyle">
                                        <p:cTn id="42" dur="500" fill="hold"/>
                                        <p:tgtEl>
                                          <p:spTgt spid="5">
                                            <p:graphicEl>
                                              <a:dgm id="{136731F9-B1FD-4807-AEE7-FA62723AF4A5}"/>
                                            </p:graphicEl>
                                          </p:spTgt>
                                        </p:tgtEl>
                                        <p:attrNameLst>
                                          <p:attrName>style.color</p:attrName>
                                        </p:attrNameLst>
                                      </p:cBhvr>
                                      <p:to>
                                        <a:schemeClr val="accent2"/>
                                      </p:to>
                                    </p:animClr>
                                    <p:animClr clrSpc="rgb" dir="cw">
                                      <p:cBhvr>
                                        <p:cTn id="43" dur="500" fill="hold"/>
                                        <p:tgtEl>
                                          <p:spTgt spid="5">
                                            <p:graphicEl>
                                              <a:dgm id="{136731F9-B1FD-4807-AEE7-FA62723AF4A5}"/>
                                            </p:graphicEl>
                                          </p:spTgt>
                                        </p:tgtEl>
                                        <p:attrNameLst>
                                          <p:attrName>fillcolor</p:attrName>
                                        </p:attrNameLst>
                                      </p:cBhvr>
                                      <p:to>
                                        <a:schemeClr val="accent2"/>
                                      </p:to>
                                    </p:animClr>
                                    <p:set>
                                      <p:cBhvr>
                                        <p:cTn id="44" dur="500" fill="hold"/>
                                        <p:tgtEl>
                                          <p:spTgt spid="5">
                                            <p:graphicEl>
                                              <a:dgm id="{136731F9-B1FD-4807-AEE7-FA62723AF4A5}"/>
                                            </p:graphicEl>
                                          </p:spTgt>
                                        </p:tgtEl>
                                        <p:attrNameLst>
                                          <p:attrName>fill.type</p:attrName>
                                        </p:attrNameLst>
                                      </p:cBhvr>
                                      <p:to>
                                        <p:strVal val="solid"/>
                                      </p:to>
                                    </p:set>
                                    <p:set>
                                      <p:cBhvr>
                                        <p:cTn id="45" dur="500" fill="hold"/>
                                        <p:tgtEl>
                                          <p:spTgt spid="5">
                                            <p:graphicEl>
                                              <a:dgm id="{136731F9-B1FD-4807-AEE7-FA62723AF4A5}"/>
                                            </p:graphicEl>
                                          </p:spTgt>
                                        </p:tgtEl>
                                        <p:attrNameLst>
                                          <p:attrName>fill.on</p:attrName>
                                        </p:attrNameLst>
                                      </p:cBhvr>
                                      <p:to>
                                        <p:strVal val="true"/>
                                      </p:to>
                                    </p:set>
                                  </p:childTnLst>
                                </p:cTn>
                              </p:par>
                              <p:par>
                                <p:cTn id="46" presetID="19" presetClass="emph" presetSubtype="0" fill="hold" grpId="0" nodeType="withEffect">
                                  <p:stCondLst>
                                    <p:cond delay="0"/>
                                  </p:stCondLst>
                                  <p:childTnLst>
                                    <p:animClr clrSpc="rgb" dir="cw">
                                      <p:cBhvr override="childStyle">
                                        <p:cTn id="47" dur="500" fill="hold"/>
                                        <p:tgtEl>
                                          <p:spTgt spid="5">
                                            <p:graphicEl>
                                              <a:dgm id="{85DA3BCC-AACE-4DD2-958A-3B99809246EB}"/>
                                            </p:graphicEl>
                                          </p:spTgt>
                                        </p:tgtEl>
                                        <p:attrNameLst>
                                          <p:attrName>style.color</p:attrName>
                                        </p:attrNameLst>
                                      </p:cBhvr>
                                      <p:to>
                                        <a:schemeClr val="accent2"/>
                                      </p:to>
                                    </p:animClr>
                                    <p:animClr clrSpc="rgb" dir="cw">
                                      <p:cBhvr>
                                        <p:cTn id="48" dur="500" fill="hold"/>
                                        <p:tgtEl>
                                          <p:spTgt spid="5">
                                            <p:graphicEl>
                                              <a:dgm id="{85DA3BCC-AACE-4DD2-958A-3B99809246EB}"/>
                                            </p:graphicEl>
                                          </p:spTgt>
                                        </p:tgtEl>
                                        <p:attrNameLst>
                                          <p:attrName>fillcolor</p:attrName>
                                        </p:attrNameLst>
                                      </p:cBhvr>
                                      <p:to>
                                        <a:schemeClr val="accent2"/>
                                      </p:to>
                                    </p:animClr>
                                    <p:set>
                                      <p:cBhvr>
                                        <p:cTn id="49" dur="500" fill="hold"/>
                                        <p:tgtEl>
                                          <p:spTgt spid="5">
                                            <p:graphicEl>
                                              <a:dgm id="{85DA3BCC-AACE-4DD2-958A-3B99809246EB}"/>
                                            </p:graphicEl>
                                          </p:spTgt>
                                        </p:tgtEl>
                                        <p:attrNameLst>
                                          <p:attrName>fill.type</p:attrName>
                                        </p:attrNameLst>
                                      </p:cBhvr>
                                      <p:to>
                                        <p:strVal val="solid"/>
                                      </p:to>
                                    </p:set>
                                    <p:set>
                                      <p:cBhvr>
                                        <p:cTn id="50" dur="500" fill="hold"/>
                                        <p:tgtEl>
                                          <p:spTgt spid="5">
                                            <p:graphicEl>
                                              <a:dgm id="{85DA3BCC-AACE-4DD2-958A-3B99809246EB}"/>
                                            </p:graphicEl>
                                          </p:spTgt>
                                        </p:tgtEl>
                                        <p:attrNameLst>
                                          <p:attrName>fill.on</p:attrName>
                                        </p:attrNameLst>
                                      </p:cBhvr>
                                      <p:to>
                                        <p:strVal val="true"/>
                                      </p:to>
                                    </p:set>
                                  </p:childTnLst>
                                </p:cTn>
                              </p:par>
                              <p:par>
                                <p:cTn id="51" presetID="19" presetClass="emph" presetSubtype="0" fill="hold" grpId="0" nodeType="withEffect">
                                  <p:stCondLst>
                                    <p:cond delay="0"/>
                                  </p:stCondLst>
                                  <p:childTnLst>
                                    <p:animClr clrSpc="rgb" dir="cw">
                                      <p:cBhvr override="childStyle">
                                        <p:cTn id="52" dur="500" fill="hold"/>
                                        <p:tgtEl>
                                          <p:spTgt spid="5">
                                            <p:graphicEl>
                                              <a:dgm id="{BB3195B5-1448-44A1-81BF-3C171EB52B76}"/>
                                            </p:graphicEl>
                                          </p:spTgt>
                                        </p:tgtEl>
                                        <p:attrNameLst>
                                          <p:attrName>style.color</p:attrName>
                                        </p:attrNameLst>
                                      </p:cBhvr>
                                      <p:to>
                                        <a:schemeClr val="accent2"/>
                                      </p:to>
                                    </p:animClr>
                                    <p:animClr clrSpc="rgb" dir="cw">
                                      <p:cBhvr>
                                        <p:cTn id="53" dur="500" fill="hold"/>
                                        <p:tgtEl>
                                          <p:spTgt spid="5">
                                            <p:graphicEl>
                                              <a:dgm id="{BB3195B5-1448-44A1-81BF-3C171EB52B76}"/>
                                            </p:graphicEl>
                                          </p:spTgt>
                                        </p:tgtEl>
                                        <p:attrNameLst>
                                          <p:attrName>fillcolor</p:attrName>
                                        </p:attrNameLst>
                                      </p:cBhvr>
                                      <p:to>
                                        <a:schemeClr val="accent2"/>
                                      </p:to>
                                    </p:animClr>
                                    <p:set>
                                      <p:cBhvr>
                                        <p:cTn id="54" dur="500" fill="hold"/>
                                        <p:tgtEl>
                                          <p:spTgt spid="5">
                                            <p:graphicEl>
                                              <a:dgm id="{BB3195B5-1448-44A1-81BF-3C171EB52B76}"/>
                                            </p:graphicEl>
                                          </p:spTgt>
                                        </p:tgtEl>
                                        <p:attrNameLst>
                                          <p:attrName>fill.type</p:attrName>
                                        </p:attrNameLst>
                                      </p:cBhvr>
                                      <p:to>
                                        <p:strVal val="solid"/>
                                      </p:to>
                                    </p:set>
                                    <p:set>
                                      <p:cBhvr>
                                        <p:cTn id="55" dur="500" fill="hold"/>
                                        <p:tgtEl>
                                          <p:spTgt spid="5">
                                            <p:graphicEl>
                                              <a:dgm id="{BB3195B5-1448-44A1-81BF-3C171EB52B76}"/>
                                            </p:graphicEl>
                                          </p:spTgt>
                                        </p:tgtEl>
                                        <p:attrNameLst>
                                          <p:attrName>fill.on</p:attrName>
                                        </p:attrNameLst>
                                      </p:cBhvr>
                                      <p:to>
                                        <p:strVal val="true"/>
                                      </p:to>
                                    </p:set>
                                  </p:childTnLst>
                                </p:cTn>
                              </p:par>
                              <p:par>
                                <p:cTn id="56" presetID="19" presetClass="emph" presetSubtype="0" fill="hold" grpId="0" nodeType="withEffect">
                                  <p:stCondLst>
                                    <p:cond delay="0"/>
                                  </p:stCondLst>
                                  <p:childTnLst>
                                    <p:animClr clrSpc="rgb" dir="cw">
                                      <p:cBhvr override="childStyle">
                                        <p:cTn id="57" dur="500" fill="hold"/>
                                        <p:tgtEl>
                                          <p:spTgt spid="5">
                                            <p:graphicEl>
                                              <a:dgm id="{4EB2F8E6-A0AC-4A98-88E0-59122EEA45FE}"/>
                                            </p:graphicEl>
                                          </p:spTgt>
                                        </p:tgtEl>
                                        <p:attrNameLst>
                                          <p:attrName>style.color</p:attrName>
                                        </p:attrNameLst>
                                      </p:cBhvr>
                                      <p:to>
                                        <a:schemeClr val="accent2"/>
                                      </p:to>
                                    </p:animClr>
                                    <p:animClr clrSpc="rgb" dir="cw">
                                      <p:cBhvr>
                                        <p:cTn id="58" dur="500" fill="hold"/>
                                        <p:tgtEl>
                                          <p:spTgt spid="5">
                                            <p:graphicEl>
                                              <a:dgm id="{4EB2F8E6-A0AC-4A98-88E0-59122EEA45FE}"/>
                                            </p:graphicEl>
                                          </p:spTgt>
                                        </p:tgtEl>
                                        <p:attrNameLst>
                                          <p:attrName>fillcolor</p:attrName>
                                        </p:attrNameLst>
                                      </p:cBhvr>
                                      <p:to>
                                        <a:schemeClr val="accent2"/>
                                      </p:to>
                                    </p:animClr>
                                    <p:set>
                                      <p:cBhvr>
                                        <p:cTn id="59" dur="500" fill="hold"/>
                                        <p:tgtEl>
                                          <p:spTgt spid="5">
                                            <p:graphicEl>
                                              <a:dgm id="{4EB2F8E6-A0AC-4A98-88E0-59122EEA45FE}"/>
                                            </p:graphicEl>
                                          </p:spTgt>
                                        </p:tgtEl>
                                        <p:attrNameLst>
                                          <p:attrName>fill.type</p:attrName>
                                        </p:attrNameLst>
                                      </p:cBhvr>
                                      <p:to>
                                        <p:strVal val="solid"/>
                                      </p:to>
                                    </p:set>
                                    <p:set>
                                      <p:cBhvr>
                                        <p:cTn id="60" dur="500" fill="hold"/>
                                        <p:tgtEl>
                                          <p:spTgt spid="5">
                                            <p:graphicEl>
                                              <a:dgm id="{4EB2F8E6-A0AC-4A98-88E0-59122EEA45FE}"/>
                                            </p:graphicEl>
                                          </p:spTgt>
                                        </p:tgtEl>
                                        <p:attrNameLst>
                                          <p:attrName>fill.on</p:attrName>
                                        </p:attrNameLst>
                                      </p:cBhvr>
                                      <p:to>
                                        <p:strVal val="true"/>
                                      </p:to>
                                    </p:set>
                                  </p:childTnLst>
                                </p:cTn>
                              </p:par>
                              <p:par>
                                <p:cTn id="61" presetID="19" presetClass="emph" presetSubtype="0" fill="hold" grpId="0" nodeType="withEffect">
                                  <p:stCondLst>
                                    <p:cond delay="0"/>
                                  </p:stCondLst>
                                  <p:childTnLst>
                                    <p:animClr clrSpc="rgb" dir="cw">
                                      <p:cBhvr override="childStyle">
                                        <p:cTn id="62" dur="500" fill="hold"/>
                                        <p:tgtEl>
                                          <p:spTgt spid="5">
                                            <p:graphicEl>
                                              <a:dgm id="{B5692C10-9524-4C55-ADEF-D0B52FA720F1}"/>
                                            </p:graphicEl>
                                          </p:spTgt>
                                        </p:tgtEl>
                                        <p:attrNameLst>
                                          <p:attrName>style.color</p:attrName>
                                        </p:attrNameLst>
                                      </p:cBhvr>
                                      <p:to>
                                        <a:schemeClr val="accent2"/>
                                      </p:to>
                                    </p:animClr>
                                    <p:animClr clrSpc="rgb" dir="cw">
                                      <p:cBhvr>
                                        <p:cTn id="63" dur="500" fill="hold"/>
                                        <p:tgtEl>
                                          <p:spTgt spid="5">
                                            <p:graphicEl>
                                              <a:dgm id="{B5692C10-9524-4C55-ADEF-D0B52FA720F1}"/>
                                            </p:graphicEl>
                                          </p:spTgt>
                                        </p:tgtEl>
                                        <p:attrNameLst>
                                          <p:attrName>fillcolor</p:attrName>
                                        </p:attrNameLst>
                                      </p:cBhvr>
                                      <p:to>
                                        <a:schemeClr val="accent2"/>
                                      </p:to>
                                    </p:animClr>
                                    <p:set>
                                      <p:cBhvr>
                                        <p:cTn id="64" dur="500" fill="hold"/>
                                        <p:tgtEl>
                                          <p:spTgt spid="5">
                                            <p:graphicEl>
                                              <a:dgm id="{B5692C10-9524-4C55-ADEF-D0B52FA720F1}"/>
                                            </p:graphicEl>
                                          </p:spTgt>
                                        </p:tgtEl>
                                        <p:attrNameLst>
                                          <p:attrName>fill.type</p:attrName>
                                        </p:attrNameLst>
                                      </p:cBhvr>
                                      <p:to>
                                        <p:strVal val="solid"/>
                                      </p:to>
                                    </p:set>
                                    <p:set>
                                      <p:cBhvr>
                                        <p:cTn id="65" dur="500" fill="hold"/>
                                        <p:tgtEl>
                                          <p:spTgt spid="5">
                                            <p:graphicEl>
                                              <a:dgm id="{B5692C10-9524-4C55-ADEF-D0B52FA720F1}"/>
                                            </p:graphic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5" grpId="0">
        <p:bldSub>
          <a:bldDgm/>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tile tx="0" ty="0" sx="100000" sy="100000" flip="none" algn="tl"/>
          </a:blipFill>
        </p:spPr>
        <p:txBody>
          <a:bodyPr/>
          <a:lstStyle/>
          <a:p>
            <a:pPr marL="0" indent="0" algn="r" rtl="1">
              <a:buNone/>
            </a:pPr>
            <a:endParaRPr lang="ar-DZ" dirty="0" smtClean="0"/>
          </a:p>
          <a:p>
            <a:pPr marL="0" indent="0" algn="r" rtl="1">
              <a:buNone/>
            </a:pPr>
            <a:r>
              <a:rPr lang="ar-DZ" dirty="0"/>
              <a:t> </a:t>
            </a:r>
            <a:r>
              <a:rPr lang="ar-DZ" dirty="0" smtClean="0"/>
              <a:t>                                   تعددت اهداف هندسة التكوين وتنوعت </a:t>
            </a:r>
          </a:p>
          <a:p>
            <a:pPr marL="0" indent="0" algn="r" rtl="1">
              <a:buNone/>
            </a:pPr>
            <a:r>
              <a:rPr lang="ar-DZ" dirty="0"/>
              <a:t> </a:t>
            </a:r>
            <a:r>
              <a:rPr lang="ar-DZ" dirty="0" smtClean="0"/>
              <a:t>                                 في شتى المجالات نذكر ما يلي : </a:t>
            </a:r>
            <a:endParaRPr lang="ar-DZ" dirty="0"/>
          </a:p>
        </p:txBody>
      </p:sp>
      <p:sp>
        <p:nvSpPr>
          <p:cNvPr id="4" name="Ellipse 3"/>
          <p:cNvSpPr/>
          <p:nvPr/>
        </p:nvSpPr>
        <p:spPr>
          <a:xfrm>
            <a:off x="5516488" y="343775"/>
            <a:ext cx="2952328" cy="1296144"/>
          </a:xfrm>
          <a:prstGeom prst="ellipse">
            <a:avLst/>
          </a:prstGeom>
          <a:solidFill>
            <a:schemeClr val="bg2">
              <a:lumMod val="75000"/>
            </a:schemeClr>
          </a:solidFill>
        </p:spPr>
        <p:style>
          <a:lnRef idx="2">
            <a:schemeClr val="accent1">
              <a:shade val="50000"/>
            </a:schemeClr>
          </a:lnRef>
          <a:fillRef idx="1003">
            <a:schemeClr val="l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ar-DZ" b="1" dirty="0" smtClean="0">
              <a:solidFill>
                <a:schemeClr val="accent2">
                  <a:lumMod val="60000"/>
                  <a:lumOff val="40000"/>
                </a:schemeClr>
              </a:solidFill>
              <a:effectLst>
                <a:outerShdw blurRad="38100" dist="38100" dir="2700000" algn="tl">
                  <a:srgbClr val="000000">
                    <a:alpha val="43137"/>
                  </a:srgbClr>
                </a:outerShdw>
              </a:effectLst>
            </a:endParaRPr>
          </a:p>
          <a:p>
            <a:pPr algn="ctr"/>
            <a:r>
              <a:rPr lang="ar-DZ" b="1" dirty="0" smtClean="0">
                <a:solidFill>
                  <a:schemeClr val="accent2">
                    <a:lumMod val="60000"/>
                    <a:lumOff val="40000"/>
                  </a:schemeClr>
                </a:solidFill>
                <a:effectLst>
                  <a:outerShdw blurRad="38100" dist="38100" dir="2700000" algn="tl">
                    <a:srgbClr val="000000">
                      <a:alpha val="43137"/>
                    </a:srgbClr>
                  </a:outerShdw>
                </a:effectLst>
              </a:rPr>
              <a:t>المطلب </a:t>
            </a:r>
            <a:r>
              <a:rPr lang="ar-DZ" b="1" dirty="0">
                <a:solidFill>
                  <a:schemeClr val="accent2">
                    <a:lumMod val="60000"/>
                    <a:lumOff val="40000"/>
                  </a:schemeClr>
                </a:solidFill>
                <a:effectLst>
                  <a:outerShdw blurRad="38100" dist="38100" dir="2700000" algn="tl">
                    <a:srgbClr val="000000">
                      <a:alpha val="43137"/>
                    </a:srgbClr>
                  </a:outerShdw>
                </a:effectLst>
              </a:rPr>
              <a:t>الثاني . اهداف هندسة التكوين .</a:t>
            </a:r>
          </a:p>
          <a:p>
            <a:pPr algn="ctr"/>
            <a:endParaRPr lang="fr-FR" dirty="0"/>
          </a:p>
        </p:txBody>
      </p:sp>
      <p:graphicFrame>
        <p:nvGraphicFramePr>
          <p:cNvPr id="5" name="Diagramme 4"/>
          <p:cNvGraphicFramePr/>
          <p:nvPr>
            <p:extLst>
              <p:ext uri="{D42A27DB-BD31-4B8C-83A1-F6EECF244321}">
                <p14:modId xmlns:p14="http://schemas.microsoft.com/office/powerpoint/2010/main" xmlns="" val="3895940634"/>
              </p:ext>
            </p:extLst>
          </p:nvPr>
        </p:nvGraphicFramePr>
        <p:xfrm>
          <a:off x="1524000" y="1397000"/>
          <a:ext cx="6944816" cy="51283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099561692"/>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4"/>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heel(1)">
                                      <p:cBhvr>
                                        <p:cTn id="11" dur="2000"/>
                                        <p:tgtEl>
                                          <p:spTgt spid="3">
                                            <p:txEl>
                                              <p:pRg st="1" end="1"/>
                                            </p:txEl>
                                          </p:spTgt>
                                        </p:tgtEl>
                                      </p:cBhvr>
                                    </p:animEffect>
                                  </p:childTnLst>
                                </p:cTn>
                              </p:par>
                              <p:par>
                                <p:cTn id="12" presetID="21" presetClass="entr" presetSubtype="1" fill="hold"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heel(1)">
                                      <p:cBhvr>
                                        <p:cTn id="14" dur="2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5"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3"/>
            <a:tile tx="0" ty="0" sx="100000" sy="100000" flip="none" algn="tl"/>
          </a:blipFill>
        </p:spPr>
        <p:txBody>
          <a:bodyPr/>
          <a:lstStyle/>
          <a:p>
            <a:pPr marL="0" indent="0" algn="r" rtl="1">
              <a:buNone/>
            </a:pPr>
            <a:r>
              <a:rPr lang="fr-FR" dirty="0" smtClean="0"/>
              <a:t> </a:t>
            </a:r>
            <a:endParaRPr lang="ar-DZ" dirty="0"/>
          </a:p>
          <a:p>
            <a:pPr marL="0" indent="0" algn="r" rtl="1">
              <a:buNone/>
            </a:pPr>
            <a:r>
              <a:rPr lang="ar-DZ" dirty="0"/>
              <a:t> </a:t>
            </a:r>
            <a:r>
              <a:rPr lang="ar-DZ" dirty="0" smtClean="0"/>
              <a:t>                       </a:t>
            </a:r>
            <a:r>
              <a:rPr lang="ar-DZ" dirty="0" smtClean="0">
                <a:solidFill>
                  <a:schemeClr val="accent2">
                    <a:lumMod val="20000"/>
                    <a:lumOff val="80000"/>
                  </a:schemeClr>
                </a:solidFill>
              </a:rPr>
              <a:t>ان هندسة التكوين تحتاج الى متطلبات رئيسية  </a:t>
            </a:r>
          </a:p>
          <a:p>
            <a:pPr marL="0" indent="0" algn="r" rtl="1">
              <a:buNone/>
            </a:pPr>
            <a:r>
              <a:rPr lang="ar-DZ" dirty="0">
                <a:solidFill>
                  <a:schemeClr val="accent2">
                    <a:lumMod val="20000"/>
                    <a:lumOff val="80000"/>
                  </a:schemeClr>
                </a:solidFill>
              </a:rPr>
              <a:t> </a:t>
            </a:r>
            <a:r>
              <a:rPr lang="ar-DZ" dirty="0" smtClean="0">
                <a:solidFill>
                  <a:schemeClr val="accent2">
                    <a:lumMod val="20000"/>
                    <a:lumOff val="80000"/>
                  </a:schemeClr>
                </a:solidFill>
              </a:rPr>
              <a:t>                          وا</a:t>
            </a:r>
            <a:r>
              <a:rPr lang="ar-DZ" dirty="0">
                <a:solidFill>
                  <a:schemeClr val="accent2">
                    <a:lumMod val="20000"/>
                    <a:lumOff val="80000"/>
                  </a:schemeClr>
                </a:solidFill>
              </a:rPr>
              <a:t>لتي تتمثل في ما يلي </a:t>
            </a:r>
            <a:r>
              <a:rPr lang="ar-DZ" dirty="0"/>
              <a:t>:</a:t>
            </a:r>
            <a:endParaRPr lang="fr-FR" dirty="0"/>
          </a:p>
          <a:p>
            <a:pPr marL="0" indent="0" algn="r" rtl="1">
              <a:buNone/>
            </a:pPr>
            <a:endParaRPr lang="fr-FR" dirty="0"/>
          </a:p>
        </p:txBody>
      </p:sp>
      <p:graphicFrame>
        <p:nvGraphicFramePr>
          <p:cNvPr id="4" name="Diagramme 3"/>
          <p:cNvGraphicFramePr/>
          <p:nvPr>
            <p:extLst>
              <p:ext uri="{D42A27DB-BD31-4B8C-83A1-F6EECF244321}">
                <p14:modId xmlns:p14="http://schemas.microsoft.com/office/powerpoint/2010/main" xmlns="" val="3745898453"/>
              </p:ext>
            </p:extLst>
          </p:nvPr>
        </p:nvGraphicFramePr>
        <p:xfrm>
          <a:off x="899592" y="1700808"/>
          <a:ext cx="7488832" cy="51571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Rectangle à coins arrondis 4"/>
          <p:cNvSpPr/>
          <p:nvPr/>
        </p:nvSpPr>
        <p:spPr>
          <a:xfrm>
            <a:off x="6433244" y="476672"/>
            <a:ext cx="2592288" cy="1080120"/>
          </a:xfrm>
          <a:prstGeom prst="wedgeRound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DZ" b="1" dirty="0" smtClean="0">
                <a:ln>
                  <a:solidFill>
                    <a:schemeClr val="accent6">
                      <a:lumMod val="50000"/>
                    </a:schemeClr>
                  </a:solidFill>
                </a:ln>
                <a:solidFill>
                  <a:schemeClr val="tx1"/>
                </a:solidFill>
                <a:effectLst>
                  <a:outerShdw blurRad="38100" dist="38100" dir="2700000" algn="tl">
                    <a:srgbClr val="000000">
                      <a:alpha val="43137"/>
                    </a:srgbClr>
                  </a:outerShdw>
                </a:effectLst>
              </a:rPr>
              <a:t>المطلب الثالث : متطلبات هندسة التكوين</a:t>
            </a:r>
            <a:endParaRPr lang="fr-FR" b="1" dirty="0">
              <a:ln>
                <a:solidFill>
                  <a:schemeClr val="accent6">
                    <a:lumMod val="50000"/>
                  </a:schemeClr>
                </a:solidFill>
              </a:ln>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694724731"/>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mph" presetSubtype="0" fill="hold" grpId="0" nodeType="clickEffect">
                                  <p:stCondLst>
                                    <p:cond delay="0"/>
                                  </p:stCondLst>
                                  <p:childTnLst>
                                    <p:animClr clrSpc="hsl" dir="cw">
                                      <p:cBhvr override="childStyle">
                                        <p:cTn id="22" dur="500" fill="hold"/>
                                        <p:tgtEl>
                                          <p:spTgt spid="4">
                                            <p:graphicEl>
                                              <a:dgm id="{ED615B76-503A-4EFA-B607-1A73D112329D}"/>
                                            </p:graphicEl>
                                          </p:spTgt>
                                        </p:tgtEl>
                                        <p:attrNameLst>
                                          <p:attrName>style.color</p:attrName>
                                        </p:attrNameLst>
                                      </p:cBhvr>
                                      <p:by>
                                        <p:hsl h="7200000" s="0" l="0"/>
                                      </p:by>
                                    </p:animClr>
                                    <p:animClr clrSpc="hsl" dir="cw">
                                      <p:cBhvr>
                                        <p:cTn id="23" dur="500" fill="hold"/>
                                        <p:tgtEl>
                                          <p:spTgt spid="4">
                                            <p:graphicEl>
                                              <a:dgm id="{ED615B76-503A-4EFA-B607-1A73D112329D}"/>
                                            </p:graphicEl>
                                          </p:spTgt>
                                        </p:tgtEl>
                                        <p:attrNameLst>
                                          <p:attrName>fillcolor</p:attrName>
                                        </p:attrNameLst>
                                      </p:cBhvr>
                                      <p:by>
                                        <p:hsl h="7200000" s="0" l="0"/>
                                      </p:by>
                                    </p:animClr>
                                    <p:animClr clrSpc="hsl" dir="cw">
                                      <p:cBhvr>
                                        <p:cTn id="24" dur="500" fill="hold"/>
                                        <p:tgtEl>
                                          <p:spTgt spid="4">
                                            <p:graphicEl>
                                              <a:dgm id="{ED615B76-503A-4EFA-B607-1A73D112329D}"/>
                                            </p:graphicEl>
                                          </p:spTgt>
                                        </p:tgtEl>
                                        <p:attrNameLst>
                                          <p:attrName>stroke.color</p:attrName>
                                        </p:attrNameLst>
                                      </p:cBhvr>
                                      <p:by>
                                        <p:hsl h="7200000" s="0" l="0"/>
                                      </p:by>
                                    </p:animClr>
                                    <p:set>
                                      <p:cBhvr>
                                        <p:cTn id="25" dur="500" fill="hold"/>
                                        <p:tgtEl>
                                          <p:spTgt spid="4">
                                            <p:graphicEl>
                                              <a:dgm id="{ED615B76-503A-4EFA-B607-1A73D112329D}"/>
                                            </p:graphicEl>
                                          </p:spTgt>
                                        </p:tgtEl>
                                        <p:attrNameLst>
                                          <p:attrName>fill.type</p:attrName>
                                        </p:attrNameLst>
                                      </p:cBhvr>
                                      <p:to>
                                        <p:strVal val="solid"/>
                                      </p:to>
                                    </p:set>
                                  </p:childTnLst>
                                </p:cTn>
                              </p:par>
                              <p:par>
                                <p:cTn id="26" presetID="21" presetClass="emph" presetSubtype="0" fill="hold" grpId="0" nodeType="withEffect">
                                  <p:stCondLst>
                                    <p:cond delay="0"/>
                                  </p:stCondLst>
                                  <p:childTnLst>
                                    <p:animClr clrSpc="hsl" dir="cw">
                                      <p:cBhvr override="childStyle">
                                        <p:cTn id="27" dur="500" fill="hold"/>
                                        <p:tgtEl>
                                          <p:spTgt spid="4">
                                            <p:graphicEl>
                                              <a:dgm id="{4A82D397-1B15-4983-A1A7-867174CC047C}"/>
                                            </p:graphicEl>
                                          </p:spTgt>
                                        </p:tgtEl>
                                        <p:attrNameLst>
                                          <p:attrName>style.color</p:attrName>
                                        </p:attrNameLst>
                                      </p:cBhvr>
                                      <p:by>
                                        <p:hsl h="7200000" s="0" l="0"/>
                                      </p:by>
                                    </p:animClr>
                                    <p:animClr clrSpc="hsl" dir="cw">
                                      <p:cBhvr>
                                        <p:cTn id="28" dur="500" fill="hold"/>
                                        <p:tgtEl>
                                          <p:spTgt spid="4">
                                            <p:graphicEl>
                                              <a:dgm id="{4A82D397-1B15-4983-A1A7-867174CC047C}"/>
                                            </p:graphicEl>
                                          </p:spTgt>
                                        </p:tgtEl>
                                        <p:attrNameLst>
                                          <p:attrName>fillcolor</p:attrName>
                                        </p:attrNameLst>
                                      </p:cBhvr>
                                      <p:by>
                                        <p:hsl h="7200000" s="0" l="0"/>
                                      </p:by>
                                    </p:animClr>
                                    <p:animClr clrSpc="hsl" dir="cw">
                                      <p:cBhvr>
                                        <p:cTn id="29" dur="500" fill="hold"/>
                                        <p:tgtEl>
                                          <p:spTgt spid="4">
                                            <p:graphicEl>
                                              <a:dgm id="{4A82D397-1B15-4983-A1A7-867174CC047C}"/>
                                            </p:graphicEl>
                                          </p:spTgt>
                                        </p:tgtEl>
                                        <p:attrNameLst>
                                          <p:attrName>stroke.color</p:attrName>
                                        </p:attrNameLst>
                                      </p:cBhvr>
                                      <p:by>
                                        <p:hsl h="7200000" s="0" l="0"/>
                                      </p:by>
                                    </p:animClr>
                                    <p:set>
                                      <p:cBhvr>
                                        <p:cTn id="30" dur="500" fill="hold"/>
                                        <p:tgtEl>
                                          <p:spTgt spid="4">
                                            <p:graphicEl>
                                              <a:dgm id="{4A82D397-1B15-4983-A1A7-867174CC047C}"/>
                                            </p:graphicEl>
                                          </p:spTgt>
                                        </p:tgtEl>
                                        <p:attrNameLst>
                                          <p:attrName>fill.type</p:attrName>
                                        </p:attrNameLst>
                                      </p:cBhvr>
                                      <p:to>
                                        <p:strVal val="solid"/>
                                      </p:to>
                                    </p:set>
                                  </p:childTnLst>
                                </p:cTn>
                              </p:par>
                              <p:par>
                                <p:cTn id="31" presetID="21" presetClass="emph" presetSubtype="0" fill="hold" grpId="0" nodeType="withEffect">
                                  <p:stCondLst>
                                    <p:cond delay="0"/>
                                  </p:stCondLst>
                                  <p:childTnLst>
                                    <p:animClr clrSpc="hsl" dir="cw">
                                      <p:cBhvr override="childStyle">
                                        <p:cTn id="32" dur="500" fill="hold"/>
                                        <p:tgtEl>
                                          <p:spTgt spid="4">
                                            <p:graphicEl>
                                              <a:dgm id="{9858E500-E67C-41F8-9777-12F2970C9BB9}"/>
                                            </p:graphicEl>
                                          </p:spTgt>
                                        </p:tgtEl>
                                        <p:attrNameLst>
                                          <p:attrName>style.color</p:attrName>
                                        </p:attrNameLst>
                                      </p:cBhvr>
                                      <p:by>
                                        <p:hsl h="7200000" s="0" l="0"/>
                                      </p:by>
                                    </p:animClr>
                                    <p:animClr clrSpc="hsl" dir="cw">
                                      <p:cBhvr>
                                        <p:cTn id="33" dur="500" fill="hold"/>
                                        <p:tgtEl>
                                          <p:spTgt spid="4">
                                            <p:graphicEl>
                                              <a:dgm id="{9858E500-E67C-41F8-9777-12F2970C9BB9}"/>
                                            </p:graphicEl>
                                          </p:spTgt>
                                        </p:tgtEl>
                                        <p:attrNameLst>
                                          <p:attrName>fillcolor</p:attrName>
                                        </p:attrNameLst>
                                      </p:cBhvr>
                                      <p:by>
                                        <p:hsl h="7200000" s="0" l="0"/>
                                      </p:by>
                                    </p:animClr>
                                    <p:animClr clrSpc="hsl" dir="cw">
                                      <p:cBhvr>
                                        <p:cTn id="34" dur="500" fill="hold"/>
                                        <p:tgtEl>
                                          <p:spTgt spid="4">
                                            <p:graphicEl>
                                              <a:dgm id="{9858E500-E67C-41F8-9777-12F2970C9BB9}"/>
                                            </p:graphicEl>
                                          </p:spTgt>
                                        </p:tgtEl>
                                        <p:attrNameLst>
                                          <p:attrName>stroke.color</p:attrName>
                                        </p:attrNameLst>
                                      </p:cBhvr>
                                      <p:by>
                                        <p:hsl h="7200000" s="0" l="0"/>
                                      </p:by>
                                    </p:animClr>
                                    <p:set>
                                      <p:cBhvr>
                                        <p:cTn id="35" dur="500" fill="hold"/>
                                        <p:tgtEl>
                                          <p:spTgt spid="4">
                                            <p:graphicEl>
                                              <a:dgm id="{9858E500-E67C-41F8-9777-12F2970C9BB9}"/>
                                            </p:graphicEl>
                                          </p:spTgt>
                                        </p:tgtEl>
                                        <p:attrNameLst>
                                          <p:attrName>fill.type</p:attrName>
                                        </p:attrNameLst>
                                      </p:cBhvr>
                                      <p:to>
                                        <p:strVal val="solid"/>
                                      </p:to>
                                    </p:set>
                                  </p:childTnLst>
                                </p:cTn>
                              </p:par>
                              <p:par>
                                <p:cTn id="36" presetID="21" presetClass="emph" presetSubtype="0" fill="hold" grpId="0" nodeType="withEffect">
                                  <p:stCondLst>
                                    <p:cond delay="0"/>
                                  </p:stCondLst>
                                  <p:childTnLst>
                                    <p:animClr clrSpc="hsl" dir="cw">
                                      <p:cBhvr override="childStyle">
                                        <p:cTn id="37" dur="500" fill="hold"/>
                                        <p:tgtEl>
                                          <p:spTgt spid="4">
                                            <p:graphicEl>
                                              <a:dgm id="{C5548DEE-0A06-49DB-9B05-D9259476F467}"/>
                                            </p:graphicEl>
                                          </p:spTgt>
                                        </p:tgtEl>
                                        <p:attrNameLst>
                                          <p:attrName>style.color</p:attrName>
                                        </p:attrNameLst>
                                      </p:cBhvr>
                                      <p:by>
                                        <p:hsl h="7200000" s="0" l="0"/>
                                      </p:by>
                                    </p:animClr>
                                    <p:animClr clrSpc="hsl" dir="cw">
                                      <p:cBhvr>
                                        <p:cTn id="38" dur="500" fill="hold"/>
                                        <p:tgtEl>
                                          <p:spTgt spid="4">
                                            <p:graphicEl>
                                              <a:dgm id="{C5548DEE-0A06-49DB-9B05-D9259476F467}"/>
                                            </p:graphicEl>
                                          </p:spTgt>
                                        </p:tgtEl>
                                        <p:attrNameLst>
                                          <p:attrName>fillcolor</p:attrName>
                                        </p:attrNameLst>
                                      </p:cBhvr>
                                      <p:by>
                                        <p:hsl h="7200000" s="0" l="0"/>
                                      </p:by>
                                    </p:animClr>
                                    <p:animClr clrSpc="hsl" dir="cw">
                                      <p:cBhvr>
                                        <p:cTn id="39" dur="500" fill="hold"/>
                                        <p:tgtEl>
                                          <p:spTgt spid="4">
                                            <p:graphicEl>
                                              <a:dgm id="{C5548DEE-0A06-49DB-9B05-D9259476F467}"/>
                                            </p:graphicEl>
                                          </p:spTgt>
                                        </p:tgtEl>
                                        <p:attrNameLst>
                                          <p:attrName>stroke.color</p:attrName>
                                        </p:attrNameLst>
                                      </p:cBhvr>
                                      <p:by>
                                        <p:hsl h="7200000" s="0" l="0"/>
                                      </p:by>
                                    </p:animClr>
                                    <p:set>
                                      <p:cBhvr>
                                        <p:cTn id="40" dur="500" fill="hold"/>
                                        <p:tgtEl>
                                          <p:spTgt spid="4">
                                            <p:graphicEl>
                                              <a:dgm id="{C5548DEE-0A06-49DB-9B05-D9259476F467}"/>
                                            </p:graphicEl>
                                          </p:spTgt>
                                        </p:tgtEl>
                                        <p:attrNameLst>
                                          <p:attrName>fill.type</p:attrName>
                                        </p:attrNameLst>
                                      </p:cBhvr>
                                      <p:to>
                                        <p:strVal val="solid"/>
                                      </p:to>
                                    </p:set>
                                  </p:childTnLst>
                                </p:cTn>
                              </p:par>
                              <p:par>
                                <p:cTn id="41" presetID="21" presetClass="emph" presetSubtype="0" fill="hold" grpId="0" nodeType="withEffect">
                                  <p:stCondLst>
                                    <p:cond delay="0"/>
                                  </p:stCondLst>
                                  <p:childTnLst>
                                    <p:animClr clrSpc="hsl" dir="cw">
                                      <p:cBhvr override="childStyle">
                                        <p:cTn id="42" dur="500" fill="hold"/>
                                        <p:tgtEl>
                                          <p:spTgt spid="4">
                                            <p:graphicEl>
                                              <a:dgm id="{386F75F1-5592-48D7-AD29-4BC96AC3E037}"/>
                                            </p:graphicEl>
                                          </p:spTgt>
                                        </p:tgtEl>
                                        <p:attrNameLst>
                                          <p:attrName>style.color</p:attrName>
                                        </p:attrNameLst>
                                      </p:cBhvr>
                                      <p:by>
                                        <p:hsl h="7200000" s="0" l="0"/>
                                      </p:by>
                                    </p:animClr>
                                    <p:animClr clrSpc="hsl" dir="cw">
                                      <p:cBhvr>
                                        <p:cTn id="43" dur="500" fill="hold"/>
                                        <p:tgtEl>
                                          <p:spTgt spid="4">
                                            <p:graphicEl>
                                              <a:dgm id="{386F75F1-5592-48D7-AD29-4BC96AC3E037}"/>
                                            </p:graphicEl>
                                          </p:spTgt>
                                        </p:tgtEl>
                                        <p:attrNameLst>
                                          <p:attrName>fillcolor</p:attrName>
                                        </p:attrNameLst>
                                      </p:cBhvr>
                                      <p:by>
                                        <p:hsl h="7200000" s="0" l="0"/>
                                      </p:by>
                                    </p:animClr>
                                    <p:animClr clrSpc="hsl" dir="cw">
                                      <p:cBhvr>
                                        <p:cTn id="44" dur="500" fill="hold"/>
                                        <p:tgtEl>
                                          <p:spTgt spid="4">
                                            <p:graphicEl>
                                              <a:dgm id="{386F75F1-5592-48D7-AD29-4BC96AC3E037}"/>
                                            </p:graphicEl>
                                          </p:spTgt>
                                        </p:tgtEl>
                                        <p:attrNameLst>
                                          <p:attrName>stroke.color</p:attrName>
                                        </p:attrNameLst>
                                      </p:cBhvr>
                                      <p:by>
                                        <p:hsl h="7200000" s="0" l="0"/>
                                      </p:by>
                                    </p:animClr>
                                    <p:set>
                                      <p:cBhvr>
                                        <p:cTn id="45" dur="500" fill="hold"/>
                                        <p:tgtEl>
                                          <p:spTgt spid="4">
                                            <p:graphicEl>
                                              <a:dgm id="{386F75F1-5592-48D7-AD29-4BC96AC3E037}"/>
                                            </p:graphicEl>
                                          </p:spTgt>
                                        </p:tgtEl>
                                        <p:attrNameLst>
                                          <p:attrName>fill.type</p:attrName>
                                        </p:attrNameLst>
                                      </p:cBhvr>
                                      <p:to>
                                        <p:strVal val="solid"/>
                                      </p:to>
                                    </p:set>
                                  </p:childTnLst>
                                </p:cTn>
                              </p:par>
                              <p:par>
                                <p:cTn id="46" presetID="21" presetClass="emph" presetSubtype="0" fill="hold" grpId="0" nodeType="withEffect">
                                  <p:stCondLst>
                                    <p:cond delay="0"/>
                                  </p:stCondLst>
                                  <p:childTnLst>
                                    <p:animClr clrSpc="hsl" dir="cw">
                                      <p:cBhvr override="childStyle">
                                        <p:cTn id="47" dur="500" fill="hold"/>
                                        <p:tgtEl>
                                          <p:spTgt spid="4">
                                            <p:graphicEl>
                                              <a:dgm id="{598EEFA0-0F34-41F7-A39C-845B1E634232}"/>
                                            </p:graphicEl>
                                          </p:spTgt>
                                        </p:tgtEl>
                                        <p:attrNameLst>
                                          <p:attrName>style.color</p:attrName>
                                        </p:attrNameLst>
                                      </p:cBhvr>
                                      <p:by>
                                        <p:hsl h="7200000" s="0" l="0"/>
                                      </p:by>
                                    </p:animClr>
                                    <p:animClr clrSpc="hsl" dir="cw">
                                      <p:cBhvr>
                                        <p:cTn id="48" dur="500" fill="hold"/>
                                        <p:tgtEl>
                                          <p:spTgt spid="4">
                                            <p:graphicEl>
                                              <a:dgm id="{598EEFA0-0F34-41F7-A39C-845B1E634232}"/>
                                            </p:graphicEl>
                                          </p:spTgt>
                                        </p:tgtEl>
                                        <p:attrNameLst>
                                          <p:attrName>fillcolor</p:attrName>
                                        </p:attrNameLst>
                                      </p:cBhvr>
                                      <p:by>
                                        <p:hsl h="7200000" s="0" l="0"/>
                                      </p:by>
                                    </p:animClr>
                                    <p:animClr clrSpc="hsl" dir="cw">
                                      <p:cBhvr>
                                        <p:cTn id="49" dur="500" fill="hold"/>
                                        <p:tgtEl>
                                          <p:spTgt spid="4">
                                            <p:graphicEl>
                                              <a:dgm id="{598EEFA0-0F34-41F7-A39C-845B1E634232}"/>
                                            </p:graphicEl>
                                          </p:spTgt>
                                        </p:tgtEl>
                                        <p:attrNameLst>
                                          <p:attrName>stroke.color</p:attrName>
                                        </p:attrNameLst>
                                      </p:cBhvr>
                                      <p:by>
                                        <p:hsl h="7200000" s="0" l="0"/>
                                      </p:by>
                                    </p:animClr>
                                    <p:set>
                                      <p:cBhvr>
                                        <p:cTn id="50" dur="500" fill="hold"/>
                                        <p:tgtEl>
                                          <p:spTgt spid="4">
                                            <p:graphicEl>
                                              <a:dgm id="{598EEFA0-0F34-41F7-A39C-845B1E634232}"/>
                                            </p:graphicEl>
                                          </p:spTgt>
                                        </p:tgtEl>
                                        <p:attrNameLst>
                                          <p:attrName>fill.type</p:attrName>
                                        </p:attrNameLst>
                                      </p:cBhvr>
                                      <p:to>
                                        <p:strVal val="solid"/>
                                      </p:to>
                                    </p:set>
                                  </p:childTnLst>
                                </p:cTn>
                              </p:par>
                              <p:par>
                                <p:cTn id="51" presetID="21" presetClass="emph" presetSubtype="0" fill="hold" grpId="0" nodeType="withEffect">
                                  <p:stCondLst>
                                    <p:cond delay="0"/>
                                  </p:stCondLst>
                                  <p:childTnLst>
                                    <p:animClr clrSpc="hsl" dir="cw">
                                      <p:cBhvr override="childStyle">
                                        <p:cTn id="52" dur="500" fill="hold"/>
                                        <p:tgtEl>
                                          <p:spTgt spid="4">
                                            <p:graphicEl>
                                              <a:dgm id="{F0D1F0B2-FEFC-48F2-9C8D-63BBA26AA85A}"/>
                                            </p:graphicEl>
                                          </p:spTgt>
                                        </p:tgtEl>
                                        <p:attrNameLst>
                                          <p:attrName>style.color</p:attrName>
                                        </p:attrNameLst>
                                      </p:cBhvr>
                                      <p:by>
                                        <p:hsl h="7200000" s="0" l="0"/>
                                      </p:by>
                                    </p:animClr>
                                    <p:animClr clrSpc="hsl" dir="cw">
                                      <p:cBhvr>
                                        <p:cTn id="53" dur="500" fill="hold"/>
                                        <p:tgtEl>
                                          <p:spTgt spid="4">
                                            <p:graphicEl>
                                              <a:dgm id="{F0D1F0B2-FEFC-48F2-9C8D-63BBA26AA85A}"/>
                                            </p:graphicEl>
                                          </p:spTgt>
                                        </p:tgtEl>
                                        <p:attrNameLst>
                                          <p:attrName>fillcolor</p:attrName>
                                        </p:attrNameLst>
                                      </p:cBhvr>
                                      <p:by>
                                        <p:hsl h="7200000" s="0" l="0"/>
                                      </p:by>
                                    </p:animClr>
                                    <p:animClr clrSpc="hsl" dir="cw">
                                      <p:cBhvr>
                                        <p:cTn id="54" dur="500" fill="hold"/>
                                        <p:tgtEl>
                                          <p:spTgt spid="4">
                                            <p:graphicEl>
                                              <a:dgm id="{F0D1F0B2-FEFC-48F2-9C8D-63BBA26AA85A}"/>
                                            </p:graphicEl>
                                          </p:spTgt>
                                        </p:tgtEl>
                                        <p:attrNameLst>
                                          <p:attrName>stroke.color</p:attrName>
                                        </p:attrNameLst>
                                      </p:cBhvr>
                                      <p:by>
                                        <p:hsl h="7200000" s="0" l="0"/>
                                      </p:by>
                                    </p:animClr>
                                    <p:set>
                                      <p:cBhvr>
                                        <p:cTn id="55" dur="500" fill="hold"/>
                                        <p:tgtEl>
                                          <p:spTgt spid="4">
                                            <p:graphicEl>
                                              <a:dgm id="{F0D1F0B2-FEFC-48F2-9C8D-63BBA26AA85A}"/>
                                            </p:graphicEl>
                                          </p:spTgt>
                                        </p:tgtEl>
                                        <p:attrNameLst>
                                          <p:attrName>fill.type</p:attrName>
                                        </p:attrNameLst>
                                      </p:cBhvr>
                                      <p:to>
                                        <p:strVal val="solid"/>
                                      </p:to>
                                    </p:set>
                                  </p:childTnLst>
                                </p:cTn>
                              </p:par>
                              <p:par>
                                <p:cTn id="56" presetID="21" presetClass="emph" presetSubtype="0" fill="hold" grpId="0" nodeType="withEffect">
                                  <p:stCondLst>
                                    <p:cond delay="0"/>
                                  </p:stCondLst>
                                  <p:childTnLst>
                                    <p:animClr clrSpc="hsl" dir="cw">
                                      <p:cBhvr override="childStyle">
                                        <p:cTn id="57" dur="500" fill="hold"/>
                                        <p:tgtEl>
                                          <p:spTgt spid="4">
                                            <p:graphicEl>
                                              <a:dgm id="{A3D2AA60-96D7-4DE5-862D-455FC510973E}"/>
                                            </p:graphicEl>
                                          </p:spTgt>
                                        </p:tgtEl>
                                        <p:attrNameLst>
                                          <p:attrName>style.color</p:attrName>
                                        </p:attrNameLst>
                                      </p:cBhvr>
                                      <p:by>
                                        <p:hsl h="7200000" s="0" l="0"/>
                                      </p:by>
                                    </p:animClr>
                                    <p:animClr clrSpc="hsl" dir="cw">
                                      <p:cBhvr>
                                        <p:cTn id="58" dur="500" fill="hold"/>
                                        <p:tgtEl>
                                          <p:spTgt spid="4">
                                            <p:graphicEl>
                                              <a:dgm id="{A3D2AA60-96D7-4DE5-862D-455FC510973E}"/>
                                            </p:graphicEl>
                                          </p:spTgt>
                                        </p:tgtEl>
                                        <p:attrNameLst>
                                          <p:attrName>fillcolor</p:attrName>
                                        </p:attrNameLst>
                                      </p:cBhvr>
                                      <p:by>
                                        <p:hsl h="7200000" s="0" l="0"/>
                                      </p:by>
                                    </p:animClr>
                                    <p:animClr clrSpc="hsl" dir="cw">
                                      <p:cBhvr>
                                        <p:cTn id="59" dur="500" fill="hold"/>
                                        <p:tgtEl>
                                          <p:spTgt spid="4">
                                            <p:graphicEl>
                                              <a:dgm id="{A3D2AA60-96D7-4DE5-862D-455FC510973E}"/>
                                            </p:graphicEl>
                                          </p:spTgt>
                                        </p:tgtEl>
                                        <p:attrNameLst>
                                          <p:attrName>stroke.color</p:attrName>
                                        </p:attrNameLst>
                                      </p:cBhvr>
                                      <p:by>
                                        <p:hsl h="7200000" s="0" l="0"/>
                                      </p:by>
                                    </p:animClr>
                                    <p:set>
                                      <p:cBhvr>
                                        <p:cTn id="60" dur="500" fill="hold"/>
                                        <p:tgtEl>
                                          <p:spTgt spid="4">
                                            <p:graphicEl>
                                              <a:dgm id="{A3D2AA60-96D7-4DE5-862D-455FC510973E}"/>
                                            </p:graphicEl>
                                          </p:spTgt>
                                        </p:tgtEl>
                                        <p:attrNameLst>
                                          <p:attrName>fill.type</p:attrName>
                                        </p:attrNameLst>
                                      </p:cBhvr>
                                      <p:to>
                                        <p:strVal val="solid"/>
                                      </p:to>
                                    </p:set>
                                  </p:childTnLst>
                                </p:cTn>
                              </p:par>
                              <p:par>
                                <p:cTn id="61" presetID="21" presetClass="emph" presetSubtype="0" fill="hold" grpId="0" nodeType="withEffect">
                                  <p:stCondLst>
                                    <p:cond delay="0"/>
                                  </p:stCondLst>
                                  <p:childTnLst>
                                    <p:animClr clrSpc="hsl" dir="cw">
                                      <p:cBhvr override="childStyle">
                                        <p:cTn id="62" dur="500" fill="hold"/>
                                        <p:tgtEl>
                                          <p:spTgt spid="4">
                                            <p:graphicEl>
                                              <a:dgm id="{B923DB61-8B76-4AF1-94E1-87472A4A7924}"/>
                                            </p:graphicEl>
                                          </p:spTgt>
                                        </p:tgtEl>
                                        <p:attrNameLst>
                                          <p:attrName>style.color</p:attrName>
                                        </p:attrNameLst>
                                      </p:cBhvr>
                                      <p:by>
                                        <p:hsl h="7200000" s="0" l="0"/>
                                      </p:by>
                                    </p:animClr>
                                    <p:animClr clrSpc="hsl" dir="cw">
                                      <p:cBhvr>
                                        <p:cTn id="63" dur="500" fill="hold"/>
                                        <p:tgtEl>
                                          <p:spTgt spid="4">
                                            <p:graphicEl>
                                              <a:dgm id="{B923DB61-8B76-4AF1-94E1-87472A4A7924}"/>
                                            </p:graphicEl>
                                          </p:spTgt>
                                        </p:tgtEl>
                                        <p:attrNameLst>
                                          <p:attrName>fillcolor</p:attrName>
                                        </p:attrNameLst>
                                      </p:cBhvr>
                                      <p:by>
                                        <p:hsl h="7200000" s="0" l="0"/>
                                      </p:by>
                                    </p:animClr>
                                    <p:animClr clrSpc="hsl" dir="cw">
                                      <p:cBhvr>
                                        <p:cTn id="64" dur="500" fill="hold"/>
                                        <p:tgtEl>
                                          <p:spTgt spid="4">
                                            <p:graphicEl>
                                              <a:dgm id="{B923DB61-8B76-4AF1-94E1-87472A4A7924}"/>
                                            </p:graphicEl>
                                          </p:spTgt>
                                        </p:tgtEl>
                                        <p:attrNameLst>
                                          <p:attrName>stroke.color</p:attrName>
                                        </p:attrNameLst>
                                      </p:cBhvr>
                                      <p:by>
                                        <p:hsl h="7200000" s="0" l="0"/>
                                      </p:by>
                                    </p:animClr>
                                    <p:set>
                                      <p:cBhvr>
                                        <p:cTn id="65" dur="500" fill="hold"/>
                                        <p:tgtEl>
                                          <p:spTgt spid="4">
                                            <p:graphicEl>
                                              <a:dgm id="{B923DB61-8B76-4AF1-94E1-87472A4A7924}"/>
                                            </p:graphicEl>
                                          </p:spTgt>
                                        </p:tgtEl>
                                        <p:attrNameLst>
                                          <p:attrName>fill.type</p:attrName>
                                        </p:attrNameLst>
                                      </p:cBhvr>
                                      <p:to>
                                        <p:strVal val="solid"/>
                                      </p:to>
                                    </p:set>
                                  </p:childTnLst>
                                </p:cTn>
                              </p:par>
                              <p:par>
                                <p:cTn id="66" presetID="21" presetClass="emph" presetSubtype="0" fill="hold" grpId="0" nodeType="withEffect">
                                  <p:stCondLst>
                                    <p:cond delay="0"/>
                                  </p:stCondLst>
                                  <p:childTnLst>
                                    <p:animClr clrSpc="hsl" dir="cw">
                                      <p:cBhvr override="childStyle">
                                        <p:cTn id="67" dur="500" fill="hold"/>
                                        <p:tgtEl>
                                          <p:spTgt spid="4">
                                            <p:graphicEl>
                                              <a:dgm id="{901F0178-D7E6-4595-A596-8C6FCE3BD255}"/>
                                            </p:graphicEl>
                                          </p:spTgt>
                                        </p:tgtEl>
                                        <p:attrNameLst>
                                          <p:attrName>style.color</p:attrName>
                                        </p:attrNameLst>
                                      </p:cBhvr>
                                      <p:by>
                                        <p:hsl h="7200000" s="0" l="0"/>
                                      </p:by>
                                    </p:animClr>
                                    <p:animClr clrSpc="hsl" dir="cw">
                                      <p:cBhvr>
                                        <p:cTn id="68" dur="500" fill="hold"/>
                                        <p:tgtEl>
                                          <p:spTgt spid="4">
                                            <p:graphicEl>
                                              <a:dgm id="{901F0178-D7E6-4595-A596-8C6FCE3BD255}"/>
                                            </p:graphicEl>
                                          </p:spTgt>
                                        </p:tgtEl>
                                        <p:attrNameLst>
                                          <p:attrName>fillcolor</p:attrName>
                                        </p:attrNameLst>
                                      </p:cBhvr>
                                      <p:by>
                                        <p:hsl h="7200000" s="0" l="0"/>
                                      </p:by>
                                    </p:animClr>
                                    <p:animClr clrSpc="hsl" dir="cw">
                                      <p:cBhvr>
                                        <p:cTn id="69" dur="500" fill="hold"/>
                                        <p:tgtEl>
                                          <p:spTgt spid="4">
                                            <p:graphicEl>
                                              <a:dgm id="{901F0178-D7E6-4595-A596-8C6FCE3BD255}"/>
                                            </p:graphicEl>
                                          </p:spTgt>
                                        </p:tgtEl>
                                        <p:attrNameLst>
                                          <p:attrName>stroke.color</p:attrName>
                                        </p:attrNameLst>
                                      </p:cBhvr>
                                      <p:by>
                                        <p:hsl h="7200000" s="0" l="0"/>
                                      </p:by>
                                    </p:animClr>
                                    <p:set>
                                      <p:cBhvr>
                                        <p:cTn id="70" dur="500" fill="hold"/>
                                        <p:tgtEl>
                                          <p:spTgt spid="4">
                                            <p:graphicEl>
                                              <a:dgm id="{901F0178-D7E6-4595-A596-8C6FCE3BD255}"/>
                                            </p:graphicEl>
                                          </p:spTgt>
                                        </p:tgtEl>
                                        <p:attrNameLst>
                                          <p:attrName>fill.type</p:attrName>
                                        </p:attrNameLst>
                                      </p:cBhvr>
                                      <p:to>
                                        <p:strVal val="solid"/>
                                      </p:to>
                                    </p:set>
                                  </p:childTnLst>
                                </p:cTn>
                              </p:par>
                              <p:par>
                                <p:cTn id="71" presetID="21" presetClass="emph" presetSubtype="0" fill="hold" grpId="0" nodeType="withEffect">
                                  <p:stCondLst>
                                    <p:cond delay="0"/>
                                  </p:stCondLst>
                                  <p:childTnLst>
                                    <p:animClr clrSpc="hsl" dir="cw">
                                      <p:cBhvr override="childStyle">
                                        <p:cTn id="72" dur="500" fill="hold"/>
                                        <p:tgtEl>
                                          <p:spTgt spid="4">
                                            <p:graphicEl>
                                              <a:dgm id="{EEE675D6-1B40-4D19-80E0-E0B1B9634F34}"/>
                                            </p:graphicEl>
                                          </p:spTgt>
                                        </p:tgtEl>
                                        <p:attrNameLst>
                                          <p:attrName>style.color</p:attrName>
                                        </p:attrNameLst>
                                      </p:cBhvr>
                                      <p:by>
                                        <p:hsl h="7200000" s="0" l="0"/>
                                      </p:by>
                                    </p:animClr>
                                    <p:animClr clrSpc="hsl" dir="cw">
                                      <p:cBhvr>
                                        <p:cTn id="73" dur="500" fill="hold"/>
                                        <p:tgtEl>
                                          <p:spTgt spid="4">
                                            <p:graphicEl>
                                              <a:dgm id="{EEE675D6-1B40-4D19-80E0-E0B1B9634F34}"/>
                                            </p:graphicEl>
                                          </p:spTgt>
                                        </p:tgtEl>
                                        <p:attrNameLst>
                                          <p:attrName>fillcolor</p:attrName>
                                        </p:attrNameLst>
                                      </p:cBhvr>
                                      <p:by>
                                        <p:hsl h="7200000" s="0" l="0"/>
                                      </p:by>
                                    </p:animClr>
                                    <p:animClr clrSpc="hsl" dir="cw">
                                      <p:cBhvr>
                                        <p:cTn id="74" dur="500" fill="hold"/>
                                        <p:tgtEl>
                                          <p:spTgt spid="4">
                                            <p:graphicEl>
                                              <a:dgm id="{EEE675D6-1B40-4D19-80E0-E0B1B9634F34}"/>
                                            </p:graphicEl>
                                          </p:spTgt>
                                        </p:tgtEl>
                                        <p:attrNameLst>
                                          <p:attrName>stroke.color</p:attrName>
                                        </p:attrNameLst>
                                      </p:cBhvr>
                                      <p:by>
                                        <p:hsl h="7200000" s="0" l="0"/>
                                      </p:by>
                                    </p:animClr>
                                    <p:set>
                                      <p:cBhvr>
                                        <p:cTn id="75" dur="500" fill="hold"/>
                                        <p:tgtEl>
                                          <p:spTgt spid="4">
                                            <p:graphicEl>
                                              <a:dgm id="{EEE675D6-1B40-4D19-80E0-E0B1B9634F34}"/>
                                            </p:graphicEl>
                                          </p:spTgt>
                                        </p:tgtEl>
                                        <p:attrNameLst>
                                          <p:attrName>fill.type</p:attrName>
                                        </p:attrNameLst>
                                      </p:cBhvr>
                                      <p:to>
                                        <p:strVal val="solid"/>
                                      </p:to>
                                    </p:set>
                                  </p:childTnLst>
                                </p:cTn>
                              </p:par>
                              <p:par>
                                <p:cTn id="76" presetID="21" presetClass="emph" presetSubtype="0" fill="hold" grpId="0" nodeType="withEffect">
                                  <p:stCondLst>
                                    <p:cond delay="0"/>
                                  </p:stCondLst>
                                  <p:childTnLst>
                                    <p:animClr clrSpc="hsl" dir="cw">
                                      <p:cBhvr override="childStyle">
                                        <p:cTn id="77" dur="500" fill="hold"/>
                                        <p:tgtEl>
                                          <p:spTgt spid="4">
                                            <p:graphicEl>
                                              <a:dgm id="{BA56E16B-FB82-4FD4-9ADF-348B0844796E}"/>
                                            </p:graphicEl>
                                          </p:spTgt>
                                        </p:tgtEl>
                                        <p:attrNameLst>
                                          <p:attrName>style.color</p:attrName>
                                        </p:attrNameLst>
                                      </p:cBhvr>
                                      <p:by>
                                        <p:hsl h="7200000" s="0" l="0"/>
                                      </p:by>
                                    </p:animClr>
                                    <p:animClr clrSpc="hsl" dir="cw">
                                      <p:cBhvr>
                                        <p:cTn id="78" dur="500" fill="hold"/>
                                        <p:tgtEl>
                                          <p:spTgt spid="4">
                                            <p:graphicEl>
                                              <a:dgm id="{BA56E16B-FB82-4FD4-9ADF-348B0844796E}"/>
                                            </p:graphicEl>
                                          </p:spTgt>
                                        </p:tgtEl>
                                        <p:attrNameLst>
                                          <p:attrName>fillcolor</p:attrName>
                                        </p:attrNameLst>
                                      </p:cBhvr>
                                      <p:by>
                                        <p:hsl h="7200000" s="0" l="0"/>
                                      </p:by>
                                    </p:animClr>
                                    <p:animClr clrSpc="hsl" dir="cw">
                                      <p:cBhvr>
                                        <p:cTn id="79" dur="500" fill="hold"/>
                                        <p:tgtEl>
                                          <p:spTgt spid="4">
                                            <p:graphicEl>
                                              <a:dgm id="{BA56E16B-FB82-4FD4-9ADF-348B0844796E}"/>
                                            </p:graphicEl>
                                          </p:spTgt>
                                        </p:tgtEl>
                                        <p:attrNameLst>
                                          <p:attrName>stroke.color</p:attrName>
                                        </p:attrNameLst>
                                      </p:cBhvr>
                                      <p:by>
                                        <p:hsl h="7200000" s="0" l="0"/>
                                      </p:by>
                                    </p:animClr>
                                    <p:set>
                                      <p:cBhvr>
                                        <p:cTn id="80" dur="500" fill="hold"/>
                                        <p:tgtEl>
                                          <p:spTgt spid="4">
                                            <p:graphicEl>
                                              <a:dgm id="{BA56E16B-FB82-4FD4-9ADF-348B0844796E}"/>
                                            </p:graphicEl>
                                          </p:spTgt>
                                        </p:tgtEl>
                                        <p:attrNameLst>
                                          <p:attrName>fill.type</p:attrName>
                                        </p:attrNameLst>
                                      </p:cBhvr>
                                      <p:to>
                                        <p:strVal val="solid"/>
                                      </p:to>
                                    </p:set>
                                  </p:childTnLst>
                                </p:cTn>
                              </p:par>
                              <p:par>
                                <p:cTn id="81" presetID="21" presetClass="emph" presetSubtype="0" fill="hold" grpId="0" nodeType="withEffect">
                                  <p:stCondLst>
                                    <p:cond delay="0"/>
                                  </p:stCondLst>
                                  <p:childTnLst>
                                    <p:animClr clrSpc="hsl" dir="cw">
                                      <p:cBhvr override="childStyle">
                                        <p:cTn id="82" dur="500" fill="hold"/>
                                        <p:tgtEl>
                                          <p:spTgt spid="4">
                                            <p:graphicEl>
                                              <a:dgm id="{3A1971B2-7E3D-4C82-A1F7-9F3EB539A220}"/>
                                            </p:graphicEl>
                                          </p:spTgt>
                                        </p:tgtEl>
                                        <p:attrNameLst>
                                          <p:attrName>style.color</p:attrName>
                                        </p:attrNameLst>
                                      </p:cBhvr>
                                      <p:by>
                                        <p:hsl h="7200000" s="0" l="0"/>
                                      </p:by>
                                    </p:animClr>
                                    <p:animClr clrSpc="hsl" dir="cw">
                                      <p:cBhvr>
                                        <p:cTn id="83" dur="500" fill="hold"/>
                                        <p:tgtEl>
                                          <p:spTgt spid="4">
                                            <p:graphicEl>
                                              <a:dgm id="{3A1971B2-7E3D-4C82-A1F7-9F3EB539A220}"/>
                                            </p:graphicEl>
                                          </p:spTgt>
                                        </p:tgtEl>
                                        <p:attrNameLst>
                                          <p:attrName>fillcolor</p:attrName>
                                        </p:attrNameLst>
                                      </p:cBhvr>
                                      <p:by>
                                        <p:hsl h="7200000" s="0" l="0"/>
                                      </p:by>
                                    </p:animClr>
                                    <p:animClr clrSpc="hsl" dir="cw">
                                      <p:cBhvr>
                                        <p:cTn id="84" dur="500" fill="hold"/>
                                        <p:tgtEl>
                                          <p:spTgt spid="4">
                                            <p:graphicEl>
                                              <a:dgm id="{3A1971B2-7E3D-4C82-A1F7-9F3EB539A220}"/>
                                            </p:graphicEl>
                                          </p:spTgt>
                                        </p:tgtEl>
                                        <p:attrNameLst>
                                          <p:attrName>stroke.color</p:attrName>
                                        </p:attrNameLst>
                                      </p:cBhvr>
                                      <p:by>
                                        <p:hsl h="7200000" s="0" l="0"/>
                                      </p:by>
                                    </p:animClr>
                                    <p:set>
                                      <p:cBhvr>
                                        <p:cTn id="85" dur="500" fill="hold"/>
                                        <p:tgtEl>
                                          <p:spTgt spid="4">
                                            <p:graphicEl>
                                              <a:dgm id="{3A1971B2-7E3D-4C82-A1F7-9F3EB539A220}"/>
                                            </p:graphic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p:bldSub>
      </p:bldGraphic>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tx2">
              <a:lumMod val="75000"/>
            </a:schemeClr>
          </a:solidFill>
        </p:spPr>
        <p:txBody>
          <a:bodyPr/>
          <a:lstStyle/>
          <a:p>
            <a:pPr marL="0" indent="0" algn="r" rtl="1">
              <a:buNone/>
            </a:pPr>
            <a:endParaRPr lang="ar-DZ" dirty="0" smtClean="0"/>
          </a:p>
          <a:p>
            <a:pPr marL="0" indent="0" algn="r" rtl="1">
              <a:buNone/>
            </a:pPr>
            <a:r>
              <a:rPr lang="ar-DZ" dirty="0">
                <a:solidFill>
                  <a:schemeClr val="accent2">
                    <a:lumMod val="20000"/>
                    <a:lumOff val="80000"/>
                  </a:schemeClr>
                </a:solidFill>
              </a:rPr>
              <a:t> </a:t>
            </a:r>
            <a:r>
              <a:rPr lang="ar-DZ" dirty="0" smtClean="0">
                <a:solidFill>
                  <a:schemeClr val="accent2">
                    <a:lumMod val="20000"/>
                    <a:lumOff val="80000"/>
                  </a:schemeClr>
                </a:solidFill>
              </a:rPr>
              <a:t>                               تتبع هندسة التكوين  عدة مراحل وهي </a:t>
            </a:r>
          </a:p>
          <a:p>
            <a:pPr marL="0" indent="0" algn="r" rtl="1">
              <a:buNone/>
            </a:pPr>
            <a:r>
              <a:rPr lang="ar-DZ" dirty="0">
                <a:solidFill>
                  <a:schemeClr val="accent2">
                    <a:lumMod val="20000"/>
                    <a:lumOff val="80000"/>
                  </a:schemeClr>
                </a:solidFill>
              </a:rPr>
              <a:t> </a:t>
            </a:r>
            <a:r>
              <a:rPr lang="ar-DZ" dirty="0" smtClean="0">
                <a:solidFill>
                  <a:schemeClr val="accent2">
                    <a:lumMod val="20000"/>
                    <a:lumOff val="80000"/>
                  </a:schemeClr>
                </a:solidFill>
              </a:rPr>
              <a:t>                               كتالي :                                 </a:t>
            </a:r>
          </a:p>
          <a:p>
            <a:pPr marL="0" indent="0" algn="r" rtl="1">
              <a:buNone/>
            </a:pPr>
            <a:r>
              <a:rPr lang="ar-DZ" dirty="0"/>
              <a:t> </a:t>
            </a:r>
            <a:r>
              <a:rPr lang="ar-DZ" dirty="0" smtClean="0"/>
              <a:t>                                 </a:t>
            </a:r>
            <a:endParaRPr lang="fr-FR" dirty="0"/>
          </a:p>
        </p:txBody>
      </p:sp>
      <p:sp>
        <p:nvSpPr>
          <p:cNvPr id="4" name="Explosion 1 3"/>
          <p:cNvSpPr/>
          <p:nvPr/>
        </p:nvSpPr>
        <p:spPr>
          <a:xfrm>
            <a:off x="5543600" y="0"/>
            <a:ext cx="3600400" cy="1844824"/>
          </a:xfrm>
          <a:prstGeom prst="irregularSeal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b="1" dirty="0" smtClean="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rPr>
              <a:t>المطلب الرابع : مراحل هندسة التكوين </a:t>
            </a:r>
            <a:endParaRPr lang="fr-FR" b="1" dirty="0">
              <a:ln w="12700">
                <a:solidFill>
                  <a:schemeClr val="tx2">
                    <a:satMod val="155000"/>
                  </a:schemeClr>
                </a:solidFill>
                <a:prstDash val="solid"/>
              </a:ln>
              <a:solidFill>
                <a:sysClr val="windowText" lastClr="000000"/>
              </a:solidFill>
              <a:effectLst>
                <a:outerShdw blurRad="41275" dist="20320" dir="1800000" algn="tl" rotWithShape="0">
                  <a:srgbClr val="000000">
                    <a:alpha val="40000"/>
                  </a:srgbClr>
                </a:outerShdw>
              </a:effectLst>
            </a:endParaRPr>
          </a:p>
        </p:txBody>
      </p:sp>
      <p:graphicFrame>
        <p:nvGraphicFramePr>
          <p:cNvPr id="5" name="Diagramme 4"/>
          <p:cNvGraphicFramePr/>
          <p:nvPr>
            <p:extLst>
              <p:ext uri="{D42A27DB-BD31-4B8C-83A1-F6EECF244321}">
                <p14:modId xmlns:p14="http://schemas.microsoft.com/office/powerpoint/2010/main" xmlns="" val="4199114179"/>
              </p:ext>
            </p:extLst>
          </p:nvPr>
        </p:nvGraphicFramePr>
        <p:xfrm>
          <a:off x="683568" y="1844824"/>
          <a:ext cx="7848872"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883332200"/>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3" dur="500"/>
                                        <p:tgtEl>
                                          <p:spTgt spid="3">
                                            <p:txEl>
                                              <p:pRg st="1" end="1"/>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circle(in)">
                                      <p:cBhvr>
                                        <p:cTn id="2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5"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rgbClr val="FF0066"/>
          </a:solidFill>
        </p:spPr>
        <p:txBody>
          <a:bodyPr/>
          <a:lstStyle/>
          <a:p>
            <a:pPr marL="0" indent="0" algn="r" rtl="1">
              <a:buNone/>
            </a:pPr>
            <a:r>
              <a:rPr lang="ar-DZ" dirty="0" smtClean="0"/>
              <a:t> </a:t>
            </a:r>
          </a:p>
          <a:p>
            <a:pPr marL="0" indent="0" algn="r" rtl="1">
              <a:buNone/>
            </a:pPr>
            <a:endParaRPr lang="ar-DZ" dirty="0"/>
          </a:p>
          <a:p>
            <a:pPr marL="0" indent="0" algn="r" rtl="1">
              <a:buNone/>
            </a:pPr>
            <a:endParaRPr lang="ar-DZ" dirty="0" smtClean="0"/>
          </a:p>
          <a:p>
            <a:pPr marL="0" indent="0" algn="r" rtl="1">
              <a:buNone/>
            </a:pPr>
            <a:endParaRPr lang="ar-DZ" dirty="0"/>
          </a:p>
          <a:p>
            <a:pPr marL="0" indent="0" algn="r" rtl="1">
              <a:buNone/>
            </a:pPr>
            <a:endParaRPr lang="fr-FR" dirty="0"/>
          </a:p>
        </p:txBody>
      </p:sp>
      <p:sp>
        <p:nvSpPr>
          <p:cNvPr id="4" name="Ruban vers le bas 3"/>
          <p:cNvSpPr/>
          <p:nvPr/>
        </p:nvSpPr>
        <p:spPr>
          <a:xfrm>
            <a:off x="1619672" y="404664"/>
            <a:ext cx="5688632" cy="1152128"/>
          </a:xfrm>
          <a:prstGeom prst="ribbon">
            <a:avLst/>
          </a:prstGeom>
        </p:spPr>
        <p:style>
          <a:lnRef idx="1">
            <a:schemeClr val="accent2"/>
          </a:lnRef>
          <a:fillRef idx="2">
            <a:schemeClr val="accent2"/>
          </a:fillRef>
          <a:effectRef idx="1">
            <a:schemeClr val="accent2"/>
          </a:effectRef>
          <a:fontRef idx="minor">
            <a:schemeClr val="dk1"/>
          </a:fontRef>
        </p:style>
        <p:txBody>
          <a:bodyPr rtlCol="0" anchor="ctr">
            <a:prstTxWarp prst="textCanUp">
              <a:avLst/>
            </a:prstTxWarp>
          </a:bodyPr>
          <a:lstStyle/>
          <a:p>
            <a:pPr algn="ctr"/>
            <a:r>
              <a:rPr lang="ar-DZ" dirty="0" smtClean="0">
                <a:solidFill>
                  <a:schemeClr val="accent2">
                    <a:lumMod val="50000"/>
                  </a:schemeClr>
                </a:solidFill>
              </a:rPr>
              <a:t>الخاتمة</a:t>
            </a:r>
            <a:r>
              <a:rPr lang="ar-DZ" dirty="0" smtClean="0"/>
              <a:t> </a:t>
            </a:r>
            <a:endParaRPr lang="fr-FR" dirty="0"/>
          </a:p>
        </p:txBody>
      </p:sp>
      <p:sp>
        <p:nvSpPr>
          <p:cNvPr id="5" name="Nuage 4"/>
          <p:cNvSpPr/>
          <p:nvPr/>
        </p:nvSpPr>
        <p:spPr>
          <a:xfrm>
            <a:off x="251520" y="1772816"/>
            <a:ext cx="8352928" cy="4896544"/>
          </a:xfrm>
          <a:prstGeom prst="cloud">
            <a:avLst/>
          </a:prstGeom>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just" rtl="1"/>
            <a:r>
              <a:rPr lang="ar-DZ" b="1" dirty="0" smtClean="0">
                <a:solidFill>
                  <a:schemeClr val="accent2">
                    <a:lumMod val="50000"/>
                  </a:schemeClr>
                </a:solidFill>
                <a:effectLst>
                  <a:outerShdw blurRad="38100" dist="38100" dir="2700000" algn="tl">
                    <a:srgbClr val="000000">
                      <a:alpha val="43137"/>
                    </a:srgbClr>
                  </a:outerShdw>
                </a:effectLst>
              </a:rPr>
              <a:t>تبرز أهمية التكوين بعد تقييمه بطرق ووسائل علمية بتغيير السلوكيات واتجاهاته وبتالي تنمية مهاراته التي يتطلبها منصب العمل والوظائف التي يؤدها باختلاف الفئات العمال تختلف برامج التكوين وذلك قصد بلوغ الاهداف الموجودة من طرف المؤسسة .نجد الكثير من المؤسسات تولي اهمية قصوى الاطارات المسيرة وذلك لما هؤلاء من  اهمية في مسايرة المؤسسات فتقوم هذه الاخيرة بأعداد برامج التكوين في مجال التسيير كما يعيش التكوين وسيلة من وسائل التسيير الاستراتيجي وتنمية الموارد البشرية ومن هذا المنطلق قد تكون المؤسسة قد حددت المهارات بصفة عامة ومهارات التسييرية بصفة خاصة .  </a:t>
            </a:r>
            <a:endParaRPr lang="fr-FR" b="1" dirty="0">
              <a:solidFill>
                <a:schemeClr val="accent2">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85802165"/>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8000"/>
          </a:xfrm>
          <a:blipFill>
            <a:blip r:embed="rId2"/>
            <a:tile tx="0" ty="0" sx="100000" sy="100000" flip="none" algn="tl"/>
          </a:blipFill>
        </p:spPr>
        <p:txBody>
          <a:bodyPr/>
          <a:lstStyle/>
          <a:p>
            <a:pPr rtl="1"/>
            <a:r>
              <a:rPr lang="ar-DZ" dirty="0" smtClean="0"/>
              <a:t> </a:t>
            </a:r>
            <a:endParaRPr lang="fr-FR" dirty="0"/>
          </a:p>
        </p:txBody>
      </p:sp>
      <p:sp>
        <p:nvSpPr>
          <p:cNvPr id="3" name="Pensées 2"/>
          <p:cNvSpPr/>
          <p:nvPr/>
        </p:nvSpPr>
        <p:spPr>
          <a:xfrm>
            <a:off x="0" y="980728"/>
            <a:ext cx="8964488" cy="4104456"/>
          </a:xfrm>
          <a:prstGeom prst="cloudCallout">
            <a:avLst/>
          </a:prstGeom>
          <a:scene3d>
            <a:camera prst="obliqueTopLeft"/>
            <a:lightRig rig="threePt" dir="t">
              <a:rot lat="0" lon="0" rev="1200000"/>
            </a:lightRig>
          </a:scene3d>
          <a:sp3d>
            <a:bevelT w="63500" h="25400"/>
          </a:sp3d>
        </p:spPr>
        <p:style>
          <a:lnRef idx="0">
            <a:schemeClr val="dk1"/>
          </a:lnRef>
          <a:fillRef idx="3">
            <a:schemeClr val="dk1"/>
          </a:fillRef>
          <a:effectRef idx="3">
            <a:schemeClr val="dk1"/>
          </a:effectRef>
          <a:fontRef idx="minor">
            <a:schemeClr val="lt1"/>
          </a:fontRef>
        </p:style>
        <p:txBody>
          <a:bodyPr rtlCol="0" anchor="ctr">
            <a:prstTxWarp prst="textWave2">
              <a:avLst/>
            </a:prstTxWarp>
          </a:bodyPr>
          <a:lstStyle/>
          <a:p>
            <a:pPr algn="ctr" rtl="1"/>
            <a:r>
              <a:rPr lang="ar-DZ" sz="1400" b="1" i="1" dirty="0" smtClean="0">
                <a:solidFill>
                  <a:schemeClr val="accent2">
                    <a:lumMod val="60000"/>
                    <a:lumOff val="40000"/>
                  </a:schemeClr>
                </a:solidFill>
                <a:effectLst>
                  <a:outerShdw blurRad="38100" dist="38100" dir="2700000" algn="tl">
                    <a:srgbClr val="000000">
                      <a:alpha val="43137"/>
                    </a:srgbClr>
                  </a:outerShdw>
                </a:effectLst>
              </a:rPr>
              <a:t>البحث الاول : مدخل هندسة التكوين </a:t>
            </a:r>
            <a:endParaRPr lang="fr-FR" sz="1200" b="1" i="1" dirty="0">
              <a:solidFill>
                <a:schemeClr val="accent2">
                  <a:lumMod val="60000"/>
                  <a:lumOff val="4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14501035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tile tx="0" ty="0" sx="100000" sy="100000" flip="none" algn="tl"/>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marL="0" indent="0" algn="ctr" rtl="1">
              <a:buNone/>
            </a:pPr>
            <a:r>
              <a:rPr lang="ar-DZ" dirty="0" smtClean="0">
                <a:solidFill>
                  <a:srgbClr val="000000"/>
                </a:solidFill>
              </a:rPr>
              <a:t> </a:t>
            </a:r>
            <a:r>
              <a:rPr lang="ar-DZ" sz="1800" b="1" dirty="0" smtClean="0">
                <a:solidFill>
                  <a:schemeClr val="accent6">
                    <a:lumMod val="50000"/>
                  </a:schemeClr>
                </a:solidFill>
                <a:effectLst>
                  <a:outerShdw blurRad="38100" dist="38100" dir="2700000" algn="tl">
                    <a:srgbClr val="000000">
                      <a:alpha val="43137"/>
                    </a:srgbClr>
                  </a:outerShdw>
                </a:effectLst>
              </a:rPr>
              <a:t>الجمهورية الجزائرية الديموقراطية الشعبية </a:t>
            </a:r>
          </a:p>
          <a:p>
            <a:pPr marL="0" indent="0" algn="ctr" rtl="1">
              <a:buNone/>
            </a:pPr>
            <a:r>
              <a:rPr lang="ar-DZ" sz="1800" b="1" dirty="0" smtClean="0">
                <a:solidFill>
                  <a:schemeClr val="accent6">
                    <a:lumMod val="50000"/>
                  </a:schemeClr>
                </a:solidFill>
                <a:effectLst>
                  <a:outerShdw blurRad="38100" dist="38100" dir="2700000" algn="tl">
                    <a:srgbClr val="000000">
                      <a:alpha val="43137"/>
                    </a:srgbClr>
                  </a:outerShdw>
                </a:effectLst>
              </a:rPr>
              <a:t>وزارة التعليم العالي والبحث العلمي </a:t>
            </a:r>
          </a:p>
          <a:p>
            <a:pPr marL="0" indent="0" algn="r" rtl="1">
              <a:buNone/>
            </a:pPr>
            <a:r>
              <a:rPr lang="ar-DZ" sz="1800" b="1" dirty="0" smtClean="0">
                <a:solidFill>
                  <a:schemeClr val="accent6">
                    <a:lumMod val="50000"/>
                  </a:schemeClr>
                </a:solidFill>
                <a:effectLst>
                  <a:outerShdw blurRad="38100" dist="38100" dir="2700000" algn="tl">
                    <a:srgbClr val="000000">
                      <a:alpha val="43137"/>
                    </a:srgbClr>
                  </a:outerShdw>
                </a:effectLst>
              </a:rPr>
              <a:t>الكلية : </a:t>
            </a:r>
            <a:r>
              <a:rPr lang="ar-DZ" sz="1800" b="1" dirty="0" smtClean="0">
                <a:effectLst>
                  <a:outerShdw blurRad="38100" dist="38100" dir="2700000" algn="tl">
                    <a:srgbClr val="000000">
                      <a:alpha val="43137"/>
                    </a:srgbClr>
                  </a:outerShdw>
                </a:effectLst>
              </a:rPr>
              <a:t>العلوم الاقتصادية وتجارة وعلوم التسيير </a:t>
            </a:r>
            <a:endParaRPr lang="ar-DZ" sz="1800" b="1" dirty="0" smtClean="0">
              <a:solidFill>
                <a:schemeClr val="accent6">
                  <a:lumMod val="50000"/>
                </a:schemeClr>
              </a:solidFill>
              <a:effectLst>
                <a:outerShdw blurRad="38100" dist="38100" dir="2700000" algn="tl">
                  <a:srgbClr val="000000">
                    <a:alpha val="43137"/>
                  </a:srgbClr>
                </a:outerShdw>
              </a:effectLst>
            </a:endParaRPr>
          </a:p>
          <a:p>
            <a:pPr marL="0" indent="0" algn="r" rtl="1">
              <a:buNone/>
            </a:pPr>
            <a:r>
              <a:rPr lang="ar-DZ" sz="1800" b="1" dirty="0" smtClean="0">
                <a:solidFill>
                  <a:schemeClr val="accent6">
                    <a:lumMod val="50000"/>
                  </a:schemeClr>
                </a:solidFill>
                <a:effectLst>
                  <a:outerShdw blurRad="38100" dist="38100" dir="2700000" algn="tl">
                    <a:srgbClr val="000000">
                      <a:alpha val="43137"/>
                    </a:srgbClr>
                  </a:outerShdw>
                </a:effectLst>
              </a:rPr>
              <a:t>القسم : </a:t>
            </a:r>
            <a:r>
              <a:rPr lang="ar-DZ" sz="1800" b="1" dirty="0" smtClean="0">
                <a:effectLst>
                  <a:outerShdw blurRad="38100" dist="38100" dir="2700000" algn="tl">
                    <a:srgbClr val="000000">
                      <a:alpha val="43137"/>
                    </a:srgbClr>
                  </a:outerShdw>
                </a:effectLst>
              </a:rPr>
              <a:t>علوم تسيير </a:t>
            </a:r>
            <a:endParaRPr lang="ar-DZ" sz="1800" b="1" dirty="0" smtClean="0">
              <a:solidFill>
                <a:schemeClr val="accent6">
                  <a:lumMod val="50000"/>
                </a:schemeClr>
              </a:solidFill>
              <a:effectLst>
                <a:outerShdw blurRad="38100" dist="38100" dir="2700000" algn="tl">
                  <a:srgbClr val="000000">
                    <a:alpha val="43137"/>
                  </a:srgbClr>
                </a:outerShdw>
              </a:effectLst>
            </a:endParaRPr>
          </a:p>
          <a:p>
            <a:pPr marL="0" indent="0" algn="r" rtl="1">
              <a:buNone/>
            </a:pPr>
            <a:r>
              <a:rPr lang="ar-DZ" sz="1800" b="1" dirty="0" smtClean="0">
                <a:solidFill>
                  <a:schemeClr val="accent6">
                    <a:lumMod val="50000"/>
                  </a:schemeClr>
                </a:solidFill>
                <a:effectLst>
                  <a:outerShdw blurRad="38100" dist="38100" dir="2700000" algn="tl">
                    <a:srgbClr val="000000">
                      <a:alpha val="43137"/>
                    </a:srgbClr>
                  </a:outerShdw>
                </a:effectLst>
              </a:rPr>
              <a:t>التخصص : </a:t>
            </a:r>
            <a:r>
              <a:rPr lang="ar-DZ" sz="1800" b="1" dirty="0" smtClean="0">
                <a:effectLst>
                  <a:outerShdw blurRad="38100" dist="38100" dir="2700000" algn="tl">
                    <a:srgbClr val="000000">
                      <a:alpha val="43137"/>
                    </a:srgbClr>
                  </a:outerShdw>
                </a:effectLst>
              </a:rPr>
              <a:t>تسيير الموارد البشرية                                                        </a:t>
            </a:r>
            <a:r>
              <a:rPr lang="ar-DZ" sz="1800" b="1" dirty="0" smtClean="0">
                <a:solidFill>
                  <a:schemeClr val="accent6">
                    <a:lumMod val="50000"/>
                  </a:schemeClr>
                </a:solidFill>
                <a:effectLst>
                  <a:outerShdw blurRad="38100" dist="38100" dir="2700000" algn="tl">
                    <a:srgbClr val="000000">
                      <a:alpha val="43137"/>
                    </a:srgbClr>
                  </a:outerShdw>
                </a:effectLst>
              </a:rPr>
              <a:t>الفوج : </a:t>
            </a:r>
            <a:r>
              <a:rPr lang="ar-DZ" sz="1800" b="1" dirty="0" smtClean="0">
                <a:effectLst>
                  <a:outerShdw blurRad="38100" dist="38100" dir="2700000" algn="tl">
                    <a:srgbClr val="000000">
                      <a:alpha val="43137"/>
                    </a:srgbClr>
                  </a:outerShdw>
                </a:effectLst>
              </a:rPr>
              <a:t>04</a:t>
            </a:r>
            <a:endParaRPr lang="ar-DZ" sz="1800" b="1" dirty="0">
              <a:solidFill>
                <a:schemeClr val="accent6">
                  <a:lumMod val="50000"/>
                </a:schemeClr>
              </a:solidFill>
              <a:effectLst>
                <a:outerShdw blurRad="38100" dist="38100" dir="2700000" algn="tl">
                  <a:srgbClr val="000000">
                    <a:alpha val="43137"/>
                  </a:srgbClr>
                </a:outerShdw>
              </a:effectLst>
            </a:endParaRPr>
          </a:p>
          <a:p>
            <a:pPr marL="0" indent="0" algn="ctr" rtl="1">
              <a:buNone/>
            </a:pPr>
            <a:r>
              <a:rPr lang="ar-DZ" sz="3600" b="1" i="1" dirty="0" smtClean="0">
                <a:solidFill>
                  <a:schemeClr val="accent6">
                    <a:lumMod val="50000"/>
                  </a:schemeClr>
                </a:solidFill>
                <a:effectLst>
                  <a:outerShdw blurRad="38100" dist="38100" dir="2700000" algn="tl">
                    <a:srgbClr val="000000">
                      <a:alpha val="43137"/>
                    </a:srgbClr>
                  </a:outerShdw>
                </a:effectLst>
              </a:rPr>
              <a:t>البحث حول</a:t>
            </a:r>
          </a:p>
          <a:p>
            <a:pPr marL="0" indent="0" algn="ctr" rtl="1">
              <a:buNone/>
            </a:pPr>
            <a:endParaRPr lang="ar-DZ" sz="3600" b="1" i="1" dirty="0">
              <a:solidFill>
                <a:schemeClr val="accent6">
                  <a:lumMod val="50000"/>
                </a:schemeClr>
              </a:solidFill>
              <a:effectLst>
                <a:outerShdw blurRad="38100" dist="38100" dir="2700000" algn="tl">
                  <a:srgbClr val="000000">
                    <a:alpha val="43137"/>
                  </a:srgbClr>
                </a:outerShdw>
              </a:effectLst>
            </a:endParaRPr>
          </a:p>
          <a:p>
            <a:pPr marL="0" indent="0" algn="ctr" rtl="1">
              <a:buNone/>
            </a:pPr>
            <a:endParaRPr lang="ar-DZ" sz="3600" b="1" i="1" dirty="0" smtClean="0">
              <a:solidFill>
                <a:schemeClr val="accent6">
                  <a:lumMod val="50000"/>
                </a:schemeClr>
              </a:solidFill>
              <a:effectLst>
                <a:outerShdw blurRad="38100" dist="38100" dir="2700000" algn="tl">
                  <a:srgbClr val="000000">
                    <a:alpha val="43137"/>
                  </a:srgbClr>
                </a:outerShdw>
              </a:effectLst>
            </a:endParaRPr>
          </a:p>
          <a:p>
            <a:pPr marL="0" indent="0" algn="ctr" rtl="1">
              <a:buNone/>
            </a:pPr>
            <a:endParaRPr lang="ar-DZ" sz="3600" b="1" i="1" dirty="0">
              <a:solidFill>
                <a:schemeClr val="accent6">
                  <a:lumMod val="50000"/>
                </a:schemeClr>
              </a:solidFill>
              <a:effectLst>
                <a:outerShdw blurRad="38100" dist="38100" dir="2700000" algn="tl">
                  <a:srgbClr val="000000">
                    <a:alpha val="43137"/>
                  </a:srgbClr>
                </a:outerShdw>
              </a:effectLst>
            </a:endParaRPr>
          </a:p>
          <a:p>
            <a:pPr marL="0" indent="0" algn="ctr" rtl="1">
              <a:buNone/>
            </a:pPr>
            <a:endParaRPr lang="ar-DZ" sz="3600" b="1" i="1" dirty="0" smtClean="0">
              <a:solidFill>
                <a:schemeClr val="accent6">
                  <a:lumMod val="50000"/>
                </a:schemeClr>
              </a:solidFill>
              <a:effectLst>
                <a:outerShdw blurRad="38100" dist="38100" dir="2700000" algn="tl">
                  <a:srgbClr val="000000">
                    <a:alpha val="43137"/>
                  </a:srgbClr>
                </a:outerShdw>
              </a:effectLst>
            </a:endParaRPr>
          </a:p>
          <a:p>
            <a:pPr marL="0" indent="0" algn="r" rtl="1">
              <a:buNone/>
            </a:pPr>
            <a:r>
              <a:rPr lang="ar-DZ" sz="3600" b="1" i="1" dirty="0" smtClean="0">
                <a:solidFill>
                  <a:schemeClr val="accent6">
                    <a:lumMod val="50000"/>
                  </a:schemeClr>
                </a:solidFill>
                <a:effectLst>
                  <a:outerShdw blurRad="38100" dist="38100" dir="2700000" algn="tl">
                    <a:srgbClr val="000000">
                      <a:alpha val="43137"/>
                    </a:srgbClr>
                  </a:outerShdw>
                </a:effectLst>
              </a:rPr>
              <a:t> </a:t>
            </a:r>
            <a:r>
              <a:rPr lang="ar-DZ" sz="2000" b="1" dirty="0" smtClean="0">
                <a:solidFill>
                  <a:schemeClr val="accent6">
                    <a:lumMod val="50000"/>
                  </a:schemeClr>
                </a:solidFill>
                <a:effectLst>
                  <a:outerShdw blurRad="38100" dist="38100" dir="2700000" algn="tl">
                    <a:srgbClr val="000000">
                      <a:alpha val="43137"/>
                    </a:srgbClr>
                  </a:outerShdw>
                </a:effectLst>
              </a:rPr>
              <a:t>من اعداد الطالبة :                                                                تحت اشراف الاستاذة : </a:t>
            </a:r>
          </a:p>
          <a:p>
            <a:pPr marL="0" indent="0" algn="r" rtl="1">
              <a:buNone/>
            </a:pPr>
            <a:r>
              <a:rPr lang="ar-DZ" sz="2000" b="1" i="1" dirty="0">
                <a:solidFill>
                  <a:schemeClr val="accent6">
                    <a:lumMod val="50000"/>
                  </a:schemeClr>
                </a:solidFill>
                <a:effectLst>
                  <a:outerShdw blurRad="38100" dist="38100" dir="2700000" algn="tl">
                    <a:srgbClr val="000000">
                      <a:alpha val="43137"/>
                    </a:srgbClr>
                  </a:outerShdw>
                </a:effectLst>
              </a:rPr>
              <a:t> </a:t>
            </a:r>
            <a:r>
              <a:rPr lang="ar-DZ" sz="2000" b="1" i="1" dirty="0" err="1" smtClean="0">
                <a:effectLst>
                  <a:outerShdw blurRad="38100" dist="38100" dir="2700000" algn="tl">
                    <a:srgbClr val="000000">
                      <a:alpha val="43137"/>
                    </a:srgbClr>
                  </a:outerShdw>
                </a:effectLst>
              </a:rPr>
              <a:t>صبرينة</a:t>
            </a:r>
            <a:r>
              <a:rPr lang="ar-DZ" sz="2000" b="1" i="1" dirty="0" smtClean="0">
                <a:effectLst>
                  <a:outerShdw blurRad="38100" dist="38100" dir="2700000" algn="tl">
                    <a:srgbClr val="000000">
                      <a:alpha val="43137"/>
                    </a:srgbClr>
                  </a:outerShdw>
                </a:effectLst>
              </a:rPr>
              <a:t> لطرش                                                                          </a:t>
            </a:r>
            <a:r>
              <a:rPr lang="ar-DZ" sz="2000" b="1" i="1" dirty="0" err="1" smtClean="0">
                <a:effectLst>
                  <a:outerShdw blurRad="38100" dist="38100" dir="2700000" algn="tl">
                    <a:srgbClr val="000000">
                      <a:alpha val="43137"/>
                    </a:srgbClr>
                  </a:outerShdw>
                </a:effectLst>
              </a:rPr>
              <a:t>مليكة</a:t>
            </a:r>
            <a:r>
              <a:rPr lang="ar-DZ" sz="2000" b="1" i="1" dirty="0" smtClean="0">
                <a:effectLst>
                  <a:outerShdw blurRad="38100" dist="38100" dir="2700000" algn="tl">
                    <a:srgbClr val="000000">
                      <a:alpha val="43137"/>
                    </a:srgbClr>
                  </a:outerShdw>
                </a:effectLst>
              </a:rPr>
              <a:t> </a:t>
            </a:r>
            <a:r>
              <a:rPr lang="ar-DZ" sz="2000" b="1" i="1" dirty="0" err="1" smtClean="0">
                <a:effectLst>
                  <a:outerShdw blurRad="38100" dist="38100" dir="2700000" algn="tl">
                    <a:srgbClr val="000000">
                      <a:alpha val="43137"/>
                    </a:srgbClr>
                  </a:outerShdw>
                </a:effectLst>
              </a:rPr>
              <a:t>علالي</a:t>
            </a:r>
            <a:r>
              <a:rPr lang="ar-DZ" sz="2000" b="1" i="1" dirty="0" smtClean="0">
                <a:effectLst>
                  <a:outerShdw blurRad="38100" dist="38100" dir="2700000" algn="tl">
                    <a:srgbClr val="000000">
                      <a:alpha val="43137"/>
                    </a:srgbClr>
                  </a:outerShdw>
                </a:effectLst>
              </a:rPr>
              <a:t> </a:t>
            </a:r>
            <a:endParaRPr lang="ar-DZ" sz="2000" b="1" i="1" dirty="0" smtClean="0">
              <a:effectLst>
                <a:outerShdw blurRad="38100" dist="38100" dir="2700000" algn="tl">
                  <a:srgbClr val="000000">
                    <a:alpha val="43137"/>
                  </a:srgbClr>
                </a:outerShdw>
              </a:effectLst>
            </a:endParaRPr>
          </a:p>
          <a:p>
            <a:pPr marL="0" indent="0" algn="ctr" rtl="1">
              <a:buNone/>
            </a:pPr>
            <a:r>
              <a:rPr lang="ar-DZ" sz="2000" b="1" i="1" dirty="0" smtClean="0">
                <a:effectLst>
                  <a:outerShdw blurRad="38100" dist="38100" dir="2700000" algn="tl">
                    <a:srgbClr val="000000">
                      <a:alpha val="43137"/>
                    </a:srgbClr>
                  </a:outerShdw>
                </a:effectLst>
              </a:rPr>
              <a:t>السنة الدراسية : 2020/2019 </a:t>
            </a:r>
            <a:endParaRPr lang="ar-DZ" sz="3600" b="1" i="1" dirty="0" smtClean="0">
              <a:effectLst>
                <a:outerShdw blurRad="38100" dist="38100" dir="2700000" algn="tl">
                  <a:srgbClr val="000000">
                    <a:alpha val="43137"/>
                  </a:srgbClr>
                </a:outerShdw>
              </a:effectLst>
            </a:endParaRPr>
          </a:p>
        </p:txBody>
      </p:sp>
      <p:sp>
        <p:nvSpPr>
          <p:cNvPr id="4" name="Rectangle à coins arrondis 3"/>
          <p:cNvSpPr/>
          <p:nvPr/>
        </p:nvSpPr>
        <p:spPr>
          <a:xfrm>
            <a:off x="811705" y="2708920"/>
            <a:ext cx="7704856" cy="2016224"/>
          </a:xfrm>
          <a:prstGeom prst="roundRect">
            <a:avLst/>
          </a:prstGeom>
          <a:blipFill>
            <a:blip r:embed="rId3"/>
            <a:tile tx="0" ty="0" sx="100000" sy="100000" flip="none" algn="tl"/>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CanUp">
              <a:avLst/>
            </a:prstTxWarp>
          </a:bodyPr>
          <a:lstStyle/>
          <a:p>
            <a:pPr algn="ctr"/>
            <a:r>
              <a:rPr lang="ar-DZ"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مدخل الى هندسة التكوين </a:t>
            </a:r>
            <a:endParaRPr lang="fr-FR"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extLst>
      <p:ext uri="{BB962C8B-B14F-4D97-AF65-F5344CB8AC3E}">
        <p14:creationId xmlns:p14="http://schemas.microsoft.com/office/powerpoint/2010/main" xmlns="" val="1962560045"/>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tile tx="0" ty="0" sx="100000" sy="100000" flip="none" algn="tl"/>
          </a:blipFill>
        </p:spPr>
        <p:txBody>
          <a:bodyPr/>
          <a:lstStyle/>
          <a:p>
            <a:pPr marL="0" indent="0" algn="r" rtl="1">
              <a:buNone/>
            </a:pPr>
            <a:r>
              <a:rPr lang="ar-DZ" dirty="0" smtClean="0"/>
              <a:t> </a:t>
            </a:r>
            <a:endParaRPr lang="fr-FR" dirty="0"/>
          </a:p>
        </p:txBody>
      </p:sp>
      <p:sp>
        <p:nvSpPr>
          <p:cNvPr id="4" name="Plaque 3"/>
          <p:cNvSpPr/>
          <p:nvPr/>
        </p:nvSpPr>
        <p:spPr>
          <a:xfrm>
            <a:off x="2824661" y="332656"/>
            <a:ext cx="3168352" cy="1440160"/>
          </a:xfrm>
          <a:prstGeom prst="bevel">
            <a:avLst/>
          </a:prstGeom>
          <a:blipFill>
            <a:blip r:embed="rId3"/>
            <a:tile tx="0" ty="0" sx="100000" sy="100000" flip="none" algn="tl"/>
          </a:blipFill>
          <a:ln>
            <a:solidFill>
              <a:schemeClr val="bg2">
                <a:lumMod val="50000"/>
              </a:schemeClr>
            </a:solidFill>
          </a:ln>
        </p:spPr>
        <p:style>
          <a:lnRef idx="1">
            <a:schemeClr val="accent2"/>
          </a:lnRef>
          <a:fillRef idx="2">
            <a:schemeClr val="accent2"/>
          </a:fillRef>
          <a:effectRef idx="1">
            <a:schemeClr val="accent2"/>
          </a:effectRef>
          <a:fontRef idx="minor">
            <a:schemeClr val="dk1"/>
          </a:fontRef>
        </p:style>
        <p:txBody>
          <a:bodyPr rtlCol="0" anchor="ctr">
            <a:prstTxWarp prst="textCanDown">
              <a:avLst/>
            </a:prstTxWarp>
          </a:bodyPr>
          <a:lstStyle/>
          <a:p>
            <a:pPr algn="ctr"/>
            <a:r>
              <a:rPr lang="ar-DZ" dirty="0" smtClean="0"/>
              <a:t>المقدمة </a:t>
            </a:r>
            <a:endParaRPr lang="fr-FR" dirty="0"/>
          </a:p>
        </p:txBody>
      </p:sp>
      <p:sp>
        <p:nvSpPr>
          <p:cNvPr id="5" name="Ellipse 4"/>
          <p:cNvSpPr/>
          <p:nvPr/>
        </p:nvSpPr>
        <p:spPr>
          <a:xfrm>
            <a:off x="133978" y="2204864"/>
            <a:ext cx="8902517" cy="4248472"/>
          </a:xfrm>
          <a:prstGeom prst="ellipse">
            <a:avLst/>
          </a:prstGeom>
          <a:solidFill>
            <a:schemeClr val="accent6">
              <a:lumMod val="60000"/>
              <a:lumOff val="40000"/>
            </a:schemeClr>
          </a:solidFill>
          <a:ln w="762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000" b="1" dirty="0" smtClean="0">
                <a:solidFill>
                  <a:schemeClr val="tx1"/>
                </a:solidFill>
                <a:effectLst>
                  <a:outerShdw blurRad="38100" dist="38100" dir="2700000" algn="tl">
                    <a:srgbClr val="000000">
                      <a:alpha val="43137"/>
                    </a:srgbClr>
                  </a:outerShdw>
                </a:effectLst>
              </a:rPr>
              <a:t>يعتبر التكوين من الوظائف الحساسة التي تعنى بيها ادارة الموارد البشرية في اطار المسايرة التطورات التقنية واكتساب مهارات في مختلف المجالات وتخصصات فالتقنيات الحديثة لعلم الادارة تهدف الى تحسين القدرات البشرية وتطويرها </a:t>
            </a:r>
            <a:r>
              <a:rPr lang="ar-DZ" sz="2000" b="1" dirty="0">
                <a:solidFill>
                  <a:schemeClr val="tx1"/>
                </a:solidFill>
                <a:effectLst>
                  <a:outerShdw blurRad="38100" dist="38100" dir="2700000" algn="tl">
                    <a:srgbClr val="000000">
                      <a:alpha val="43137"/>
                    </a:srgbClr>
                  </a:outerShdw>
                </a:effectLst>
              </a:rPr>
              <a:t>و</a:t>
            </a:r>
            <a:r>
              <a:rPr lang="ar-DZ" sz="2000" b="1" dirty="0" smtClean="0">
                <a:solidFill>
                  <a:schemeClr val="tx1"/>
                </a:solidFill>
                <a:effectLst>
                  <a:outerShdw blurRad="38100" dist="38100" dir="2700000" algn="tl">
                    <a:srgbClr val="000000">
                      <a:alpha val="43137"/>
                    </a:srgbClr>
                  </a:outerShdw>
                </a:effectLst>
              </a:rPr>
              <a:t>التكوين هو احد مداخلها والذي يمكن من المساهمة في هذه المهمة لذلك تتخذ الادارة الموارد البشرية مجموعة من الاجراءات وهندسة لهذا تكوين من </a:t>
            </a:r>
            <a:r>
              <a:rPr lang="ar-DZ" sz="2000" b="1" smtClean="0">
                <a:solidFill>
                  <a:schemeClr val="tx1"/>
                </a:solidFill>
                <a:effectLst>
                  <a:outerShdw blurRad="38100" dist="38100" dir="2700000" algn="tl">
                    <a:srgbClr val="000000">
                      <a:alpha val="43137"/>
                    </a:srgbClr>
                  </a:outerShdw>
                </a:effectLst>
              </a:rPr>
              <a:t>اجل مسايرة  </a:t>
            </a:r>
            <a:r>
              <a:rPr lang="ar-DZ" sz="2000" b="1" dirty="0" smtClean="0">
                <a:solidFill>
                  <a:schemeClr val="tx1"/>
                </a:solidFill>
                <a:effectLst>
                  <a:outerShdw blurRad="38100" dist="38100" dir="2700000" algn="tl">
                    <a:srgbClr val="000000">
                      <a:alpha val="43137"/>
                    </a:srgbClr>
                  </a:outerShdw>
                </a:effectLst>
              </a:rPr>
              <a:t>هذه التطورات . </a:t>
            </a:r>
          </a:p>
          <a:p>
            <a:pPr algn="ctr" rtl="1"/>
            <a:r>
              <a:rPr lang="ar-DZ" sz="2000" b="1" dirty="0" smtClean="0">
                <a:solidFill>
                  <a:schemeClr val="tx1"/>
                </a:solidFill>
                <a:effectLst>
                  <a:outerShdw blurRad="38100" dist="38100" dir="2700000" algn="tl">
                    <a:srgbClr val="000000">
                      <a:alpha val="43137"/>
                    </a:srgbClr>
                  </a:outerShdw>
                </a:effectLst>
              </a:rPr>
              <a:t>ومن هنا نقوم بطرح عدة تساؤلات ما هو التكوين واهميته ؟ وماهي هندسة التكوين والى ماذا  تهدف وماذا  متطلباتها </a:t>
            </a:r>
            <a:endParaRPr lang="fr-FR" sz="20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266953830"/>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fade">
                                      <p:cBhvr>
                                        <p:cTn id="22" dur="1000"/>
                                        <p:tgtEl>
                                          <p:spTgt spid="5">
                                            <p:txEl>
                                              <p:pRg st="0" end="0"/>
                                            </p:txEl>
                                          </p:spTgt>
                                        </p:tgtEl>
                                      </p:cBhvr>
                                    </p:animEffect>
                                    <p:anim calcmode="lin" valueType="num">
                                      <p:cBhvr>
                                        <p:cTn id="2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0" end="0"/>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fade">
                                      <p:cBhvr>
                                        <p:cTn id="27" dur="1000"/>
                                        <p:tgtEl>
                                          <p:spTgt spid="5">
                                            <p:txEl>
                                              <p:pRg st="1" end="1"/>
                                            </p:txEl>
                                          </p:spTgt>
                                        </p:tgtEl>
                                      </p:cBhvr>
                                    </p:animEffect>
                                    <p:anim calcmode="lin" valueType="num">
                                      <p:cBhvr>
                                        <p:cTn id="2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12" y="-6927"/>
            <a:ext cx="9147511" cy="6864927"/>
          </a:xfrm>
          <a:blipFill>
            <a:blip r:embed="rId2"/>
            <a:tile tx="0" ty="0" sx="100000" sy="100000" flip="none" algn="tl"/>
          </a:blipFill>
        </p:spPr>
        <p:txBody>
          <a:bodyPr>
            <a:normAutofit fontScale="92500" lnSpcReduction="20000"/>
          </a:bodyPr>
          <a:lstStyle/>
          <a:p>
            <a:pPr marL="0" indent="0" algn="r" rtl="1">
              <a:buNone/>
            </a:pPr>
            <a:endParaRPr lang="ar-DZ" dirty="0" smtClean="0"/>
          </a:p>
          <a:p>
            <a:pPr marL="0" indent="0" algn="r" rtl="1">
              <a:buNone/>
            </a:pPr>
            <a:endParaRPr lang="ar-DZ" dirty="0"/>
          </a:p>
          <a:p>
            <a:pPr marL="0" indent="0" algn="r" rtl="1">
              <a:buNone/>
            </a:pPr>
            <a:r>
              <a:rPr lang="ar-DZ" dirty="0" smtClean="0">
                <a:solidFill>
                  <a:srgbClr val="FF0000"/>
                </a:solidFill>
                <a:effectLst>
                  <a:outerShdw blurRad="38100" dist="38100" dir="2700000" algn="tl">
                    <a:srgbClr val="000000">
                      <a:alpha val="43137"/>
                    </a:srgbClr>
                  </a:outerShdw>
                </a:effectLst>
              </a:rPr>
              <a:t>المقدمة </a:t>
            </a:r>
          </a:p>
          <a:p>
            <a:pPr marL="0" indent="0" algn="r" rtl="1">
              <a:buNone/>
            </a:pPr>
            <a:r>
              <a:rPr lang="ar-DZ" dirty="0" smtClean="0">
                <a:solidFill>
                  <a:srgbClr val="FF0000"/>
                </a:solidFill>
                <a:effectLst>
                  <a:outerShdw blurRad="38100" dist="38100" dir="2700000" algn="tl">
                    <a:srgbClr val="000000">
                      <a:alpha val="43137"/>
                    </a:srgbClr>
                  </a:outerShdw>
                </a:effectLst>
              </a:rPr>
              <a:t>المبحث الاول : </a:t>
            </a:r>
            <a:r>
              <a:rPr lang="ar-DZ" dirty="0" smtClean="0">
                <a:effectLst>
                  <a:outerShdw blurRad="38100" dist="38100" dir="2700000" algn="tl">
                    <a:srgbClr val="000000">
                      <a:alpha val="43137"/>
                    </a:srgbClr>
                  </a:outerShdw>
                </a:effectLst>
              </a:rPr>
              <a:t>اطار مفاهيمي حول  للتكوين </a:t>
            </a:r>
            <a:endParaRPr lang="ar-DZ" dirty="0" smtClean="0">
              <a:solidFill>
                <a:srgbClr val="FF0000"/>
              </a:solidFill>
              <a:effectLst>
                <a:outerShdw blurRad="38100" dist="38100" dir="2700000" algn="tl">
                  <a:srgbClr val="000000">
                    <a:alpha val="43137"/>
                  </a:srgbClr>
                </a:outerShdw>
              </a:effectLst>
            </a:endParaRPr>
          </a:p>
          <a:p>
            <a:pPr marL="0" indent="0" algn="r" rtl="1">
              <a:buNone/>
            </a:pPr>
            <a:r>
              <a:rPr lang="ar-DZ" dirty="0" smtClean="0">
                <a:solidFill>
                  <a:srgbClr val="002060"/>
                </a:solidFill>
                <a:effectLst>
                  <a:outerShdw blurRad="38100" dist="38100" dir="2700000" algn="tl">
                    <a:srgbClr val="000000">
                      <a:alpha val="43137"/>
                    </a:srgbClr>
                  </a:outerShdw>
                </a:effectLst>
              </a:rPr>
              <a:t>المطلب الاول : </a:t>
            </a:r>
            <a:r>
              <a:rPr lang="ar-DZ" dirty="0" smtClean="0">
                <a:effectLst>
                  <a:outerShdw blurRad="38100" dist="38100" dir="2700000" algn="tl">
                    <a:srgbClr val="000000">
                      <a:alpha val="43137"/>
                    </a:srgbClr>
                  </a:outerShdw>
                </a:effectLst>
              </a:rPr>
              <a:t>مفهوم التكوين </a:t>
            </a:r>
            <a:endParaRPr lang="ar-DZ" dirty="0" smtClean="0">
              <a:solidFill>
                <a:srgbClr val="002060"/>
              </a:solidFill>
              <a:effectLst>
                <a:outerShdw blurRad="38100" dist="38100" dir="2700000" algn="tl">
                  <a:srgbClr val="000000">
                    <a:alpha val="43137"/>
                  </a:srgbClr>
                </a:outerShdw>
              </a:effectLst>
            </a:endParaRPr>
          </a:p>
          <a:p>
            <a:pPr marL="0" indent="0" algn="r" rtl="1">
              <a:buNone/>
            </a:pPr>
            <a:r>
              <a:rPr lang="ar-DZ" dirty="0" smtClean="0">
                <a:solidFill>
                  <a:srgbClr val="002060"/>
                </a:solidFill>
                <a:effectLst>
                  <a:outerShdw blurRad="38100" dist="38100" dir="2700000" algn="tl">
                    <a:srgbClr val="000000">
                      <a:alpha val="43137"/>
                    </a:srgbClr>
                  </a:outerShdw>
                </a:effectLst>
              </a:rPr>
              <a:t>المطلب الثاني : </a:t>
            </a:r>
            <a:r>
              <a:rPr lang="ar-DZ" dirty="0" smtClean="0">
                <a:effectLst>
                  <a:outerShdw blurRad="38100" dist="38100" dir="2700000" algn="tl">
                    <a:srgbClr val="000000">
                      <a:alpha val="43137"/>
                    </a:srgbClr>
                  </a:outerShdw>
                </a:effectLst>
              </a:rPr>
              <a:t>أهمية التكوين </a:t>
            </a:r>
            <a:endParaRPr lang="ar-DZ" dirty="0" smtClean="0">
              <a:solidFill>
                <a:srgbClr val="002060"/>
              </a:solidFill>
              <a:effectLst>
                <a:outerShdw blurRad="38100" dist="38100" dir="2700000" algn="tl">
                  <a:srgbClr val="000000">
                    <a:alpha val="43137"/>
                  </a:srgbClr>
                </a:outerShdw>
              </a:effectLst>
            </a:endParaRPr>
          </a:p>
          <a:p>
            <a:pPr marL="0" indent="0" algn="r" rtl="1">
              <a:buNone/>
            </a:pPr>
            <a:r>
              <a:rPr lang="ar-DZ" dirty="0" smtClean="0">
                <a:solidFill>
                  <a:srgbClr val="002060"/>
                </a:solidFill>
                <a:effectLst>
                  <a:outerShdw blurRad="38100" dist="38100" dir="2700000" algn="tl">
                    <a:srgbClr val="000000">
                      <a:alpha val="43137"/>
                    </a:srgbClr>
                  </a:outerShdw>
                </a:effectLst>
              </a:rPr>
              <a:t>المطلب الثالث : </a:t>
            </a:r>
            <a:r>
              <a:rPr lang="ar-DZ" dirty="0" smtClean="0">
                <a:effectLst>
                  <a:outerShdw blurRad="38100" dist="38100" dir="2700000" algn="tl">
                    <a:srgbClr val="000000">
                      <a:alpha val="43137"/>
                    </a:srgbClr>
                  </a:outerShdw>
                </a:effectLst>
              </a:rPr>
              <a:t>مبادئ التكوين </a:t>
            </a:r>
            <a:endParaRPr lang="ar-DZ" dirty="0" smtClean="0">
              <a:solidFill>
                <a:srgbClr val="002060"/>
              </a:solidFill>
              <a:effectLst>
                <a:outerShdw blurRad="38100" dist="38100" dir="2700000" algn="tl">
                  <a:srgbClr val="000000">
                    <a:alpha val="43137"/>
                  </a:srgbClr>
                </a:outerShdw>
              </a:effectLst>
            </a:endParaRPr>
          </a:p>
          <a:p>
            <a:pPr marL="0" indent="0" algn="r" rtl="1">
              <a:buNone/>
            </a:pPr>
            <a:r>
              <a:rPr lang="ar-DZ" dirty="0" smtClean="0">
                <a:solidFill>
                  <a:srgbClr val="002060"/>
                </a:solidFill>
                <a:effectLst>
                  <a:outerShdw blurRad="38100" dist="38100" dir="2700000" algn="tl">
                    <a:srgbClr val="000000">
                      <a:alpha val="43137"/>
                    </a:srgbClr>
                  </a:outerShdw>
                </a:effectLst>
              </a:rPr>
              <a:t>المطلب الرابع : </a:t>
            </a:r>
            <a:r>
              <a:rPr lang="ar-DZ" dirty="0" smtClean="0">
                <a:effectLst>
                  <a:outerShdw blurRad="38100" dist="38100" dir="2700000" algn="tl">
                    <a:srgbClr val="000000">
                      <a:alpha val="43137"/>
                    </a:srgbClr>
                  </a:outerShdw>
                </a:effectLst>
              </a:rPr>
              <a:t>أنواع التكوين </a:t>
            </a:r>
            <a:endParaRPr lang="ar-DZ" dirty="0" smtClean="0">
              <a:solidFill>
                <a:srgbClr val="002060"/>
              </a:solidFill>
              <a:effectLst>
                <a:outerShdw blurRad="38100" dist="38100" dir="2700000" algn="tl">
                  <a:srgbClr val="000000">
                    <a:alpha val="43137"/>
                  </a:srgbClr>
                </a:outerShdw>
              </a:effectLst>
            </a:endParaRPr>
          </a:p>
          <a:p>
            <a:pPr marL="0" indent="0" algn="r" rtl="1">
              <a:buNone/>
            </a:pPr>
            <a:r>
              <a:rPr lang="ar-DZ" dirty="0" smtClean="0">
                <a:solidFill>
                  <a:srgbClr val="002060"/>
                </a:solidFill>
                <a:effectLst>
                  <a:outerShdw blurRad="38100" dist="38100" dir="2700000" algn="tl">
                    <a:srgbClr val="000000">
                      <a:alpha val="43137"/>
                    </a:srgbClr>
                  </a:outerShdw>
                </a:effectLst>
              </a:rPr>
              <a:t> </a:t>
            </a:r>
            <a:r>
              <a:rPr lang="ar-DZ" dirty="0" smtClean="0">
                <a:solidFill>
                  <a:srgbClr val="FF0000"/>
                </a:solidFill>
                <a:effectLst>
                  <a:outerShdw blurRad="38100" dist="38100" dir="2700000" algn="tl">
                    <a:srgbClr val="000000">
                      <a:alpha val="43137"/>
                    </a:srgbClr>
                  </a:outerShdw>
                </a:effectLst>
              </a:rPr>
              <a:t>المبحث الثاني : </a:t>
            </a:r>
            <a:r>
              <a:rPr lang="ar-DZ" dirty="0" smtClean="0">
                <a:effectLst>
                  <a:outerShdw blurRad="38100" dist="38100" dir="2700000" algn="tl">
                    <a:srgbClr val="000000">
                      <a:alpha val="43137"/>
                    </a:srgbClr>
                  </a:outerShdw>
                </a:effectLst>
              </a:rPr>
              <a:t>اطار مفاهيمي حول هندسة التكوين </a:t>
            </a:r>
            <a:endParaRPr lang="ar-DZ" dirty="0" smtClean="0">
              <a:solidFill>
                <a:srgbClr val="FF0000"/>
              </a:solidFill>
              <a:effectLst>
                <a:outerShdw blurRad="38100" dist="38100" dir="2700000" algn="tl">
                  <a:srgbClr val="000000">
                    <a:alpha val="43137"/>
                  </a:srgbClr>
                </a:outerShdw>
              </a:effectLst>
            </a:endParaRPr>
          </a:p>
          <a:p>
            <a:pPr marL="0" indent="0" algn="r" rtl="1">
              <a:buNone/>
            </a:pPr>
            <a:r>
              <a:rPr lang="ar-DZ" dirty="0">
                <a:solidFill>
                  <a:srgbClr val="FF0000"/>
                </a:solidFill>
                <a:effectLst>
                  <a:outerShdw blurRad="38100" dist="38100" dir="2700000" algn="tl">
                    <a:srgbClr val="000000">
                      <a:alpha val="43137"/>
                    </a:srgbClr>
                  </a:outerShdw>
                </a:effectLst>
              </a:rPr>
              <a:t> </a:t>
            </a:r>
            <a:r>
              <a:rPr lang="ar-DZ" dirty="0" smtClean="0">
                <a:solidFill>
                  <a:srgbClr val="002060"/>
                </a:solidFill>
                <a:effectLst>
                  <a:outerShdw blurRad="38100" dist="38100" dir="2700000" algn="tl">
                    <a:srgbClr val="000000">
                      <a:alpha val="43137"/>
                    </a:srgbClr>
                  </a:outerShdw>
                </a:effectLst>
              </a:rPr>
              <a:t>المطلب الاول </a:t>
            </a:r>
            <a:r>
              <a:rPr lang="ar-DZ" dirty="0" smtClean="0">
                <a:effectLst>
                  <a:outerShdw blurRad="38100" dist="38100" dir="2700000" algn="tl">
                    <a:srgbClr val="000000">
                      <a:alpha val="43137"/>
                    </a:srgbClr>
                  </a:outerShdw>
                </a:effectLst>
              </a:rPr>
              <a:t>: مفهوم وأهمية هندسة التكوين </a:t>
            </a:r>
          </a:p>
          <a:p>
            <a:pPr marL="0" indent="0" algn="r" rtl="1">
              <a:buNone/>
            </a:pPr>
            <a:r>
              <a:rPr lang="ar-DZ" dirty="0" smtClean="0">
                <a:solidFill>
                  <a:srgbClr val="002060"/>
                </a:solidFill>
                <a:effectLst>
                  <a:outerShdw blurRad="38100" dist="38100" dir="2700000" algn="tl">
                    <a:srgbClr val="000000">
                      <a:alpha val="43137"/>
                    </a:srgbClr>
                  </a:outerShdw>
                </a:effectLst>
              </a:rPr>
              <a:t>المطلب الثاني : </a:t>
            </a:r>
            <a:r>
              <a:rPr lang="ar-DZ" dirty="0" smtClean="0">
                <a:effectLst>
                  <a:outerShdw blurRad="38100" dist="38100" dir="2700000" algn="tl">
                    <a:srgbClr val="000000">
                      <a:alpha val="43137"/>
                    </a:srgbClr>
                  </a:outerShdw>
                </a:effectLst>
              </a:rPr>
              <a:t>أهداف هندسة التكوين </a:t>
            </a:r>
          </a:p>
          <a:p>
            <a:pPr marL="0" indent="0" algn="r" rtl="1">
              <a:buNone/>
            </a:pPr>
            <a:r>
              <a:rPr lang="ar-DZ" dirty="0" err="1" smtClean="0">
                <a:solidFill>
                  <a:srgbClr val="002060"/>
                </a:solidFill>
                <a:effectLst>
                  <a:outerShdw blurRad="38100" dist="38100" dir="2700000" algn="tl">
                    <a:srgbClr val="000000">
                      <a:alpha val="43137"/>
                    </a:srgbClr>
                  </a:outerShdw>
                </a:effectLst>
              </a:rPr>
              <a:t>المطاب</a:t>
            </a:r>
            <a:r>
              <a:rPr lang="ar-DZ" dirty="0" smtClean="0">
                <a:solidFill>
                  <a:srgbClr val="002060"/>
                </a:solidFill>
                <a:effectLst>
                  <a:outerShdw blurRad="38100" dist="38100" dir="2700000" algn="tl">
                    <a:srgbClr val="000000">
                      <a:alpha val="43137"/>
                    </a:srgbClr>
                  </a:outerShdw>
                </a:effectLst>
              </a:rPr>
              <a:t> الثالث : </a:t>
            </a:r>
            <a:r>
              <a:rPr lang="ar-DZ" dirty="0" smtClean="0">
                <a:effectLst>
                  <a:outerShdw blurRad="38100" dist="38100" dir="2700000" algn="tl">
                    <a:srgbClr val="000000">
                      <a:alpha val="43137"/>
                    </a:srgbClr>
                  </a:outerShdw>
                </a:effectLst>
              </a:rPr>
              <a:t>متطلبات هندسة التكوين </a:t>
            </a:r>
          </a:p>
          <a:p>
            <a:pPr marL="0" indent="0" algn="r" rtl="1">
              <a:buNone/>
            </a:pPr>
            <a:r>
              <a:rPr lang="ar-DZ" dirty="0" smtClean="0">
                <a:solidFill>
                  <a:srgbClr val="002060"/>
                </a:solidFill>
                <a:effectLst>
                  <a:outerShdw blurRad="38100" dist="38100" dir="2700000" algn="tl">
                    <a:srgbClr val="000000">
                      <a:alpha val="43137"/>
                    </a:srgbClr>
                  </a:outerShdw>
                </a:effectLst>
              </a:rPr>
              <a:t>المطلب الرابع : </a:t>
            </a:r>
            <a:r>
              <a:rPr lang="ar-DZ" u="sng" dirty="0" smtClean="0">
                <a:effectLst>
                  <a:outerShdw blurRad="38100" dist="38100" dir="2700000" algn="tl">
                    <a:srgbClr val="000000">
                      <a:alpha val="43137"/>
                    </a:srgbClr>
                  </a:outerShdw>
                </a:effectLst>
              </a:rPr>
              <a:t>مراحل هندسة التكوين </a:t>
            </a:r>
          </a:p>
          <a:p>
            <a:pPr marL="0" indent="0" algn="r" rtl="1">
              <a:buNone/>
            </a:pPr>
            <a:r>
              <a:rPr lang="ar-DZ" dirty="0">
                <a:solidFill>
                  <a:srgbClr val="002060"/>
                </a:solidFill>
                <a:effectLst>
                  <a:outerShdw blurRad="38100" dist="38100" dir="2700000" algn="tl">
                    <a:srgbClr val="000000">
                      <a:alpha val="43137"/>
                    </a:srgbClr>
                  </a:outerShdw>
                </a:effectLst>
              </a:rPr>
              <a:t> </a:t>
            </a:r>
            <a:r>
              <a:rPr lang="ar-DZ" dirty="0" smtClean="0">
                <a:solidFill>
                  <a:srgbClr val="FF0000"/>
                </a:solidFill>
                <a:effectLst>
                  <a:outerShdw blurRad="38100" dist="38100" dir="2700000" algn="tl">
                    <a:srgbClr val="000000">
                      <a:alpha val="43137"/>
                    </a:srgbClr>
                  </a:outerShdw>
                </a:effectLst>
              </a:rPr>
              <a:t>الخاتمة </a:t>
            </a:r>
          </a:p>
          <a:p>
            <a:pPr marL="0" indent="0" algn="r" rtl="1">
              <a:buNone/>
            </a:pPr>
            <a:r>
              <a:rPr lang="ar-DZ" dirty="0">
                <a:solidFill>
                  <a:srgbClr val="FF0000"/>
                </a:solidFill>
                <a:effectLst>
                  <a:outerShdw blurRad="38100" dist="38100" dir="2700000" algn="tl">
                    <a:srgbClr val="000000">
                      <a:alpha val="43137"/>
                    </a:srgbClr>
                  </a:outerShdw>
                </a:effectLst>
              </a:rPr>
              <a:t> </a:t>
            </a:r>
            <a:r>
              <a:rPr lang="ar-DZ" dirty="0" smtClean="0">
                <a:solidFill>
                  <a:srgbClr val="FF0000"/>
                </a:solidFill>
                <a:effectLst>
                  <a:outerShdw blurRad="38100" dist="38100" dir="2700000" algn="tl">
                    <a:srgbClr val="000000">
                      <a:alpha val="43137"/>
                    </a:srgbClr>
                  </a:outerShdw>
                </a:effectLst>
              </a:rPr>
              <a:t>قائمة المراجع </a:t>
            </a:r>
            <a:endParaRPr lang="fr-FR" dirty="0">
              <a:solidFill>
                <a:srgbClr val="002060"/>
              </a:solidFill>
              <a:effectLst>
                <a:outerShdw blurRad="38100" dist="38100" dir="2700000" algn="tl">
                  <a:srgbClr val="000000">
                    <a:alpha val="43137"/>
                  </a:srgbClr>
                </a:outerShdw>
              </a:effectLst>
            </a:endParaRPr>
          </a:p>
        </p:txBody>
      </p:sp>
      <p:sp>
        <p:nvSpPr>
          <p:cNvPr id="4" name="Organigramme : Document 3"/>
          <p:cNvSpPr/>
          <p:nvPr/>
        </p:nvSpPr>
        <p:spPr>
          <a:xfrm>
            <a:off x="611560" y="332656"/>
            <a:ext cx="2952328" cy="1368152"/>
          </a:xfrm>
          <a:prstGeom prst="flowChartDocument">
            <a:avLst/>
          </a:prstGeom>
          <a:ln>
            <a:noFill/>
          </a:ln>
          <a:effectLst/>
          <a:scene3d>
            <a:camera prst="perspectiveRight"/>
            <a:lightRig rig="contrasting" dir="t">
              <a:rot lat="0" lon="0" rev="7800000"/>
            </a:lightRig>
          </a:scene3d>
          <a:sp3d>
            <a:bevelT w="139700" h="139700"/>
          </a:sp3d>
        </p:spPr>
        <p:style>
          <a:lnRef idx="1">
            <a:schemeClr val="accent2"/>
          </a:lnRef>
          <a:fillRef idx="3">
            <a:schemeClr val="accent2"/>
          </a:fillRef>
          <a:effectRef idx="2">
            <a:schemeClr val="accent2"/>
          </a:effectRef>
          <a:fontRef idx="minor">
            <a:schemeClr val="lt1"/>
          </a:fontRef>
        </p:style>
        <p:txBody>
          <a:bodyPr rtlCol="0" anchor="ctr"/>
          <a:lstStyle/>
          <a:p>
            <a:pPr algn="ctr"/>
            <a:r>
              <a:rPr lang="ar-DZ" sz="4400" dirty="0" smtClean="0">
                <a:solidFill>
                  <a:schemeClr val="accent5">
                    <a:lumMod val="40000"/>
                    <a:lumOff val="60000"/>
                  </a:schemeClr>
                </a:solidFill>
              </a:rPr>
              <a:t>خطة البحث</a:t>
            </a:r>
            <a:endParaRPr lang="fr-FR" sz="4400" dirty="0">
              <a:solidFill>
                <a:schemeClr val="accent5">
                  <a:lumMod val="40000"/>
                  <a:lumOff val="60000"/>
                </a:schemeClr>
              </a:solidFill>
            </a:endParaRPr>
          </a:p>
        </p:txBody>
      </p:sp>
    </p:spTree>
    <p:extLst>
      <p:ext uri="{BB962C8B-B14F-4D97-AF65-F5344CB8AC3E}">
        <p14:creationId xmlns:p14="http://schemas.microsoft.com/office/powerpoint/2010/main" xmlns="" val="634459737"/>
      </p:ext>
    </p:extLst>
  </p:cSld>
  <p:clrMapOvr>
    <a:masterClrMapping/>
  </p:clrMapOvr>
  <mc:AlternateContent xmlns:mc="http://schemas.openxmlformats.org/markup-compatibility/2006">
    <mc:Choice xmlns:p14="http://schemas.microsoft.com/office/powerpoint/2010/main" xmlns=""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down)">
                                      <p:cBhvr>
                                        <p:cTn id="15" dur="580">
                                          <p:stCondLst>
                                            <p:cond delay="0"/>
                                          </p:stCondLst>
                                        </p:cTn>
                                        <p:tgtEl>
                                          <p:spTgt spid="4">
                                            <p:txEl>
                                              <p:pRg st="0" end="0"/>
                                            </p:txEl>
                                          </p:spTgt>
                                        </p:tgtEl>
                                      </p:cBhvr>
                                    </p:animEffect>
                                    <p:anim calcmode="lin" valueType="num">
                                      <p:cBhvr>
                                        <p:cTn id="16"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4">
                                            <p:txEl>
                                              <p:pRg st="0" end="0"/>
                                            </p:txEl>
                                          </p:spTgt>
                                        </p:tgtEl>
                                      </p:cBhvr>
                                      <p:to x="100000" y="60000"/>
                                    </p:animScale>
                                    <p:animScale>
                                      <p:cBhvr>
                                        <p:cTn id="22" dur="166" decel="50000">
                                          <p:stCondLst>
                                            <p:cond delay="676"/>
                                          </p:stCondLst>
                                        </p:cTn>
                                        <p:tgtEl>
                                          <p:spTgt spid="4">
                                            <p:txEl>
                                              <p:pRg st="0" end="0"/>
                                            </p:txEl>
                                          </p:spTgt>
                                        </p:tgtEl>
                                      </p:cBhvr>
                                      <p:to x="100000" y="100000"/>
                                    </p:animScale>
                                    <p:animScale>
                                      <p:cBhvr>
                                        <p:cTn id="23" dur="26">
                                          <p:stCondLst>
                                            <p:cond delay="1312"/>
                                          </p:stCondLst>
                                        </p:cTn>
                                        <p:tgtEl>
                                          <p:spTgt spid="4">
                                            <p:txEl>
                                              <p:pRg st="0" end="0"/>
                                            </p:txEl>
                                          </p:spTgt>
                                        </p:tgtEl>
                                      </p:cBhvr>
                                      <p:to x="100000" y="80000"/>
                                    </p:animScale>
                                    <p:animScale>
                                      <p:cBhvr>
                                        <p:cTn id="24" dur="166" decel="50000">
                                          <p:stCondLst>
                                            <p:cond delay="1338"/>
                                          </p:stCondLst>
                                        </p:cTn>
                                        <p:tgtEl>
                                          <p:spTgt spid="4">
                                            <p:txEl>
                                              <p:pRg st="0" end="0"/>
                                            </p:txEl>
                                          </p:spTgt>
                                        </p:tgtEl>
                                      </p:cBhvr>
                                      <p:to x="100000" y="100000"/>
                                    </p:animScale>
                                    <p:animScale>
                                      <p:cBhvr>
                                        <p:cTn id="25" dur="26">
                                          <p:stCondLst>
                                            <p:cond delay="1642"/>
                                          </p:stCondLst>
                                        </p:cTn>
                                        <p:tgtEl>
                                          <p:spTgt spid="4">
                                            <p:txEl>
                                              <p:pRg st="0" end="0"/>
                                            </p:txEl>
                                          </p:spTgt>
                                        </p:tgtEl>
                                      </p:cBhvr>
                                      <p:to x="100000" y="90000"/>
                                    </p:animScale>
                                    <p:animScale>
                                      <p:cBhvr>
                                        <p:cTn id="26" dur="166" decel="50000">
                                          <p:stCondLst>
                                            <p:cond delay="1668"/>
                                          </p:stCondLst>
                                        </p:cTn>
                                        <p:tgtEl>
                                          <p:spTgt spid="4">
                                            <p:txEl>
                                              <p:pRg st="0" end="0"/>
                                            </p:txEl>
                                          </p:spTgt>
                                        </p:tgtEl>
                                      </p:cBhvr>
                                      <p:to x="100000" y="100000"/>
                                    </p:animScale>
                                    <p:animScale>
                                      <p:cBhvr>
                                        <p:cTn id="27" dur="26">
                                          <p:stCondLst>
                                            <p:cond delay="1808"/>
                                          </p:stCondLst>
                                        </p:cTn>
                                        <p:tgtEl>
                                          <p:spTgt spid="4">
                                            <p:txEl>
                                              <p:pRg st="0" end="0"/>
                                            </p:txEl>
                                          </p:spTgt>
                                        </p:tgtEl>
                                      </p:cBhvr>
                                      <p:to x="100000" y="95000"/>
                                    </p:animScale>
                                    <p:animScale>
                                      <p:cBhvr>
                                        <p:cTn id="28" dur="166" decel="50000">
                                          <p:stCondLst>
                                            <p:cond delay="1834"/>
                                          </p:stCondLst>
                                        </p:cTn>
                                        <p:tgtEl>
                                          <p:spTgt spid="4">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circle(in)">
                                      <p:cBhvr>
                                        <p:cTn id="33" dur="2000"/>
                                        <p:tgtEl>
                                          <p:spTgt spid="3">
                                            <p:txEl>
                                              <p:pRg st="2" end="2"/>
                                            </p:txEl>
                                          </p:spTgt>
                                        </p:tgtEl>
                                      </p:cBhvr>
                                    </p:animEffect>
                                  </p:childTnLst>
                                </p:cTn>
                              </p:par>
                              <p:par>
                                <p:cTn id="34" presetID="6" presetClass="entr" presetSubtype="16" fill="hold" nodeType="with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circle(in)">
                                      <p:cBhvr>
                                        <p:cTn id="36" dur="2000"/>
                                        <p:tgtEl>
                                          <p:spTgt spid="3">
                                            <p:txEl>
                                              <p:pRg st="3" end="3"/>
                                            </p:txEl>
                                          </p:spTgt>
                                        </p:tgtEl>
                                      </p:cBhvr>
                                    </p:animEffect>
                                  </p:childTnLst>
                                </p:cTn>
                              </p:par>
                              <p:par>
                                <p:cTn id="37" presetID="6" presetClass="entr" presetSubtype="16" fill="hold"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circle(in)">
                                      <p:cBhvr>
                                        <p:cTn id="39" dur="2000"/>
                                        <p:tgtEl>
                                          <p:spTgt spid="3">
                                            <p:txEl>
                                              <p:pRg st="4" end="4"/>
                                            </p:txEl>
                                          </p:spTgt>
                                        </p:tgtEl>
                                      </p:cBhvr>
                                    </p:animEffect>
                                  </p:childTnLst>
                                </p:cTn>
                              </p:par>
                              <p:par>
                                <p:cTn id="40" presetID="6" presetClass="entr" presetSubtype="16" fill="hold" nodeType="with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circle(in)">
                                      <p:cBhvr>
                                        <p:cTn id="42" dur="2000"/>
                                        <p:tgtEl>
                                          <p:spTgt spid="3">
                                            <p:txEl>
                                              <p:pRg st="5" end="5"/>
                                            </p:txEl>
                                          </p:spTgt>
                                        </p:tgtEl>
                                      </p:cBhvr>
                                    </p:animEffect>
                                  </p:childTnLst>
                                </p:cTn>
                              </p:par>
                              <p:par>
                                <p:cTn id="43" presetID="6" presetClass="entr" presetSubtype="16" fill="hold"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circle(in)">
                                      <p:cBhvr>
                                        <p:cTn id="45" dur="2000"/>
                                        <p:tgtEl>
                                          <p:spTgt spid="3">
                                            <p:txEl>
                                              <p:pRg st="6" end="6"/>
                                            </p:txEl>
                                          </p:spTgt>
                                        </p:tgtEl>
                                      </p:cBhvr>
                                    </p:animEffect>
                                  </p:childTnLst>
                                </p:cTn>
                              </p:par>
                              <p:par>
                                <p:cTn id="46" presetID="6" presetClass="entr" presetSubtype="16" fill="hold"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circle(in)">
                                      <p:cBhvr>
                                        <p:cTn id="48" dur="2000"/>
                                        <p:tgtEl>
                                          <p:spTgt spid="3">
                                            <p:txEl>
                                              <p:pRg st="7" end="7"/>
                                            </p:txEl>
                                          </p:spTgt>
                                        </p:tgtEl>
                                      </p:cBhvr>
                                    </p:animEffect>
                                  </p:childTnLst>
                                </p:cTn>
                              </p:par>
                              <p:par>
                                <p:cTn id="49" presetID="6" presetClass="entr" presetSubtype="16"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circle(in)">
                                      <p:cBhvr>
                                        <p:cTn id="51" dur="2000"/>
                                        <p:tgtEl>
                                          <p:spTgt spid="3">
                                            <p:txEl>
                                              <p:pRg st="8" end="8"/>
                                            </p:txEl>
                                          </p:spTgt>
                                        </p:tgtEl>
                                      </p:cBhvr>
                                    </p:animEffect>
                                  </p:childTnLst>
                                </p:cTn>
                              </p:par>
                              <p:par>
                                <p:cTn id="52" presetID="6" presetClass="entr" presetSubtype="16" fill="hold" nodeType="with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Effect transition="in" filter="circle(in)">
                                      <p:cBhvr>
                                        <p:cTn id="54" dur="2000"/>
                                        <p:tgtEl>
                                          <p:spTgt spid="3">
                                            <p:txEl>
                                              <p:pRg st="9" end="9"/>
                                            </p:txEl>
                                          </p:spTgt>
                                        </p:tgtEl>
                                      </p:cBhvr>
                                    </p:animEffect>
                                  </p:childTnLst>
                                </p:cTn>
                              </p:par>
                              <p:par>
                                <p:cTn id="55" presetID="6" presetClass="entr" presetSubtype="16" fill="hold" nodeType="with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ircle(in)">
                                      <p:cBhvr>
                                        <p:cTn id="57" dur="2000"/>
                                        <p:tgtEl>
                                          <p:spTgt spid="3">
                                            <p:txEl>
                                              <p:pRg st="10" end="10"/>
                                            </p:txEl>
                                          </p:spTgt>
                                        </p:tgtEl>
                                      </p:cBhvr>
                                    </p:animEffect>
                                  </p:childTnLst>
                                </p:cTn>
                              </p:par>
                              <p:par>
                                <p:cTn id="58" presetID="6" presetClass="entr" presetSubtype="16" fill="hold" nodeType="withEffect">
                                  <p:stCondLst>
                                    <p:cond delay="0"/>
                                  </p:stCondLst>
                                  <p:childTnLst>
                                    <p:set>
                                      <p:cBhvr>
                                        <p:cTn id="59" dur="1" fill="hold">
                                          <p:stCondLst>
                                            <p:cond delay="0"/>
                                          </p:stCondLst>
                                        </p:cTn>
                                        <p:tgtEl>
                                          <p:spTgt spid="3">
                                            <p:txEl>
                                              <p:pRg st="11" end="11"/>
                                            </p:txEl>
                                          </p:spTgt>
                                        </p:tgtEl>
                                        <p:attrNameLst>
                                          <p:attrName>style.visibility</p:attrName>
                                        </p:attrNameLst>
                                      </p:cBhvr>
                                      <p:to>
                                        <p:strVal val="visible"/>
                                      </p:to>
                                    </p:set>
                                    <p:animEffect transition="in" filter="circle(in)">
                                      <p:cBhvr>
                                        <p:cTn id="60" dur="2000"/>
                                        <p:tgtEl>
                                          <p:spTgt spid="3">
                                            <p:txEl>
                                              <p:pRg st="11" end="11"/>
                                            </p:txEl>
                                          </p:spTgt>
                                        </p:tgtEl>
                                      </p:cBhvr>
                                    </p:animEffect>
                                  </p:childTnLst>
                                </p:cTn>
                              </p:par>
                              <p:par>
                                <p:cTn id="61" presetID="6" presetClass="entr" presetSubtype="16" fill="hold" nodeType="with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Effect transition="in" filter="circle(in)">
                                      <p:cBhvr>
                                        <p:cTn id="63" dur="2000"/>
                                        <p:tgtEl>
                                          <p:spTgt spid="3">
                                            <p:txEl>
                                              <p:pRg st="12" end="12"/>
                                            </p:txEl>
                                          </p:spTgt>
                                        </p:tgtEl>
                                      </p:cBhvr>
                                    </p:animEffect>
                                  </p:childTnLst>
                                </p:cTn>
                              </p:par>
                              <p:par>
                                <p:cTn id="64" presetID="6" presetClass="entr" presetSubtype="16" fill="hold" nodeType="withEffect">
                                  <p:stCondLst>
                                    <p:cond delay="0"/>
                                  </p:stCondLst>
                                  <p:childTnLst>
                                    <p:set>
                                      <p:cBhvr>
                                        <p:cTn id="65" dur="1" fill="hold">
                                          <p:stCondLst>
                                            <p:cond delay="0"/>
                                          </p:stCondLst>
                                        </p:cTn>
                                        <p:tgtEl>
                                          <p:spTgt spid="3">
                                            <p:txEl>
                                              <p:pRg st="13" end="13"/>
                                            </p:txEl>
                                          </p:spTgt>
                                        </p:tgtEl>
                                        <p:attrNameLst>
                                          <p:attrName>style.visibility</p:attrName>
                                        </p:attrNameLst>
                                      </p:cBhvr>
                                      <p:to>
                                        <p:strVal val="visible"/>
                                      </p:to>
                                    </p:set>
                                    <p:animEffect transition="in" filter="circle(in)">
                                      <p:cBhvr>
                                        <p:cTn id="66" dur="2000"/>
                                        <p:tgtEl>
                                          <p:spTgt spid="3">
                                            <p:txEl>
                                              <p:pRg st="13" end="13"/>
                                            </p:txEl>
                                          </p:spTgt>
                                        </p:tgtEl>
                                      </p:cBhvr>
                                    </p:animEffect>
                                  </p:childTnLst>
                                </p:cTn>
                              </p:par>
                              <p:par>
                                <p:cTn id="67" presetID="6" presetClass="entr" presetSubtype="16" fill="hold" nodeType="withEffect">
                                  <p:stCondLst>
                                    <p:cond delay="0"/>
                                  </p:stCondLst>
                                  <p:childTnLst>
                                    <p:set>
                                      <p:cBhvr>
                                        <p:cTn id="68" dur="1" fill="hold">
                                          <p:stCondLst>
                                            <p:cond delay="0"/>
                                          </p:stCondLst>
                                        </p:cTn>
                                        <p:tgtEl>
                                          <p:spTgt spid="3">
                                            <p:txEl>
                                              <p:pRg st="14" end="14"/>
                                            </p:txEl>
                                          </p:spTgt>
                                        </p:tgtEl>
                                        <p:attrNameLst>
                                          <p:attrName>style.visibility</p:attrName>
                                        </p:attrNameLst>
                                      </p:cBhvr>
                                      <p:to>
                                        <p:strVal val="visible"/>
                                      </p:to>
                                    </p:set>
                                    <p:animEffect transition="in" filter="circle(in)">
                                      <p:cBhvr>
                                        <p:cTn id="69" dur="2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2">
              <a:lumMod val="75000"/>
            </a:schemeClr>
          </a:solidFill>
        </p:spPr>
        <p:txBody>
          <a:bodyPr/>
          <a:lstStyle/>
          <a:p>
            <a:pPr marL="0" indent="0" algn="r" rtl="1">
              <a:buNone/>
            </a:pPr>
            <a:r>
              <a:rPr lang="ar-DZ" dirty="0" smtClean="0"/>
              <a:t> </a:t>
            </a:r>
            <a:endParaRPr lang="ar-DZ" dirty="0" smtClean="0">
              <a:solidFill>
                <a:srgbClr val="FFFF00"/>
              </a:solidFill>
            </a:endParaRPr>
          </a:p>
          <a:p>
            <a:pPr marL="0" indent="0" algn="r" rtl="1">
              <a:buNone/>
            </a:pPr>
            <a:endParaRPr lang="fr-FR" dirty="0"/>
          </a:p>
        </p:txBody>
      </p:sp>
      <p:sp>
        <p:nvSpPr>
          <p:cNvPr id="4" name="Hexagone 3"/>
          <p:cNvSpPr/>
          <p:nvPr/>
        </p:nvSpPr>
        <p:spPr>
          <a:xfrm>
            <a:off x="1187624" y="548680"/>
            <a:ext cx="6840760" cy="5760640"/>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Chevron">
              <a:avLst/>
            </a:prstTxWarp>
          </a:bodyPr>
          <a:lstStyle/>
          <a:p>
            <a:pPr algn="ctr"/>
            <a:r>
              <a:rPr lang="ar-DZ" dirty="0" smtClean="0">
                <a:solidFill>
                  <a:schemeClr val="accent2">
                    <a:lumMod val="75000"/>
                  </a:schemeClr>
                </a:solidFill>
              </a:rPr>
              <a:t>المبحث  الاول : عموميات حول التكوين </a:t>
            </a:r>
            <a:endParaRPr lang="fr-FR" dirty="0">
              <a:solidFill>
                <a:schemeClr val="accent2">
                  <a:lumMod val="75000"/>
                </a:schemeClr>
              </a:solidFill>
            </a:endParaRPr>
          </a:p>
        </p:txBody>
      </p:sp>
    </p:spTree>
    <p:extLst>
      <p:ext uri="{BB962C8B-B14F-4D97-AF65-F5344CB8AC3E}">
        <p14:creationId xmlns:p14="http://schemas.microsoft.com/office/powerpoint/2010/main" xmlns="" val="3751696610"/>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rgbClr val="FFFF00"/>
          </a:solidFill>
        </p:spPr>
        <p:txBody>
          <a:bodyPr/>
          <a:lstStyle/>
          <a:p>
            <a:pPr marL="0" indent="0" algn="r" rtl="1">
              <a:buNone/>
            </a:pPr>
            <a:r>
              <a:rPr lang="ar-DZ" dirty="0"/>
              <a:t> </a:t>
            </a:r>
            <a:endParaRPr lang="ar-DZ" dirty="0" smtClean="0"/>
          </a:p>
        </p:txBody>
      </p:sp>
      <p:graphicFrame>
        <p:nvGraphicFramePr>
          <p:cNvPr id="4" name="Diagramme 3"/>
          <p:cNvGraphicFramePr/>
          <p:nvPr>
            <p:extLst>
              <p:ext uri="{D42A27DB-BD31-4B8C-83A1-F6EECF244321}">
                <p14:modId xmlns:p14="http://schemas.microsoft.com/office/powerpoint/2010/main" xmlns="" val="2763038582"/>
              </p:ext>
            </p:extLst>
          </p:nvPr>
        </p:nvGraphicFramePr>
        <p:xfrm>
          <a:off x="1524000" y="2492896"/>
          <a:ext cx="6096000" cy="4032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uban vers le bas 1"/>
          <p:cNvSpPr/>
          <p:nvPr/>
        </p:nvSpPr>
        <p:spPr>
          <a:xfrm>
            <a:off x="4139952" y="404664"/>
            <a:ext cx="4752528" cy="1656184"/>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dirty="0">
                <a:solidFill>
                  <a:schemeClr val="accent2">
                    <a:lumMod val="20000"/>
                    <a:lumOff val="80000"/>
                  </a:schemeClr>
                </a:solidFill>
                <a:effectLst>
                  <a:outerShdw blurRad="38100" dist="38100" dir="2700000" algn="tl">
                    <a:srgbClr val="000000">
                      <a:alpha val="43137"/>
                    </a:srgbClr>
                  </a:outerShdw>
                </a:effectLst>
              </a:rPr>
              <a:t>المطلب الاول : مفهوم التكوين </a:t>
            </a:r>
            <a:endParaRPr lang="fr-FR" sz="2400" b="1" dirty="0">
              <a:solidFill>
                <a:schemeClr val="accent2">
                  <a:lumMod val="20000"/>
                  <a:lumOff val="80000"/>
                </a:schemeClr>
              </a:solidFill>
              <a:effectLst>
                <a:outerShdw blurRad="38100" dist="38100" dir="2700000" algn="tl">
                  <a:srgbClr val="000000">
                    <a:alpha val="43137"/>
                  </a:srgbClr>
                </a:outerShdw>
              </a:effectLst>
            </a:endParaRPr>
          </a:p>
          <a:p>
            <a:pPr algn="ctr"/>
            <a:endParaRPr lang="fr-FR" dirty="0"/>
          </a:p>
        </p:txBody>
      </p:sp>
    </p:spTree>
    <p:extLst>
      <p:ext uri="{BB962C8B-B14F-4D97-AF65-F5344CB8AC3E}">
        <p14:creationId xmlns:p14="http://schemas.microsoft.com/office/powerpoint/2010/main" xmlns="" val="1295275610"/>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4" presetClass="emph" presetSubtype="0" fill="hold" grpId="0" nodeType="clickEffect">
                                  <p:stCondLst>
                                    <p:cond delay="0"/>
                                  </p:stCondLst>
                                  <p:childTnLst>
                                    <p:animClr clrSpc="hsl" dir="cw">
                                      <p:cBhvr override="childStyle">
                                        <p:cTn id="10" dur="500" fill="hold"/>
                                        <p:tgtEl>
                                          <p:spTgt spid="4">
                                            <p:graphicEl>
                                              <a:dgm id="{54584019-B0CC-4E7A-8065-08FF61BDD109}"/>
                                            </p:graphicEl>
                                          </p:spTgt>
                                        </p:tgtEl>
                                        <p:attrNameLst>
                                          <p:attrName>style.color</p:attrName>
                                        </p:attrNameLst>
                                      </p:cBhvr>
                                      <p:by>
                                        <p:hsl h="0" s="-12549" l="-25098"/>
                                      </p:by>
                                    </p:animClr>
                                    <p:animClr clrSpc="hsl" dir="cw">
                                      <p:cBhvr>
                                        <p:cTn id="11" dur="500" fill="hold"/>
                                        <p:tgtEl>
                                          <p:spTgt spid="4">
                                            <p:graphicEl>
                                              <a:dgm id="{54584019-B0CC-4E7A-8065-08FF61BDD109}"/>
                                            </p:graphicEl>
                                          </p:spTgt>
                                        </p:tgtEl>
                                        <p:attrNameLst>
                                          <p:attrName>fillcolor</p:attrName>
                                        </p:attrNameLst>
                                      </p:cBhvr>
                                      <p:by>
                                        <p:hsl h="0" s="-12549" l="-25098"/>
                                      </p:by>
                                    </p:animClr>
                                    <p:animClr clrSpc="hsl" dir="cw">
                                      <p:cBhvr>
                                        <p:cTn id="12" dur="500" fill="hold"/>
                                        <p:tgtEl>
                                          <p:spTgt spid="4">
                                            <p:graphicEl>
                                              <a:dgm id="{54584019-B0CC-4E7A-8065-08FF61BDD109}"/>
                                            </p:graphicEl>
                                          </p:spTgt>
                                        </p:tgtEl>
                                        <p:attrNameLst>
                                          <p:attrName>stroke.color</p:attrName>
                                        </p:attrNameLst>
                                      </p:cBhvr>
                                      <p:by>
                                        <p:hsl h="0" s="-12549" l="-25098"/>
                                      </p:by>
                                    </p:animClr>
                                    <p:set>
                                      <p:cBhvr>
                                        <p:cTn id="13" dur="500" fill="hold"/>
                                        <p:tgtEl>
                                          <p:spTgt spid="4">
                                            <p:graphicEl>
                                              <a:dgm id="{54584019-B0CC-4E7A-8065-08FF61BDD109}"/>
                                            </p:graphicEl>
                                          </p:spTgt>
                                        </p:tgtEl>
                                        <p:attrNameLst>
                                          <p:attrName>fill.type</p:attrName>
                                        </p:attrNameLst>
                                      </p:cBhvr>
                                      <p:to>
                                        <p:strVal val="solid"/>
                                      </p:to>
                                    </p:set>
                                  </p:childTnLst>
                                </p:cTn>
                              </p:par>
                              <p:par>
                                <p:cTn id="14" presetID="24" presetClass="emph" presetSubtype="0" fill="hold" grpId="0" nodeType="withEffect">
                                  <p:stCondLst>
                                    <p:cond delay="0"/>
                                  </p:stCondLst>
                                  <p:childTnLst>
                                    <p:animClr clrSpc="hsl" dir="cw">
                                      <p:cBhvr override="childStyle">
                                        <p:cTn id="15" dur="500" fill="hold"/>
                                        <p:tgtEl>
                                          <p:spTgt spid="4">
                                            <p:graphicEl>
                                              <a:dgm id="{9FD30D5C-8195-4BB5-8CA5-DFB8266D7A8E}"/>
                                            </p:graphicEl>
                                          </p:spTgt>
                                        </p:tgtEl>
                                        <p:attrNameLst>
                                          <p:attrName>style.color</p:attrName>
                                        </p:attrNameLst>
                                      </p:cBhvr>
                                      <p:by>
                                        <p:hsl h="0" s="-12549" l="-25098"/>
                                      </p:by>
                                    </p:animClr>
                                    <p:animClr clrSpc="hsl" dir="cw">
                                      <p:cBhvr>
                                        <p:cTn id="16" dur="500" fill="hold"/>
                                        <p:tgtEl>
                                          <p:spTgt spid="4">
                                            <p:graphicEl>
                                              <a:dgm id="{9FD30D5C-8195-4BB5-8CA5-DFB8266D7A8E}"/>
                                            </p:graphicEl>
                                          </p:spTgt>
                                        </p:tgtEl>
                                        <p:attrNameLst>
                                          <p:attrName>fillcolor</p:attrName>
                                        </p:attrNameLst>
                                      </p:cBhvr>
                                      <p:by>
                                        <p:hsl h="0" s="-12549" l="-25098"/>
                                      </p:by>
                                    </p:animClr>
                                    <p:animClr clrSpc="hsl" dir="cw">
                                      <p:cBhvr>
                                        <p:cTn id="17" dur="500" fill="hold"/>
                                        <p:tgtEl>
                                          <p:spTgt spid="4">
                                            <p:graphicEl>
                                              <a:dgm id="{9FD30D5C-8195-4BB5-8CA5-DFB8266D7A8E}"/>
                                            </p:graphicEl>
                                          </p:spTgt>
                                        </p:tgtEl>
                                        <p:attrNameLst>
                                          <p:attrName>stroke.color</p:attrName>
                                        </p:attrNameLst>
                                      </p:cBhvr>
                                      <p:by>
                                        <p:hsl h="0" s="-12549" l="-25098"/>
                                      </p:by>
                                    </p:animClr>
                                    <p:set>
                                      <p:cBhvr>
                                        <p:cTn id="18" dur="500" fill="hold"/>
                                        <p:tgtEl>
                                          <p:spTgt spid="4">
                                            <p:graphicEl>
                                              <a:dgm id="{9FD30D5C-8195-4BB5-8CA5-DFB8266D7A8E}"/>
                                            </p:graphic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p:bldSub>
      </p:bldGraphic>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chemeClr val="accent6">
              <a:lumMod val="50000"/>
            </a:schemeClr>
          </a:solidFill>
        </p:spPr>
        <p:txBody>
          <a:bodyPr/>
          <a:lstStyle/>
          <a:p>
            <a:pPr marL="0" indent="0" algn="r" rtl="1">
              <a:buNone/>
            </a:pPr>
            <a:r>
              <a:rPr lang="fr-FR" dirty="0" smtClean="0"/>
              <a:t> </a:t>
            </a:r>
            <a:endParaRPr lang="ar-DZ" dirty="0"/>
          </a:p>
          <a:p>
            <a:pPr marL="0" indent="0" algn="r" rtl="1">
              <a:buNone/>
            </a:pPr>
            <a:endParaRPr lang="ar-DZ" dirty="0" smtClean="0"/>
          </a:p>
          <a:p>
            <a:pPr marL="0" indent="0" algn="r" rtl="1">
              <a:buNone/>
            </a:pPr>
            <a:r>
              <a:rPr lang="ar-DZ" dirty="0" smtClean="0"/>
              <a:t>                        إن للتكوين اهمية كبيرة جدا تتمثل في عدة مجالات نذكر ما يلي : </a:t>
            </a:r>
            <a:endParaRPr lang="fr-FR" dirty="0"/>
          </a:p>
        </p:txBody>
      </p:sp>
      <p:sp>
        <p:nvSpPr>
          <p:cNvPr id="5" name="Vague 4"/>
          <p:cNvSpPr/>
          <p:nvPr/>
        </p:nvSpPr>
        <p:spPr>
          <a:xfrm>
            <a:off x="6736285" y="116632"/>
            <a:ext cx="2232248" cy="1512168"/>
          </a:xfrm>
          <a:prstGeom prst="wav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b="1" dirty="0" smtClean="0">
                <a:effectLst>
                  <a:outerShdw blurRad="38100" dist="38100" dir="2700000" algn="tl">
                    <a:srgbClr val="000000">
                      <a:alpha val="43137"/>
                    </a:srgbClr>
                  </a:outerShdw>
                </a:effectLst>
              </a:rPr>
              <a:t>المطلب الثاني : أهمية التكوين   </a:t>
            </a:r>
            <a:endParaRPr lang="fr-FR" b="1" dirty="0">
              <a:effectLst>
                <a:outerShdw blurRad="38100" dist="38100" dir="2700000" algn="tl">
                  <a:srgbClr val="000000">
                    <a:alpha val="43137"/>
                  </a:srgbClr>
                </a:outerShdw>
              </a:effectLst>
            </a:endParaRPr>
          </a:p>
        </p:txBody>
      </p:sp>
      <p:graphicFrame>
        <p:nvGraphicFramePr>
          <p:cNvPr id="6" name="Diagramme 5"/>
          <p:cNvGraphicFramePr/>
          <p:nvPr>
            <p:extLst>
              <p:ext uri="{D42A27DB-BD31-4B8C-83A1-F6EECF244321}">
                <p14:modId xmlns:p14="http://schemas.microsoft.com/office/powerpoint/2010/main" xmlns="" val="3284849116"/>
              </p:ext>
            </p:extLst>
          </p:nvPr>
        </p:nvGraphicFramePr>
        <p:xfrm>
          <a:off x="755576" y="2132856"/>
          <a:ext cx="7560840" cy="424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78903018"/>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5"/>
                                        </p:tgtEl>
                                        <p:attrNameLst>
                                          <p:attrName>r</p:attrName>
                                        </p:attrNameLst>
                                      </p:cBhvr>
                                    </p:animRot>
                                    <p:animRot by="-240000">
                                      <p:cBhvr>
                                        <p:cTn id="7" dur="200" fill="hold">
                                          <p:stCondLst>
                                            <p:cond delay="200"/>
                                          </p:stCondLst>
                                        </p:cTn>
                                        <p:tgtEl>
                                          <p:spTgt spid="5"/>
                                        </p:tgtEl>
                                        <p:attrNameLst>
                                          <p:attrName>r</p:attrName>
                                        </p:attrNameLst>
                                      </p:cBhvr>
                                    </p:animRot>
                                    <p:animRot by="240000">
                                      <p:cBhvr>
                                        <p:cTn id="8" dur="200" fill="hold">
                                          <p:stCondLst>
                                            <p:cond delay="400"/>
                                          </p:stCondLst>
                                        </p:cTn>
                                        <p:tgtEl>
                                          <p:spTgt spid="5"/>
                                        </p:tgtEl>
                                        <p:attrNameLst>
                                          <p:attrName>r</p:attrName>
                                        </p:attrNameLst>
                                      </p:cBhvr>
                                    </p:animRot>
                                    <p:animRot by="-240000">
                                      <p:cBhvr>
                                        <p:cTn id="9" dur="200" fill="hold">
                                          <p:stCondLst>
                                            <p:cond delay="600"/>
                                          </p:stCondLst>
                                        </p:cTn>
                                        <p:tgtEl>
                                          <p:spTgt spid="5"/>
                                        </p:tgtEl>
                                        <p:attrNameLst>
                                          <p:attrName>r</p:attrName>
                                        </p:attrNameLst>
                                      </p:cBhvr>
                                    </p:animRot>
                                    <p:animRot by="120000">
                                      <p:cBhvr>
                                        <p:cTn id="10" dur="200" fill="hold">
                                          <p:stCondLst>
                                            <p:cond delay="800"/>
                                          </p:stCondLst>
                                        </p:cTn>
                                        <p:tgtEl>
                                          <p:spTgt spid="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heel(1)">
                                      <p:cBhvr>
                                        <p:cTn id="2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6"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solidFill>
            <a:srgbClr val="0070C0"/>
          </a:solidFill>
        </p:spPr>
        <p:txBody>
          <a:bodyPr/>
          <a:lstStyle/>
          <a:p>
            <a:pPr marL="0" indent="0" algn="r" rtl="1">
              <a:buNone/>
            </a:pPr>
            <a:r>
              <a:rPr lang="ar-DZ" dirty="0"/>
              <a:t> </a:t>
            </a:r>
            <a:r>
              <a:rPr lang="ar-DZ" dirty="0" smtClean="0"/>
              <a:t>                         </a:t>
            </a:r>
          </a:p>
          <a:p>
            <a:pPr marL="0" indent="0" algn="r" rtl="1">
              <a:buNone/>
            </a:pPr>
            <a:r>
              <a:rPr lang="ar-DZ" dirty="0" smtClean="0"/>
              <a:t> </a:t>
            </a:r>
            <a:endParaRPr lang="ar-DZ" dirty="0"/>
          </a:p>
          <a:p>
            <a:pPr marL="0" indent="0" algn="r" rtl="1">
              <a:buNone/>
            </a:pPr>
            <a:r>
              <a:rPr lang="ar-DZ" sz="2400" dirty="0" smtClean="0"/>
              <a:t>                                        يعتمد التكوين على مبادئ اساسية وهي كتالي :</a:t>
            </a:r>
            <a:endParaRPr lang="fr-FR" sz="2400" dirty="0"/>
          </a:p>
        </p:txBody>
      </p:sp>
      <p:graphicFrame>
        <p:nvGraphicFramePr>
          <p:cNvPr id="4" name="Diagramme 3"/>
          <p:cNvGraphicFramePr/>
          <p:nvPr>
            <p:extLst>
              <p:ext uri="{D42A27DB-BD31-4B8C-83A1-F6EECF244321}">
                <p14:modId xmlns:p14="http://schemas.microsoft.com/office/powerpoint/2010/main" xmlns="" val="309517019"/>
              </p:ext>
            </p:extLst>
          </p:nvPr>
        </p:nvGraphicFramePr>
        <p:xfrm>
          <a:off x="0" y="1628800"/>
          <a:ext cx="8964488"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archemin horizontal 4"/>
          <p:cNvSpPr/>
          <p:nvPr/>
        </p:nvSpPr>
        <p:spPr>
          <a:xfrm>
            <a:off x="6372200" y="379303"/>
            <a:ext cx="2448272" cy="1656184"/>
          </a:xfrm>
          <a:prstGeom prst="horizontalScroll">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smtClean="0">
                <a:solidFill>
                  <a:srgbClr val="FF0000"/>
                </a:solidFill>
                <a:effectLst>
                  <a:outerShdw blurRad="38100" dist="38100" dir="2700000" algn="tl">
                    <a:srgbClr val="000000">
                      <a:alpha val="43137"/>
                    </a:srgbClr>
                  </a:outerShdw>
                </a:effectLst>
              </a:rPr>
              <a:t>المطلب الثالث : مبادئ التكوين </a:t>
            </a:r>
            <a:endParaRPr lang="fr-FR"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366670678"/>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
                                        </p:tgtEl>
                                        <p:attrNameLst>
                                          <p:attrName>ppt_x</p:attrName>
                                          <p:attrName>ppt_y</p:attrName>
                                        </p:attrNameLst>
                                      </p:cBhvr>
                                    </p:animMotion>
                                    <p:animRot by="1500000">
                                      <p:cBhvr>
                                        <p:cTn id="7" dur="125" fill="hold">
                                          <p:stCondLst>
                                            <p:cond delay="0"/>
                                          </p:stCondLst>
                                        </p:cTn>
                                        <p:tgtEl>
                                          <p:spTgt spid="5"/>
                                        </p:tgtEl>
                                        <p:attrNameLst>
                                          <p:attrName>r</p:attrName>
                                        </p:attrNameLst>
                                      </p:cBhvr>
                                    </p:animRot>
                                    <p:animRot by="-1500000">
                                      <p:cBhvr>
                                        <p:cTn id="8" dur="125" fill="hold">
                                          <p:stCondLst>
                                            <p:cond delay="125"/>
                                          </p:stCondLst>
                                        </p:cTn>
                                        <p:tgtEl>
                                          <p:spTgt spid="5"/>
                                        </p:tgtEl>
                                        <p:attrNameLst>
                                          <p:attrName>r</p:attrName>
                                        </p:attrNameLst>
                                      </p:cBhvr>
                                    </p:animRot>
                                    <p:animRot by="-1500000">
                                      <p:cBhvr>
                                        <p:cTn id="9" dur="125" fill="hold">
                                          <p:stCondLst>
                                            <p:cond delay="250"/>
                                          </p:stCondLst>
                                        </p:cTn>
                                        <p:tgtEl>
                                          <p:spTgt spid="5"/>
                                        </p:tgtEl>
                                        <p:attrNameLst>
                                          <p:attrName>r</p:attrName>
                                        </p:attrNameLst>
                                      </p:cBhvr>
                                    </p:animRot>
                                    <p:animRot by="1500000">
                                      <p:cBhvr>
                                        <p:cTn id="10" dur="125" fill="hold">
                                          <p:stCondLst>
                                            <p:cond delay="375"/>
                                          </p:stCondLst>
                                        </p:cTn>
                                        <p:tgtEl>
                                          <p:spTgt spid="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2000"/>
                                        <p:tgtEl>
                                          <p:spTgt spid="4"/>
                                        </p:tgtEl>
                                      </p:cBhvr>
                                    </p:animEffect>
                                    <p:anim calcmode="lin" valueType="num">
                                      <p:cBhvr>
                                        <p:cTn id="21" dur="2000" fill="hold"/>
                                        <p:tgtEl>
                                          <p:spTgt spid="4"/>
                                        </p:tgtEl>
                                        <p:attrNameLst>
                                          <p:attrName>ppt_w</p:attrName>
                                        </p:attrNameLst>
                                      </p:cBhvr>
                                      <p:tavLst>
                                        <p:tav tm="0" fmla="#ppt_w*sin(2.5*pi*$)">
                                          <p:val>
                                            <p:fltVal val="0"/>
                                          </p:val>
                                        </p:tav>
                                        <p:tav tm="100000">
                                          <p:val>
                                            <p:fltVal val="1"/>
                                          </p:val>
                                        </p:tav>
                                      </p:tavLst>
                                    </p:anim>
                                    <p:anim calcmode="lin" valueType="num">
                                      <p:cBhvr>
                                        <p:cTn id="22"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003">
          <a:schemeClr val="l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701</TotalTime>
  <Words>807</Words>
  <Application>Microsoft Office PowerPoint</Application>
  <PresentationFormat>Affichage à l'écran (4:3)</PresentationFormat>
  <Paragraphs>129</Paragraphs>
  <Slides>17</Slides>
  <Notes>2</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 </vt:lpstr>
      <vt:lpstr> </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Bill</dc:creator>
  <cp:lastModifiedBy>Sam</cp:lastModifiedBy>
  <cp:revision>62</cp:revision>
  <dcterms:created xsi:type="dcterms:W3CDTF">2020-04-09T20:48:48Z</dcterms:created>
  <dcterms:modified xsi:type="dcterms:W3CDTF">2020-07-25T10:45:50Z</dcterms:modified>
</cp:coreProperties>
</file>