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57" r:id="rId3"/>
    <p:sldId id="267" r:id="rId4"/>
    <p:sldId id="258" r:id="rId5"/>
    <p:sldId id="259" r:id="rId6"/>
    <p:sldId id="272" r:id="rId7"/>
    <p:sldId id="260" r:id="rId8"/>
    <p:sldId id="261" r:id="rId9"/>
    <p:sldId id="269" r:id="rId10"/>
    <p:sldId id="263" r:id="rId11"/>
    <p:sldId id="262" r:id="rId12"/>
    <p:sldId id="264" r:id="rId13"/>
    <p:sldId id="271" r:id="rId14"/>
    <p:sldId id="265" r:id="rId15"/>
    <p:sldId id="270" r:id="rId16"/>
    <p:sldId id="266" r:id="rId17"/>
    <p:sldId id="268" r:id="rId18"/>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SHIBA" initials="T"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2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7A5ED-264C-4F40-B112-0646F423AE4C}" type="doc">
      <dgm:prSet loTypeId="urn:microsoft.com/office/officeart/2005/8/layout/cycle1" loCatId="cycle" qsTypeId="urn:microsoft.com/office/officeart/2005/8/quickstyle/3d3" qsCatId="3D" csTypeId="urn:microsoft.com/office/officeart/2005/8/colors/colorful2" csCatId="colorful" phldr="1"/>
      <dgm:spPr/>
      <dgm:t>
        <a:bodyPr/>
        <a:lstStyle/>
        <a:p>
          <a:pPr rtl="1"/>
          <a:endParaRPr lang="ar-DZ"/>
        </a:p>
      </dgm:t>
    </dgm:pt>
    <dgm:pt modelId="{0BE2A5B7-A980-429B-87D5-731BB17C933B}">
      <dgm:prSet phldrT="[Texte]"/>
      <dgm:spPr/>
      <dgm:t>
        <a:bodyPr/>
        <a:lstStyle/>
        <a:p>
          <a:pPr rtl="1"/>
          <a:endParaRPr lang="ar-DZ" dirty="0"/>
        </a:p>
      </dgm:t>
    </dgm:pt>
    <dgm:pt modelId="{6AD3C1BA-EB77-4177-9624-48022F582192}" type="parTrans" cxnId="{5BC46567-CA4E-419A-A6E9-EFFE497301B7}">
      <dgm:prSet/>
      <dgm:spPr/>
      <dgm:t>
        <a:bodyPr/>
        <a:lstStyle/>
        <a:p>
          <a:pPr rtl="1"/>
          <a:endParaRPr lang="ar-DZ"/>
        </a:p>
      </dgm:t>
    </dgm:pt>
    <dgm:pt modelId="{6603F26D-5C83-4C52-8A2A-3626B390C13F}" type="sibTrans" cxnId="{5BC46567-CA4E-419A-A6E9-EFFE497301B7}">
      <dgm:prSet/>
      <dgm:spPr/>
      <dgm:t>
        <a:bodyPr/>
        <a:lstStyle/>
        <a:p>
          <a:pPr rtl="1"/>
          <a:endParaRPr lang="ar-DZ"/>
        </a:p>
      </dgm:t>
    </dgm:pt>
    <dgm:pt modelId="{208830E5-96CF-4EEE-B5B2-65A5E9721D9C}" type="pres">
      <dgm:prSet presAssocID="{3AF7A5ED-264C-4F40-B112-0646F423AE4C}" presName="cycle" presStyleCnt="0">
        <dgm:presLayoutVars>
          <dgm:dir/>
          <dgm:resizeHandles val="exact"/>
        </dgm:presLayoutVars>
      </dgm:prSet>
      <dgm:spPr/>
      <dgm:t>
        <a:bodyPr/>
        <a:lstStyle/>
        <a:p>
          <a:pPr rtl="1"/>
          <a:endParaRPr lang="ar-DZ"/>
        </a:p>
      </dgm:t>
    </dgm:pt>
    <dgm:pt modelId="{7819401D-36A6-426A-AF1A-7158395AD558}" type="pres">
      <dgm:prSet presAssocID="{0BE2A5B7-A980-429B-87D5-731BB17C933B}" presName="node" presStyleLbl="revTx" presStyleIdx="0" presStyleCnt="1">
        <dgm:presLayoutVars>
          <dgm:bulletEnabled val="1"/>
        </dgm:presLayoutVars>
      </dgm:prSet>
      <dgm:spPr/>
      <dgm:t>
        <a:bodyPr/>
        <a:lstStyle/>
        <a:p>
          <a:pPr rtl="1"/>
          <a:endParaRPr lang="ar-DZ"/>
        </a:p>
      </dgm:t>
    </dgm:pt>
  </dgm:ptLst>
  <dgm:cxnLst>
    <dgm:cxn modelId="{6A9EBB0D-FAAC-45BC-8DA1-62B016A0B85A}" type="presOf" srcId="{0BE2A5B7-A980-429B-87D5-731BB17C933B}" destId="{7819401D-36A6-426A-AF1A-7158395AD558}" srcOrd="0" destOrd="0" presId="urn:microsoft.com/office/officeart/2005/8/layout/cycle1"/>
    <dgm:cxn modelId="{1CA6101A-86AF-4499-B865-3A1A8B14DB72}" type="presOf" srcId="{3AF7A5ED-264C-4F40-B112-0646F423AE4C}" destId="{208830E5-96CF-4EEE-B5B2-65A5E9721D9C}" srcOrd="0" destOrd="0" presId="urn:microsoft.com/office/officeart/2005/8/layout/cycle1"/>
    <dgm:cxn modelId="{5BC46567-CA4E-419A-A6E9-EFFE497301B7}" srcId="{3AF7A5ED-264C-4F40-B112-0646F423AE4C}" destId="{0BE2A5B7-A980-429B-87D5-731BB17C933B}" srcOrd="0" destOrd="0" parTransId="{6AD3C1BA-EB77-4177-9624-48022F582192}" sibTransId="{6603F26D-5C83-4C52-8A2A-3626B390C13F}"/>
    <dgm:cxn modelId="{5E3FBF78-E910-4944-8159-EECBD0B33D0F}" type="presParOf" srcId="{208830E5-96CF-4EEE-B5B2-65A5E9721D9C}" destId="{7819401D-36A6-426A-AF1A-7158395AD558}" srcOrd="0" destOrd="0" presId="urn:microsoft.com/office/officeart/2005/8/layout/cycle1"/>
  </dgm:cxnLst>
  <dgm:bg/>
  <dgm:whole/>
</dgm:dataModel>
</file>

<file path=ppt/diagrams/data2.xml><?xml version="1.0" encoding="utf-8"?>
<dgm:dataModel xmlns:dgm="http://schemas.openxmlformats.org/drawingml/2006/diagram" xmlns:a="http://schemas.openxmlformats.org/drawingml/2006/main">
  <dgm:ptLst>
    <dgm:pt modelId="{C44E8002-E34F-4E0B-8151-C6E7CBDF5DCB}" type="doc">
      <dgm:prSet loTypeId="urn:microsoft.com/office/officeart/2005/8/layout/vList6" loCatId="list" qsTypeId="urn:microsoft.com/office/officeart/2005/8/quickstyle/simple2" qsCatId="simple" csTypeId="urn:microsoft.com/office/officeart/2005/8/colors/colorful5" csCatId="colorful" phldr="1"/>
      <dgm:spPr/>
    </dgm:pt>
    <dgm:pt modelId="{E87F7852-5DC8-4C26-9586-7400AB1EAF84}">
      <dgm:prSet phldrT="[Texte]" custT="1"/>
      <dgm:spPr/>
      <dgm:t>
        <a:bodyPr/>
        <a:lstStyle/>
        <a:p>
          <a:pPr rtl="1"/>
          <a:r>
            <a:rPr lang="ar-DZ" sz="2400" dirty="0" smtClean="0">
              <a:latin typeface="Andalus" pitchFamily="18" charset="-78"/>
              <a:cs typeface="Andalus" pitchFamily="18" charset="-78"/>
            </a:rPr>
            <a:t>التكرار</a:t>
          </a:r>
          <a:endParaRPr lang="ar-DZ" sz="2400" dirty="0">
            <a:latin typeface="Andalus" pitchFamily="18" charset="-78"/>
            <a:cs typeface="Andalus" pitchFamily="18" charset="-78"/>
          </a:endParaRPr>
        </a:p>
      </dgm:t>
    </dgm:pt>
    <dgm:pt modelId="{A8ACAF4E-4352-47C5-9DFA-D952DF363A47}" type="parTrans" cxnId="{427DEA8A-E44C-492D-B03E-149DFA600444}">
      <dgm:prSet/>
      <dgm:spPr/>
      <dgm:t>
        <a:bodyPr/>
        <a:lstStyle/>
        <a:p>
          <a:pPr rtl="1"/>
          <a:endParaRPr lang="ar-DZ" sz="2000">
            <a:latin typeface="Andalus" pitchFamily="18" charset="-78"/>
            <a:cs typeface="Andalus" pitchFamily="18" charset="-78"/>
          </a:endParaRPr>
        </a:p>
      </dgm:t>
    </dgm:pt>
    <dgm:pt modelId="{B4688646-9A9B-4906-95C5-34D6C1FA90AC}" type="sibTrans" cxnId="{427DEA8A-E44C-492D-B03E-149DFA600444}">
      <dgm:prSet/>
      <dgm:spPr/>
      <dgm:t>
        <a:bodyPr/>
        <a:lstStyle/>
        <a:p>
          <a:pPr rtl="1"/>
          <a:endParaRPr lang="ar-DZ" sz="2000">
            <a:latin typeface="Andalus" pitchFamily="18" charset="-78"/>
            <a:cs typeface="Andalus" pitchFamily="18" charset="-78"/>
          </a:endParaRPr>
        </a:p>
      </dgm:t>
    </dgm:pt>
    <dgm:pt modelId="{5C973118-4625-4BBE-9C95-63176BCCEEAB}">
      <dgm:prSet phldrT="[Texte]" custT="1"/>
      <dgm:spPr/>
      <dgm:t>
        <a:bodyPr/>
        <a:lstStyle/>
        <a:p>
          <a:pPr rtl="1"/>
          <a:r>
            <a:rPr lang="ar-DZ" sz="2400" dirty="0" smtClean="0">
              <a:latin typeface="Andalus" pitchFamily="18" charset="-78"/>
              <a:cs typeface="Andalus" pitchFamily="18" charset="-78"/>
            </a:rPr>
            <a:t>الإرشاد والتوجيه</a:t>
          </a:r>
          <a:endParaRPr lang="ar-DZ" sz="2400" dirty="0">
            <a:latin typeface="Andalus" pitchFamily="18" charset="-78"/>
            <a:cs typeface="Andalus" pitchFamily="18" charset="-78"/>
          </a:endParaRPr>
        </a:p>
      </dgm:t>
    </dgm:pt>
    <dgm:pt modelId="{0039FCF0-F2E6-466B-B1B1-056D755A1A30}" type="parTrans" cxnId="{21176C9E-8F8C-4BAD-BFCA-6E3148F47925}">
      <dgm:prSet/>
      <dgm:spPr/>
      <dgm:t>
        <a:bodyPr/>
        <a:lstStyle/>
        <a:p>
          <a:pPr rtl="1"/>
          <a:endParaRPr lang="ar-DZ" sz="2000">
            <a:latin typeface="Andalus" pitchFamily="18" charset="-78"/>
            <a:cs typeface="Andalus" pitchFamily="18" charset="-78"/>
          </a:endParaRPr>
        </a:p>
      </dgm:t>
    </dgm:pt>
    <dgm:pt modelId="{25F128A4-5E7D-4C77-B6EE-2261916C0BD1}" type="sibTrans" cxnId="{21176C9E-8F8C-4BAD-BFCA-6E3148F47925}">
      <dgm:prSet/>
      <dgm:spPr/>
      <dgm:t>
        <a:bodyPr/>
        <a:lstStyle/>
        <a:p>
          <a:pPr rtl="1"/>
          <a:endParaRPr lang="ar-DZ" sz="2000">
            <a:latin typeface="Andalus" pitchFamily="18" charset="-78"/>
            <a:cs typeface="Andalus" pitchFamily="18" charset="-78"/>
          </a:endParaRPr>
        </a:p>
      </dgm:t>
    </dgm:pt>
    <dgm:pt modelId="{2D7DFA9F-716A-44FD-9853-F68A69CAC1CC}">
      <dgm:prSet phldrT="[Texte]" custT="1"/>
      <dgm:spPr/>
      <dgm:t>
        <a:bodyPr/>
        <a:lstStyle/>
        <a:p>
          <a:pPr rtl="1"/>
          <a:r>
            <a:rPr lang="ar-DZ" sz="2400" dirty="0" smtClean="0">
              <a:latin typeface="Andalus" pitchFamily="18" charset="-78"/>
              <a:cs typeface="Andalus" pitchFamily="18" charset="-78"/>
            </a:rPr>
            <a:t>مراعاة الفروق الفردية</a:t>
          </a:r>
          <a:endParaRPr lang="ar-DZ" sz="2400" dirty="0">
            <a:latin typeface="Andalus" pitchFamily="18" charset="-78"/>
            <a:cs typeface="Andalus" pitchFamily="18" charset="-78"/>
          </a:endParaRPr>
        </a:p>
      </dgm:t>
    </dgm:pt>
    <dgm:pt modelId="{9C8207BF-771A-4494-A6CF-174C73D5A0C2}" type="parTrans" cxnId="{131A66A4-F15F-4C29-8D8F-1AE5BF871BED}">
      <dgm:prSet/>
      <dgm:spPr/>
      <dgm:t>
        <a:bodyPr/>
        <a:lstStyle/>
        <a:p>
          <a:pPr rtl="1"/>
          <a:endParaRPr lang="ar-DZ" sz="2000">
            <a:latin typeface="Andalus" pitchFamily="18" charset="-78"/>
            <a:cs typeface="Andalus" pitchFamily="18" charset="-78"/>
          </a:endParaRPr>
        </a:p>
      </dgm:t>
    </dgm:pt>
    <dgm:pt modelId="{672638AC-34AB-4931-965F-A9B170704197}" type="sibTrans" cxnId="{131A66A4-F15F-4C29-8D8F-1AE5BF871BED}">
      <dgm:prSet/>
      <dgm:spPr/>
      <dgm:t>
        <a:bodyPr/>
        <a:lstStyle/>
        <a:p>
          <a:pPr rtl="1"/>
          <a:endParaRPr lang="ar-DZ" sz="2000">
            <a:latin typeface="Andalus" pitchFamily="18" charset="-78"/>
            <a:cs typeface="Andalus" pitchFamily="18" charset="-78"/>
          </a:endParaRPr>
        </a:p>
      </dgm:t>
    </dgm:pt>
    <dgm:pt modelId="{8773710F-0C4A-4F15-A7FB-7480E4A59A8D}">
      <dgm:prSet custT="1"/>
      <dgm:spPr/>
      <dgm:t>
        <a:bodyPr/>
        <a:lstStyle/>
        <a:p>
          <a:pPr rtl="1"/>
          <a:r>
            <a:rPr lang="ar-DZ" sz="2400" dirty="0" smtClean="0"/>
            <a:t>التكرار يساعد على تعلم أداء أي عمل أما مقدار التكرار فيتوقف على طبيعة المهارة المواد تعلمها وعلى شخصية المتعلم</a:t>
          </a:r>
          <a:endParaRPr lang="ar-DZ" sz="2400" dirty="0"/>
        </a:p>
      </dgm:t>
    </dgm:pt>
    <dgm:pt modelId="{7F133C08-35F4-4C29-B773-AA1A132E5877}" type="parTrans" cxnId="{EDEBC593-6099-4156-8E53-78AE71E878BE}">
      <dgm:prSet/>
      <dgm:spPr/>
      <dgm:t>
        <a:bodyPr/>
        <a:lstStyle/>
        <a:p>
          <a:pPr rtl="1"/>
          <a:endParaRPr lang="ar-DZ"/>
        </a:p>
      </dgm:t>
    </dgm:pt>
    <dgm:pt modelId="{B651804F-E821-4885-B94A-91282277A9CF}" type="sibTrans" cxnId="{EDEBC593-6099-4156-8E53-78AE71E878BE}">
      <dgm:prSet/>
      <dgm:spPr/>
      <dgm:t>
        <a:bodyPr/>
        <a:lstStyle/>
        <a:p>
          <a:pPr rtl="1"/>
          <a:endParaRPr lang="ar-DZ"/>
        </a:p>
      </dgm:t>
    </dgm:pt>
    <dgm:pt modelId="{41F16AE7-A17A-4D12-BF92-5496B29BCD1B}">
      <dgm:prSet custT="1"/>
      <dgm:spPr/>
      <dgm:t>
        <a:bodyPr/>
        <a:lstStyle/>
        <a:p>
          <a:pPr rtl="1"/>
          <a:r>
            <a:rPr lang="ar-DZ" sz="2400" dirty="0" smtClean="0"/>
            <a:t>كلما كان الدافع قويا لدى المتكونين كلما ساعد على سرعة التعلم واكتساب المعرفة والمهارات الجديدة </a:t>
          </a:r>
          <a:endParaRPr lang="ar-DZ" sz="2400" dirty="0"/>
        </a:p>
      </dgm:t>
    </dgm:pt>
    <dgm:pt modelId="{9C9A1F30-EDA5-47A6-9E55-DD06EC9F7926}" type="parTrans" cxnId="{99406DD9-3746-493F-A6AE-18BEB36A1F8A}">
      <dgm:prSet/>
      <dgm:spPr/>
      <dgm:t>
        <a:bodyPr/>
        <a:lstStyle/>
        <a:p>
          <a:pPr rtl="1"/>
          <a:endParaRPr lang="ar-DZ"/>
        </a:p>
      </dgm:t>
    </dgm:pt>
    <dgm:pt modelId="{4D7040CF-4AD0-480A-A28D-F0067F897891}" type="sibTrans" cxnId="{99406DD9-3746-493F-A6AE-18BEB36A1F8A}">
      <dgm:prSet/>
      <dgm:spPr/>
      <dgm:t>
        <a:bodyPr/>
        <a:lstStyle/>
        <a:p>
          <a:pPr rtl="1"/>
          <a:endParaRPr lang="ar-DZ"/>
        </a:p>
      </dgm:t>
    </dgm:pt>
    <dgm:pt modelId="{B1174DA7-9B62-4144-9EA0-4965456D47AD}">
      <dgm:prSet custT="1"/>
      <dgm:spPr/>
      <dgm:t>
        <a:bodyPr/>
        <a:lstStyle/>
        <a:p>
          <a:pPr rtl="1"/>
          <a:r>
            <a:rPr lang="ar-DZ" sz="2400" dirty="0" smtClean="0"/>
            <a:t>إن الاختلافات بين الأفراد من حيث الذكاء والقدرات والطموح لها أثر كبير على التكوين ومن ثم يجب مراعاتها عند تخطيط برنامج تكوين</a:t>
          </a:r>
          <a:endParaRPr lang="ar-DZ" sz="2400" dirty="0"/>
        </a:p>
      </dgm:t>
    </dgm:pt>
    <dgm:pt modelId="{68776B6A-B71E-4C7B-97CB-D430103E22AD}" type="parTrans" cxnId="{0CE5E555-2D79-4FDF-9CC8-AA9EC4F7EEA7}">
      <dgm:prSet/>
      <dgm:spPr/>
      <dgm:t>
        <a:bodyPr/>
        <a:lstStyle/>
        <a:p>
          <a:pPr rtl="1"/>
          <a:endParaRPr lang="ar-DZ"/>
        </a:p>
      </dgm:t>
    </dgm:pt>
    <dgm:pt modelId="{F6B7FF4D-F80E-4D81-A007-372548CFA006}" type="sibTrans" cxnId="{0CE5E555-2D79-4FDF-9CC8-AA9EC4F7EEA7}">
      <dgm:prSet/>
      <dgm:spPr/>
      <dgm:t>
        <a:bodyPr/>
        <a:lstStyle/>
        <a:p>
          <a:pPr rtl="1"/>
          <a:endParaRPr lang="ar-DZ"/>
        </a:p>
      </dgm:t>
    </dgm:pt>
    <dgm:pt modelId="{2E87C302-1D4B-4FAB-9D04-E42CA62B3D55}">
      <dgm:prSet phldrT="[Texte]" custT="1"/>
      <dgm:spPr/>
      <dgm:t>
        <a:bodyPr/>
        <a:lstStyle/>
        <a:p>
          <a:pPr rtl="1"/>
          <a:r>
            <a:rPr lang="ar-DZ" sz="2400" dirty="0" smtClean="0">
              <a:latin typeface="Andalus" pitchFamily="18" charset="-78"/>
              <a:cs typeface="Andalus" pitchFamily="18" charset="-78"/>
            </a:rPr>
            <a:t>الدافع والحافز</a:t>
          </a:r>
          <a:endParaRPr lang="ar-DZ" sz="2400" dirty="0">
            <a:latin typeface="Andalus" pitchFamily="18" charset="-78"/>
            <a:cs typeface="Andalus" pitchFamily="18" charset="-78"/>
          </a:endParaRPr>
        </a:p>
      </dgm:t>
    </dgm:pt>
    <dgm:pt modelId="{F6ACA099-AC53-44FA-8EA9-B276B7BE6D4C}" type="sibTrans" cxnId="{57AE8128-B28C-43E4-87B6-426EF6174709}">
      <dgm:prSet/>
      <dgm:spPr/>
      <dgm:t>
        <a:bodyPr/>
        <a:lstStyle/>
        <a:p>
          <a:pPr rtl="1"/>
          <a:endParaRPr lang="ar-DZ" sz="2000">
            <a:latin typeface="Andalus" pitchFamily="18" charset="-78"/>
            <a:cs typeface="Andalus" pitchFamily="18" charset="-78"/>
          </a:endParaRPr>
        </a:p>
      </dgm:t>
    </dgm:pt>
    <dgm:pt modelId="{A0E24F3D-4D0C-4CC0-BF1E-D9DA86CA5F16}" type="parTrans" cxnId="{57AE8128-B28C-43E4-87B6-426EF6174709}">
      <dgm:prSet/>
      <dgm:spPr/>
      <dgm:t>
        <a:bodyPr/>
        <a:lstStyle/>
        <a:p>
          <a:pPr rtl="1"/>
          <a:endParaRPr lang="ar-DZ" sz="2000">
            <a:latin typeface="Andalus" pitchFamily="18" charset="-78"/>
            <a:cs typeface="Andalus" pitchFamily="18" charset="-78"/>
          </a:endParaRPr>
        </a:p>
      </dgm:t>
    </dgm:pt>
    <dgm:pt modelId="{0A1AFA59-6EF5-49B4-BB7E-08655D170D68}">
      <dgm:prSet custT="1"/>
      <dgm:spPr/>
      <dgm:t>
        <a:bodyPr/>
        <a:lstStyle/>
        <a:p>
          <a:pPr rtl="1"/>
          <a:r>
            <a:rPr lang="ar-DZ" sz="2400" dirty="0" smtClean="0"/>
            <a:t>الإرشاد يساعد على سرعة التعلم فإرشاد المتكونين وتوجيه فيه اقتصاد للوقت والجهد حيث يتعلم الاستجابات الصحيحة والعادات الصحيحة</a:t>
          </a:r>
          <a:endParaRPr lang="ar-DZ" sz="2400" dirty="0"/>
        </a:p>
      </dgm:t>
    </dgm:pt>
    <dgm:pt modelId="{6F414042-508B-44CD-B3DF-450C5DDFB6B3}" type="parTrans" cxnId="{C6CBF43A-9805-4C14-8735-121583A3261A}">
      <dgm:prSet/>
      <dgm:spPr/>
      <dgm:t>
        <a:bodyPr/>
        <a:lstStyle/>
        <a:p>
          <a:pPr rtl="1"/>
          <a:endParaRPr lang="ar-DZ"/>
        </a:p>
      </dgm:t>
    </dgm:pt>
    <dgm:pt modelId="{67233919-F54D-4C76-8D1E-99C20F55C54E}" type="sibTrans" cxnId="{C6CBF43A-9805-4C14-8735-121583A3261A}">
      <dgm:prSet/>
      <dgm:spPr/>
      <dgm:t>
        <a:bodyPr/>
        <a:lstStyle/>
        <a:p>
          <a:pPr rtl="1"/>
          <a:endParaRPr lang="ar-DZ"/>
        </a:p>
      </dgm:t>
    </dgm:pt>
    <dgm:pt modelId="{8BB0971A-B589-404E-A206-DBCC5B4D4009}">
      <dgm:prSet custT="1"/>
      <dgm:spPr/>
      <dgm:t>
        <a:bodyPr/>
        <a:lstStyle/>
        <a:p>
          <a:pPr rtl="1"/>
          <a:endParaRPr lang="ar-DZ" sz="2400" dirty="0"/>
        </a:p>
      </dgm:t>
    </dgm:pt>
    <dgm:pt modelId="{A3EFC1E1-E3A5-4BAB-B0BE-2FAEB3191049}" type="parTrans" cxnId="{0994A890-17B3-4981-8E8C-6E9B378A034A}">
      <dgm:prSet/>
      <dgm:spPr/>
      <dgm:t>
        <a:bodyPr/>
        <a:lstStyle/>
        <a:p>
          <a:pPr rtl="1"/>
          <a:endParaRPr lang="ar-DZ"/>
        </a:p>
      </dgm:t>
    </dgm:pt>
    <dgm:pt modelId="{2848F646-B9BD-4581-84E8-8AB02173D028}" type="sibTrans" cxnId="{0994A890-17B3-4981-8E8C-6E9B378A034A}">
      <dgm:prSet/>
      <dgm:spPr/>
      <dgm:t>
        <a:bodyPr/>
        <a:lstStyle/>
        <a:p>
          <a:pPr rtl="1"/>
          <a:endParaRPr lang="ar-DZ"/>
        </a:p>
      </dgm:t>
    </dgm:pt>
    <dgm:pt modelId="{326EE6FD-5DEE-4572-9CA5-29C5D1CDB205}" type="pres">
      <dgm:prSet presAssocID="{C44E8002-E34F-4E0B-8151-C6E7CBDF5DCB}" presName="Name0" presStyleCnt="0">
        <dgm:presLayoutVars>
          <dgm:dir val="rev"/>
          <dgm:animLvl val="lvl"/>
          <dgm:resizeHandles/>
        </dgm:presLayoutVars>
      </dgm:prSet>
      <dgm:spPr/>
    </dgm:pt>
    <dgm:pt modelId="{890ECC0A-2B08-435A-A59B-6EBAAF8333C0}" type="pres">
      <dgm:prSet presAssocID="{E87F7852-5DC8-4C26-9586-7400AB1EAF84}" presName="linNode" presStyleCnt="0"/>
      <dgm:spPr/>
    </dgm:pt>
    <dgm:pt modelId="{269EC2FC-D993-49FF-A565-EAA80834EAC2}" type="pres">
      <dgm:prSet presAssocID="{E87F7852-5DC8-4C26-9586-7400AB1EAF84}" presName="parentShp" presStyleLbl="node1" presStyleIdx="0" presStyleCnt="4" custLinFactNeighborX="81" custLinFactNeighborY="-18468">
        <dgm:presLayoutVars>
          <dgm:bulletEnabled val="1"/>
        </dgm:presLayoutVars>
      </dgm:prSet>
      <dgm:spPr/>
      <dgm:t>
        <a:bodyPr/>
        <a:lstStyle/>
        <a:p>
          <a:pPr rtl="1"/>
          <a:endParaRPr lang="ar-DZ"/>
        </a:p>
      </dgm:t>
    </dgm:pt>
    <dgm:pt modelId="{379D377F-9083-446A-80E8-0ED05D65EF1F}" type="pres">
      <dgm:prSet presAssocID="{E87F7852-5DC8-4C26-9586-7400AB1EAF84}" presName="childShp" presStyleLbl="bgAccFollowNode1" presStyleIdx="0" presStyleCnt="4" custScaleY="104119">
        <dgm:presLayoutVars>
          <dgm:bulletEnabled val="1"/>
        </dgm:presLayoutVars>
      </dgm:prSet>
      <dgm:spPr/>
      <dgm:t>
        <a:bodyPr/>
        <a:lstStyle/>
        <a:p>
          <a:pPr rtl="1"/>
          <a:endParaRPr lang="ar-DZ"/>
        </a:p>
      </dgm:t>
    </dgm:pt>
    <dgm:pt modelId="{871DBFA0-7224-470D-B9E6-1A93CB06982B}" type="pres">
      <dgm:prSet presAssocID="{B4688646-9A9B-4906-95C5-34D6C1FA90AC}" presName="spacing" presStyleCnt="0"/>
      <dgm:spPr/>
    </dgm:pt>
    <dgm:pt modelId="{48258D6E-277B-4386-B625-5BDBE640FC25}" type="pres">
      <dgm:prSet presAssocID="{5C973118-4625-4BBE-9C95-63176BCCEEAB}" presName="linNode" presStyleCnt="0"/>
      <dgm:spPr/>
    </dgm:pt>
    <dgm:pt modelId="{B4716B64-BA2C-4190-9C70-85A8E9EFC27F}" type="pres">
      <dgm:prSet presAssocID="{5C973118-4625-4BBE-9C95-63176BCCEEAB}" presName="parentShp" presStyleLbl="node1" presStyleIdx="1" presStyleCnt="4">
        <dgm:presLayoutVars>
          <dgm:bulletEnabled val="1"/>
        </dgm:presLayoutVars>
      </dgm:prSet>
      <dgm:spPr/>
      <dgm:t>
        <a:bodyPr/>
        <a:lstStyle/>
        <a:p>
          <a:pPr rtl="1"/>
          <a:endParaRPr lang="ar-DZ"/>
        </a:p>
      </dgm:t>
    </dgm:pt>
    <dgm:pt modelId="{4E6EE361-538E-4B66-A38C-C387AA288D11}" type="pres">
      <dgm:prSet presAssocID="{5C973118-4625-4BBE-9C95-63176BCCEEAB}" presName="childShp" presStyleLbl="bgAccFollowNode1" presStyleIdx="1" presStyleCnt="4" custLinFactNeighborY="-219">
        <dgm:presLayoutVars>
          <dgm:bulletEnabled val="1"/>
        </dgm:presLayoutVars>
      </dgm:prSet>
      <dgm:spPr/>
      <dgm:t>
        <a:bodyPr/>
        <a:lstStyle/>
        <a:p>
          <a:pPr rtl="1"/>
          <a:endParaRPr lang="ar-DZ"/>
        </a:p>
      </dgm:t>
    </dgm:pt>
    <dgm:pt modelId="{98BB7D81-8DB8-4571-AF08-A785B6D21031}" type="pres">
      <dgm:prSet presAssocID="{25F128A4-5E7D-4C77-B6EE-2261916C0BD1}" presName="spacing" presStyleCnt="0"/>
      <dgm:spPr/>
    </dgm:pt>
    <dgm:pt modelId="{9B87FF81-A2C8-4C7E-BECB-22A15728CBC7}" type="pres">
      <dgm:prSet presAssocID="{2E87C302-1D4B-4FAB-9D04-E42CA62B3D55}" presName="linNode" presStyleCnt="0"/>
      <dgm:spPr/>
    </dgm:pt>
    <dgm:pt modelId="{F806C49E-A177-4137-ABC2-51E675551C9D}" type="pres">
      <dgm:prSet presAssocID="{2E87C302-1D4B-4FAB-9D04-E42CA62B3D55}" presName="parentShp" presStyleLbl="node1" presStyleIdx="2" presStyleCnt="4">
        <dgm:presLayoutVars>
          <dgm:bulletEnabled val="1"/>
        </dgm:presLayoutVars>
      </dgm:prSet>
      <dgm:spPr/>
      <dgm:t>
        <a:bodyPr/>
        <a:lstStyle/>
        <a:p>
          <a:pPr rtl="1"/>
          <a:endParaRPr lang="ar-DZ"/>
        </a:p>
      </dgm:t>
    </dgm:pt>
    <dgm:pt modelId="{79D26884-BAD9-49DB-93EC-62C1BFE3C511}" type="pres">
      <dgm:prSet presAssocID="{2E87C302-1D4B-4FAB-9D04-E42CA62B3D55}" presName="childShp" presStyleLbl="bgAccFollowNode1" presStyleIdx="2" presStyleCnt="4">
        <dgm:presLayoutVars>
          <dgm:bulletEnabled val="1"/>
        </dgm:presLayoutVars>
      </dgm:prSet>
      <dgm:spPr/>
      <dgm:t>
        <a:bodyPr/>
        <a:lstStyle/>
        <a:p>
          <a:pPr rtl="1"/>
          <a:endParaRPr lang="ar-DZ"/>
        </a:p>
      </dgm:t>
    </dgm:pt>
    <dgm:pt modelId="{4A354333-414C-4678-9F76-128B79DB2A1F}" type="pres">
      <dgm:prSet presAssocID="{F6ACA099-AC53-44FA-8EA9-B276B7BE6D4C}" presName="spacing" presStyleCnt="0"/>
      <dgm:spPr/>
    </dgm:pt>
    <dgm:pt modelId="{374D902C-2553-43CA-965B-CBDDBAF3D36F}" type="pres">
      <dgm:prSet presAssocID="{2D7DFA9F-716A-44FD-9853-F68A69CAC1CC}" presName="linNode" presStyleCnt="0"/>
      <dgm:spPr/>
    </dgm:pt>
    <dgm:pt modelId="{956BF0E2-A2EF-480A-90DC-7E9C7E2FC261}" type="pres">
      <dgm:prSet presAssocID="{2D7DFA9F-716A-44FD-9853-F68A69CAC1CC}" presName="parentShp" presStyleLbl="node1" presStyleIdx="3" presStyleCnt="4" custLinFactNeighborY="5551">
        <dgm:presLayoutVars>
          <dgm:bulletEnabled val="1"/>
        </dgm:presLayoutVars>
      </dgm:prSet>
      <dgm:spPr/>
      <dgm:t>
        <a:bodyPr/>
        <a:lstStyle/>
        <a:p>
          <a:pPr rtl="1"/>
          <a:endParaRPr lang="ar-DZ"/>
        </a:p>
      </dgm:t>
    </dgm:pt>
    <dgm:pt modelId="{37B48191-41B1-4AA1-B9D5-D3D66D784D12}" type="pres">
      <dgm:prSet presAssocID="{2D7DFA9F-716A-44FD-9853-F68A69CAC1CC}" presName="childShp" presStyleLbl="bgAccFollowNode1" presStyleIdx="3" presStyleCnt="4">
        <dgm:presLayoutVars>
          <dgm:bulletEnabled val="1"/>
        </dgm:presLayoutVars>
      </dgm:prSet>
      <dgm:spPr/>
      <dgm:t>
        <a:bodyPr/>
        <a:lstStyle/>
        <a:p>
          <a:pPr rtl="1"/>
          <a:endParaRPr lang="ar-DZ"/>
        </a:p>
      </dgm:t>
    </dgm:pt>
  </dgm:ptLst>
  <dgm:cxnLst>
    <dgm:cxn modelId="{CB69F9CB-6082-4930-82BA-3087916E5B2C}" type="presOf" srcId="{2D7DFA9F-716A-44FD-9853-F68A69CAC1CC}" destId="{956BF0E2-A2EF-480A-90DC-7E9C7E2FC261}" srcOrd="0" destOrd="0" presId="urn:microsoft.com/office/officeart/2005/8/layout/vList6"/>
    <dgm:cxn modelId="{8B29E1F4-1C4A-4181-BC67-C0C2DEA9D155}" type="presOf" srcId="{B1174DA7-9B62-4144-9EA0-4965456D47AD}" destId="{37B48191-41B1-4AA1-B9D5-D3D66D784D12}" srcOrd="0" destOrd="0" presId="urn:microsoft.com/office/officeart/2005/8/layout/vList6"/>
    <dgm:cxn modelId="{427DEA8A-E44C-492D-B03E-149DFA600444}" srcId="{C44E8002-E34F-4E0B-8151-C6E7CBDF5DCB}" destId="{E87F7852-5DC8-4C26-9586-7400AB1EAF84}" srcOrd="0" destOrd="0" parTransId="{A8ACAF4E-4352-47C5-9DFA-D952DF363A47}" sibTransId="{B4688646-9A9B-4906-95C5-34D6C1FA90AC}"/>
    <dgm:cxn modelId="{0CE5E555-2D79-4FDF-9CC8-AA9EC4F7EEA7}" srcId="{2D7DFA9F-716A-44FD-9853-F68A69CAC1CC}" destId="{B1174DA7-9B62-4144-9EA0-4965456D47AD}" srcOrd="0" destOrd="0" parTransId="{68776B6A-B71E-4C7B-97CB-D430103E22AD}" sibTransId="{F6B7FF4D-F80E-4D81-A007-372548CFA006}"/>
    <dgm:cxn modelId="{21176C9E-8F8C-4BAD-BFCA-6E3148F47925}" srcId="{C44E8002-E34F-4E0B-8151-C6E7CBDF5DCB}" destId="{5C973118-4625-4BBE-9C95-63176BCCEEAB}" srcOrd="1" destOrd="0" parTransId="{0039FCF0-F2E6-466B-B1B1-056D755A1A30}" sibTransId="{25F128A4-5E7D-4C77-B6EE-2261916C0BD1}"/>
    <dgm:cxn modelId="{EDEBC593-6099-4156-8E53-78AE71E878BE}" srcId="{E87F7852-5DC8-4C26-9586-7400AB1EAF84}" destId="{8773710F-0C4A-4F15-A7FB-7480E4A59A8D}" srcOrd="0" destOrd="0" parTransId="{7F133C08-35F4-4C29-B773-AA1A132E5877}" sibTransId="{B651804F-E821-4885-B94A-91282277A9CF}"/>
    <dgm:cxn modelId="{A42E732B-9E62-4964-AE04-37AD6DEBE5C9}" type="presOf" srcId="{5C973118-4625-4BBE-9C95-63176BCCEEAB}" destId="{B4716B64-BA2C-4190-9C70-85A8E9EFC27F}" srcOrd="0" destOrd="0" presId="urn:microsoft.com/office/officeart/2005/8/layout/vList6"/>
    <dgm:cxn modelId="{C6CBF43A-9805-4C14-8735-121583A3261A}" srcId="{5C973118-4625-4BBE-9C95-63176BCCEEAB}" destId="{0A1AFA59-6EF5-49B4-BB7E-08655D170D68}" srcOrd="0" destOrd="0" parTransId="{6F414042-508B-44CD-B3DF-450C5DDFB6B3}" sibTransId="{67233919-F54D-4C76-8D1E-99C20F55C54E}"/>
    <dgm:cxn modelId="{4FA55B23-B94F-4DE2-806B-3714CF6AD477}" type="presOf" srcId="{2E87C302-1D4B-4FAB-9D04-E42CA62B3D55}" destId="{F806C49E-A177-4137-ABC2-51E675551C9D}" srcOrd="0" destOrd="0" presId="urn:microsoft.com/office/officeart/2005/8/layout/vList6"/>
    <dgm:cxn modelId="{31619067-99CA-4C92-919E-952AFAFD816F}" type="presOf" srcId="{8773710F-0C4A-4F15-A7FB-7480E4A59A8D}" destId="{379D377F-9083-446A-80E8-0ED05D65EF1F}" srcOrd="0" destOrd="0" presId="urn:microsoft.com/office/officeart/2005/8/layout/vList6"/>
    <dgm:cxn modelId="{781DE9D0-D03F-4781-93F7-CA48657BAFBA}" type="presOf" srcId="{C44E8002-E34F-4E0B-8151-C6E7CBDF5DCB}" destId="{326EE6FD-5DEE-4572-9CA5-29C5D1CDB205}" srcOrd="0" destOrd="0" presId="urn:microsoft.com/office/officeart/2005/8/layout/vList6"/>
    <dgm:cxn modelId="{F3C42595-BA6E-4EC8-8090-E0E5F2AFC34F}" type="presOf" srcId="{E87F7852-5DC8-4C26-9586-7400AB1EAF84}" destId="{269EC2FC-D993-49FF-A565-EAA80834EAC2}" srcOrd="0" destOrd="0" presId="urn:microsoft.com/office/officeart/2005/8/layout/vList6"/>
    <dgm:cxn modelId="{99406DD9-3746-493F-A6AE-18BEB36A1F8A}" srcId="{2E87C302-1D4B-4FAB-9D04-E42CA62B3D55}" destId="{41F16AE7-A17A-4D12-BF92-5496B29BCD1B}" srcOrd="0" destOrd="0" parTransId="{9C9A1F30-EDA5-47A6-9E55-DD06EC9F7926}" sibTransId="{4D7040CF-4AD0-480A-A28D-F0067F897891}"/>
    <dgm:cxn modelId="{131A66A4-F15F-4C29-8D8F-1AE5BF871BED}" srcId="{C44E8002-E34F-4E0B-8151-C6E7CBDF5DCB}" destId="{2D7DFA9F-716A-44FD-9853-F68A69CAC1CC}" srcOrd="3" destOrd="0" parTransId="{9C8207BF-771A-4494-A6CF-174C73D5A0C2}" sibTransId="{672638AC-34AB-4931-965F-A9B170704197}"/>
    <dgm:cxn modelId="{57AE8128-B28C-43E4-87B6-426EF6174709}" srcId="{C44E8002-E34F-4E0B-8151-C6E7CBDF5DCB}" destId="{2E87C302-1D4B-4FAB-9D04-E42CA62B3D55}" srcOrd="2" destOrd="0" parTransId="{A0E24F3D-4D0C-4CC0-BF1E-D9DA86CA5F16}" sibTransId="{F6ACA099-AC53-44FA-8EA9-B276B7BE6D4C}"/>
    <dgm:cxn modelId="{49B1F7B3-AF3F-431D-9508-844C29E5B1F8}" type="presOf" srcId="{41F16AE7-A17A-4D12-BF92-5496B29BCD1B}" destId="{79D26884-BAD9-49DB-93EC-62C1BFE3C511}" srcOrd="0" destOrd="0" presId="urn:microsoft.com/office/officeart/2005/8/layout/vList6"/>
    <dgm:cxn modelId="{89D0248A-5FD2-4248-9859-5B1EFB0E5C31}" type="presOf" srcId="{0A1AFA59-6EF5-49B4-BB7E-08655D170D68}" destId="{4E6EE361-538E-4B66-A38C-C387AA288D11}" srcOrd="0" destOrd="0" presId="urn:microsoft.com/office/officeart/2005/8/layout/vList6"/>
    <dgm:cxn modelId="{0994A890-17B3-4981-8E8C-6E9B378A034A}" srcId="{E87F7852-5DC8-4C26-9586-7400AB1EAF84}" destId="{8BB0971A-B589-404E-A206-DBCC5B4D4009}" srcOrd="1" destOrd="0" parTransId="{A3EFC1E1-E3A5-4BAB-B0BE-2FAEB3191049}" sibTransId="{2848F646-B9BD-4581-84E8-8AB02173D028}"/>
    <dgm:cxn modelId="{7CDC8D6B-6DF3-4174-A454-7E9674994DA0}" type="presOf" srcId="{8BB0971A-B589-404E-A206-DBCC5B4D4009}" destId="{379D377F-9083-446A-80E8-0ED05D65EF1F}" srcOrd="0" destOrd="1" presId="urn:microsoft.com/office/officeart/2005/8/layout/vList6"/>
    <dgm:cxn modelId="{DC82AEAF-430E-4756-99FB-598E21EA70B4}" type="presParOf" srcId="{326EE6FD-5DEE-4572-9CA5-29C5D1CDB205}" destId="{890ECC0A-2B08-435A-A59B-6EBAAF8333C0}" srcOrd="0" destOrd="0" presId="urn:microsoft.com/office/officeart/2005/8/layout/vList6"/>
    <dgm:cxn modelId="{78C9BD88-D824-4DD5-8482-1396F237A572}" type="presParOf" srcId="{890ECC0A-2B08-435A-A59B-6EBAAF8333C0}" destId="{269EC2FC-D993-49FF-A565-EAA80834EAC2}" srcOrd="0" destOrd="0" presId="urn:microsoft.com/office/officeart/2005/8/layout/vList6"/>
    <dgm:cxn modelId="{8A6B3049-C083-4304-B02B-46AC4DA31C16}" type="presParOf" srcId="{890ECC0A-2B08-435A-A59B-6EBAAF8333C0}" destId="{379D377F-9083-446A-80E8-0ED05D65EF1F}" srcOrd="1" destOrd="0" presId="urn:microsoft.com/office/officeart/2005/8/layout/vList6"/>
    <dgm:cxn modelId="{413B894B-BDFB-4265-A6EA-BAACD3CBECCD}" type="presParOf" srcId="{326EE6FD-5DEE-4572-9CA5-29C5D1CDB205}" destId="{871DBFA0-7224-470D-B9E6-1A93CB06982B}" srcOrd="1" destOrd="0" presId="urn:microsoft.com/office/officeart/2005/8/layout/vList6"/>
    <dgm:cxn modelId="{2F4A6329-5C07-4134-AB06-0560DEB7BED4}" type="presParOf" srcId="{326EE6FD-5DEE-4572-9CA5-29C5D1CDB205}" destId="{48258D6E-277B-4386-B625-5BDBE640FC25}" srcOrd="2" destOrd="0" presId="urn:microsoft.com/office/officeart/2005/8/layout/vList6"/>
    <dgm:cxn modelId="{8B2E05D2-ADFA-437D-A2ED-FFD6352C7BCB}" type="presParOf" srcId="{48258D6E-277B-4386-B625-5BDBE640FC25}" destId="{B4716B64-BA2C-4190-9C70-85A8E9EFC27F}" srcOrd="0" destOrd="0" presId="urn:microsoft.com/office/officeart/2005/8/layout/vList6"/>
    <dgm:cxn modelId="{C7875229-16CF-4CCC-9B16-437AEBAE96FF}" type="presParOf" srcId="{48258D6E-277B-4386-B625-5BDBE640FC25}" destId="{4E6EE361-538E-4B66-A38C-C387AA288D11}" srcOrd="1" destOrd="0" presId="urn:microsoft.com/office/officeart/2005/8/layout/vList6"/>
    <dgm:cxn modelId="{9A885ED3-866A-43CB-BD34-CB3AA1854B65}" type="presParOf" srcId="{326EE6FD-5DEE-4572-9CA5-29C5D1CDB205}" destId="{98BB7D81-8DB8-4571-AF08-A785B6D21031}" srcOrd="3" destOrd="0" presId="urn:microsoft.com/office/officeart/2005/8/layout/vList6"/>
    <dgm:cxn modelId="{2E6CB4B1-91D7-4413-8CD5-70D65EB7F71D}" type="presParOf" srcId="{326EE6FD-5DEE-4572-9CA5-29C5D1CDB205}" destId="{9B87FF81-A2C8-4C7E-BECB-22A15728CBC7}" srcOrd="4" destOrd="0" presId="urn:microsoft.com/office/officeart/2005/8/layout/vList6"/>
    <dgm:cxn modelId="{94CDDBA0-0326-4B7B-8FCE-E784DFF3AEDE}" type="presParOf" srcId="{9B87FF81-A2C8-4C7E-BECB-22A15728CBC7}" destId="{F806C49E-A177-4137-ABC2-51E675551C9D}" srcOrd="0" destOrd="0" presId="urn:microsoft.com/office/officeart/2005/8/layout/vList6"/>
    <dgm:cxn modelId="{FA7CFCD6-CF76-4A4D-B597-A1373775579D}" type="presParOf" srcId="{9B87FF81-A2C8-4C7E-BECB-22A15728CBC7}" destId="{79D26884-BAD9-49DB-93EC-62C1BFE3C511}" srcOrd="1" destOrd="0" presId="urn:microsoft.com/office/officeart/2005/8/layout/vList6"/>
    <dgm:cxn modelId="{A6FC01FC-A488-46DE-A520-4347A836A3C5}" type="presParOf" srcId="{326EE6FD-5DEE-4572-9CA5-29C5D1CDB205}" destId="{4A354333-414C-4678-9F76-128B79DB2A1F}" srcOrd="5" destOrd="0" presId="urn:microsoft.com/office/officeart/2005/8/layout/vList6"/>
    <dgm:cxn modelId="{E2202F07-1D56-41B8-8DCA-DAC83CC40687}" type="presParOf" srcId="{326EE6FD-5DEE-4572-9CA5-29C5D1CDB205}" destId="{374D902C-2553-43CA-965B-CBDDBAF3D36F}" srcOrd="6" destOrd="0" presId="urn:microsoft.com/office/officeart/2005/8/layout/vList6"/>
    <dgm:cxn modelId="{E2D7205C-BE29-4410-88D3-DAE1DFCFB064}" type="presParOf" srcId="{374D902C-2553-43CA-965B-CBDDBAF3D36F}" destId="{956BF0E2-A2EF-480A-90DC-7E9C7E2FC261}" srcOrd="0" destOrd="0" presId="urn:microsoft.com/office/officeart/2005/8/layout/vList6"/>
    <dgm:cxn modelId="{64AFAA4F-E82D-48D0-B5E1-E743B3FB5642}" type="presParOf" srcId="{374D902C-2553-43CA-965B-CBDDBAF3D36F}" destId="{37B48191-41B1-4AA1-B9D5-D3D66D784D12}"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C44E8002-E34F-4E0B-8151-C6E7CBDF5DCB}" type="doc">
      <dgm:prSet loTypeId="urn:microsoft.com/office/officeart/2005/8/layout/chevron2" loCatId="list" qsTypeId="urn:microsoft.com/office/officeart/2005/8/quickstyle/simple4" qsCatId="simple" csTypeId="urn:microsoft.com/office/officeart/2005/8/colors/colorful5" csCatId="colorful" phldr="1"/>
      <dgm:spPr/>
    </dgm:pt>
    <dgm:pt modelId="{E87F7852-5DC8-4C26-9586-7400AB1EAF84}">
      <dgm:prSet phldrT="[Texte]" custT="1"/>
      <dgm:spPr/>
      <dgm:t>
        <a:bodyPr/>
        <a:lstStyle/>
        <a:p>
          <a:pPr rtl="1"/>
          <a:r>
            <a:rPr lang="ar-DZ" sz="2400" dirty="0" smtClean="0">
              <a:latin typeface="Andalus" pitchFamily="18" charset="-78"/>
              <a:cs typeface="Andalus" pitchFamily="18" charset="-78"/>
            </a:rPr>
            <a:t>1</a:t>
          </a:r>
          <a:endParaRPr lang="ar-DZ" sz="2400" dirty="0">
            <a:latin typeface="Andalus" pitchFamily="18" charset="-78"/>
            <a:cs typeface="Andalus" pitchFamily="18" charset="-78"/>
          </a:endParaRPr>
        </a:p>
      </dgm:t>
    </dgm:pt>
    <dgm:pt modelId="{A8ACAF4E-4352-47C5-9DFA-D952DF363A47}" type="parTrans" cxnId="{427DEA8A-E44C-492D-B03E-149DFA600444}">
      <dgm:prSet/>
      <dgm:spPr/>
      <dgm:t>
        <a:bodyPr/>
        <a:lstStyle/>
        <a:p>
          <a:pPr rtl="1"/>
          <a:endParaRPr lang="ar-DZ" sz="2000">
            <a:latin typeface="Andalus" pitchFamily="18" charset="-78"/>
            <a:cs typeface="Andalus" pitchFamily="18" charset="-78"/>
          </a:endParaRPr>
        </a:p>
      </dgm:t>
    </dgm:pt>
    <dgm:pt modelId="{B4688646-9A9B-4906-95C5-34D6C1FA90AC}" type="sibTrans" cxnId="{427DEA8A-E44C-492D-B03E-149DFA600444}">
      <dgm:prSet/>
      <dgm:spPr/>
      <dgm:t>
        <a:bodyPr/>
        <a:lstStyle/>
        <a:p>
          <a:pPr rtl="1"/>
          <a:endParaRPr lang="ar-DZ" sz="2000">
            <a:latin typeface="Andalus" pitchFamily="18" charset="-78"/>
            <a:cs typeface="Andalus" pitchFamily="18" charset="-78"/>
          </a:endParaRPr>
        </a:p>
      </dgm:t>
    </dgm:pt>
    <dgm:pt modelId="{5C973118-4625-4BBE-9C95-63176BCCEEAB}">
      <dgm:prSet phldrT="[Texte]" custT="1"/>
      <dgm:spPr/>
      <dgm:t>
        <a:bodyPr/>
        <a:lstStyle/>
        <a:p>
          <a:pPr rtl="1"/>
          <a:r>
            <a:rPr lang="ar-DZ" sz="2400" dirty="0" smtClean="0">
              <a:latin typeface="Andalus" pitchFamily="18" charset="-78"/>
              <a:cs typeface="Andalus" pitchFamily="18" charset="-78"/>
            </a:rPr>
            <a:t>2</a:t>
          </a:r>
          <a:endParaRPr lang="ar-DZ" sz="2400" dirty="0">
            <a:latin typeface="Andalus" pitchFamily="18" charset="-78"/>
            <a:cs typeface="Andalus" pitchFamily="18" charset="-78"/>
          </a:endParaRPr>
        </a:p>
      </dgm:t>
    </dgm:pt>
    <dgm:pt modelId="{0039FCF0-F2E6-466B-B1B1-056D755A1A30}" type="parTrans" cxnId="{21176C9E-8F8C-4BAD-BFCA-6E3148F47925}">
      <dgm:prSet/>
      <dgm:spPr/>
      <dgm:t>
        <a:bodyPr/>
        <a:lstStyle/>
        <a:p>
          <a:pPr rtl="1"/>
          <a:endParaRPr lang="ar-DZ" sz="2000">
            <a:latin typeface="Andalus" pitchFamily="18" charset="-78"/>
            <a:cs typeface="Andalus" pitchFamily="18" charset="-78"/>
          </a:endParaRPr>
        </a:p>
      </dgm:t>
    </dgm:pt>
    <dgm:pt modelId="{25F128A4-5E7D-4C77-B6EE-2261916C0BD1}" type="sibTrans" cxnId="{21176C9E-8F8C-4BAD-BFCA-6E3148F47925}">
      <dgm:prSet/>
      <dgm:spPr/>
      <dgm:t>
        <a:bodyPr/>
        <a:lstStyle/>
        <a:p>
          <a:pPr rtl="1"/>
          <a:endParaRPr lang="ar-DZ" sz="2000">
            <a:latin typeface="Andalus" pitchFamily="18" charset="-78"/>
            <a:cs typeface="Andalus" pitchFamily="18" charset="-78"/>
          </a:endParaRPr>
        </a:p>
      </dgm:t>
    </dgm:pt>
    <dgm:pt modelId="{2D7DFA9F-716A-44FD-9853-F68A69CAC1CC}">
      <dgm:prSet phldrT="[Texte]" custT="1"/>
      <dgm:spPr/>
      <dgm:t>
        <a:bodyPr/>
        <a:lstStyle/>
        <a:p>
          <a:pPr rtl="1"/>
          <a:r>
            <a:rPr lang="ar-DZ" sz="2400" dirty="0" smtClean="0">
              <a:latin typeface="Andalus" pitchFamily="18" charset="-78"/>
              <a:cs typeface="Andalus" pitchFamily="18" charset="-78"/>
            </a:rPr>
            <a:t>4</a:t>
          </a:r>
          <a:endParaRPr lang="ar-DZ" sz="2400" dirty="0">
            <a:latin typeface="Andalus" pitchFamily="18" charset="-78"/>
            <a:cs typeface="Andalus" pitchFamily="18" charset="-78"/>
          </a:endParaRPr>
        </a:p>
      </dgm:t>
    </dgm:pt>
    <dgm:pt modelId="{9C8207BF-771A-4494-A6CF-174C73D5A0C2}" type="parTrans" cxnId="{131A66A4-F15F-4C29-8D8F-1AE5BF871BED}">
      <dgm:prSet/>
      <dgm:spPr/>
      <dgm:t>
        <a:bodyPr/>
        <a:lstStyle/>
        <a:p>
          <a:pPr rtl="1"/>
          <a:endParaRPr lang="ar-DZ" sz="2000">
            <a:latin typeface="Andalus" pitchFamily="18" charset="-78"/>
            <a:cs typeface="Andalus" pitchFamily="18" charset="-78"/>
          </a:endParaRPr>
        </a:p>
      </dgm:t>
    </dgm:pt>
    <dgm:pt modelId="{672638AC-34AB-4931-965F-A9B170704197}" type="sibTrans" cxnId="{131A66A4-F15F-4C29-8D8F-1AE5BF871BED}">
      <dgm:prSet/>
      <dgm:spPr/>
      <dgm:t>
        <a:bodyPr/>
        <a:lstStyle/>
        <a:p>
          <a:pPr rtl="1"/>
          <a:endParaRPr lang="ar-DZ" sz="2000">
            <a:latin typeface="Andalus" pitchFamily="18" charset="-78"/>
            <a:cs typeface="Andalus" pitchFamily="18" charset="-78"/>
          </a:endParaRPr>
        </a:p>
      </dgm:t>
    </dgm:pt>
    <dgm:pt modelId="{8773710F-0C4A-4F15-A7FB-7480E4A59A8D}">
      <dgm:prSet custT="1"/>
      <dgm:spPr/>
      <dgm:t>
        <a:bodyPr/>
        <a:lstStyle/>
        <a:p>
          <a:pPr rtl="1"/>
          <a:endParaRPr lang="ar-DZ" sz="2400" dirty="0"/>
        </a:p>
      </dgm:t>
    </dgm:pt>
    <dgm:pt modelId="{7F133C08-35F4-4C29-B773-AA1A132E5877}" type="parTrans" cxnId="{EDEBC593-6099-4156-8E53-78AE71E878BE}">
      <dgm:prSet/>
      <dgm:spPr/>
      <dgm:t>
        <a:bodyPr/>
        <a:lstStyle/>
        <a:p>
          <a:pPr rtl="1"/>
          <a:endParaRPr lang="ar-DZ"/>
        </a:p>
      </dgm:t>
    </dgm:pt>
    <dgm:pt modelId="{B651804F-E821-4885-B94A-91282277A9CF}" type="sibTrans" cxnId="{EDEBC593-6099-4156-8E53-78AE71E878BE}">
      <dgm:prSet/>
      <dgm:spPr/>
      <dgm:t>
        <a:bodyPr/>
        <a:lstStyle/>
        <a:p>
          <a:pPr rtl="1"/>
          <a:endParaRPr lang="ar-DZ"/>
        </a:p>
      </dgm:t>
    </dgm:pt>
    <dgm:pt modelId="{41F16AE7-A17A-4D12-BF92-5496B29BCD1B}">
      <dgm:prSet custT="1"/>
      <dgm:spPr/>
      <dgm:t>
        <a:bodyPr/>
        <a:lstStyle/>
        <a:p>
          <a:pPr rtl="1"/>
          <a:r>
            <a:rPr lang="ar-DZ" sz="2400" dirty="0" smtClean="0"/>
            <a:t>تخفيض حوادث العمل</a:t>
          </a:r>
          <a:endParaRPr lang="ar-DZ" sz="2400" dirty="0"/>
        </a:p>
      </dgm:t>
    </dgm:pt>
    <dgm:pt modelId="{9C9A1F30-EDA5-47A6-9E55-DD06EC9F7926}" type="parTrans" cxnId="{99406DD9-3746-493F-A6AE-18BEB36A1F8A}">
      <dgm:prSet/>
      <dgm:spPr/>
      <dgm:t>
        <a:bodyPr/>
        <a:lstStyle/>
        <a:p>
          <a:pPr rtl="1"/>
          <a:endParaRPr lang="ar-DZ"/>
        </a:p>
      </dgm:t>
    </dgm:pt>
    <dgm:pt modelId="{4D7040CF-4AD0-480A-A28D-F0067F897891}" type="sibTrans" cxnId="{99406DD9-3746-493F-A6AE-18BEB36A1F8A}">
      <dgm:prSet/>
      <dgm:spPr/>
      <dgm:t>
        <a:bodyPr/>
        <a:lstStyle/>
        <a:p>
          <a:pPr rtl="1"/>
          <a:endParaRPr lang="ar-DZ"/>
        </a:p>
      </dgm:t>
    </dgm:pt>
    <dgm:pt modelId="{2E87C302-1D4B-4FAB-9D04-E42CA62B3D55}">
      <dgm:prSet phldrT="[Texte]" custT="1"/>
      <dgm:spPr/>
      <dgm:t>
        <a:bodyPr/>
        <a:lstStyle/>
        <a:p>
          <a:pPr rtl="1"/>
          <a:r>
            <a:rPr lang="ar-DZ" sz="2400" dirty="0" smtClean="0">
              <a:latin typeface="Andalus" pitchFamily="18" charset="-78"/>
              <a:cs typeface="Andalus" pitchFamily="18" charset="-78"/>
            </a:rPr>
            <a:t>3</a:t>
          </a:r>
          <a:endParaRPr lang="ar-DZ" sz="2400" dirty="0">
            <a:latin typeface="Andalus" pitchFamily="18" charset="-78"/>
            <a:cs typeface="Andalus" pitchFamily="18" charset="-78"/>
          </a:endParaRPr>
        </a:p>
      </dgm:t>
    </dgm:pt>
    <dgm:pt modelId="{F6ACA099-AC53-44FA-8EA9-B276B7BE6D4C}" type="sibTrans" cxnId="{57AE8128-B28C-43E4-87B6-426EF6174709}">
      <dgm:prSet/>
      <dgm:spPr/>
      <dgm:t>
        <a:bodyPr/>
        <a:lstStyle/>
        <a:p>
          <a:pPr rtl="1"/>
          <a:endParaRPr lang="ar-DZ" sz="2000">
            <a:latin typeface="Andalus" pitchFamily="18" charset="-78"/>
            <a:cs typeface="Andalus" pitchFamily="18" charset="-78"/>
          </a:endParaRPr>
        </a:p>
      </dgm:t>
    </dgm:pt>
    <dgm:pt modelId="{A0E24F3D-4D0C-4CC0-BF1E-D9DA86CA5F16}" type="parTrans" cxnId="{57AE8128-B28C-43E4-87B6-426EF6174709}">
      <dgm:prSet/>
      <dgm:spPr/>
      <dgm:t>
        <a:bodyPr/>
        <a:lstStyle/>
        <a:p>
          <a:pPr rtl="1"/>
          <a:endParaRPr lang="ar-DZ" sz="2000">
            <a:latin typeface="Andalus" pitchFamily="18" charset="-78"/>
            <a:cs typeface="Andalus" pitchFamily="18" charset="-78"/>
          </a:endParaRPr>
        </a:p>
      </dgm:t>
    </dgm:pt>
    <dgm:pt modelId="{0A1AFA59-6EF5-49B4-BB7E-08655D170D68}">
      <dgm:prSet custT="1"/>
      <dgm:spPr/>
      <dgm:t>
        <a:bodyPr/>
        <a:lstStyle/>
        <a:p>
          <a:pPr rtl="1"/>
          <a:r>
            <a:rPr lang="ar-DZ" sz="2400" dirty="0" smtClean="0"/>
            <a:t>رفع </a:t>
          </a:r>
          <a:r>
            <a:rPr lang="ar-DZ" sz="2400" dirty="0" smtClean="0"/>
            <a:t>معنويات </a:t>
          </a:r>
          <a:r>
            <a:rPr lang="ar-DZ" sz="2400" dirty="0" smtClean="0"/>
            <a:t>الأفراد</a:t>
          </a:r>
          <a:endParaRPr lang="ar-DZ" sz="2400" dirty="0"/>
        </a:p>
      </dgm:t>
    </dgm:pt>
    <dgm:pt modelId="{6F414042-508B-44CD-B3DF-450C5DDFB6B3}" type="parTrans" cxnId="{C6CBF43A-9805-4C14-8735-121583A3261A}">
      <dgm:prSet/>
      <dgm:spPr/>
      <dgm:t>
        <a:bodyPr/>
        <a:lstStyle/>
        <a:p>
          <a:pPr rtl="1"/>
          <a:endParaRPr lang="ar-DZ"/>
        </a:p>
      </dgm:t>
    </dgm:pt>
    <dgm:pt modelId="{67233919-F54D-4C76-8D1E-99C20F55C54E}" type="sibTrans" cxnId="{C6CBF43A-9805-4C14-8735-121583A3261A}">
      <dgm:prSet/>
      <dgm:spPr/>
      <dgm:t>
        <a:bodyPr/>
        <a:lstStyle/>
        <a:p>
          <a:pPr rtl="1"/>
          <a:endParaRPr lang="ar-DZ"/>
        </a:p>
      </dgm:t>
    </dgm:pt>
    <dgm:pt modelId="{8BB0971A-B589-404E-A206-DBCC5B4D4009}">
      <dgm:prSet custT="1"/>
      <dgm:spPr/>
      <dgm:t>
        <a:bodyPr/>
        <a:lstStyle/>
        <a:p>
          <a:pPr rtl="1"/>
          <a:r>
            <a:rPr lang="ar-DZ" sz="2400" dirty="0" smtClean="0"/>
            <a:t>زيادة الإنتاجية</a:t>
          </a:r>
          <a:endParaRPr lang="ar-DZ" sz="2400" dirty="0"/>
        </a:p>
      </dgm:t>
    </dgm:pt>
    <dgm:pt modelId="{A3EFC1E1-E3A5-4BAB-B0BE-2FAEB3191049}" type="parTrans" cxnId="{0994A890-17B3-4981-8E8C-6E9B378A034A}">
      <dgm:prSet/>
      <dgm:spPr/>
      <dgm:t>
        <a:bodyPr/>
        <a:lstStyle/>
        <a:p>
          <a:pPr rtl="1"/>
          <a:endParaRPr lang="ar-DZ"/>
        </a:p>
      </dgm:t>
    </dgm:pt>
    <dgm:pt modelId="{2848F646-B9BD-4581-84E8-8AB02173D028}" type="sibTrans" cxnId="{0994A890-17B3-4981-8E8C-6E9B378A034A}">
      <dgm:prSet/>
      <dgm:spPr/>
      <dgm:t>
        <a:bodyPr/>
        <a:lstStyle/>
        <a:p>
          <a:pPr rtl="1"/>
          <a:endParaRPr lang="ar-DZ"/>
        </a:p>
      </dgm:t>
    </dgm:pt>
    <dgm:pt modelId="{3CFDB209-AD6A-4E65-A766-24608CDB5667}">
      <dgm:prSet custT="1"/>
      <dgm:spPr/>
      <dgm:t>
        <a:bodyPr/>
        <a:lstStyle/>
        <a:p>
          <a:pPr rtl="1"/>
          <a:r>
            <a:rPr lang="ar-DZ" sz="2400" dirty="0" smtClean="0"/>
            <a:t>استمرارية و استقرارية التنظيم</a:t>
          </a:r>
          <a:endParaRPr lang="ar-DZ" sz="2400" dirty="0"/>
        </a:p>
      </dgm:t>
    </dgm:pt>
    <dgm:pt modelId="{C4E28D30-71A8-48C0-B448-896388252D7F}" type="parTrans" cxnId="{100575C4-E2AC-4B09-A9BB-AB6E4348352B}">
      <dgm:prSet/>
      <dgm:spPr/>
      <dgm:t>
        <a:bodyPr/>
        <a:lstStyle/>
        <a:p>
          <a:pPr rtl="1"/>
          <a:endParaRPr lang="ar-DZ"/>
        </a:p>
      </dgm:t>
    </dgm:pt>
    <dgm:pt modelId="{E31ED435-E14A-4DD0-AE6C-3965A0A4F0D2}" type="sibTrans" cxnId="{100575C4-E2AC-4B09-A9BB-AB6E4348352B}">
      <dgm:prSet/>
      <dgm:spPr/>
      <dgm:t>
        <a:bodyPr/>
        <a:lstStyle/>
        <a:p>
          <a:pPr rtl="1"/>
          <a:endParaRPr lang="ar-DZ"/>
        </a:p>
      </dgm:t>
    </dgm:pt>
    <dgm:pt modelId="{14059871-7439-4072-87AB-9EDBAD4C1A93}">
      <dgm:prSet custT="1"/>
      <dgm:spPr/>
      <dgm:t>
        <a:bodyPr/>
        <a:lstStyle/>
        <a:p>
          <a:pPr rtl="1"/>
          <a:r>
            <a:rPr lang="ar-DZ" sz="2400" dirty="0" smtClean="0"/>
            <a:t>5</a:t>
          </a:r>
          <a:endParaRPr lang="ar-DZ" sz="2400" dirty="0"/>
        </a:p>
      </dgm:t>
    </dgm:pt>
    <dgm:pt modelId="{8AA686C9-E8B2-44B8-A0EE-F08C0D136B56}" type="parTrans" cxnId="{1FC87D91-4281-4413-BD76-3E8438ACC5C4}">
      <dgm:prSet/>
      <dgm:spPr/>
      <dgm:t>
        <a:bodyPr/>
        <a:lstStyle/>
        <a:p>
          <a:pPr rtl="1"/>
          <a:endParaRPr lang="ar-DZ"/>
        </a:p>
      </dgm:t>
    </dgm:pt>
    <dgm:pt modelId="{4F36CBA3-E000-4E08-B532-0D5F3B484A18}" type="sibTrans" cxnId="{1FC87D91-4281-4413-BD76-3E8438ACC5C4}">
      <dgm:prSet/>
      <dgm:spPr/>
      <dgm:t>
        <a:bodyPr/>
        <a:lstStyle/>
        <a:p>
          <a:pPr rtl="1"/>
          <a:endParaRPr lang="ar-DZ"/>
        </a:p>
      </dgm:t>
    </dgm:pt>
    <dgm:pt modelId="{38581767-2B45-4A0E-BA11-09AC02422339}">
      <dgm:prSet custT="1"/>
      <dgm:spPr/>
      <dgm:t>
        <a:bodyPr/>
        <a:lstStyle/>
        <a:p>
          <a:pPr rtl="1"/>
          <a:r>
            <a:rPr lang="ar-DZ" sz="2400" dirty="0" smtClean="0"/>
            <a:t>6</a:t>
          </a:r>
          <a:endParaRPr lang="ar-DZ" sz="2400" dirty="0"/>
        </a:p>
      </dgm:t>
    </dgm:pt>
    <dgm:pt modelId="{0C87D32B-746E-4497-A9BA-1BD62FBC22CB}" type="parTrans" cxnId="{804F21D8-67A4-458C-A6A8-EBF57A5C1462}">
      <dgm:prSet/>
      <dgm:spPr/>
      <dgm:t>
        <a:bodyPr/>
        <a:lstStyle/>
        <a:p>
          <a:pPr rtl="1"/>
          <a:endParaRPr lang="ar-DZ"/>
        </a:p>
      </dgm:t>
    </dgm:pt>
    <dgm:pt modelId="{82B2898B-11DF-4FC0-9BB7-CF1110D58CFB}" type="sibTrans" cxnId="{804F21D8-67A4-458C-A6A8-EBF57A5C1462}">
      <dgm:prSet/>
      <dgm:spPr/>
      <dgm:t>
        <a:bodyPr/>
        <a:lstStyle/>
        <a:p>
          <a:pPr rtl="1"/>
          <a:endParaRPr lang="ar-DZ"/>
        </a:p>
      </dgm:t>
    </dgm:pt>
    <dgm:pt modelId="{9814094F-9435-4945-8221-58165A16CFA5}">
      <dgm:prSet custT="1"/>
      <dgm:spPr/>
      <dgm:t>
        <a:bodyPr/>
        <a:lstStyle/>
        <a:p>
          <a:pPr rtl="1"/>
          <a:endParaRPr lang="ar-DZ" sz="2400" dirty="0"/>
        </a:p>
      </dgm:t>
    </dgm:pt>
    <dgm:pt modelId="{2EBB2F84-9D60-4817-8677-34516DDAC978}" type="parTrans" cxnId="{FF55FB98-1039-4082-A354-431FE3B195FC}">
      <dgm:prSet/>
      <dgm:spPr/>
      <dgm:t>
        <a:bodyPr/>
        <a:lstStyle/>
        <a:p>
          <a:pPr rtl="1"/>
          <a:endParaRPr lang="ar-DZ"/>
        </a:p>
      </dgm:t>
    </dgm:pt>
    <dgm:pt modelId="{4AAF1A70-21ED-4D3E-ABC7-C009B45CA4B5}" type="sibTrans" cxnId="{FF55FB98-1039-4082-A354-431FE3B195FC}">
      <dgm:prSet/>
      <dgm:spPr/>
      <dgm:t>
        <a:bodyPr/>
        <a:lstStyle/>
        <a:p>
          <a:pPr rtl="1"/>
          <a:endParaRPr lang="ar-DZ"/>
        </a:p>
      </dgm:t>
    </dgm:pt>
    <dgm:pt modelId="{AA9F2CAF-5A7E-4499-B65A-1F89D150EC3B}">
      <dgm:prSet custT="1"/>
      <dgm:spPr/>
      <dgm:t>
        <a:bodyPr/>
        <a:lstStyle/>
        <a:p>
          <a:pPr rtl="1"/>
          <a:r>
            <a:rPr lang="ar-DZ" sz="2400" dirty="0" smtClean="0"/>
            <a:t>رفع مستوى الرقابة الذاتية</a:t>
          </a:r>
          <a:endParaRPr lang="ar-DZ" sz="2400" dirty="0"/>
        </a:p>
      </dgm:t>
    </dgm:pt>
    <dgm:pt modelId="{A7ECF731-1D23-43B3-8B6F-2C8A1A255C13}" type="parTrans" cxnId="{60AD4140-903F-4D55-B652-999C2E8B3FB8}">
      <dgm:prSet/>
      <dgm:spPr/>
      <dgm:t>
        <a:bodyPr/>
        <a:lstStyle/>
        <a:p>
          <a:pPr rtl="1"/>
          <a:endParaRPr lang="ar-DZ"/>
        </a:p>
      </dgm:t>
    </dgm:pt>
    <dgm:pt modelId="{4AB23158-7298-4E42-AB6C-15B77914FCC6}" type="sibTrans" cxnId="{60AD4140-903F-4D55-B652-999C2E8B3FB8}">
      <dgm:prSet/>
      <dgm:spPr/>
      <dgm:t>
        <a:bodyPr/>
        <a:lstStyle/>
        <a:p>
          <a:pPr rtl="1"/>
          <a:endParaRPr lang="ar-DZ"/>
        </a:p>
      </dgm:t>
    </dgm:pt>
    <dgm:pt modelId="{BEA93866-8896-4607-9CDB-8607FD5C5967}">
      <dgm:prSet custT="1"/>
      <dgm:spPr/>
      <dgm:t>
        <a:bodyPr/>
        <a:lstStyle/>
        <a:p>
          <a:pPr rtl="1"/>
          <a:r>
            <a:rPr lang="ar-DZ" sz="2400" dirty="0" smtClean="0"/>
            <a:t>توفير الوقت</a:t>
          </a:r>
          <a:endParaRPr lang="ar-DZ" sz="2400" dirty="0"/>
        </a:p>
      </dgm:t>
    </dgm:pt>
    <dgm:pt modelId="{10F550EC-5163-45CA-A2C6-42DF64B1E886}" type="parTrans" cxnId="{4980516E-3A3E-4285-9975-01D85CBBDCD5}">
      <dgm:prSet/>
      <dgm:spPr/>
      <dgm:t>
        <a:bodyPr/>
        <a:lstStyle/>
        <a:p>
          <a:pPr rtl="1"/>
          <a:endParaRPr lang="ar-DZ"/>
        </a:p>
      </dgm:t>
    </dgm:pt>
    <dgm:pt modelId="{FED86C47-23C4-4141-BCEA-222B430282D6}" type="sibTrans" cxnId="{4980516E-3A3E-4285-9975-01D85CBBDCD5}">
      <dgm:prSet/>
      <dgm:spPr/>
      <dgm:t>
        <a:bodyPr/>
        <a:lstStyle/>
        <a:p>
          <a:pPr rtl="1"/>
          <a:endParaRPr lang="ar-DZ"/>
        </a:p>
      </dgm:t>
    </dgm:pt>
    <dgm:pt modelId="{98438836-81FC-4B0D-B239-86A30936B519}" type="pres">
      <dgm:prSet presAssocID="{C44E8002-E34F-4E0B-8151-C6E7CBDF5DCB}" presName="linearFlow" presStyleCnt="0">
        <dgm:presLayoutVars>
          <dgm:dir val="rev"/>
          <dgm:animLvl val="lvl"/>
          <dgm:resizeHandles val="exact"/>
        </dgm:presLayoutVars>
      </dgm:prSet>
      <dgm:spPr/>
    </dgm:pt>
    <dgm:pt modelId="{F9AB086E-06C3-4422-B3C0-A0B80F00D05C}" type="pres">
      <dgm:prSet presAssocID="{E87F7852-5DC8-4C26-9586-7400AB1EAF84}" presName="composite" presStyleCnt="0"/>
      <dgm:spPr/>
    </dgm:pt>
    <dgm:pt modelId="{D4FBE7E6-0FD2-40CF-8C34-CF176191ED90}" type="pres">
      <dgm:prSet presAssocID="{E87F7852-5DC8-4C26-9586-7400AB1EAF84}" presName="parentText" presStyleLbl="alignNode1" presStyleIdx="0" presStyleCnt="6">
        <dgm:presLayoutVars>
          <dgm:chMax val="1"/>
          <dgm:bulletEnabled val="1"/>
        </dgm:presLayoutVars>
      </dgm:prSet>
      <dgm:spPr/>
      <dgm:t>
        <a:bodyPr/>
        <a:lstStyle/>
        <a:p>
          <a:pPr rtl="1"/>
          <a:endParaRPr lang="ar-DZ"/>
        </a:p>
      </dgm:t>
    </dgm:pt>
    <dgm:pt modelId="{121F26A3-BD6A-4260-8402-DB4C095E1E38}" type="pres">
      <dgm:prSet presAssocID="{E87F7852-5DC8-4C26-9586-7400AB1EAF84}" presName="descendantText" presStyleLbl="alignAcc1" presStyleIdx="0" presStyleCnt="6" custLinFactNeighborX="0" custLinFactNeighborY="-652">
        <dgm:presLayoutVars>
          <dgm:bulletEnabled val="1"/>
        </dgm:presLayoutVars>
      </dgm:prSet>
      <dgm:spPr/>
      <dgm:t>
        <a:bodyPr/>
        <a:lstStyle/>
        <a:p>
          <a:pPr rtl="1"/>
          <a:endParaRPr lang="ar-DZ"/>
        </a:p>
      </dgm:t>
    </dgm:pt>
    <dgm:pt modelId="{EB457F88-BC4B-4B2E-A7CE-508D54A814AA}" type="pres">
      <dgm:prSet presAssocID="{B4688646-9A9B-4906-95C5-34D6C1FA90AC}" presName="sp" presStyleCnt="0"/>
      <dgm:spPr/>
    </dgm:pt>
    <dgm:pt modelId="{7C627D13-EF68-4C4F-B978-DCA5CF091A41}" type="pres">
      <dgm:prSet presAssocID="{5C973118-4625-4BBE-9C95-63176BCCEEAB}" presName="composite" presStyleCnt="0"/>
      <dgm:spPr/>
    </dgm:pt>
    <dgm:pt modelId="{794A80AC-AFA2-44AE-B38C-CEA41EED8C97}" type="pres">
      <dgm:prSet presAssocID="{5C973118-4625-4BBE-9C95-63176BCCEEAB}" presName="parentText" presStyleLbl="alignNode1" presStyleIdx="1" presStyleCnt="6">
        <dgm:presLayoutVars>
          <dgm:chMax val="1"/>
          <dgm:bulletEnabled val="1"/>
        </dgm:presLayoutVars>
      </dgm:prSet>
      <dgm:spPr/>
      <dgm:t>
        <a:bodyPr/>
        <a:lstStyle/>
        <a:p>
          <a:pPr rtl="1"/>
          <a:endParaRPr lang="ar-DZ"/>
        </a:p>
      </dgm:t>
    </dgm:pt>
    <dgm:pt modelId="{4A6FC229-0733-4083-8862-CBF1484A837F}" type="pres">
      <dgm:prSet presAssocID="{5C973118-4625-4BBE-9C95-63176BCCEEAB}" presName="descendantText" presStyleLbl="alignAcc1" presStyleIdx="1" presStyleCnt="6">
        <dgm:presLayoutVars>
          <dgm:bulletEnabled val="1"/>
        </dgm:presLayoutVars>
      </dgm:prSet>
      <dgm:spPr/>
      <dgm:t>
        <a:bodyPr/>
        <a:lstStyle/>
        <a:p>
          <a:pPr rtl="1"/>
          <a:endParaRPr lang="ar-DZ"/>
        </a:p>
      </dgm:t>
    </dgm:pt>
    <dgm:pt modelId="{E6CFFB0B-0024-4068-AACC-9C59B7EF4CFC}" type="pres">
      <dgm:prSet presAssocID="{25F128A4-5E7D-4C77-B6EE-2261916C0BD1}" presName="sp" presStyleCnt="0"/>
      <dgm:spPr/>
    </dgm:pt>
    <dgm:pt modelId="{923C3AB7-2217-478A-BAC6-164E3DFE5095}" type="pres">
      <dgm:prSet presAssocID="{2E87C302-1D4B-4FAB-9D04-E42CA62B3D55}" presName="composite" presStyleCnt="0"/>
      <dgm:spPr/>
    </dgm:pt>
    <dgm:pt modelId="{EFE2F763-62B6-4A41-A123-5BF532B17434}" type="pres">
      <dgm:prSet presAssocID="{2E87C302-1D4B-4FAB-9D04-E42CA62B3D55}" presName="parentText" presStyleLbl="alignNode1" presStyleIdx="2" presStyleCnt="6">
        <dgm:presLayoutVars>
          <dgm:chMax val="1"/>
          <dgm:bulletEnabled val="1"/>
        </dgm:presLayoutVars>
      </dgm:prSet>
      <dgm:spPr/>
      <dgm:t>
        <a:bodyPr/>
        <a:lstStyle/>
        <a:p>
          <a:pPr rtl="1"/>
          <a:endParaRPr lang="ar-DZ"/>
        </a:p>
      </dgm:t>
    </dgm:pt>
    <dgm:pt modelId="{E238A41E-4909-43F9-92F0-EE7A462C8784}" type="pres">
      <dgm:prSet presAssocID="{2E87C302-1D4B-4FAB-9D04-E42CA62B3D55}" presName="descendantText" presStyleLbl="alignAcc1" presStyleIdx="2" presStyleCnt="6">
        <dgm:presLayoutVars>
          <dgm:bulletEnabled val="1"/>
        </dgm:presLayoutVars>
      </dgm:prSet>
      <dgm:spPr/>
      <dgm:t>
        <a:bodyPr/>
        <a:lstStyle/>
        <a:p>
          <a:pPr rtl="1"/>
          <a:endParaRPr lang="ar-DZ"/>
        </a:p>
      </dgm:t>
    </dgm:pt>
    <dgm:pt modelId="{5A8E8BAD-82E2-420B-901F-B11931A4A211}" type="pres">
      <dgm:prSet presAssocID="{F6ACA099-AC53-44FA-8EA9-B276B7BE6D4C}" presName="sp" presStyleCnt="0"/>
      <dgm:spPr/>
    </dgm:pt>
    <dgm:pt modelId="{43860B2A-072E-4500-8FB3-FAC0794D1310}" type="pres">
      <dgm:prSet presAssocID="{2D7DFA9F-716A-44FD-9853-F68A69CAC1CC}" presName="composite" presStyleCnt="0"/>
      <dgm:spPr/>
    </dgm:pt>
    <dgm:pt modelId="{65A9F94A-3B71-406F-AE58-EF290ACBB893}" type="pres">
      <dgm:prSet presAssocID="{2D7DFA9F-716A-44FD-9853-F68A69CAC1CC}" presName="parentText" presStyleLbl="alignNode1" presStyleIdx="3" presStyleCnt="6">
        <dgm:presLayoutVars>
          <dgm:chMax val="1"/>
          <dgm:bulletEnabled val="1"/>
        </dgm:presLayoutVars>
      </dgm:prSet>
      <dgm:spPr/>
      <dgm:t>
        <a:bodyPr/>
        <a:lstStyle/>
        <a:p>
          <a:pPr rtl="1"/>
          <a:endParaRPr lang="ar-DZ"/>
        </a:p>
      </dgm:t>
    </dgm:pt>
    <dgm:pt modelId="{13423280-AE35-46BA-A6B9-D10B41B5B4A3}" type="pres">
      <dgm:prSet presAssocID="{2D7DFA9F-716A-44FD-9853-F68A69CAC1CC}" presName="descendantText" presStyleLbl="alignAcc1" presStyleIdx="3" presStyleCnt="6">
        <dgm:presLayoutVars>
          <dgm:bulletEnabled val="1"/>
        </dgm:presLayoutVars>
      </dgm:prSet>
      <dgm:spPr/>
      <dgm:t>
        <a:bodyPr/>
        <a:lstStyle/>
        <a:p>
          <a:pPr rtl="1"/>
          <a:endParaRPr lang="ar-DZ"/>
        </a:p>
      </dgm:t>
    </dgm:pt>
    <dgm:pt modelId="{1E6DB7EA-F6E5-465E-89C2-D649080804E2}" type="pres">
      <dgm:prSet presAssocID="{672638AC-34AB-4931-965F-A9B170704197}" presName="sp" presStyleCnt="0"/>
      <dgm:spPr/>
    </dgm:pt>
    <dgm:pt modelId="{0312C1E9-455C-4C38-BCCB-21C348D9621D}" type="pres">
      <dgm:prSet presAssocID="{14059871-7439-4072-87AB-9EDBAD4C1A93}" presName="composite" presStyleCnt="0"/>
      <dgm:spPr/>
    </dgm:pt>
    <dgm:pt modelId="{653C7436-5992-4E6B-9CA3-0978E25D9505}" type="pres">
      <dgm:prSet presAssocID="{14059871-7439-4072-87AB-9EDBAD4C1A93}" presName="parentText" presStyleLbl="alignNode1" presStyleIdx="4" presStyleCnt="6">
        <dgm:presLayoutVars>
          <dgm:chMax val="1"/>
          <dgm:bulletEnabled val="1"/>
        </dgm:presLayoutVars>
      </dgm:prSet>
      <dgm:spPr/>
      <dgm:t>
        <a:bodyPr/>
        <a:lstStyle/>
        <a:p>
          <a:pPr rtl="1"/>
          <a:endParaRPr lang="ar-DZ"/>
        </a:p>
      </dgm:t>
    </dgm:pt>
    <dgm:pt modelId="{07722A8E-6FA5-4C39-A4F8-419CC9C9DCF5}" type="pres">
      <dgm:prSet presAssocID="{14059871-7439-4072-87AB-9EDBAD4C1A93}" presName="descendantText" presStyleLbl="alignAcc1" presStyleIdx="4" presStyleCnt="6">
        <dgm:presLayoutVars>
          <dgm:bulletEnabled val="1"/>
        </dgm:presLayoutVars>
      </dgm:prSet>
      <dgm:spPr/>
      <dgm:t>
        <a:bodyPr/>
        <a:lstStyle/>
        <a:p>
          <a:pPr rtl="1"/>
          <a:endParaRPr lang="ar-DZ"/>
        </a:p>
      </dgm:t>
    </dgm:pt>
    <dgm:pt modelId="{F4E6CEE8-3E94-4BF2-8348-9F9C36C48593}" type="pres">
      <dgm:prSet presAssocID="{4F36CBA3-E000-4E08-B532-0D5F3B484A18}" presName="sp" presStyleCnt="0"/>
      <dgm:spPr/>
    </dgm:pt>
    <dgm:pt modelId="{13FC54F3-FFD4-4B9B-A42C-F208616C75DB}" type="pres">
      <dgm:prSet presAssocID="{38581767-2B45-4A0E-BA11-09AC02422339}" presName="composite" presStyleCnt="0"/>
      <dgm:spPr/>
    </dgm:pt>
    <dgm:pt modelId="{9D5A7A57-1D80-4D3D-8062-9A1992617CCE}" type="pres">
      <dgm:prSet presAssocID="{38581767-2B45-4A0E-BA11-09AC02422339}" presName="parentText" presStyleLbl="alignNode1" presStyleIdx="5" presStyleCnt="6">
        <dgm:presLayoutVars>
          <dgm:chMax val="1"/>
          <dgm:bulletEnabled val="1"/>
        </dgm:presLayoutVars>
      </dgm:prSet>
      <dgm:spPr/>
      <dgm:t>
        <a:bodyPr/>
        <a:lstStyle/>
        <a:p>
          <a:pPr rtl="1"/>
          <a:endParaRPr lang="ar-DZ"/>
        </a:p>
      </dgm:t>
    </dgm:pt>
    <dgm:pt modelId="{57E2A7FC-1312-4743-8A4C-66C87FD4670D}" type="pres">
      <dgm:prSet presAssocID="{38581767-2B45-4A0E-BA11-09AC02422339}" presName="descendantText" presStyleLbl="alignAcc1" presStyleIdx="5" presStyleCnt="6">
        <dgm:presLayoutVars>
          <dgm:bulletEnabled val="1"/>
        </dgm:presLayoutVars>
      </dgm:prSet>
      <dgm:spPr/>
      <dgm:t>
        <a:bodyPr/>
        <a:lstStyle/>
        <a:p>
          <a:pPr rtl="1"/>
          <a:endParaRPr lang="ar-DZ"/>
        </a:p>
      </dgm:t>
    </dgm:pt>
  </dgm:ptLst>
  <dgm:cxnLst>
    <dgm:cxn modelId="{81F1C530-4245-40EE-B2AC-F14E31DB88F5}" type="presOf" srcId="{5C973118-4625-4BBE-9C95-63176BCCEEAB}" destId="{794A80AC-AFA2-44AE-B38C-CEA41EED8C97}" srcOrd="0" destOrd="0" presId="urn:microsoft.com/office/officeart/2005/8/layout/chevron2"/>
    <dgm:cxn modelId="{FF6D6E1E-8513-4721-ABDD-CD2B7002B7CE}" type="presOf" srcId="{E87F7852-5DC8-4C26-9586-7400AB1EAF84}" destId="{D4FBE7E6-0FD2-40CF-8C34-CF176191ED90}" srcOrd="0" destOrd="0" presId="urn:microsoft.com/office/officeart/2005/8/layout/chevron2"/>
    <dgm:cxn modelId="{EDEBC593-6099-4156-8E53-78AE71E878BE}" srcId="{E87F7852-5DC8-4C26-9586-7400AB1EAF84}" destId="{8773710F-0C4A-4F15-A7FB-7480E4A59A8D}" srcOrd="0" destOrd="0" parTransId="{7F133C08-35F4-4C29-B773-AA1A132E5877}" sibTransId="{B651804F-E821-4885-B94A-91282277A9CF}"/>
    <dgm:cxn modelId="{0994A890-17B3-4981-8E8C-6E9B378A034A}" srcId="{E87F7852-5DC8-4C26-9586-7400AB1EAF84}" destId="{8BB0971A-B589-404E-A206-DBCC5B4D4009}" srcOrd="1" destOrd="0" parTransId="{A3EFC1E1-E3A5-4BAB-B0BE-2FAEB3191049}" sibTransId="{2848F646-B9BD-4581-84E8-8AB02173D028}"/>
    <dgm:cxn modelId="{1FC87D91-4281-4413-BD76-3E8438ACC5C4}" srcId="{C44E8002-E34F-4E0B-8151-C6E7CBDF5DCB}" destId="{14059871-7439-4072-87AB-9EDBAD4C1A93}" srcOrd="4" destOrd="0" parTransId="{8AA686C9-E8B2-44B8-A0EE-F08C0D136B56}" sibTransId="{4F36CBA3-E000-4E08-B532-0D5F3B484A18}"/>
    <dgm:cxn modelId="{FF55FB98-1039-4082-A354-431FE3B195FC}" srcId="{E87F7852-5DC8-4C26-9586-7400AB1EAF84}" destId="{9814094F-9435-4945-8221-58165A16CFA5}" srcOrd="2" destOrd="0" parTransId="{2EBB2F84-9D60-4817-8677-34516DDAC978}" sibTransId="{4AAF1A70-21ED-4D3E-ABC7-C009B45CA4B5}"/>
    <dgm:cxn modelId="{F98A2978-0C15-43DD-90BF-B8C52F6C7080}" type="presOf" srcId="{3CFDB209-AD6A-4E65-A766-24608CDB5667}" destId="{13423280-AE35-46BA-A6B9-D10B41B5B4A3}" srcOrd="0" destOrd="0" presId="urn:microsoft.com/office/officeart/2005/8/layout/chevron2"/>
    <dgm:cxn modelId="{427DEA8A-E44C-492D-B03E-149DFA600444}" srcId="{C44E8002-E34F-4E0B-8151-C6E7CBDF5DCB}" destId="{E87F7852-5DC8-4C26-9586-7400AB1EAF84}" srcOrd="0" destOrd="0" parTransId="{A8ACAF4E-4352-47C5-9DFA-D952DF363A47}" sibTransId="{B4688646-9A9B-4906-95C5-34D6C1FA90AC}"/>
    <dgm:cxn modelId="{645E81E9-AC87-4C64-A756-ADC7D031A99B}" type="presOf" srcId="{2E87C302-1D4B-4FAB-9D04-E42CA62B3D55}" destId="{EFE2F763-62B6-4A41-A123-5BF532B17434}" srcOrd="0" destOrd="0" presId="urn:microsoft.com/office/officeart/2005/8/layout/chevron2"/>
    <dgm:cxn modelId="{99406DD9-3746-493F-A6AE-18BEB36A1F8A}" srcId="{2E87C302-1D4B-4FAB-9D04-E42CA62B3D55}" destId="{41F16AE7-A17A-4D12-BF92-5496B29BCD1B}" srcOrd="0" destOrd="0" parTransId="{9C9A1F30-EDA5-47A6-9E55-DD06EC9F7926}" sibTransId="{4D7040CF-4AD0-480A-A28D-F0067F897891}"/>
    <dgm:cxn modelId="{608CD39E-ED40-49A7-926A-81CA26090866}" type="presOf" srcId="{38581767-2B45-4A0E-BA11-09AC02422339}" destId="{9D5A7A57-1D80-4D3D-8062-9A1992617CCE}" srcOrd="0" destOrd="0" presId="urn:microsoft.com/office/officeart/2005/8/layout/chevron2"/>
    <dgm:cxn modelId="{04E365A0-FC7E-44AE-B91E-1FCC3AD7D2EE}" type="presOf" srcId="{8773710F-0C4A-4F15-A7FB-7480E4A59A8D}" destId="{121F26A3-BD6A-4260-8402-DB4C095E1E38}" srcOrd="0" destOrd="0" presId="urn:microsoft.com/office/officeart/2005/8/layout/chevron2"/>
    <dgm:cxn modelId="{804F21D8-67A4-458C-A6A8-EBF57A5C1462}" srcId="{C44E8002-E34F-4E0B-8151-C6E7CBDF5DCB}" destId="{38581767-2B45-4A0E-BA11-09AC02422339}" srcOrd="5" destOrd="0" parTransId="{0C87D32B-746E-4497-A9BA-1BD62FBC22CB}" sibTransId="{82B2898B-11DF-4FC0-9BB7-CF1110D58CFB}"/>
    <dgm:cxn modelId="{100575C4-E2AC-4B09-A9BB-AB6E4348352B}" srcId="{2D7DFA9F-716A-44FD-9853-F68A69CAC1CC}" destId="{3CFDB209-AD6A-4E65-A766-24608CDB5667}" srcOrd="0" destOrd="0" parTransId="{C4E28D30-71A8-48C0-B448-896388252D7F}" sibTransId="{E31ED435-E14A-4DD0-AE6C-3965A0A4F0D2}"/>
    <dgm:cxn modelId="{129D4E34-E6AE-4076-896B-B2E1BE976E85}" type="presOf" srcId="{41F16AE7-A17A-4D12-BF92-5496B29BCD1B}" destId="{E238A41E-4909-43F9-92F0-EE7A462C8784}" srcOrd="0" destOrd="0" presId="urn:microsoft.com/office/officeart/2005/8/layout/chevron2"/>
    <dgm:cxn modelId="{E47368FA-7D7D-4793-B98A-5D4883DB9FD4}" type="presOf" srcId="{2D7DFA9F-716A-44FD-9853-F68A69CAC1CC}" destId="{65A9F94A-3B71-406F-AE58-EF290ACBB893}" srcOrd="0" destOrd="0" presId="urn:microsoft.com/office/officeart/2005/8/layout/chevron2"/>
    <dgm:cxn modelId="{B16913B7-30E9-4FA5-A7D7-A72B450E402E}" type="presOf" srcId="{C44E8002-E34F-4E0B-8151-C6E7CBDF5DCB}" destId="{98438836-81FC-4B0D-B239-86A30936B519}" srcOrd="0" destOrd="0" presId="urn:microsoft.com/office/officeart/2005/8/layout/chevron2"/>
    <dgm:cxn modelId="{4980516E-3A3E-4285-9975-01D85CBBDCD5}" srcId="{38581767-2B45-4A0E-BA11-09AC02422339}" destId="{BEA93866-8896-4607-9CDB-8607FD5C5967}" srcOrd="0" destOrd="0" parTransId="{10F550EC-5163-45CA-A2C6-42DF64B1E886}" sibTransId="{FED86C47-23C4-4141-BCEA-222B430282D6}"/>
    <dgm:cxn modelId="{C6CBF43A-9805-4C14-8735-121583A3261A}" srcId="{5C973118-4625-4BBE-9C95-63176BCCEEAB}" destId="{0A1AFA59-6EF5-49B4-BB7E-08655D170D68}" srcOrd="0" destOrd="0" parTransId="{6F414042-508B-44CD-B3DF-450C5DDFB6B3}" sibTransId="{67233919-F54D-4C76-8D1E-99C20F55C54E}"/>
    <dgm:cxn modelId="{57AE8128-B28C-43E4-87B6-426EF6174709}" srcId="{C44E8002-E34F-4E0B-8151-C6E7CBDF5DCB}" destId="{2E87C302-1D4B-4FAB-9D04-E42CA62B3D55}" srcOrd="2" destOrd="0" parTransId="{A0E24F3D-4D0C-4CC0-BF1E-D9DA86CA5F16}" sibTransId="{F6ACA099-AC53-44FA-8EA9-B276B7BE6D4C}"/>
    <dgm:cxn modelId="{F55766B2-6AD6-4AC9-95EF-2DC9A96E9060}" type="presOf" srcId="{AA9F2CAF-5A7E-4499-B65A-1F89D150EC3B}" destId="{07722A8E-6FA5-4C39-A4F8-419CC9C9DCF5}" srcOrd="0" destOrd="0" presId="urn:microsoft.com/office/officeart/2005/8/layout/chevron2"/>
    <dgm:cxn modelId="{563B64AA-0310-46A4-AFAF-1C04CCCDADF9}" type="presOf" srcId="{BEA93866-8896-4607-9CDB-8607FD5C5967}" destId="{57E2A7FC-1312-4743-8A4C-66C87FD4670D}" srcOrd="0" destOrd="0" presId="urn:microsoft.com/office/officeart/2005/8/layout/chevron2"/>
    <dgm:cxn modelId="{21176C9E-8F8C-4BAD-BFCA-6E3148F47925}" srcId="{C44E8002-E34F-4E0B-8151-C6E7CBDF5DCB}" destId="{5C973118-4625-4BBE-9C95-63176BCCEEAB}" srcOrd="1" destOrd="0" parTransId="{0039FCF0-F2E6-466B-B1B1-056D755A1A30}" sibTransId="{25F128A4-5E7D-4C77-B6EE-2261916C0BD1}"/>
    <dgm:cxn modelId="{9D6C1A63-CDB9-4E1D-BF66-E83A4E7C7ADF}" type="presOf" srcId="{14059871-7439-4072-87AB-9EDBAD4C1A93}" destId="{653C7436-5992-4E6B-9CA3-0978E25D9505}" srcOrd="0" destOrd="0" presId="urn:microsoft.com/office/officeart/2005/8/layout/chevron2"/>
    <dgm:cxn modelId="{E0D2D9D8-1680-4663-80F3-A3C578561284}" type="presOf" srcId="{8BB0971A-B589-404E-A206-DBCC5B4D4009}" destId="{121F26A3-BD6A-4260-8402-DB4C095E1E38}" srcOrd="0" destOrd="1" presId="urn:microsoft.com/office/officeart/2005/8/layout/chevron2"/>
    <dgm:cxn modelId="{ABA33251-06FF-47FB-9A98-51785AF74035}" type="presOf" srcId="{9814094F-9435-4945-8221-58165A16CFA5}" destId="{121F26A3-BD6A-4260-8402-DB4C095E1E38}" srcOrd="0" destOrd="2" presId="urn:microsoft.com/office/officeart/2005/8/layout/chevron2"/>
    <dgm:cxn modelId="{F5A6EF05-1966-4AD2-98C2-3D2AEED01977}" type="presOf" srcId="{0A1AFA59-6EF5-49B4-BB7E-08655D170D68}" destId="{4A6FC229-0733-4083-8862-CBF1484A837F}" srcOrd="0" destOrd="0" presId="urn:microsoft.com/office/officeart/2005/8/layout/chevron2"/>
    <dgm:cxn modelId="{131A66A4-F15F-4C29-8D8F-1AE5BF871BED}" srcId="{C44E8002-E34F-4E0B-8151-C6E7CBDF5DCB}" destId="{2D7DFA9F-716A-44FD-9853-F68A69CAC1CC}" srcOrd="3" destOrd="0" parTransId="{9C8207BF-771A-4494-A6CF-174C73D5A0C2}" sibTransId="{672638AC-34AB-4931-965F-A9B170704197}"/>
    <dgm:cxn modelId="{60AD4140-903F-4D55-B652-999C2E8B3FB8}" srcId="{14059871-7439-4072-87AB-9EDBAD4C1A93}" destId="{AA9F2CAF-5A7E-4499-B65A-1F89D150EC3B}" srcOrd="0" destOrd="0" parTransId="{A7ECF731-1D23-43B3-8B6F-2C8A1A255C13}" sibTransId="{4AB23158-7298-4E42-AB6C-15B77914FCC6}"/>
    <dgm:cxn modelId="{8270BD42-108F-4909-87EA-6E7288C8864E}" type="presParOf" srcId="{98438836-81FC-4B0D-B239-86A30936B519}" destId="{F9AB086E-06C3-4422-B3C0-A0B80F00D05C}" srcOrd="0" destOrd="0" presId="urn:microsoft.com/office/officeart/2005/8/layout/chevron2"/>
    <dgm:cxn modelId="{28D71C04-F7F8-4862-B9F0-5BDF7FE088E7}" type="presParOf" srcId="{F9AB086E-06C3-4422-B3C0-A0B80F00D05C}" destId="{D4FBE7E6-0FD2-40CF-8C34-CF176191ED90}" srcOrd="0" destOrd="0" presId="urn:microsoft.com/office/officeart/2005/8/layout/chevron2"/>
    <dgm:cxn modelId="{7ACA72E4-43E1-4A40-8AC8-EF812F3C0BCA}" type="presParOf" srcId="{F9AB086E-06C3-4422-B3C0-A0B80F00D05C}" destId="{121F26A3-BD6A-4260-8402-DB4C095E1E38}" srcOrd="1" destOrd="0" presId="urn:microsoft.com/office/officeart/2005/8/layout/chevron2"/>
    <dgm:cxn modelId="{3DF6FC34-9701-4B15-B7B8-5C8505E50570}" type="presParOf" srcId="{98438836-81FC-4B0D-B239-86A30936B519}" destId="{EB457F88-BC4B-4B2E-A7CE-508D54A814AA}" srcOrd="1" destOrd="0" presId="urn:microsoft.com/office/officeart/2005/8/layout/chevron2"/>
    <dgm:cxn modelId="{D4D876DE-68DE-41ED-9CDF-B04E84AC9F7E}" type="presParOf" srcId="{98438836-81FC-4B0D-B239-86A30936B519}" destId="{7C627D13-EF68-4C4F-B978-DCA5CF091A41}" srcOrd="2" destOrd="0" presId="urn:microsoft.com/office/officeart/2005/8/layout/chevron2"/>
    <dgm:cxn modelId="{963BBF6D-60AD-4669-AD89-DF6EE0F5E07E}" type="presParOf" srcId="{7C627D13-EF68-4C4F-B978-DCA5CF091A41}" destId="{794A80AC-AFA2-44AE-B38C-CEA41EED8C97}" srcOrd="0" destOrd="0" presId="urn:microsoft.com/office/officeart/2005/8/layout/chevron2"/>
    <dgm:cxn modelId="{D37B7D3D-0A7F-4CED-B167-52EB2678894B}" type="presParOf" srcId="{7C627D13-EF68-4C4F-B978-DCA5CF091A41}" destId="{4A6FC229-0733-4083-8862-CBF1484A837F}" srcOrd="1" destOrd="0" presId="urn:microsoft.com/office/officeart/2005/8/layout/chevron2"/>
    <dgm:cxn modelId="{445D4AB5-D196-47CF-8ABF-0E2044686DF8}" type="presParOf" srcId="{98438836-81FC-4B0D-B239-86A30936B519}" destId="{E6CFFB0B-0024-4068-AACC-9C59B7EF4CFC}" srcOrd="3" destOrd="0" presId="urn:microsoft.com/office/officeart/2005/8/layout/chevron2"/>
    <dgm:cxn modelId="{E9FC375E-A4B8-4982-A219-8E2420D90B27}" type="presParOf" srcId="{98438836-81FC-4B0D-B239-86A30936B519}" destId="{923C3AB7-2217-478A-BAC6-164E3DFE5095}" srcOrd="4" destOrd="0" presId="urn:microsoft.com/office/officeart/2005/8/layout/chevron2"/>
    <dgm:cxn modelId="{6284C590-4ABD-4F66-8F1C-5E47E14B12E2}" type="presParOf" srcId="{923C3AB7-2217-478A-BAC6-164E3DFE5095}" destId="{EFE2F763-62B6-4A41-A123-5BF532B17434}" srcOrd="0" destOrd="0" presId="urn:microsoft.com/office/officeart/2005/8/layout/chevron2"/>
    <dgm:cxn modelId="{8011AF26-20B3-470F-9B3B-184E3BD89C0E}" type="presParOf" srcId="{923C3AB7-2217-478A-BAC6-164E3DFE5095}" destId="{E238A41E-4909-43F9-92F0-EE7A462C8784}" srcOrd="1" destOrd="0" presId="urn:microsoft.com/office/officeart/2005/8/layout/chevron2"/>
    <dgm:cxn modelId="{1EDCA94B-71ED-4861-979A-34E8CB256FCF}" type="presParOf" srcId="{98438836-81FC-4B0D-B239-86A30936B519}" destId="{5A8E8BAD-82E2-420B-901F-B11931A4A211}" srcOrd="5" destOrd="0" presId="urn:microsoft.com/office/officeart/2005/8/layout/chevron2"/>
    <dgm:cxn modelId="{FD325244-3B01-4E5D-83EF-6C69A6EC3682}" type="presParOf" srcId="{98438836-81FC-4B0D-B239-86A30936B519}" destId="{43860B2A-072E-4500-8FB3-FAC0794D1310}" srcOrd="6" destOrd="0" presId="urn:microsoft.com/office/officeart/2005/8/layout/chevron2"/>
    <dgm:cxn modelId="{2100F24F-3495-4B57-A556-28FE43E2854F}" type="presParOf" srcId="{43860B2A-072E-4500-8FB3-FAC0794D1310}" destId="{65A9F94A-3B71-406F-AE58-EF290ACBB893}" srcOrd="0" destOrd="0" presId="urn:microsoft.com/office/officeart/2005/8/layout/chevron2"/>
    <dgm:cxn modelId="{B1E5E4E2-F18A-4340-A6BA-BAE38FD4BD5B}" type="presParOf" srcId="{43860B2A-072E-4500-8FB3-FAC0794D1310}" destId="{13423280-AE35-46BA-A6B9-D10B41B5B4A3}" srcOrd="1" destOrd="0" presId="urn:microsoft.com/office/officeart/2005/8/layout/chevron2"/>
    <dgm:cxn modelId="{3DDF01C0-8013-4564-8A7A-10BB689CD5D2}" type="presParOf" srcId="{98438836-81FC-4B0D-B239-86A30936B519}" destId="{1E6DB7EA-F6E5-465E-89C2-D649080804E2}" srcOrd="7" destOrd="0" presId="urn:microsoft.com/office/officeart/2005/8/layout/chevron2"/>
    <dgm:cxn modelId="{B51843A9-5236-44B6-86C4-A0D2180495B0}" type="presParOf" srcId="{98438836-81FC-4B0D-B239-86A30936B519}" destId="{0312C1E9-455C-4C38-BCCB-21C348D9621D}" srcOrd="8" destOrd="0" presId="urn:microsoft.com/office/officeart/2005/8/layout/chevron2"/>
    <dgm:cxn modelId="{20C1FC54-F4A7-48DD-82C8-D75F6857F877}" type="presParOf" srcId="{0312C1E9-455C-4C38-BCCB-21C348D9621D}" destId="{653C7436-5992-4E6B-9CA3-0978E25D9505}" srcOrd="0" destOrd="0" presId="urn:microsoft.com/office/officeart/2005/8/layout/chevron2"/>
    <dgm:cxn modelId="{45AA2195-8428-4AB6-B54E-25CE129954E4}" type="presParOf" srcId="{0312C1E9-455C-4C38-BCCB-21C348D9621D}" destId="{07722A8E-6FA5-4C39-A4F8-419CC9C9DCF5}" srcOrd="1" destOrd="0" presId="urn:microsoft.com/office/officeart/2005/8/layout/chevron2"/>
    <dgm:cxn modelId="{EAD4F36B-F2A6-4C3D-9070-16AAAF68D1F7}" type="presParOf" srcId="{98438836-81FC-4B0D-B239-86A30936B519}" destId="{F4E6CEE8-3E94-4BF2-8348-9F9C36C48593}" srcOrd="9" destOrd="0" presId="urn:microsoft.com/office/officeart/2005/8/layout/chevron2"/>
    <dgm:cxn modelId="{D754ABC6-1FEE-41FF-83DC-3402AC395735}" type="presParOf" srcId="{98438836-81FC-4B0D-B239-86A30936B519}" destId="{13FC54F3-FFD4-4B9B-A42C-F208616C75DB}" srcOrd="10" destOrd="0" presId="urn:microsoft.com/office/officeart/2005/8/layout/chevron2"/>
    <dgm:cxn modelId="{919EE50A-AA32-4587-A802-28F4FC0F52A6}" type="presParOf" srcId="{13FC54F3-FFD4-4B9B-A42C-F208616C75DB}" destId="{9D5A7A57-1D80-4D3D-8062-9A1992617CCE}" srcOrd="0" destOrd="0" presId="urn:microsoft.com/office/officeart/2005/8/layout/chevron2"/>
    <dgm:cxn modelId="{031B742C-AE8C-4489-A88B-E655DA6C2F1E}" type="presParOf" srcId="{13FC54F3-FFD4-4B9B-A42C-F208616C75DB}" destId="{57E2A7FC-1312-4743-8A4C-66C87FD4670D}"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C44E8002-E34F-4E0B-8151-C6E7CBDF5DCB}" type="doc">
      <dgm:prSet loTypeId="urn:microsoft.com/office/officeart/2005/8/layout/chevron2" loCatId="list" qsTypeId="urn:microsoft.com/office/officeart/2005/8/quickstyle/simple4" qsCatId="simple" csTypeId="urn:microsoft.com/office/officeart/2005/8/colors/colorful5" csCatId="colorful" phldr="1"/>
      <dgm:spPr/>
    </dgm:pt>
    <dgm:pt modelId="{E87F7852-5DC8-4C26-9586-7400AB1EAF84}">
      <dgm:prSet phldrT="[Texte]" custT="1"/>
      <dgm:spPr/>
      <dgm:t>
        <a:bodyPr/>
        <a:lstStyle/>
        <a:p>
          <a:pPr rtl="1"/>
          <a:r>
            <a:rPr lang="ar-DZ" sz="2400" dirty="0" smtClean="0">
              <a:latin typeface="Andalus" pitchFamily="18" charset="-78"/>
              <a:cs typeface="Andalus" pitchFamily="18" charset="-78"/>
            </a:rPr>
            <a:t>تحليل التنظيم</a:t>
          </a:r>
          <a:endParaRPr lang="ar-DZ" sz="2400" dirty="0">
            <a:latin typeface="Andalus" pitchFamily="18" charset="-78"/>
            <a:cs typeface="Andalus" pitchFamily="18" charset="-78"/>
          </a:endParaRPr>
        </a:p>
      </dgm:t>
    </dgm:pt>
    <dgm:pt modelId="{A8ACAF4E-4352-47C5-9DFA-D952DF363A47}" type="parTrans" cxnId="{427DEA8A-E44C-492D-B03E-149DFA600444}">
      <dgm:prSet/>
      <dgm:spPr/>
      <dgm:t>
        <a:bodyPr/>
        <a:lstStyle/>
        <a:p>
          <a:pPr rtl="1"/>
          <a:endParaRPr lang="ar-DZ" sz="2000">
            <a:latin typeface="Andalus" pitchFamily="18" charset="-78"/>
            <a:cs typeface="Andalus" pitchFamily="18" charset="-78"/>
          </a:endParaRPr>
        </a:p>
      </dgm:t>
    </dgm:pt>
    <dgm:pt modelId="{B4688646-9A9B-4906-95C5-34D6C1FA90AC}" type="sibTrans" cxnId="{427DEA8A-E44C-492D-B03E-149DFA600444}">
      <dgm:prSet/>
      <dgm:spPr/>
      <dgm:t>
        <a:bodyPr/>
        <a:lstStyle/>
        <a:p>
          <a:pPr rtl="1"/>
          <a:endParaRPr lang="ar-DZ" sz="2000">
            <a:latin typeface="Andalus" pitchFamily="18" charset="-78"/>
            <a:cs typeface="Andalus" pitchFamily="18" charset="-78"/>
          </a:endParaRPr>
        </a:p>
      </dgm:t>
    </dgm:pt>
    <dgm:pt modelId="{F5BDC084-A92B-4FF2-8BCD-BE9DA5F80EC5}">
      <dgm:prSet custT="1"/>
      <dgm:spPr/>
      <dgm:t>
        <a:bodyPr/>
        <a:lstStyle/>
        <a:p>
          <a:pPr rtl="1"/>
          <a:r>
            <a:rPr lang="ar-DZ" sz="2400" dirty="0" smtClean="0"/>
            <a:t>ويقصد به فحص عدة جوانب تنظيمية وإدارية مثل  أهداف المؤسسة وظائفها وسياستها وكفاءاتها ومواردها البشرية وذلك لتحديد المواقع التنظيمية التي تحتاج إلى التكوين ونوع التكوين الذي يلزمها</a:t>
          </a:r>
          <a:endParaRPr lang="ar-DZ" sz="2400" dirty="0"/>
        </a:p>
      </dgm:t>
    </dgm:pt>
    <dgm:pt modelId="{A4F6E604-89CD-4222-9B11-B150731809EC}" type="parTrans" cxnId="{6FE8E6D4-9F44-49ED-965B-E6934BB563DF}">
      <dgm:prSet/>
      <dgm:spPr/>
      <dgm:t>
        <a:bodyPr/>
        <a:lstStyle/>
        <a:p>
          <a:pPr rtl="1"/>
          <a:endParaRPr lang="ar-DZ"/>
        </a:p>
      </dgm:t>
    </dgm:pt>
    <dgm:pt modelId="{28BD3846-D0DC-4557-9DE6-7CD69D8C9012}" type="sibTrans" cxnId="{6FE8E6D4-9F44-49ED-965B-E6934BB563DF}">
      <dgm:prSet/>
      <dgm:spPr/>
      <dgm:t>
        <a:bodyPr/>
        <a:lstStyle/>
        <a:p>
          <a:pPr rtl="1"/>
          <a:endParaRPr lang="ar-DZ"/>
        </a:p>
      </dgm:t>
    </dgm:pt>
    <dgm:pt modelId="{5C973118-4625-4BBE-9C95-63176BCCEEAB}">
      <dgm:prSet phldrT="[Texte]" custT="1"/>
      <dgm:spPr/>
      <dgm:t>
        <a:bodyPr/>
        <a:lstStyle/>
        <a:p>
          <a:pPr rtl="1"/>
          <a:r>
            <a:rPr lang="ar-DZ" sz="2400" dirty="0" smtClean="0">
              <a:latin typeface="Andalus" pitchFamily="18" charset="-78"/>
              <a:cs typeface="Andalus" pitchFamily="18" charset="-78"/>
            </a:rPr>
            <a:t>تحليل العمل</a:t>
          </a:r>
          <a:endParaRPr lang="ar-DZ" sz="2400" dirty="0">
            <a:latin typeface="Andalus" pitchFamily="18" charset="-78"/>
            <a:cs typeface="Andalus" pitchFamily="18" charset="-78"/>
          </a:endParaRPr>
        </a:p>
      </dgm:t>
    </dgm:pt>
    <dgm:pt modelId="{25F128A4-5E7D-4C77-B6EE-2261916C0BD1}" type="sibTrans" cxnId="{21176C9E-8F8C-4BAD-BFCA-6E3148F47925}">
      <dgm:prSet/>
      <dgm:spPr/>
      <dgm:t>
        <a:bodyPr/>
        <a:lstStyle/>
        <a:p>
          <a:pPr rtl="1"/>
          <a:endParaRPr lang="ar-DZ" sz="2000">
            <a:latin typeface="Andalus" pitchFamily="18" charset="-78"/>
            <a:cs typeface="Andalus" pitchFamily="18" charset="-78"/>
          </a:endParaRPr>
        </a:p>
      </dgm:t>
    </dgm:pt>
    <dgm:pt modelId="{0039FCF0-F2E6-466B-B1B1-056D755A1A30}" type="parTrans" cxnId="{21176C9E-8F8C-4BAD-BFCA-6E3148F47925}">
      <dgm:prSet/>
      <dgm:spPr/>
      <dgm:t>
        <a:bodyPr/>
        <a:lstStyle/>
        <a:p>
          <a:pPr rtl="1"/>
          <a:endParaRPr lang="ar-DZ" sz="2000">
            <a:latin typeface="Andalus" pitchFamily="18" charset="-78"/>
            <a:cs typeface="Andalus" pitchFamily="18" charset="-78"/>
          </a:endParaRPr>
        </a:p>
      </dgm:t>
    </dgm:pt>
    <dgm:pt modelId="{2E87C302-1D4B-4FAB-9D04-E42CA62B3D55}">
      <dgm:prSet phldrT="[Texte]" custT="1"/>
      <dgm:spPr/>
      <dgm:t>
        <a:bodyPr/>
        <a:lstStyle/>
        <a:p>
          <a:pPr rtl="1"/>
          <a:r>
            <a:rPr lang="ar-DZ" sz="2400" dirty="0" smtClean="0">
              <a:latin typeface="Andalus" pitchFamily="18" charset="-78"/>
              <a:cs typeface="Andalus" pitchFamily="18" charset="-78"/>
            </a:rPr>
            <a:t>تحليل الفرد</a:t>
          </a:r>
          <a:endParaRPr lang="ar-DZ" sz="2400" dirty="0">
            <a:latin typeface="Andalus" pitchFamily="18" charset="-78"/>
            <a:cs typeface="Andalus" pitchFamily="18" charset="-78"/>
          </a:endParaRPr>
        </a:p>
      </dgm:t>
    </dgm:pt>
    <dgm:pt modelId="{F6ACA099-AC53-44FA-8EA9-B276B7BE6D4C}" type="sibTrans" cxnId="{57AE8128-B28C-43E4-87B6-426EF6174709}">
      <dgm:prSet/>
      <dgm:spPr/>
      <dgm:t>
        <a:bodyPr/>
        <a:lstStyle/>
        <a:p>
          <a:pPr rtl="1"/>
          <a:endParaRPr lang="ar-DZ" sz="2000">
            <a:latin typeface="Andalus" pitchFamily="18" charset="-78"/>
            <a:cs typeface="Andalus" pitchFamily="18" charset="-78"/>
          </a:endParaRPr>
        </a:p>
      </dgm:t>
    </dgm:pt>
    <dgm:pt modelId="{A0E24F3D-4D0C-4CC0-BF1E-D9DA86CA5F16}" type="parTrans" cxnId="{57AE8128-B28C-43E4-87B6-426EF6174709}">
      <dgm:prSet/>
      <dgm:spPr/>
      <dgm:t>
        <a:bodyPr/>
        <a:lstStyle/>
        <a:p>
          <a:pPr rtl="1"/>
          <a:endParaRPr lang="ar-DZ" sz="2000">
            <a:latin typeface="Andalus" pitchFamily="18" charset="-78"/>
            <a:cs typeface="Andalus" pitchFamily="18" charset="-78"/>
          </a:endParaRPr>
        </a:p>
      </dgm:t>
    </dgm:pt>
    <dgm:pt modelId="{B8BB3377-8D5B-4B73-9E5B-CCAD91689CAB}">
      <dgm:prSet custT="1"/>
      <dgm:spPr/>
      <dgm:t>
        <a:bodyPr/>
        <a:lstStyle/>
        <a:p>
          <a:pPr rtl="1"/>
          <a:r>
            <a:rPr lang="ar-DZ" sz="2400" dirty="0" smtClean="0"/>
            <a:t>ويهدف هذا التحليل إلى دراسة الوظائف والأعمال التي يقوم بها العاملون ويعمل هذا تحليل على دراسة الوظيفة نفسها وتبيان أبعادها واحتياجاتها وعلاقتها بالأعمال الأخرى</a:t>
          </a:r>
          <a:endParaRPr lang="ar-DZ" sz="2400" dirty="0"/>
        </a:p>
      </dgm:t>
    </dgm:pt>
    <dgm:pt modelId="{C9991448-1B76-406F-829D-C692088B929D}" type="parTrans" cxnId="{1816A564-5AD3-4C0C-8F34-F3CA209B839A}">
      <dgm:prSet/>
      <dgm:spPr/>
      <dgm:t>
        <a:bodyPr/>
        <a:lstStyle/>
        <a:p>
          <a:pPr rtl="1"/>
          <a:endParaRPr lang="ar-DZ"/>
        </a:p>
      </dgm:t>
    </dgm:pt>
    <dgm:pt modelId="{99FD98C2-1B18-4DF3-B25A-84EC4D6A44A3}" type="sibTrans" cxnId="{1816A564-5AD3-4C0C-8F34-F3CA209B839A}">
      <dgm:prSet/>
      <dgm:spPr/>
      <dgm:t>
        <a:bodyPr/>
        <a:lstStyle/>
        <a:p>
          <a:pPr rtl="1"/>
          <a:endParaRPr lang="ar-DZ"/>
        </a:p>
      </dgm:t>
    </dgm:pt>
    <dgm:pt modelId="{93190082-07C6-4495-8C13-AC3298F9E209}">
      <dgm:prSet custT="1"/>
      <dgm:spPr/>
      <dgm:t>
        <a:bodyPr/>
        <a:lstStyle/>
        <a:p>
          <a:pPr rtl="1"/>
          <a:r>
            <a:rPr lang="ar-DZ" sz="2400" dirty="0" smtClean="0"/>
            <a:t>ويهدف هذا التحليل إلى معرفة </a:t>
          </a:r>
          <a:r>
            <a:rPr lang="ar-DZ" sz="2400" smtClean="0"/>
            <a:t>إذا ما كان </a:t>
          </a:r>
          <a:r>
            <a:rPr lang="ar-DZ" sz="2400" dirty="0" smtClean="0"/>
            <a:t>العامل يحتاج إلى التكوين ونوعية التكوين والأنشطة التي يتضمنها حيث يقوم هذا التحليل على دراسة العاملين من خلال:المواصفات الوظيفية،خصائص الشخصية،جوانب سلوكية </a:t>
          </a:r>
          <a:endParaRPr lang="ar-DZ" sz="2400" dirty="0"/>
        </a:p>
      </dgm:t>
    </dgm:pt>
    <dgm:pt modelId="{291C928C-72CB-4511-933F-FDDBE703F10A}" type="parTrans" cxnId="{814D2816-202F-4FC5-8DD8-170E25B4DCA6}">
      <dgm:prSet/>
      <dgm:spPr/>
      <dgm:t>
        <a:bodyPr/>
        <a:lstStyle/>
        <a:p>
          <a:pPr rtl="1"/>
          <a:endParaRPr lang="ar-DZ"/>
        </a:p>
      </dgm:t>
    </dgm:pt>
    <dgm:pt modelId="{C0E8E745-DBCE-4059-8B39-20C3852E8498}" type="sibTrans" cxnId="{814D2816-202F-4FC5-8DD8-170E25B4DCA6}">
      <dgm:prSet/>
      <dgm:spPr/>
      <dgm:t>
        <a:bodyPr/>
        <a:lstStyle/>
        <a:p>
          <a:pPr rtl="1"/>
          <a:endParaRPr lang="ar-DZ"/>
        </a:p>
      </dgm:t>
    </dgm:pt>
    <dgm:pt modelId="{98438836-81FC-4B0D-B239-86A30936B519}" type="pres">
      <dgm:prSet presAssocID="{C44E8002-E34F-4E0B-8151-C6E7CBDF5DCB}" presName="linearFlow" presStyleCnt="0">
        <dgm:presLayoutVars>
          <dgm:dir val="rev"/>
          <dgm:animLvl val="lvl"/>
          <dgm:resizeHandles val="exact"/>
        </dgm:presLayoutVars>
      </dgm:prSet>
      <dgm:spPr/>
    </dgm:pt>
    <dgm:pt modelId="{F9AB086E-06C3-4422-B3C0-A0B80F00D05C}" type="pres">
      <dgm:prSet presAssocID="{E87F7852-5DC8-4C26-9586-7400AB1EAF84}" presName="composite" presStyleCnt="0"/>
      <dgm:spPr/>
    </dgm:pt>
    <dgm:pt modelId="{D4FBE7E6-0FD2-40CF-8C34-CF176191ED90}" type="pres">
      <dgm:prSet presAssocID="{E87F7852-5DC8-4C26-9586-7400AB1EAF84}" presName="parentText" presStyleLbl="alignNode1" presStyleIdx="0" presStyleCnt="3">
        <dgm:presLayoutVars>
          <dgm:chMax val="1"/>
          <dgm:bulletEnabled val="1"/>
        </dgm:presLayoutVars>
      </dgm:prSet>
      <dgm:spPr/>
      <dgm:t>
        <a:bodyPr/>
        <a:lstStyle/>
        <a:p>
          <a:pPr rtl="1"/>
          <a:endParaRPr lang="ar-DZ"/>
        </a:p>
      </dgm:t>
    </dgm:pt>
    <dgm:pt modelId="{121F26A3-BD6A-4260-8402-DB4C095E1E38}" type="pres">
      <dgm:prSet presAssocID="{E87F7852-5DC8-4C26-9586-7400AB1EAF84}" presName="descendantText" presStyleLbl="alignAcc1" presStyleIdx="0" presStyleCnt="3" custLinFactNeighborX="0" custLinFactNeighborY="-652">
        <dgm:presLayoutVars>
          <dgm:bulletEnabled val="1"/>
        </dgm:presLayoutVars>
      </dgm:prSet>
      <dgm:spPr/>
      <dgm:t>
        <a:bodyPr/>
        <a:lstStyle/>
        <a:p>
          <a:pPr rtl="1"/>
          <a:endParaRPr lang="ar-DZ"/>
        </a:p>
      </dgm:t>
    </dgm:pt>
    <dgm:pt modelId="{EB457F88-BC4B-4B2E-A7CE-508D54A814AA}" type="pres">
      <dgm:prSet presAssocID="{B4688646-9A9B-4906-95C5-34D6C1FA90AC}" presName="sp" presStyleCnt="0"/>
      <dgm:spPr/>
    </dgm:pt>
    <dgm:pt modelId="{7C627D13-EF68-4C4F-B978-DCA5CF091A41}" type="pres">
      <dgm:prSet presAssocID="{5C973118-4625-4BBE-9C95-63176BCCEEAB}" presName="composite" presStyleCnt="0"/>
      <dgm:spPr/>
    </dgm:pt>
    <dgm:pt modelId="{794A80AC-AFA2-44AE-B38C-CEA41EED8C97}" type="pres">
      <dgm:prSet presAssocID="{5C973118-4625-4BBE-9C95-63176BCCEEAB}" presName="parentText" presStyleLbl="alignNode1" presStyleIdx="1" presStyleCnt="3">
        <dgm:presLayoutVars>
          <dgm:chMax val="1"/>
          <dgm:bulletEnabled val="1"/>
        </dgm:presLayoutVars>
      </dgm:prSet>
      <dgm:spPr/>
      <dgm:t>
        <a:bodyPr/>
        <a:lstStyle/>
        <a:p>
          <a:pPr rtl="1"/>
          <a:endParaRPr lang="ar-DZ"/>
        </a:p>
      </dgm:t>
    </dgm:pt>
    <dgm:pt modelId="{4A6FC229-0733-4083-8862-CBF1484A837F}" type="pres">
      <dgm:prSet presAssocID="{5C973118-4625-4BBE-9C95-63176BCCEEAB}" presName="descendantText" presStyleLbl="alignAcc1" presStyleIdx="1" presStyleCnt="3">
        <dgm:presLayoutVars>
          <dgm:bulletEnabled val="1"/>
        </dgm:presLayoutVars>
      </dgm:prSet>
      <dgm:spPr/>
      <dgm:t>
        <a:bodyPr/>
        <a:lstStyle/>
        <a:p>
          <a:pPr rtl="1"/>
          <a:endParaRPr lang="ar-DZ"/>
        </a:p>
      </dgm:t>
    </dgm:pt>
    <dgm:pt modelId="{E6CFFB0B-0024-4068-AACC-9C59B7EF4CFC}" type="pres">
      <dgm:prSet presAssocID="{25F128A4-5E7D-4C77-B6EE-2261916C0BD1}" presName="sp" presStyleCnt="0"/>
      <dgm:spPr/>
    </dgm:pt>
    <dgm:pt modelId="{923C3AB7-2217-478A-BAC6-164E3DFE5095}" type="pres">
      <dgm:prSet presAssocID="{2E87C302-1D4B-4FAB-9D04-E42CA62B3D55}" presName="composite" presStyleCnt="0"/>
      <dgm:spPr/>
    </dgm:pt>
    <dgm:pt modelId="{EFE2F763-62B6-4A41-A123-5BF532B17434}" type="pres">
      <dgm:prSet presAssocID="{2E87C302-1D4B-4FAB-9D04-E42CA62B3D55}" presName="parentText" presStyleLbl="alignNode1" presStyleIdx="2" presStyleCnt="3">
        <dgm:presLayoutVars>
          <dgm:chMax val="1"/>
          <dgm:bulletEnabled val="1"/>
        </dgm:presLayoutVars>
      </dgm:prSet>
      <dgm:spPr/>
      <dgm:t>
        <a:bodyPr/>
        <a:lstStyle/>
        <a:p>
          <a:pPr rtl="1"/>
          <a:endParaRPr lang="ar-DZ"/>
        </a:p>
      </dgm:t>
    </dgm:pt>
    <dgm:pt modelId="{E238A41E-4909-43F9-92F0-EE7A462C8784}" type="pres">
      <dgm:prSet presAssocID="{2E87C302-1D4B-4FAB-9D04-E42CA62B3D55}" presName="descendantText" presStyleLbl="alignAcc1" presStyleIdx="2" presStyleCnt="3">
        <dgm:presLayoutVars>
          <dgm:bulletEnabled val="1"/>
        </dgm:presLayoutVars>
      </dgm:prSet>
      <dgm:spPr/>
      <dgm:t>
        <a:bodyPr/>
        <a:lstStyle/>
        <a:p>
          <a:pPr rtl="1"/>
          <a:endParaRPr lang="ar-DZ"/>
        </a:p>
      </dgm:t>
    </dgm:pt>
  </dgm:ptLst>
  <dgm:cxnLst>
    <dgm:cxn modelId="{BD2BD6EF-5D55-4878-8FE4-284ED4E11C3E}" type="presOf" srcId="{E87F7852-5DC8-4C26-9586-7400AB1EAF84}" destId="{D4FBE7E6-0FD2-40CF-8C34-CF176191ED90}" srcOrd="0" destOrd="0" presId="urn:microsoft.com/office/officeart/2005/8/layout/chevron2"/>
    <dgm:cxn modelId="{F03A4DF8-4259-4952-B709-00410A8964F5}" type="presOf" srcId="{93190082-07C6-4495-8C13-AC3298F9E209}" destId="{E238A41E-4909-43F9-92F0-EE7A462C8784}" srcOrd="0" destOrd="0" presId="urn:microsoft.com/office/officeart/2005/8/layout/chevron2"/>
    <dgm:cxn modelId="{6FE8E6D4-9F44-49ED-965B-E6934BB563DF}" srcId="{E87F7852-5DC8-4C26-9586-7400AB1EAF84}" destId="{F5BDC084-A92B-4FF2-8BCD-BE9DA5F80EC5}" srcOrd="0" destOrd="0" parTransId="{A4F6E604-89CD-4222-9B11-B150731809EC}" sibTransId="{28BD3846-D0DC-4557-9DE6-7CD69D8C9012}"/>
    <dgm:cxn modelId="{DD98E4C9-14F3-43FD-B466-08695725DE4B}" type="presOf" srcId="{C44E8002-E34F-4E0B-8151-C6E7CBDF5DCB}" destId="{98438836-81FC-4B0D-B239-86A30936B519}" srcOrd="0" destOrd="0" presId="urn:microsoft.com/office/officeart/2005/8/layout/chevron2"/>
    <dgm:cxn modelId="{DFE10544-A7F8-4793-9B05-909DDC1D5F10}" type="presOf" srcId="{B8BB3377-8D5B-4B73-9E5B-CCAD91689CAB}" destId="{4A6FC229-0733-4083-8862-CBF1484A837F}" srcOrd="0" destOrd="0" presId="urn:microsoft.com/office/officeart/2005/8/layout/chevron2"/>
    <dgm:cxn modelId="{1816A564-5AD3-4C0C-8F34-F3CA209B839A}" srcId="{5C973118-4625-4BBE-9C95-63176BCCEEAB}" destId="{B8BB3377-8D5B-4B73-9E5B-CCAD91689CAB}" srcOrd="0" destOrd="0" parTransId="{C9991448-1B76-406F-829D-C692088B929D}" sibTransId="{99FD98C2-1B18-4DF3-B25A-84EC4D6A44A3}"/>
    <dgm:cxn modelId="{D5BCDCD7-3838-44FF-80A2-AAFC6BFE60D7}" type="presOf" srcId="{2E87C302-1D4B-4FAB-9D04-E42CA62B3D55}" destId="{EFE2F763-62B6-4A41-A123-5BF532B17434}" srcOrd="0" destOrd="0" presId="urn:microsoft.com/office/officeart/2005/8/layout/chevron2"/>
    <dgm:cxn modelId="{0ACA0A3B-DCE3-48F0-A5AB-C6DC79F0F58D}" type="presOf" srcId="{F5BDC084-A92B-4FF2-8BCD-BE9DA5F80EC5}" destId="{121F26A3-BD6A-4260-8402-DB4C095E1E38}" srcOrd="0" destOrd="0" presId="urn:microsoft.com/office/officeart/2005/8/layout/chevron2"/>
    <dgm:cxn modelId="{21176C9E-8F8C-4BAD-BFCA-6E3148F47925}" srcId="{C44E8002-E34F-4E0B-8151-C6E7CBDF5DCB}" destId="{5C973118-4625-4BBE-9C95-63176BCCEEAB}" srcOrd="1" destOrd="0" parTransId="{0039FCF0-F2E6-466B-B1B1-056D755A1A30}" sibTransId="{25F128A4-5E7D-4C77-B6EE-2261916C0BD1}"/>
    <dgm:cxn modelId="{E942F7D3-FACD-415C-9059-AFCF5C99F001}" type="presOf" srcId="{5C973118-4625-4BBE-9C95-63176BCCEEAB}" destId="{794A80AC-AFA2-44AE-B38C-CEA41EED8C97}" srcOrd="0" destOrd="0" presId="urn:microsoft.com/office/officeart/2005/8/layout/chevron2"/>
    <dgm:cxn modelId="{814D2816-202F-4FC5-8DD8-170E25B4DCA6}" srcId="{2E87C302-1D4B-4FAB-9D04-E42CA62B3D55}" destId="{93190082-07C6-4495-8C13-AC3298F9E209}" srcOrd="0" destOrd="0" parTransId="{291C928C-72CB-4511-933F-FDDBE703F10A}" sibTransId="{C0E8E745-DBCE-4059-8B39-20C3852E8498}"/>
    <dgm:cxn modelId="{57AE8128-B28C-43E4-87B6-426EF6174709}" srcId="{C44E8002-E34F-4E0B-8151-C6E7CBDF5DCB}" destId="{2E87C302-1D4B-4FAB-9D04-E42CA62B3D55}" srcOrd="2" destOrd="0" parTransId="{A0E24F3D-4D0C-4CC0-BF1E-D9DA86CA5F16}" sibTransId="{F6ACA099-AC53-44FA-8EA9-B276B7BE6D4C}"/>
    <dgm:cxn modelId="{427DEA8A-E44C-492D-B03E-149DFA600444}" srcId="{C44E8002-E34F-4E0B-8151-C6E7CBDF5DCB}" destId="{E87F7852-5DC8-4C26-9586-7400AB1EAF84}" srcOrd="0" destOrd="0" parTransId="{A8ACAF4E-4352-47C5-9DFA-D952DF363A47}" sibTransId="{B4688646-9A9B-4906-95C5-34D6C1FA90AC}"/>
    <dgm:cxn modelId="{ED51A2FC-AC9A-4B65-834A-E4DF028A937E}" type="presParOf" srcId="{98438836-81FC-4B0D-B239-86A30936B519}" destId="{F9AB086E-06C3-4422-B3C0-A0B80F00D05C}" srcOrd="0" destOrd="0" presId="urn:microsoft.com/office/officeart/2005/8/layout/chevron2"/>
    <dgm:cxn modelId="{0A4C2B7E-8F1D-420F-B49F-3F01C9F5350E}" type="presParOf" srcId="{F9AB086E-06C3-4422-B3C0-A0B80F00D05C}" destId="{D4FBE7E6-0FD2-40CF-8C34-CF176191ED90}" srcOrd="0" destOrd="0" presId="urn:microsoft.com/office/officeart/2005/8/layout/chevron2"/>
    <dgm:cxn modelId="{1D47EF08-3677-4ED2-B027-F4BC1F78EB5E}" type="presParOf" srcId="{F9AB086E-06C3-4422-B3C0-A0B80F00D05C}" destId="{121F26A3-BD6A-4260-8402-DB4C095E1E38}" srcOrd="1" destOrd="0" presId="urn:microsoft.com/office/officeart/2005/8/layout/chevron2"/>
    <dgm:cxn modelId="{239D6366-2443-4EE3-8A4E-69EDFE4FD4E6}" type="presParOf" srcId="{98438836-81FC-4B0D-B239-86A30936B519}" destId="{EB457F88-BC4B-4B2E-A7CE-508D54A814AA}" srcOrd="1" destOrd="0" presId="urn:microsoft.com/office/officeart/2005/8/layout/chevron2"/>
    <dgm:cxn modelId="{0E020976-2900-49EB-8DE8-EEED9007C728}" type="presParOf" srcId="{98438836-81FC-4B0D-B239-86A30936B519}" destId="{7C627D13-EF68-4C4F-B978-DCA5CF091A41}" srcOrd="2" destOrd="0" presId="urn:microsoft.com/office/officeart/2005/8/layout/chevron2"/>
    <dgm:cxn modelId="{88423719-51D8-46EA-94F1-A1CEAAC5C03A}" type="presParOf" srcId="{7C627D13-EF68-4C4F-B978-DCA5CF091A41}" destId="{794A80AC-AFA2-44AE-B38C-CEA41EED8C97}" srcOrd="0" destOrd="0" presId="urn:microsoft.com/office/officeart/2005/8/layout/chevron2"/>
    <dgm:cxn modelId="{D1D6B13F-1B5C-4E29-8952-89138B577E22}" type="presParOf" srcId="{7C627D13-EF68-4C4F-B978-DCA5CF091A41}" destId="{4A6FC229-0733-4083-8862-CBF1484A837F}" srcOrd="1" destOrd="0" presId="urn:microsoft.com/office/officeart/2005/8/layout/chevron2"/>
    <dgm:cxn modelId="{3CE47880-FE35-44FC-AA2F-EB185C1614F2}" type="presParOf" srcId="{98438836-81FC-4B0D-B239-86A30936B519}" destId="{E6CFFB0B-0024-4068-AACC-9C59B7EF4CFC}" srcOrd="3" destOrd="0" presId="urn:microsoft.com/office/officeart/2005/8/layout/chevron2"/>
    <dgm:cxn modelId="{0058448C-EBE8-44A1-831C-C96D2BC5A74B}" type="presParOf" srcId="{98438836-81FC-4B0D-B239-86A30936B519}" destId="{923C3AB7-2217-478A-BAC6-164E3DFE5095}" srcOrd="4" destOrd="0" presId="urn:microsoft.com/office/officeart/2005/8/layout/chevron2"/>
    <dgm:cxn modelId="{BE751EEA-25D4-4596-9E04-7B0758DB7BE5}" type="presParOf" srcId="{923C3AB7-2217-478A-BAC6-164E3DFE5095}" destId="{EFE2F763-62B6-4A41-A123-5BF532B17434}" srcOrd="0" destOrd="0" presId="urn:microsoft.com/office/officeart/2005/8/layout/chevron2"/>
    <dgm:cxn modelId="{D368FA54-28AA-46BC-9C72-30C0FD691EC2}" type="presParOf" srcId="{923C3AB7-2217-478A-BAC6-164E3DFE5095}" destId="{E238A41E-4909-43F9-92F0-EE7A462C8784}"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069F290A-FA5A-4CC5-B5DF-AFC1C0100706}" type="doc">
      <dgm:prSet loTypeId="urn:microsoft.com/office/officeart/2005/8/layout/process4" loCatId="list" qsTypeId="urn:microsoft.com/office/officeart/2005/8/quickstyle/simple1" qsCatId="simple" csTypeId="urn:microsoft.com/office/officeart/2005/8/colors/colorful2" csCatId="colorful" phldr="1"/>
      <dgm:spPr/>
      <dgm:t>
        <a:bodyPr/>
        <a:lstStyle/>
        <a:p>
          <a:pPr rtl="1"/>
          <a:endParaRPr lang="ar-DZ"/>
        </a:p>
      </dgm:t>
    </dgm:pt>
    <dgm:pt modelId="{27A06064-A92C-489A-A1FA-1FC35685892E}">
      <dgm:prSet phldrT="[Texte]"/>
      <dgm:spPr/>
      <dgm:t>
        <a:bodyPr/>
        <a:lstStyle/>
        <a:p>
          <a:pPr rtl="1"/>
          <a:r>
            <a:rPr lang="ar-DZ" dirty="0" smtClean="0"/>
            <a:t>اختيار أسلوب التكوين</a:t>
          </a:r>
          <a:endParaRPr lang="ar-DZ" dirty="0"/>
        </a:p>
      </dgm:t>
    </dgm:pt>
    <dgm:pt modelId="{F30320A1-1F28-43D7-8330-4965CED7B5B2}" type="sibTrans" cxnId="{E8D1FD58-5FAC-4232-A244-F134A58DAFA6}">
      <dgm:prSet/>
      <dgm:spPr/>
      <dgm:t>
        <a:bodyPr/>
        <a:lstStyle/>
        <a:p>
          <a:pPr rtl="1"/>
          <a:endParaRPr lang="ar-DZ"/>
        </a:p>
      </dgm:t>
    </dgm:pt>
    <dgm:pt modelId="{C79C6E2F-8F48-41EA-B389-E069604E54E5}" type="parTrans" cxnId="{E8D1FD58-5FAC-4232-A244-F134A58DAFA6}">
      <dgm:prSet/>
      <dgm:spPr/>
      <dgm:t>
        <a:bodyPr/>
        <a:lstStyle/>
        <a:p>
          <a:pPr rtl="1"/>
          <a:endParaRPr lang="ar-DZ"/>
        </a:p>
      </dgm:t>
    </dgm:pt>
    <dgm:pt modelId="{318765FC-2D47-47A6-A345-4554FE8D98AB}">
      <dgm:prSet phldrT="[Texte]"/>
      <dgm:spPr/>
      <dgm:t>
        <a:bodyPr/>
        <a:lstStyle/>
        <a:p>
          <a:pPr rtl="1"/>
          <a:r>
            <a:rPr lang="ar-DZ" dirty="0" smtClean="0"/>
            <a:t>تحديد ميزانية التكوين</a:t>
          </a:r>
          <a:endParaRPr lang="ar-DZ" dirty="0"/>
        </a:p>
      </dgm:t>
    </dgm:pt>
    <dgm:pt modelId="{50B4D8DD-0F71-4BFE-AE35-27D6A01D6BE6}" type="sibTrans" cxnId="{5D1D843A-0581-4E2D-BC04-3EC710CB35AD}">
      <dgm:prSet/>
      <dgm:spPr/>
      <dgm:t>
        <a:bodyPr/>
        <a:lstStyle/>
        <a:p>
          <a:pPr rtl="1"/>
          <a:endParaRPr lang="ar-DZ"/>
        </a:p>
      </dgm:t>
    </dgm:pt>
    <dgm:pt modelId="{C75B7A0A-8BC0-4387-80F1-ECE7B754E112}" type="parTrans" cxnId="{5D1D843A-0581-4E2D-BC04-3EC710CB35AD}">
      <dgm:prSet/>
      <dgm:spPr/>
      <dgm:t>
        <a:bodyPr/>
        <a:lstStyle/>
        <a:p>
          <a:pPr rtl="1"/>
          <a:endParaRPr lang="ar-DZ"/>
        </a:p>
      </dgm:t>
    </dgm:pt>
    <dgm:pt modelId="{82E69AB0-1382-4996-96D8-E2976AC09078}">
      <dgm:prSet phldrT="[Texte]"/>
      <dgm:spPr/>
      <dgm:t>
        <a:bodyPr/>
        <a:lstStyle/>
        <a:p>
          <a:pPr rtl="1"/>
          <a:r>
            <a:rPr lang="ar-DZ" dirty="0" smtClean="0"/>
            <a:t>اختيار المتكونين  والمكونين</a:t>
          </a:r>
          <a:endParaRPr lang="ar-DZ" dirty="0"/>
        </a:p>
      </dgm:t>
    </dgm:pt>
    <dgm:pt modelId="{B2A86C6C-2CE8-4680-A2AB-DDE21E782173}" type="sibTrans" cxnId="{0EEDE70B-3D53-4C02-9FBA-800F27A04270}">
      <dgm:prSet/>
      <dgm:spPr/>
      <dgm:t>
        <a:bodyPr/>
        <a:lstStyle/>
        <a:p>
          <a:pPr rtl="1"/>
          <a:endParaRPr lang="ar-DZ"/>
        </a:p>
      </dgm:t>
    </dgm:pt>
    <dgm:pt modelId="{79A03285-29D1-41F7-A60D-78E9842511EE}" type="parTrans" cxnId="{0EEDE70B-3D53-4C02-9FBA-800F27A04270}">
      <dgm:prSet/>
      <dgm:spPr/>
      <dgm:t>
        <a:bodyPr/>
        <a:lstStyle/>
        <a:p>
          <a:pPr rtl="1"/>
          <a:endParaRPr lang="ar-DZ"/>
        </a:p>
      </dgm:t>
    </dgm:pt>
    <dgm:pt modelId="{54FE19E3-771D-4CA7-8A9D-50200FB09D34}">
      <dgm:prSet phldrT="[Texte]"/>
      <dgm:spPr/>
      <dgm:t>
        <a:bodyPr/>
        <a:lstStyle/>
        <a:p>
          <a:pPr rtl="1"/>
          <a:r>
            <a:rPr lang="ar-DZ" dirty="0" smtClean="0"/>
            <a:t> تحديد محتويات برنامج التكويني</a:t>
          </a:r>
          <a:endParaRPr lang="ar-DZ" dirty="0"/>
        </a:p>
      </dgm:t>
    </dgm:pt>
    <dgm:pt modelId="{52EA3A9D-459F-4020-B76B-5894076A4571}" type="sibTrans" cxnId="{69921B32-2EE9-443D-8386-9EA18B06C623}">
      <dgm:prSet/>
      <dgm:spPr/>
      <dgm:t>
        <a:bodyPr/>
        <a:lstStyle/>
        <a:p>
          <a:pPr rtl="1"/>
          <a:endParaRPr lang="ar-DZ"/>
        </a:p>
      </dgm:t>
    </dgm:pt>
    <dgm:pt modelId="{02C224F6-30C8-4018-8B65-6A57C1A0CBFA}" type="parTrans" cxnId="{69921B32-2EE9-443D-8386-9EA18B06C623}">
      <dgm:prSet/>
      <dgm:spPr/>
      <dgm:t>
        <a:bodyPr/>
        <a:lstStyle/>
        <a:p>
          <a:pPr rtl="1"/>
          <a:endParaRPr lang="ar-DZ"/>
        </a:p>
      </dgm:t>
    </dgm:pt>
    <dgm:pt modelId="{B9D33B2F-00F7-46D9-9A10-852304142FAC}">
      <dgm:prSet phldrT="[Texte]" custT="1"/>
      <dgm:spPr/>
      <dgm:t>
        <a:bodyPr/>
        <a:lstStyle/>
        <a:p>
          <a:pPr rtl="1"/>
          <a:endParaRPr lang="ar-DZ" sz="2400" dirty="0" smtClean="0"/>
        </a:p>
        <a:p>
          <a:pPr rtl="1"/>
          <a:r>
            <a:rPr lang="ar-DZ" sz="2400" dirty="0" smtClean="0"/>
            <a:t>تحديد الزمان والمكان</a:t>
          </a:r>
        </a:p>
        <a:p>
          <a:pPr rtl="1"/>
          <a:endParaRPr lang="ar-DZ" sz="2400" dirty="0"/>
        </a:p>
      </dgm:t>
    </dgm:pt>
    <dgm:pt modelId="{4B2C47BA-9618-499F-9AA9-05EBDF4C17EE}" type="sibTrans" cxnId="{355934E6-8F7D-4EC1-B053-48E4ADE70EB0}">
      <dgm:prSet/>
      <dgm:spPr/>
      <dgm:t>
        <a:bodyPr/>
        <a:lstStyle/>
        <a:p>
          <a:pPr rtl="1"/>
          <a:endParaRPr lang="ar-DZ"/>
        </a:p>
      </dgm:t>
    </dgm:pt>
    <dgm:pt modelId="{779A4979-CC01-4272-8B08-B462A6DE42CF}" type="parTrans" cxnId="{355934E6-8F7D-4EC1-B053-48E4ADE70EB0}">
      <dgm:prSet/>
      <dgm:spPr/>
      <dgm:t>
        <a:bodyPr/>
        <a:lstStyle/>
        <a:p>
          <a:pPr rtl="1"/>
          <a:endParaRPr lang="ar-DZ"/>
        </a:p>
      </dgm:t>
    </dgm:pt>
    <dgm:pt modelId="{CE9A0132-4383-4D70-AE18-A935B5AA371C}">
      <dgm:prSet phldrT="[Texte]" custT="1"/>
      <dgm:spPr/>
      <dgm:t>
        <a:bodyPr/>
        <a:lstStyle/>
        <a:p>
          <a:pPr rtl="1"/>
          <a:r>
            <a:rPr lang="ar-DZ" sz="2400" dirty="0" smtClean="0"/>
            <a:t> تحديد أهداف البرنامج التكويني</a:t>
          </a:r>
          <a:endParaRPr lang="ar-DZ" sz="2400" dirty="0"/>
        </a:p>
      </dgm:t>
    </dgm:pt>
    <dgm:pt modelId="{79848190-CD7B-4C2E-A349-986BBB1B2BC8}" type="sibTrans" cxnId="{0555FC70-233A-4BD2-8B59-E0665EEFDFC9}">
      <dgm:prSet/>
      <dgm:spPr/>
      <dgm:t>
        <a:bodyPr/>
        <a:lstStyle/>
        <a:p>
          <a:pPr rtl="1"/>
          <a:endParaRPr lang="ar-DZ"/>
        </a:p>
      </dgm:t>
    </dgm:pt>
    <dgm:pt modelId="{1000DD0D-1E85-40F5-96A5-EF8A03E271D7}" type="parTrans" cxnId="{0555FC70-233A-4BD2-8B59-E0665EEFDFC9}">
      <dgm:prSet/>
      <dgm:spPr/>
      <dgm:t>
        <a:bodyPr/>
        <a:lstStyle/>
        <a:p>
          <a:pPr rtl="1"/>
          <a:endParaRPr lang="ar-DZ"/>
        </a:p>
      </dgm:t>
    </dgm:pt>
    <dgm:pt modelId="{99FEB560-B807-4BA3-BD2A-A125BA9517F6}" type="pres">
      <dgm:prSet presAssocID="{069F290A-FA5A-4CC5-B5DF-AFC1C0100706}" presName="Name0" presStyleCnt="0">
        <dgm:presLayoutVars>
          <dgm:dir/>
          <dgm:animLvl val="lvl"/>
          <dgm:resizeHandles val="exact"/>
        </dgm:presLayoutVars>
      </dgm:prSet>
      <dgm:spPr/>
      <dgm:t>
        <a:bodyPr/>
        <a:lstStyle/>
        <a:p>
          <a:pPr rtl="1"/>
          <a:endParaRPr lang="ar-DZ"/>
        </a:p>
      </dgm:t>
    </dgm:pt>
    <dgm:pt modelId="{2E387C0E-7044-4406-8374-C6E837F8DC44}" type="pres">
      <dgm:prSet presAssocID="{27A06064-A92C-489A-A1FA-1FC35685892E}" presName="boxAndChildren" presStyleCnt="0"/>
      <dgm:spPr/>
    </dgm:pt>
    <dgm:pt modelId="{AE898C73-7B1F-4B68-A97D-E4F68714870F}" type="pres">
      <dgm:prSet presAssocID="{27A06064-A92C-489A-A1FA-1FC35685892E}" presName="parentTextBox" presStyleLbl="node1" presStyleIdx="0" presStyleCnt="6"/>
      <dgm:spPr/>
      <dgm:t>
        <a:bodyPr/>
        <a:lstStyle/>
        <a:p>
          <a:pPr rtl="1"/>
          <a:endParaRPr lang="ar-DZ"/>
        </a:p>
      </dgm:t>
    </dgm:pt>
    <dgm:pt modelId="{E627A623-6883-497C-820C-E6EA3F3F0921}" type="pres">
      <dgm:prSet presAssocID="{50B4D8DD-0F71-4BFE-AE35-27D6A01D6BE6}" presName="sp" presStyleCnt="0"/>
      <dgm:spPr/>
    </dgm:pt>
    <dgm:pt modelId="{9CEBB14F-1FA6-496A-803E-AC334B8F460B}" type="pres">
      <dgm:prSet presAssocID="{318765FC-2D47-47A6-A345-4554FE8D98AB}" presName="arrowAndChildren" presStyleCnt="0"/>
      <dgm:spPr/>
    </dgm:pt>
    <dgm:pt modelId="{B7F1DE2D-B98F-4913-B408-C5DCF2FE7430}" type="pres">
      <dgm:prSet presAssocID="{318765FC-2D47-47A6-A345-4554FE8D98AB}" presName="parentTextArrow" presStyleLbl="node1" presStyleIdx="1" presStyleCnt="6"/>
      <dgm:spPr/>
      <dgm:t>
        <a:bodyPr/>
        <a:lstStyle/>
        <a:p>
          <a:pPr rtl="1"/>
          <a:endParaRPr lang="ar-DZ"/>
        </a:p>
      </dgm:t>
    </dgm:pt>
    <dgm:pt modelId="{B8BD7EC9-8C3D-44F8-9F8A-43C2CBD7C34A}" type="pres">
      <dgm:prSet presAssocID="{B2A86C6C-2CE8-4680-A2AB-DDE21E782173}" presName="sp" presStyleCnt="0"/>
      <dgm:spPr/>
    </dgm:pt>
    <dgm:pt modelId="{61CA546D-555A-496F-BC4B-E94035D1FAE7}" type="pres">
      <dgm:prSet presAssocID="{82E69AB0-1382-4996-96D8-E2976AC09078}" presName="arrowAndChildren" presStyleCnt="0"/>
      <dgm:spPr/>
    </dgm:pt>
    <dgm:pt modelId="{F0D9714C-757F-4EEF-B782-68F172367AAC}" type="pres">
      <dgm:prSet presAssocID="{82E69AB0-1382-4996-96D8-E2976AC09078}" presName="parentTextArrow" presStyleLbl="node1" presStyleIdx="2" presStyleCnt="6"/>
      <dgm:spPr/>
      <dgm:t>
        <a:bodyPr/>
        <a:lstStyle/>
        <a:p>
          <a:pPr rtl="1"/>
          <a:endParaRPr lang="ar-DZ"/>
        </a:p>
      </dgm:t>
    </dgm:pt>
    <dgm:pt modelId="{93176730-52BB-4688-8651-3EDDE35B5829}" type="pres">
      <dgm:prSet presAssocID="{52EA3A9D-459F-4020-B76B-5894076A4571}" presName="sp" presStyleCnt="0"/>
      <dgm:spPr/>
    </dgm:pt>
    <dgm:pt modelId="{201D96A3-1928-467D-BDB4-7E8F73B93589}" type="pres">
      <dgm:prSet presAssocID="{54FE19E3-771D-4CA7-8A9D-50200FB09D34}" presName="arrowAndChildren" presStyleCnt="0"/>
      <dgm:spPr/>
    </dgm:pt>
    <dgm:pt modelId="{0A9552A3-1940-4C49-8704-9C5A2ED514FD}" type="pres">
      <dgm:prSet presAssocID="{54FE19E3-771D-4CA7-8A9D-50200FB09D34}" presName="parentTextArrow" presStyleLbl="node1" presStyleIdx="3" presStyleCnt="6" custLinFactNeighborY="-4234"/>
      <dgm:spPr/>
      <dgm:t>
        <a:bodyPr/>
        <a:lstStyle/>
        <a:p>
          <a:pPr rtl="1"/>
          <a:endParaRPr lang="ar-DZ"/>
        </a:p>
      </dgm:t>
    </dgm:pt>
    <dgm:pt modelId="{DED6E7F1-88FF-4547-AF23-21E758CCB99D}" type="pres">
      <dgm:prSet presAssocID="{4B2C47BA-9618-499F-9AA9-05EBDF4C17EE}" presName="sp" presStyleCnt="0"/>
      <dgm:spPr/>
    </dgm:pt>
    <dgm:pt modelId="{2E248CEF-BB3C-4440-90BC-BAD0E1090B2B}" type="pres">
      <dgm:prSet presAssocID="{B9D33B2F-00F7-46D9-9A10-852304142FAC}" presName="arrowAndChildren" presStyleCnt="0"/>
      <dgm:spPr/>
    </dgm:pt>
    <dgm:pt modelId="{6AD3EC69-53E2-40A4-9A47-ADCF9DAA3C88}" type="pres">
      <dgm:prSet presAssocID="{B9D33B2F-00F7-46D9-9A10-852304142FAC}" presName="parentTextArrow" presStyleLbl="node1" presStyleIdx="4" presStyleCnt="6"/>
      <dgm:spPr/>
      <dgm:t>
        <a:bodyPr/>
        <a:lstStyle/>
        <a:p>
          <a:pPr rtl="1"/>
          <a:endParaRPr lang="ar-DZ"/>
        </a:p>
      </dgm:t>
    </dgm:pt>
    <dgm:pt modelId="{7393A448-AFD7-4A0D-83CF-85558B921563}" type="pres">
      <dgm:prSet presAssocID="{79848190-CD7B-4C2E-A349-986BBB1B2BC8}" presName="sp" presStyleCnt="0"/>
      <dgm:spPr/>
    </dgm:pt>
    <dgm:pt modelId="{BA54B627-E466-4B6F-9511-590331741CEC}" type="pres">
      <dgm:prSet presAssocID="{CE9A0132-4383-4D70-AE18-A935B5AA371C}" presName="arrowAndChildren" presStyleCnt="0"/>
      <dgm:spPr/>
    </dgm:pt>
    <dgm:pt modelId="{E36701E1-D86B-4769-A1CD-0D883644DA99}" type="pres">
      <dgm:prSet presAssocID="{CE9A0132-4383-4D70-AE18-A935B5AA371C}" presName="parentTextArrow" presStyleLbl="node1" presStyleIdx="5" presStyleCnt="6"/>
      <dgm:spPr/>
      <dgm:t>
        <a:bodyPr/>
        <a:lstStyle/>
        <a:p>
          <a:pPr rtl="1"/>
          <a:endParaRPr lang="ar-DZ"/>
        </a:p>
      </dgm:t>
    </dgm:pt>
  </dgm:ptLst>
  <dgm:cxnLst>
    <dgm:cxn modelId="{355934E6-8F7D-4EC1-B053-48E4ADE70EB0}" srcId="{069F290A-FA5A-4CC5-B5DF-AFC1C0100706}" destId="{B9D33B2F-00F7-46D9-9A10-852304142FAC}" srcOrd="1" destOrd="0" parTransId="{779A4979-CC01-4272-8B08-B462A6DE42CF}" sibTransId="{4B2C47BA-9618-499F-9AA9-05EBDF4C17EE}"/>
    <dgm:cxn modelId="{0EEDE70B-3D53-4C02-9FBA-800F27A04270}" srcId="{069F290A-FA5A-4CC5-B5DF-AFC1C0100706}" destId="{82E69AB0-1382-4996-96D8-E2976AC09078}" srcOrd="3" destOrd="0" parTransId="{79A03285-29D1-41F7-A60D-78E9842511EE}" sibTransId="{B2A86C6C-2CE8-4680-A2AB-DDE21E782173}"/>
    <dgm:cxn modelId="{83995222-C20A-4273-8254-7BCA48D6C0BB}" type="presOf" srcId="{27A06064-A92C-489A-A1FA-1FC35685892E}" destId="{AE898C73-7B1F-4B68-A97D-E4F68714870F}" srcOrd="0" destOrd="0" presId="urn:microsoft.com/office/officeart/2005/8/layout/process4"/>
    <dgm:cxn modelId="{E8D1FD58-5FAC-4232-A244-F134A58DAFA6}" srcId="{069F290A-FA5A-4CC5-B5DF-AFC1C0100706}" destId="{27A06064-A92C-489A-A1FA-1FC35685892E}" srcOrd="5" destOrd="0" parTransId="{C79C6E2F-8F48-41EA-B389-E069604E54E5}" sibTransId="{F30320A1-1F28-43D7-8330-4965CED7B5B2}"/>
    <dgm:cxn modelId="{272D9B65-9C1F-4F56-BC5B-2F5685B70484}" type="presOf" srcId="{CE9A0132-4383-4D70-AE18-A935B5AA371C}" destId="{E36701E1-D86B-4769-A1CD-0D883644DA99}" srcOrd="0" destOrd="0" presId="urn:microsoft.com/office/officeart/2005/8/layout/process4"/>
    <dgm:cxn modelId="{2B5C56D9-C34A-4EB0-AA7A-94CB9011559F}" type="presOf" srcId="{82E69AB0-1382-4996-96D8-E2976AC09078}" destId="{F0D9714C-757F-4EEF-B782-68F172367AAC}" srcOrd="0" destOrd="0" presId="urn:microsoft.com/office/officeart/2005/8/layout/process4"/>
    <dgm:cxn modelId="{0555FC70-233A-4BD2-8B59-E0665EEFDFC9}" srcId="{069F290A-FA5A-4CC5-B5DF-AFC1C0100706}" destId="{CE9A0132-4383-4D70-AE18-A935B5AA371C}" srcOrd="0" destOrd="0" parTransId="{1000DD0D-1E85-40F5-96A5-EF8A03E271D7}" sibTransId="{79848190-CD7B-4C2E-A349-986BBB1B2BC8}"/>
    <dgm:cxn modelId="{533CC453-F263-4F6D-B38C-2732BCC11CD1}" type="presOf" srcId="{B9D33B2F-00F7-46D9-9A10-852304142FAC}" destId="{6AD3EC69-53E2-40A4-9A47-ADCF9DAA3C88}" srcOrd="0" destOrd="0" presId="urn:microsoft.com/office/officeart/2005/8/layout/process4"/>
    <dgm:cxn modelId="{5D1D843A-0581-4E2D-BC04-3EC710CB35AD}" srcId="{069F290A-FA5A-4CC5-B5DF-AFC1C0100706}" destId="{318765FC-2D47-47A6-A345-4554FE8D98AB}" srcOrd="4" destOrd="0" parTransId="{C75B7A0A-8BC0-4387-80F1-ECE7B754E112}" sibTransId="{50B4D8DD-0F71-4BFE-AE35-27D6A01D6BE6}"/>
    <dgm:cxn modelId="{A82AFB65-CC80-490F-93B3-01F5937B6AF0}" type="presOf" srcId="{069F290A-FA5A-4CC5-B5DF-AFC1C0100706}" destId="{99FEB560-B807-4BA3-BD2A-A125BA9517F6}" srcOrd="0" destOrd="0" presId="urn:microsoft.com/office/officeart/2005/8/layout/process4"/>
    <dgm:cxn modelId="{F918A950-7883-4528-BDB4-B499CE7EFDC4}" type="presOf" srcId="{54FE19E3-771D-4CA7-8A9D-50200FB09D34}" destId="{0A9552A3-1940-4C49-8704-9C5A2ED514FD}" srcOrd="0" destOrd="0" presId="urn:microsoft.com/office/officeart/2005/8/layout/process4"/>
    <dgm:cxn modelId="{69921B32-2EE9-443D-8386-9EA18B06C623}" srcId="{069F290A-FA5A-4CC5-B5DF-AFC1C0100706}" destId="{54FE19E3-771D-4CA7-8A9D-50200FB09D34}" srcOrd="2" destOrd="0" parTransId="{02C224F6-30C8-4018-8B65-6A57C1A0CBFA}" sibTransId="{52EA3A9D-459F-4020-B76B-5894076A4571}"/>
    <dgm:cxn modelId="{2C88E0B5-5DAD-498C-AC2D-BB15346FE3BC}" type="presOf" srcId="{318765FC-2D47-47A6-A345-4554FE8D98AB}" destId="{B7F1DE2D-B98F-4913-B408-C5DCF2FE7430}" srcOrd="0" destOrd="0" presId="urn:microsoft.com/office/officeart/2005/8/layout/process4"/>
    <dgm:cxn modelId="{84D7E282-1D34-422A-8D52-8088CA5690D3}" type="presParOf" srcId="{99FEB560-B807-4BA3-BD2A-A125BA9517F6}" destId="{2E387C0E-7044-4406-8374-C6E837F8DC44}" srcOrd="0" destOrd="0" presId="urn:microsoft.com/office/officeart/2005/8/layout/process4"/>
    <dgm:cxn modelId="{EBD3BDD3-7EFE-4E2A-A00E-FD91337C0FB4}" type="presParOf" srcId="{2E387C0E-7044-4406-8374-C6E837F8DC44}" destId="{AE898C73-7B1F-4B68-A97D-E4F68714870F}" srcOrd="0" destOrd="0" presId="urn:microsoft.com/office/officeart/2005/8/layout/process4"/>
    <dgm:cxn modelId="{B7B48080-7190-45BE-9457-27D4D1BC4452}" type="presParOf" srcId="{99FEB560-B807-4BA3-BD2A-A125BA9517F6}" destId="{E627A623-6883-497C-820C-E6EA3F3F0921}" srcOrd="1" destOrd="0" presId="urn:microsoft.com/office/officeart/2005/8/layout/process4"/>
    <dgm:cxn modelId="{035D8200-ED74-4E72-8535-A3B224C8EB64}" type="presParOf" srcId="{99FEB560-B807-4BA3-BD2A-A125BA9517F6}" destId="{9CEBB14F-1FA6-496A-803E-AC334B8F460B}" srcOrd="2" destOrd="0" presId="urn:microsoft.com/office/officeart/2005/8/layout/process4"/>
    <dgm:cxn modelId="{DF3EAA3E-606E-4AC2-826A-F8E6C397BF10}" type="presParOf" srcId="{9CEBB14F-1FA6-496A-803E-AC334B8F460B}" destId="{B7F1DE2D-B98F-4913-B408-C5DCF2FE7430}" srcOrd="0" destOrd="0" presId="urn:microsoft.com/office/officeart/2005/8/layout/process4"/>
    <dgm:cxn modelId="{FFA43E0A-A9DB-4793-8387-BDA219514C79}" type="presParOf" srcId="{99FEB560-B807-4BA3-BD2A-A125BA9517F6}" destId="{B8BD7EC9-8C3D-44F8-9F8A-43C2CBD7C34A}" srcOrd="3" destOrd="0" presId="urn:microsoft.com/office/officeart/2005/8/layout/process4"/>
    <dgm:cxn modelId="{AE07CA95-CFF8-40F9-850B-851A6C804F8E}" type="presParOf" srcId="{99FEB560-B807-4BA3-BD2A-A125BA9517F6}" destId="{61CA546D-555A-496F-BC4B-E94035D1FAE7}" srcOrd="4" destOrd="0" presId="urn:microsoft.com/office/officeart/2005/8/layout/process4"/>
    <dgm:cxn modelId="{7E7DF62A-48EA-41E8-B5B4-C51C89C750CF}" type="presParOf" srcId="{61CA546D-555A-496F-BC4B-E94035D1FAE7}" destId="{F0D9714C-757F-4EEF-B782-68F172367AAC}" srcOrd="0" destOrd="0" presId="urn:microsoft.com/office/officeart/2005/8/layout/process4"/>
    <dgm:cxn modelId="{92245D23-C20E-4563-8215-48F1543C23FF}" type="presParOf" srcId="{99FEB560-B807-4BA3-BD2A-A125BA9517F6}" destId="{93176730-52BB-4688-8651-3EDDE35B5829}" srcOrd="5" destOrd="0" presId="urn:microsoft.com/office/officeart/2005/8/layout/process4"/>
    <dgm:cxn modelId="{FD4D97CF-B3EB-4E3D-BB61-B4A2BD9540AE}" type="presParOf" srcId="{99FEB560-B807-4BA3-BD2A-A125BA9517F6}" destId="{201D96A3-1928-467D-BDB4-7E8F73B93589}" srcOrd="6" destOrd="0" presId="urn:microsoft.com/office/officeart/2005/8/layout/process4"/>
    <dgm:cxn modelId="{824A77C8-F30A-4D61-BC9D-05C929567DF0}" type="presParOf" srcId="{201D96A3-1928-467D-BDB4-7E8F73B93589}" destId="{0A9552A3-1940-4C49-8704-9C5A2ED514FD}" srcOrd="0" destOrd="0" presId="urn:microsoft.com/office/officeart/2005/8/layout/process4"/>
    <dgm:cxn modelId="{4370BCDE-C0B1-472D-BF58-33EE441ECC6A}" type="presParOf" srcId="{99FEB560-B807-4BA3-BD2A-A125BA9517F6}" destId="{DED6E7F1-88FF-4547-AF23-21E758CCB99D}" srcOrd="7" destOrd="0" presId="urn:microsoft.com/office/officeart/2005/8/layout/process4"/>
    <dgm:cxn modelId="{89812859-B41D-4C4E-A247-F12B6E46EA62}" type="presParOf" srcId="{99FEB560-B807-4BA3-BD2A-A125BA9517F6}" destId="{2E248CEF-BB3C-4440-90BC-BAD0E1090B2B}" srcOrd="8" destOrd="0" presId="urn:microsoft.com/office/officeart/2005/8/layout/process4"/>
    <dgm:cxn modelId="{E0E12530-6B97-4B19-B4F3-0372F83FE120}" type="presParOf" srcId="{2E248CEF-BB3C-4440-90BC-BAD0E1090B2B}" destId="{6AD3EC69-53E2-40A4-9A47-ADCF9DAA3C88}" srcOrd="0" destOrd="0" presId="urn:microsoft.com/office/officeart/2005/8/layout/process4"/>
    <dgm:cxn modelId="{D26E71BE-6DED-470B-ACF7-2B78E5D8E040}" type="presParOf" srcId="{99FEB560-B807-4BA3-BD2A-A125BA9517F6}" destId="{7393A448-AFD7-4A0D-83CF-85558B921563}" srcOrd="9" destOrd="0" presId="urn:microsoft.com/office/officeart/2005/8/layout/process4"/>
    <dgm:cxn modelId="{A507776D-D12B-4BA6-A3AA-97F770C6AF34}" type="presParOf" srcId="{99FEB560-B807-4BA3-BD2A-A125BA9517F6}" destId="{BA54B627-E466-4B6F-9511-590331741CEC}" srcOrd="10" destOrd="0" presId="urn:microsoft.com/office/officeart/2005/8/layout/process4"/>
    <dgm:cxn modelId="{C6452B86-4833-4BD7-A78B-69B3CCFC15EA}" type="presParOf" srcId="{BA54B627-E466-4B6F-9511-590331741CEC}" destId="{E36701E1-D86B-4769-A1CD-0D883644DA99}" srcOrd="0" destOrd="0" presId="urn:microsoft.com/office/officeart/2005/8/layout/process4"/>
  </dgm:cxnLst>
  <dgm:bg/>
  <dgm:whole/>
</dgm:dataModel>
</file>

<file path=ppt/diagrams/data6.xml><?xml version="1.0" encoding="utf-8"?>
<dgm:dataModel xmlns:dgm="http://schemas.openxmlformats.org/drawingml/2006/diagram" xmlns:a="http://schemas.openxmlformats.org/drawingml/2006/main">
  <dgm:ptLst>
    <dgm:pt modelId="{069F290A-FA5A-4CC5-B5DF-AFC1C0100706}" type="doc">
      <dgm:prSet loTypeId="urn:microsoft.com/office/officeart/2005/8/layout/vList2" loCatId="list" qsTypeId="urn:microsoft.com/office/officeart/2005/8/quickstyle/simple1" qsCatId="simple" csTypeId="urn:microsoft.com/office/officeart/2005/8/colors/colorful2" csCatId="colorful" phldr="1"/>
      <dgm:spPr/>
      <dgm:t>
        <a:bodyPr/>
        <a:lstStyle/>
        <a:p>
          <a:pPr rtl="1"/>
          <a:endParaRPr lang="ar-DZ"/>
        </a:p>
      </dgm:t>
    </dgm:pt>
    <dgm:pt modelId="{B39516F3-80EB-4686-9684-D5973ED9FCAC}">
      <dgm:prSet phldrT="[Texte]" custT="1"/>
      <dgm:spPr/>
      <dgm:t>
        <a:bodyPr/>
        <a:lstStyle/>
        <a:p>
          <a:pPr rtl="1"/>
          <a:r>
            <a:rPr lang="ar-DZ" sz="2400" dirty="0" smtClean="0"/>
            <a:t> جهل بعض المسؤولين لأهمية الدور الذي يمكن أن تعلبه مصلحة التكوين في تحسين أداء المؤسسة</a:t>
          </a:r>
        </a:p>
      </dgm:t>
    </dgm:pt>
    <dgm:pt modelId="{CC275F9F-15DD-433A-9DF8-FC118FE35E49}" type="parTrans" cxnId="{5C665696-EF49-4130-813B-9E8F0229DB31}">
      <dgm:prSet/>
      <dgm:spPr/>
      <dgm:t>
        <a:bodyPr/>
        <a:lstStyle/>
        <a:p>
          <a:pPr rtl="1"/>
          <a:endParaRPr lang="ar-DZ"/>
        </a:p>
      </dgm:t>
    </dgm:pt>
    <dgm:pt modelId="{D2560853-3D4C-4C3C-AAFD-3F5D2B8A7CEE}" type="sibTrans" cxnId="{5C665696-EF49-4130-813B-9E8F0229DB31}">
      <dgm:prSet/>
      <dgm:spPr/>
      <dgm:t>
        <a:bodyPr/>
        <a:lstStyle/>
        <a:p>
          <a:pPr rtl="1"/>
          <a:endParaRPr lang="ar-DZ"/>
        </a:p>
      </dgm:t>
    </dgm:pt>
    <dgm:pt modelId="{1045DB23-868D-4049-BE93-81493ECCC536}">
      <dgm:prSet phldrT="[Texte]" custT="1"/>
      <dgm:spPr/>
      <dgm:t>
        <a:bodyPr/>
        <a:lstStyle/>
        <a:p>
          <a:pPr rtl="1"/>
          <a:r>
            <a:rPr lang="ar-DZ" sz="2400" dirty="0" smtClean="0"/>
            <a:t>عدم الكفاءة القائمين على هذه المصالح</a:t>
          </a:r>
          <a:endParaRPr lang="ar-DZ" sz="2400" dirty="0"/>
        </a:p>
      </dgm:t>
    </dgm:pt>
    <dgm:pt modelId="{B10EA1D6-A5AB-43B1-B0FF-0B64D79A1280}" type="parTrans" cxnId="{158D2C09-863B-48E8-A8C5-D520F7B2ED11}">
      <dgm:prSet/>
      <dgm:spPr/>
      <dgm:t>
        <a:bodyPr/>
        <a:lstStyle/>
        <a:p>
          <a:pPr rtl="1"/>
          <a:endParaRPr lang="ar-DZ"/>
        </a:p>
      </dgm:t>
    </dgm:pt>
    <dgm:pt modelId="{FDE4CB44-1706-4AC8-9406-CB9E8759742C}" type="sibTrans" cxnId="{158D2C09-863B-48E8-A8C5-D520F7B2ED11}">
      <dgm:prSet/>
      <dgm:spPr/>
      <dgm:t>
        <a:bodyPr/>
        <a:lstStyle/>
        <a:p>
          <a:pPr rtl="1"/>
          <a:endParaRPr lang="ar-DZ"/>
        </a:p>
      </dgm:t>
    </dgm:pt>
    <dgm:pt modelId="{CE9A0132-4383-4D70-AE18-A935B5AA371C}">
      <dgm:prSet phldrT="[Texte]" custT="1"/>
      <dgm:spPr/>
      <dgm:t>
        <a:bodyPr/>
        <a:lstStyle/>
        <a:p>
          <a:pPr rtl="1"/>
          <a:r>
            <a:rPr lang="ar-DZ" sz="2400" dirty="0" smtClean="0"/>
            <a:t> عدم وضوح أهداف برنامج التكويني</a:t>
          </a:r>
          <a:endParaRPr lang="ar-DZ" sz="2400" dirty="0"/>
        </a:p>
      </dgm:t>
    </dgm:pt>
    <dgm:pt modelId="{1000DD0D-1E85-40F5-96A5-EF8A03E271D7}" type="parTrans" cxnId="{0555FC70-233A-4BD2-8B59-E0665EEFDFC9}">
      <dgm:prSet/>
      <dgm:spPr/>
      <dgm:t>
        <a:bodyPr/>
        <a:lstStyle/>
        <a:p>
          <a:pPr rtl="1"/>
          <a:endParaRPr lang="ar-DZ"/>
        </a:p>
      </dgm:t>
    </dgm:pt>
    <dgm:pt modelId="{79848190-CD7B-4C2E-A349-986BBB1B2BC8}" type="sibTrans" cxnId="{0555FC70-233A-4BD2-8B59-E0665EEFDFC9}">
      <dgm:prSet/>
      <dgm:spPr/>
      <dgm:t>
        <a:bodyPr/>
        <a:lstStyle/>
        <a:p>
          <a:pPr rtl="1"/>
          <a:endParaRPr lang="ar-DZ"/>
        </a:p>
      </dgm:t>
    </dgm:pt>
    <dgm:pt modelId="{B9D33B2F-00F7-46D9-9A10-852304142FAC}">
      <dgm:prSet phldrT="[Texte]" custT="1"/>
      <dgm:spPr/>
      <dgm:t>
        <a:bodyPr/>
        <a:lstStyle/>
        <a:p>
          <a:pPr rtl="1"/>
          <a:endParaRPr lang="ar-DZ" sz="2400" dirty="0" smtClean="0"/>
        </a:p>
        <a:p>
          <a:pPr rtl="1"/>
          <a:r>
            <a:rPr lang="ar-DZ" sz="2400" dirty="0" smtClean="0"/>
            <a:t>عدم توفير تسهيلات للقيام بعملية التكوينية</a:t>
          </a:r>
        </a:p>
        <a:p>
          <a:pPr rtl="1"/>
          <a:endParaRPr lang="ar-DZ" sz="2400" dirty="0"/>
        </a:p>
      </dgm:t>
    </dgm:pt>
    <dgm:pt modelId="{779A4979-CC01-4272-8B08-B462A6DE42CF}" type="parTrans" cxnId="{355934E6-8F7D-4EC1-B053-48E4ADE70EB0}">
      <dgm:prSet/>
      <dgm:spPr/>
      <dgm:t>
        <a:bodyPr/>
        <a:lstStyle/>
        <a:p>
          <a:pPr rtl="1"/>
          <a:endParaRPr lang="ar-DZ"/>
        </a:p>
      </dgm:t>
    </dgm:pt>
    <dgm:pt modelId="{4B2C47BA-9618-499F-9AA9-05EBDF4C17EE}" type="sibTrans" cxnId="{355934E6-8F7D-4EC1-B053-48E4ADE70EB0}">
      <dgm:prSet/>
      <dgm:spPr/>
      <dgm:t>
        <a:bodyPr/>
        <a:lstStyle/>
        <a:p>
          <a:pPr rtl="1"/>
          <a:endParaRPr lang="ar-DZ"/>
        </a:p>
      </dgm:t>
    </dgm:pt>
    <dgm:pt modelId="{54FE19E3-771D-4CA7-8A9D-50200FB09D34}">
      <dgm:prSet phldrT="[Texte]" custT="1"/>
      <dgm:spPr/>
      <dgm:t>
        <a:bodyPr/>
        <a:lstStyle/>
        <a:p>
          <a:pPr rtl="1"/>
          <a:r>
            <a:rPr lang="ar-DZ" sz="2400" dirty="0" smtClean="0"/>
            <a:t> عدم رغبة العمالة في الإقبال على التكوين لمشاكل مادية أو اجتماعية</a:t>
          </a:r>
          <a:endParaRPr lang="ar-DZ" sz="2400" dirty="0"/>
        </a:p>
      </dgm:t>
    </dgm:pt>
    <dgm:pt modelId="{52EA3A9D-459F-4020-B76B-5894076A4571}" type="sibTrans" cxnId="{69921B32-2EE9-443D-8386-9EA18B06C623}">
      <dgm:prSet/>
      <dgm:spPr/>
      <dgm:t>
        <a:bodyPr/>
        <a:lstStyle/>
        <a:p>
          <a:pPr rtl="1"/>
          <a:endParaRPr lang="ar-DZ"/>
        </a:p>
      </dgm:t>
    </dgm:pt>
    <dgm:pt modelId="{02C224F6-30C8-4018-8B65-6A57C1A0CBFA}" type="parTrans" cxnId="{69921B32-2EE9-443D-8386-9EA18B06C623}">
      <dgm:prSet/>
      <dgm:spPr/>
      <dgm:t>
        <a:bodyPr/>
        <a:lstStyle/>
        <a:p>
          <a:pPr rtl="1"/>
          <a:endParaRPr lang="ar-DZ"/>
        </a:p>
      </dgm:t>
    </dgm:pt>
    <dgm:pt modelId="{E9E18542-53AE-426F-BD77-033286D8EAB3}">
      <dgm:prSet phldrT="[Texte]" custT="1"/>
      <dgm:spPr/>
      <dgm:t>
        <a:bodyPr/>
        <a:lstStyle/>
        <a:p>
          <a:pPr rtl="1"/>
          <a:r>
            <a:rPr lang="ar-DZ" sz="2400" dirty="0" smtClean="0"/>
            <a:t>عدم مراعاة ثقافة العمال إذا كان المكونين الأجانب</a:t>
          </a:r>
          <a:endParaRPr lang="ar-DZ" sz="2400" dirty="0"/>
        </a:p>
      </dgm:t>
    </dgm:pt>
    <dgm:pt modelId="{1B1CCB08-B06F-44C2-B031-862382691311}" type="sibTrans" cxnId="{655487BF-0F5B-4020-9AF1-AD3BADAC5589}">
      <dgm:prSet/>
      <dgm:spPr/>
      <dgm:t>
        <a:bodyPr/>
        <a:lstStyle/>
        <a:p>
          <a:pPr rtl="1"/>
          <a:endParaRPr lang="ar-DZ"/>
        </a:p>
      </dgm:t>
    </dgm:pt>
    <dgm:pt modelId="{C38A8637-C121-4722-A1CB-44FC239524DF}" type="parTrans" cxnId="{655487BF-0F5B-4020-9AF1-AD3BADAC5589}">
      <dgm:prSet/>
      <dgm:spPr/>
      <dgm:t>
        <a:bodyPr/>
        <a:lstStyle/>
        <a:p>
          <a:pPr rtl="1"/>
          <a:endParaRPr lang="ar-DZ"/>
        </a:p>
      </dgm:t>
    </dgm:pt>
    <dgm:pt modelId="{A02501E2-D6F3-45D3-AAA1-C1DBD5910547}" type="pres">
      <dgm:prSet presAssocID="{069F290A-FA5A-4CC5-B5DF-AFC1C0100706}" presName="linear" presStyleCnt="0">
        <dgm:presLayoutVars>
          <dgm:animLvl val="lvl"/>
          <dgm:resizeHandles val="exact"/>
        </dgm:presLayoutVars>
      </dgm:prSet>
      <dgm:spPr/>
      <dgm:t>
        <a:bodyPr/>
        <a:lstStyle/>
        <a:p>
          <a:pPr rtl="1"/>
          <a:endParaRPr lang="ar-DZ"/>
        </a:p>
      </dgm:t>
    </dgm:pt>
    <dgm:pt modelId="{E3904C5B-80CC-4731-96B6-4C1C0E820D2F}" type="pres">
      <dgm:prSet presAssocID="{B39516F3-80EB-4686-9684-D5973ED9FCAC}" presName="parentText" presStyleLbl="node1" presStyleIdx="0" presStyleCnt="6">
        <dgm:presLayoutVars>
          <dgm:chMax val="0"/>
          <dgm:bulletEnabled val="1"/>
        </dgm:presLayoutVars>
      </dgm:prSet>
      <dgm:spPr/>
      <dgm:t>
        <a:bodyPr/>
        <a:lstStyle/>
        <a:p>
          <a:pPr rtl="1"/>
          <a:endParaRPr lang="ar-DZ"/>
        </a:p>
      </dgm:t>
    </dgm:pt>
    <dgm:pt modelId="{8B659FB0-70DB-40D4-A7D5-E87D1D86D2DC}" type="pres">
      <dgm:prSet presAssocID="{D2560853-3D4C-4C3C-AAFD-3F5D2B8A7CEE}" presName="spacer" presStyleCnt="0"/>
      <dgm:spPr/>
    </dgm:pt>
    <dgm:pt modelId="{00ACFEC0-922D-4786-AA89-77248089AB80}" type="pres">
      <dgm:prSet presAssocID="{1045DB23-868D-4049-BE93-81493ECCC536}" presName="parentText" presStyleLbl="node1" presStyleIdx="1" presStyleCnt="6">
        <dgm:presLayoutVars>
          <dgm:chMax val="0"/>
          <dgm:bulletEnabled val="1"/>
        </dgm:presLayoutVars>
      </dgm:prSet>
      <dgm:spPr/>
      <dgm:t>
        <a:bodyPr/>
        <a:lstStyle/>
        <a:p>
          <a:pPr rtl="1"/>
          <a:endParaRPr lang="ar-DZ"/>
        </a:p>
      </dgm:t>
    </dgm:pt>
    <dgm:pt modelId="{664A1FAC-4EAC-41DF-8F68-4A7BE64D1DBB}" type="pres">
      <dgm:prSet presAssocID="{FDE4CB44-1706-4AC8-9406-CB9E8759742C}" presName="spacer" presStyleCnt="0"/>
      <dgm:spPr/>
    </dgm:pt>
    <dgm:pt modelId="{ECD33B95-A5B1-4AC7-AFCE-344050CF45C7}" type="pres">
      <dgm:prSet presAssocID="{CE9A0132-4383-4D70-AE18-A935B5AA371C}" presName="parentText" presStyleLbl="node1" presStyleIdx="2" presStyleCnt="6">
        <dgm:presLayoutVars>
          <dgm:chMax val="0"/>
          <dgm:bulletEnabled val="1"/>
        </dgm:presLayoutVars>
      </dgm:prSet>
      <dgm:spPr/>
      <dgm:t>
        <a:bodyPr/>
        <a:lstStyle/>
        <a:p>
          <a:pPr rtl="1"/>
          <a:endParaRPr lang="ar-DZ"/>
        </a:p>
      </dgm:t>
    </dgm:pt>
    <dgm:pt modelId="{028F87C8-4FB8-4229-8F53-0E57B26AA17B}" type="pres">
      <dgm:prSet presAssocID="{79848190-CD7B-4C2E-A349-986BBB1B2BC8}" presName="spacer" presStyleCnt="0"/>
      <dgm:spPr/>
    </dgm:pt>
    <dgm:pt modelId="{4817FE36-8035-4BF1-8EF0-95C14DA52470}" type="pres">
      <dgm:prSet presAssocID="{B9D33B2F-00F7-46D9-9A10-852304142FAC}" presName="parentText" presStyleLbl="node1" presStyleIdx="3" presStyleCnt="6">
        <dgm:presLayoutVars>
          <dgm:chMax val="0"/>
          <dgm:bulletEnabled val="1"/>
        </dgm:presLayoutVars>
      </dgm:prSet>
      <dgm:spPr/>
      <dgm:t>
        <a:bodyPr/>
        <a:lstStyle/>
        <a:p>
          <a:pPr rtl="1"/>
          <a:endParaRPr lang="ar-DZ"/>
        </a:p>
      </dgm:t>
    </dgm:pt>
    <dgm:pt modelId="{C05EBD13-993C-4082-9248-9D498BE38C2B}" type="pres">
      <dgm:prSet presAssocID="{4B2C47BA-9618-499F-9AA9-05EBDF4C17EE}" presName="spacer" presStyleCnt="0"/>
      <dgm:spPr/>
    </dgm:pt>
    <dgm:pt modelId="{AC653D85-E5FE-459D-A202-E16EC50ABB54}" type="pres">
      <dgm:prSet presAssocID="{54FE19E3-771D-4CA7-8A9D-50200FB09D34}" presName="parentText" presStyleLbl="node1" presStyleIdx="4" presStyleCnt="6">
        <dgm:presLayoutVars>
          <dgm:chMax val="0"/>
          <dgm:bulletEnabled val="1"/>
        </dgm:presLayoutVars>
      </dgm:prSet>
      <dgm:spPr/>
      <dgm:t>
        <a:bodyPr/>
        <a:lstStyle/>
        <a:p>
          <a:pPr rtl="1"/>
          <a:endParaRPr lang="ar-DZ"/>
        </a:p>
      </dgm:t>
    </dgm:pt>
    <dgm:pt modelId="{1E92A84A-881E-4086-B7C7-A75CC5FD23D7}" type="pres">
      <dgm:prSet presAssocID="{52EA3A9D-459F-4020-B76B-5894076A4571}" presName="spacer" presStyleCnt="0"/>
      <dgm:spPr/>
    </dgm:pt>
    <dgm:pt modelId="{1610F749-EC0D-4236-AC90-36A14E94A54F}" type="pres">
      <dgm:prSet presAssocID="{E9E18542-53AE-426F-BD77-033286D8EAB3}" presName="parentText" presStyleLbl="node1" presStyleIdx="5" presStyleCnt="6">
        <dgm:presLayoutVars>
          <dgm:chMax val="0"/>
          <dgm:bulletEnabled val="1"/>
        </dgm:presLayoutVars>
      </dgm:prSet>
      <dgm:spPr/>
      <dgm:t>
        <a:bodyPr/>
        <a:lstStyle/>
        <a:p>
          <a:pPr rtl="1"/>
          <a:endParaRPr lang="ar-DZ"/>
        </a:p>
      </dgm:t>
    </dgm:pt>
  </dgm:ptLst>
  <dgm:cxnLst>
    <dgm:cxn modelId="{9FE1AA60-EA1E-4448-AF1B-8237B237872F}" type="presOf" srcId="{069F290A-FA5A-4CC5-B5DF-AFC1C0100706}" destId="{A02501E2-D6F3-45D3-AAA1-C1DBD5910547}" srcOrd="0" destOrd="0" presId="urn:microsoft.com/office/officeart/2005/8/layout/vList2"/>
    <dgm:cxn modelId="{69921B32-2EE9-443D-8386-9EA18B06C623}" srcId="{069F290A-FA5A-4CC5-B5DF-AFC1C0100706}" destId="{54FE19E3-771D-4CA7-8A9D-50200FB09D34}" srcOrd="4" destOrd="0" parTransId="{02C224F6-30C8-4018-8B65-6A57C1A0CBFA}" sibTransId="{52EA3A9D-459F-4020-B76B-5894076A4571}"/>
    <dgm:cxn modelId="{7B1DCBB5-D577-4731-8698-990583EDE6D1}" type="presOf" srcId="{CE9A0132-4383-4D70-AE18-A935B5AA371C}" destId="{ECD33B95-A5B1-4AC7-AFCE-344050CF45C7}" srcOrd="0" destOrd="0" presId="urn:microsoft.com/office/officeart/2005/8/layout/vList2"/>
    <dgm:cxn modelId="{D3AF642C-9190-4E54-8019-B4A8F567F586}" type="presOf" srcId="{B9D33B2F-00F7-46D9-9A10-852304142FAC}" destId="{4817FE36-8035-4BF1-8EF0-95C14DA52470}" srcOrd="0" destOrd="0" presId="urn:microsoft.com/office/officeart/2005/8/layout/vList2"/>
    <dgm:cxn modelId="{121969C6-1681-4D2A-9F54-7A5CC5F7F453}" type="presOf" srcId="{B39516F3-80EB-4686-9684-D5973ED9FCAC}" destId="{E3904C5B-80CC-4731-96B6-4C1C0E820D2F}" srcOrd="0" destOrd="0" presId="urn:microsoft.com/office/officeart/2005/8/layout/vList2"/>
    <dgm:cxn modelId="{67E77836-60E1-4F57-AAC1-B675EDC2D0E7}" type="presOf" srcId="{1045DB23-868D-4049-BE93-81493ECCC536}" destId="{00ACFEC0-922D-4786-AA89-77248089AB80}" srcOrd="0" destOrd="0" presId="urn:microsoft.com/office/officeart/2005/8/layout/vList2"/>
    <dgm:cxn modelId="{1AC61C0F-0A6A-4255-ADA7-9159BCE7487C}" type="presOf" srcId="{E9E18542-53AE-426F-BD77-033286D8EAB3}" destId="{1610F749-EC0D-4236-AC90-36A14E94A54F}" srcOrd="0" destOrd="0" presId="urn:microsoft.com/office/officeart/2005/8/layout/vList2"/>
    <dgm:cxn modelId="{655487BF-0F5B-4020-9AF1-AD3BADAC5589}" srcId="{069F290A-FA5A-4CC5-B5DF-AFC1C0100706}" destId="{E9E18542-53AE-426F-BD77-033286D8EAB3}" srcOrd="5" destOrd="0" parTransId="{C38A8637-C121-4722-A1CB-44FC239524DF}" sibTransId="{1B1CCB08-B06F-44C2-B031-862382691311}"/>
    <dgm:cxn modelId="{96F7FA61-DE07-402F-895F-561ACE211B27}" type="presOf" srcId="{54FE19E3-771D-4CA7-8A9D-50200FB09D34}" destId="{AC653D85-E5FE-459D-A202-E16EC50ABB54}" srcOrd="0" destOrd="0" presId="urn:microsoft.com/office/officeart/2005/8/layout/vList2"/>
    <dgm:cxn modelId="{5C665696-EF49-4130-813B-9E8F0229DB31}" srcId="{069F290A-FA5A-4CC5-B5DF-AFC1C0100706}" destId="{B39516F3-80EB-4686-9684-D5973ED9FCAC}" srcOrd="0" destOrd="0" parTransId="{CC275F9F-15DD-433A-9DF8-FC118FE35E49}" sibTransId="{D2560853-3D4C-4C3C-AAFD-3F5D2B8A7CEE}"/>
    <dgm:cxn modelId="{355934E6-8F7D-4EC1-B053-48E4ADE70EB0}" srcId="{069F290A-FA5A-4CC5-B5DF-AFC1C0100706}" destId="{B9D33B2F-00F7-46D9-9A10-852304142FAC}" srcOrd="3" destOrd="0" parTransId="{779A4979-CC01-4272-8B08-B462A6DE42CF}" sibTransId="{4B2C47BA-9618-499F-9AA9-05EBDF4C17EE}"/>
    <dgm:cxn modelId="{0555FC70-233A-4BD2-8B59-E0665EEFDFC9}" srcId="{069F290A-FA5A-4CC5-B5DF-AFC1C0100706}" destId="{CE9A0132-4383-4D70-AE18-A935B5AA371C}" srcOrd="2" destOrd="0" parTransId="{1000DD0D-1E85-40F5-96A5-EF8A03E271D7}" sibTransId="{79848190-CD7B-4C2E-A349-986BBB1B2BC8}"/>
    <dgm:cxn modelId="{158D2C09-863B-48E8-A8C5-D520F7B2ED11}" srcId="{069F290A-FA5A-4CC5-B5DF-AFC1C0100706}" destId="{1045DB23-868D-4049-BE93-81493ECCC536}" srcOrd="1" destOrd="0" parTransId="{B10EA1D6-A5AB-43B1-B0FF-0B64D79A1280}" sibTransId="{FDE4CB44-1706-4AC8-9406-CB9E8759742C}"/>
    <dgm:cxn modelId="{592511BA-7522-4D89-9BCB-51219D53D99B}" type="presParOf" srcId="{A02501E2-D6F3-45D3-AAA1-C1DBD5910547}" destId="{E3904C5B-80CC-4731-96B6-4C1C0E820D2F}" srcOrd="0" destOrd="0" presId="urn:microsoft.com/office/officeart/2005/8/layout/vList2"/>
    <dgm:cxn modelId="{9619E0FD-770A-4AE0-94D8-2B6A87E5A11C}" type="presParOf" srcId="{A02501E2-D6F3-45D3-AAA1-C1DBD5910547}" destId="{8B659FB0-70DB-40D4-A7D5-E87D1D86D2DC}" srcOrd="1" destOrd="0" presId="urn:microsoft.com/office/officeart/2005/8/layout/vList2"/>
    <dgm:cxn modelId="{B35AAD68-1DFB-467A-BE66-0A103F57CCA3}" type="presParOf" srcId="{A02501E2-D6F3-45D3-AAA1-C1DBD5910547}" destId="{00ACFEC0-922D-4786-AA89-77248089AB80}" srcOrd="2" destOrd="0" presId="urn:microsoft.com/office/officeart/2005/8/layout/vList2"/>
    <dgm:cxn modelId="{A68BEC2A-6DF3-4871-8929-CBBCFDEF1EC6}" type="presParOf" srcId="{A02501E2-D6F3-45D3-AAA1-C1DBD5910547}" destId="{664A1FAC-4EAC-41DF-8F68-4A7BE64D1DBB}" srcOrd="3" destOrd="0" presId="urn:microsoft.com/office/officeart/2005/8/layout/vList2"/>
    <dgm:cxn modelId="{95465EF2-A6E6-4CB0-B6F9-3C2461C59FEB}" type="presParOf" srcId="{A02501E2-D6F3-45D3-AAA1-C1DBD5910547}" destId="{ECD33B95-A5B1-4AC7-AFCE-344050CF45C7}" srcOrd="4" destOrd="0" presId="urn:microsoft.com/office/officeart/2005/8/layout/vList2"/>
    <dgm:cxn modelId="{8AC771D9-C7B8-4431-9522-BCD964E6C2AD}" type="presParOf" srcId="{A02501E2-D6F3-45D3-AAA1-C1DBD5910547}" destId="{028F87C8-4FB8-4229-8F53-0E57B26AA17B}" srcOrd="5" destOrd="0" presId="urn:microsoft.com/office/officeart/2005/8/layout/vList2"/>
    <dgm:cxn modelId="{CB90CD43-87F0-4437-BEC4-68AF5258026A}" type="presParOf" srcId="{A02501E2-D6F3-45D3-AAA1-C1DBD5910547}" destId="{4817FE36-8035-4BF1-8EF0-95C14DA52470}" srcOrd="6" destOrd="0" presId="urn:microsoft.com/office/officeart/2005/8/layout/vList2"/>
    <dgm:cxn modelId="{E0D5BB8E-966A-4512-9DA1-6F1D6E65E1D0}" type="presParOf" srcId="{A02501E2-D6F3-45D3-AAA1-C1DBD5910547}" destId="{C05EBD13-993C-4082-9248-9D498BE38C2B}" srcOrd="7" destOrd="0" presId="urn:microsoft.com/office/officeart/2005/8/layout/vList2"/>
    <dgm:cxn modelId="{595F6591-7A90-4F7A-B9F5-D2FA9219BCBD}" type="presParOf" srcId="{A02501E2-D6F3-45D3-AAA1-C1DBD5910547}" destId="{AC653D85-E5FE-459D-A202-E16EC50ABB54}" srcOrd="8" destOrd="0" presId="urn:microsoft.com/office/officeart/2005/8/layout/vList2"/>
    <dgm:cxn modelId="{9FB37C18-05B9-4755-83A8-EC7FE67278A0}" type="presParOf" srcId="{A02501E2-D6F3-45D3-AAA1-C1DBD5910547}" destId="{1E92A84A-881E-4086-B7C7-A75CC5FD23D7}" srcOrd="9" destOrd="0" presId="urn:microsoft.com/office/officeart/2005/8/layout/vList2"/>
    <dgm:cxn modelId="{3967C62D-BB79-4E3A-A2B8-668864564234}" type="presParOf" srcId="{A02501E2-D6F3-45D3-AAA1-C1DBD5910547}" destId="{1610F749-EC0D-4236-AC90-36A14E94A54F}" srcOrd="1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069F290A-FA5A-4CC5-B5DF-AFC1C0100706}" type="doc">
      <dgm:prSet loTypeId="urn:microsoft.com/office/officeart/2005/8/layout/pyramid2" loCatId="list" qsTypeId="urn:microsoft.com/office/officeart/2005/8/quickstyle/simple1" qsCatId="simple" csTypeId="urn:microsoft.com/office/officeart/2005/8/colors/colorful2" csCatId="colorful" phldr="1"/>
      <dgm:spPr/>
      <dgm:t>
        <a:bodyPr/>
        <a:lstStyle/>
        <a:p>
          <a:pPr rtl="1"/>
          <a:endParaRPr lang="ar-DZ"/>
        </a:p>
      </dgm:t>
    </dgm:pt>
    <dgm:pt modelId="{B39516F3-80EB-4686-9684-D5973ED9FCAC}">
      <dgm:prSet phldrT="[Texte]" custT="1"/>
      <dgm:spPr/>
      <dgm:t>
        <a:bodyPr/>
        <a:lstStyle/>
        <a:p>
          <a:pPr rtl="1"/>
          <a:r>
            <a:rPr lang="ar-DZ" sz="3000" dirty="0" smtClean="0"/>
            <a:t> البساطة</a:t>
          </a:r>
          <a:endParaRPr lang="ar-DZ" sz="3000" dirty="0"/>
        </a:p>
      </dgm:t>
    </dgm:pt>
    <dgm:pt modelId="{CC275F9F-15DD-433A-9DF8-FC118FE35E49}" type="parTrans" cxnId="{5C665696-EF49-4130-813B-9E8F0229DB31}">
      <dgm:prSet/>
      <dgm:spPr/>
      <dgm:t>
        <a:bodyPr/>
        <a:lstStyle/>
        <a:p>
          <a:pPr rtl="1"/>
          <a:endParaRPr lang="ar-DZ"/>
        </a:p>
      </dgm:t>
    </dgm:pt>
    <dgm:pt modelId="{D2560853-3D4C-4C3C-AAFD-3F5D2B8A7CEE}" type="sibTrans" cxnId="{5C665696-EF49-4130-813B-9E8F0229DB31}">
      <dgm:prSet/>
      <dgm:spPr/>
      <dgm:t>
        <a:bodyPr/>
        <a:lstStyle/>
        <a:p>
          <a:pPr rtl="1"/>
          <a:endParaRPr lang="ar-DZ"/>
        </a:p>
      </dgm:t>
    </dgm:pt>
    <dgm:pt modelId="{CE9A0132-4383-4D70-AE18-A935B5AA371C}">
      <dgm:prSet phldrT="[Texte]" custT="1"/>
      <dgm:spPr/>
      <dgm:t>
        <a:bodyPr/>
        <a:lstStyle/>
        <a:p>
          <a:pPr rtl="1"/>
          <a:r>
            <a:rPr lang="ar-DZ" sz="1800" dirty="0" smtClean="0"/>
            <a:t> </a:t>
          </a:r>
          <a:r>
            <a:rPr lang="ar-DZ" sz="3000" dirty="0" smtClean="0"/>
            <a:t>المرونة</a:t>
          </a:r>
          <a:endParaRPr lang="ar-DZ" sz="1800" dirty="0"/>
        </a:p>
      </dgm:t>
    </dgm:pt>
    <dgm:pt modelId="{1000DD0D-1E85-40F5-96A5-EF8A03E271D7}" type="parTrans" cxnId="{0555FC70-233A-4BD2-8B59-E0665EEFDFC9}">
      <dgm:prSet/>
      <dgm:spPr/>
      <dgm:t>
        <a:bodyPr/>
        <a:lstStyle/>
        <a:p>
          <a:pPr rtl="1"/>
          <a:endParaRPr lang="ar-DZ"/>
        </a:p>
      </dgm:t>
    </dgm:pt>
    <dgm:pt modelId="{79848190-CD7B-4C2E-A349-986BBB1B2BC8}" type="sibTrans" cxnId="{0555FC70-233A-4BD2-8B59-E0665EEFDFC9}">
      <dgm:prSet/>
      <dgm:spPr/>
      <dgm:t>
        <a:bodyPr/>
        <a:lstStyle/>
        <a:p>
          <a:pPr rtl="1"/>
          <a:endParaRPr lang="ar-DZ"/>
        </a:p>
      </dgm:t>
    </dgm:pt>
    <dgm:pt modelId="{B9D33B2F-00F7-46D9-9A10-852304142FAC}">
      <dgm:prSet phldrT="[Texte]" custT="1"/>
      <dgm:spPr/>
      <dgm:t>
        <a:bodyPr/>
        <a:lstStyle/>
        <a:p>
          <a:pPr rtl="1"/>
          <a:r>
            <a:rPr lang="ar-DZ" sz="3000" dirty="0" smtClean="0"/>
            <a:t>الاقتصاد</a:t>
          </a:r>
        </a:p>
      </dgm:t>
    </dgm:pt>
    <dgm:pt modelId="{779A4979-CC01-4272-8B08-B462A6DE42CF}" type="parTrans" cxnId="{355934E6-8F7D-4EC1-B053-48E4ADE70EB0}">
      <dgm:prSet/>
      <dgm:spPr/>
      <dgm:t>
        <a:bodyPr/>
        <a:lstStyle/>
        <a:p>
          <a:pPr rtl="1"/>
          <a:endParaRPr lang="ar-DZ"/>
        </a:p>
      </dgm:t>
    </dgm:pt>
    <dgm:pt modelId="{4B2C47BA-9618-499F-9AA9-05EBDF4C17EE}" type="sibTrans" cxnId="{355934E6-8F7D-4EC1-B053-48E4ADE70EB0}">
      <dgm:prSet/>
      <dgm:spPr/>
      <dgm:t>
        <a:bodyPr/>
        <a:lstStyle/>
        <a:p>
          <a:pPr rtl="1"/>
          <a:endParaRPr lang="ar-DZ"/>
        </a:p>
      </dgm:t>
    </dgm:pt>
    <dgm:pt modelId="{2C744041-20DE-42DF-9A42-ABDE9EA33C50}" type="pres">
      <dgm:prSet presAssocID="{069F290A-FA5A-4CC5-B5DF-AFC1C0100706}" presName="compositeShape" presStyleCnt="0">
        <dgm:presLayoutVars>
          <dgm:dir/>
          <dgm:resizeHandles/>
        </dgm:presLayoutVars>
      </dgm:prSet>
      <dgm:spPr/>
      <dgm:t>
        <a:bodyPr/>
        <a:lstStyle/>
        <a:p>
          <a:pPr rtl="1"/>
          <a:endParaRPr lang="ar-DZ"/>
        </a:p>
      </dgm:t>
    </dgm:pt>
    <dgm:pt modelId="{8FF7935D-17CC-45F3-818A-F2C89A865366}" type="pres">
      <dgm:prSet presAssocID="{069F290A-FA5A-4CC5-B5DF-AFC1C0100706}" presName="pyramid" presStyleLbl="node1" presStyleIdx="0" presStyleCnt="1"/>
      <dgm:spPr/>
    </dgm:pt>
    <dgm:pt modelId="{09BD4BFC-7269-48ED-82AC-1F1F56548D36}" type="pres">
      <dgm:prSet presAssocID="{069F290A-FA5A-4CC5-B5DF-AFC1C0100706}" presName="theList" presStyleCnt="0"/>
      <dgm:spPr/>
    </dgm:pt>
    <dgm:pt modelId="{47E7FAD3-7915-4967-8AE2-8F805233EB4A}" type="pres">
      <dgm:prSet presAssocID="{B39516F3-80EB-4686-9684-D5973ED9FCAC}" presName="aNode" presStyleLbl="fgAcc1" presStyleIdx="0" presStyleCnt="3">
        <dgm:presLayoutVars>
          <dgm:bulletEnabled val="1"/>
        </dgm:presLayoutVars>
      </dgm:prSet>
      <dgm:spPr/>
      <dgm:t>
        <a:bodyPr/>
        <a:lstStyle/>
        <a:p>
          <a:pPr rtl="1"/>
          <a:endParaRPr lang="ar-DZ"/>
        </a:p>
      </dgm:t>
    </dgm:pt>
    <dgm:pt modelId="{95C26CEB-57B4-45F3-A854-0AF0F06F72BF}" type="pres">
      <dgm:prSet presAssocID="{B39516F3-80EB-4686-9684-D5973ED9FCAC}" presName="aSpace" presStyleCnt="0"/>
      <dgm:spPr/>
    </dgm:pt>
    <dgm:pt modelId="{943D7711-A0BA-4A8A-98C1-9462DD07A7F2}" type="pres">
      <dgm:prSet presAssocID="{CE9A0132-4383-4D70-AE18-A935B5AA371C}" presName="aNode" presStyleLbl="fgAcc1" presStyleIdx="1" presStyleCnt="3">
        <dgm:presLayoutVars>
          <dgm:bulletEnabled val="1"/>
        </dgm:presLayoutVars>
      </dgm:prSet>
      <dgm:spPr/>
      <dgm:t>
        <a:bodyPr/>
        <a:lstStyle/>
        <a:p>
          <a:pPr rtl="1"/>
          <a:endParaRPr lang="ar-DZ"/>
        </a:p>
      </dgm:t>
    </dgm:pt>
    <dgm:pt modelId="{4CC1CBCB-C683-4AC1-A983-35B4F5B0557F}" type="pres">
      <dgm:prSet presAssocID="{CE9A0132-4383-4D70-AE18-A935B5AA371C}" presName="aSpace" presStyleCnt="0"/>
      <dgm:spPr/>
    </dgm:pt>
    <dgm:pt modelId="{5170EEE3-8AEA-4C01-8CC8-70CDA247B7AE}" type="pres">
      <dgm:prSet presAssocID="{B9D33B2F-00F7-46D9-9A10-852304142FAC}" presName="aNode" presStyleLbl="fgAcc1" presStyleIdx="2" presStyleCnt="3">
        <dgm:presLayoutVars>
          <dgm:bulletEnabled val="1"/>
        </dgm:presLayoutVars>
      </dgm:prSet>
      <dgm:spPr/>
      <dgm:t>
        <a:bodyPr/>
        <a:lstStyle/>
        <a:p>
          <a:pPr rtl="1"/>
          <a:endParaRPr lang="ar-DZ"/>
        </a:p>
      </dgm:t>
    </dgm:pt>
    <dgm:pt modelId="{812BD3AE-6A7F-4253-8846-012680AABED4}" type="pres">
      <dgm:prSet presAssocID="{B9D33B2F-00F7-46D9-9A10-852304142FAC}" presName="aSpace" presStyleCnt="0"/>
      <dgm:spPr/>
    </dgm:pt>
  </dgm:ptLst>
  <dgm:cxnLst>
    <dgm:cxn modelId="{6B259989-E8F1-4CBC-8D26-BD305CB61B56}" type="presOf" srcId="{B9D33B2F-00F7-46D9-9A10-852304142FAC}" destId="{5170EEE3-8AEA-4C01-8CC8-70CDA247B7AE}" srcOrd="0" destOrd="0" presId="urn:microsoft.com/office/officeart/2005/8/layout/pyramid2"/>
    <dgm:cxn modelId="{E9164D19-33C8-4D23-822F-50F2322B4DAE}" type="presOf" srcId="{B39516F3-80EB-4686-9684-D5973ED9FCAC}" destId="{47E7FAD3-7915-4967-8AE2-8F805233EB4A}" srcOrd="0" destOrd="0" presId="urn:microsoft.com/office/officeart/2005/8/layout/pyramid2"/>
    <dgm:cxn modelId="{5B81E6BA-D5B4-4226-AB89-F2C33B5FF77B}" type="presOf" srcId="{069F290A-FA5A-4CC5-B5DF-AFC1C0100706}" destId="{2C744041-20DE-42DF-9A42-ABDE9EA33C50}" srcOrd="0" destOrd="0" presId="urn:microsoft.com/office/officeart/2005/8/layout/pyramid2"/>
    <dgm:cxn modelId="{5C665696-EF49-4130-813B-9E8F0229DB31}" srcId="{069F290A-FA5A-4CC5-B5DF-AFC1C0100706}" destId="{B39516F3-80EB-4686-9684-D5973ED9FCAC}" srcOrd="0" destOrd="0" parTransId="{CC275F9F-15DD-433A-9DF8-FC118FE35E49}" sibTransId="{D2560853-3D4C-4C3C-AAFD-3F5D2B8A7CEE}"/>
    <dgm:cxn modelId="{307B8A7A-0606-494D-80D2-B942A5C8C61C}" type="presOf" srcId="{CE9A0132-4383-4D70-AE18-A935B5AA371C}" destId="{943D7711-A0BA-4A8A-98C1-9462DD07A7F2}" srcOrd="0" destOrd="0" presId="urn:microsoft.com/office/officeart/2005/8/layout/pyramid2"/>
    <dgm:cxn modelId="{355934E6-8F7D-4EC1-B053-48E4ADE70EB0}" srcId="{069F290A-FA5A-4CC5-B5DF-AFC1C0100706}" destId="{B9D33B2F-00F7-46D9-9A10-852304142FAC}" srcOrd="2" destOrd="0" parTransId="{779A4979-CC01-4272-8B08-B462A6DE42CF}" sibTransId="{4B2C47BA-9618-499F-9AA9-05EBDF4C17EE}"/>
    <dgm:cxn modelId="{0555FC70-233A-4BD2-8B59-E0665EEFDFC9}" srcId="{069F290A-FA5A-4CC5-B5DF-AFC1C0100706}" destId="{CE9A0132-4383-4D70-AE18-A935B5AA371C}" srcOrd="1" destOrd="0" parTransId="{1000DD0D-1E85-40F5-96A5-EF8A03E271D7}" sibTransId="{79848190-CD7B-4C2E-A349-986BBB1B2BC8}"/>
    <dgm:cxn modelId="{EDA3D750-C769-48E7-B470-9192D4460896}" type="presParOf" srcId="{2C744041-20DE-42DF-9A42-ABDE9EA33C50}" destId="{8FF7935D-17CC-45F3-818A-F2C89A865366}" srcOrd="0" destOrd="0" presId="urn:microsoft.com/office/officeart/2005/8/layout/pyramid2"/>
    <dgm:cxn modelId="{92231638-272D-4B37-A6B3-28649569CA47}" type="presParOf" srcId="{2C744041-20DE-42DF-9A42-ABDE9EA33C50}" destId="{09BD4BFC-7269-48ED-82AC-1F1F56548D36}" srcOrd="1" destOrd="0" presId="urn:microsoft.com/office/officeart/2005/8/layout/pyramid2"/>
    <dgm:cxn modelId="{6A9D3736-B44F-4DD2-AFB6-9D7B276E0B56}" type="presParOf" srcId="{09BD4BFC-7269-48ED-82AC-1F1F56548D36}" destId="{47E7FAD3-7915-4967-8AE2-8F805233EB4A}" srcOrd="0" destOrd="0" presId="urn:microsoft.com/office/officeart/2005/8/layout/pyramid2"/>
    <dgm:cxn modelId="{F92ABF0B-7917-45C0-893F-154730D5BD6F}" type="presParOf" srcId="{09BD4BFC-7269-48ED-82AC-1F1F56548D36}" destId="{95C26CEB-57B4-45F3-A854-0AF0F06F72BF}" srcOrd="1" destOrd="0" presId="urn:microsoft.com/office/officeart/2005/8/layout/pyramid2"/>
    <dgm:cxn modelId="{1D97AFD4-3140-49FB-B090-666D63614FC0}" type="presParOf" srcId="{09BD4BFC-7269-48ED-82AC-1F1F56548D36}" destId="{943D7711-A0BA-4A8A-98C1-9462DD07A7F2}" srcOrd="2" destOrd="0" presId="urn:microsoft.com/office/officeart/2005/8/layout/pyramid2"/>
    <dgm:cxn modelId="{4A137C8B-3F65-4ECD-A302-1CA7C84F36FE}" type="presParOf" srcId="{09BD4BFC-7269-48ED-82AC-1F1F56548D36}" destId="{4CC1CBCB-C683-4AC1-A983-35B4F5B0557F}" srcOrd="3" destOrd="0" presId="urn:microsoft.com/office/officeart/2005/8/layout/pyramid2"/>
    <dgm:cxn modelId="{D28BEF4D-BC21-4599-93FA-8555BF149FE3}" type="presParOf" srcId="{09BD4BFC-7269-48ED-82AC-1F1F56548D36}" destId="{5170EEE3-8AEA-4C01-8CC8-70CDA247B7AE}" srcOrd="4" destOrd="0" presId="urn:microsoft.com/office/officeart/2005/8/layout/pyramid2"/>
    <dgm:cxn modelId="{3E935046-F31B-420C-8D61-2CC53309F721}" type="presParOf" srcId="{09BD4BFC-7269-48ED-82AC-1F1F56548D36}" destId="{812BD3AE-6A7F-4253-8846-012680AABED4}"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dirty="0"/>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22CC9CC-A03E-43B6-A702-100D111404EC}" type="datetimeFigureOut">
              <a:rPr lang="ar-DZ" smtClean="0"/>
              <a:pPr/>
              <a:t>12-08-1441</a:t>
            </a:fld>
            <a:endParaRPr lang="ar-DZ"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dirty="0"/>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AAB9CFC-3408-4A21-8E0A-E04EFBD4E8DC}" type="slidenum">
              <a:rPr lang="ar-DZ" smtClean="0"/>
              <a:pPr/>
              <a:t>‹N°›</a:t>
            </a:fld>
            <a:endParaRPr lang="ar-DZ"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2AAB9CFC-3408-4A21-8E0A-E04EFBD4E8DC}" type="slidenum">
              <a:rPr lang="ar-DZ" smtClean="0"/>
              <a:pPr/>
              <a:t>2</a:t>
            </a:fld>
            <a:endParaRPr lang="ar-D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2AAB9CFC-3408-4A21-8E0A-E04EFBD4E8DC}" type="slidenum">
              <a:rPr lang="ar-DZ" smtClean="0"/>
              <a:pPr/>
              <a:t>8</a:t>
            </a:fld>
            <a:endParaRPr lang="ar-D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2AAB9CFC-3408-4A21-8E0A-E04EFBD4E8DC}" type="slidenum">
              <a:rPr lang="ar-DZ" smtClean="0"/>
              <a:pPr/>
              <a:t>9</a:t>
            </a:fld>
            <a:endParaRPr lang="ar-D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11"/>
          </p:nvPr>
        </p:nvSpPr>
        <p:spPr/>
        <p:txBody>
          <a:bodyPr/>
          <a:lstStyle/>
          <a:p>
            <a:endParaRPr lang="ar-DZ" dirty="0"/>
          </a:p>
        </p:txBody>
      </p:sp>
      <p:sp>
        <p:nvSpPr>
          <p:cNvPr id="6" name="Espace réservé du numéro de diapositive 5"/>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11"/>
          </p:nvPr>
        </p:nvSpPr>
        <p:spPr/>
        <p:txBody>
          <a:bodyPr/>
          <a:lstStyle/>
          <a:p>
            <a:endParaRPr lang="ar-DZ" dirty="0"/>
          </a:p>
        </p:txBody>
      </p:sp>
      <p:sp>
        <p:nvSpPr>
          <p:cNvPr id="6" name="Espace réservé du numéro de diapositive 5"/>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11"/>
          </p:nvPr>
        </p:nvSpPr>
        <p:spPr/>
        <p:txBody>
          <a:bodyPr/>
          <a:lstStyle/>
          <a:p>
            <a:endParaRPr lang="ar-DZ" dirty="0"/>
          </a:p>
        </p:txBody>
      </p:sp>
      <p:sp>
        <p:nvSpPr>
          <p:cNvPr id="6" name="Espace réservé du numéro de diapositive 5"/>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11"/>
          </p:nvPr>
        </p:nvSpPr>
        <p:spPr/>
        <p:txBody>
          <a:bodyPr/>
          <a:lstStyle/>
          <a:p>
            <a:endParaRPr lang="ar-DZ" dirty="0"/>
          </a:p>
        </p:txBody>
      </p:sp>
      <p:sp>
        <p:nvSpPr>
          <p:cNvPr id="6" name="Espace réservé du numéro de diapositive 5"/>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11"/>
          </p:nvPr>
        </p:nvSpPr>
        <p:spPr/>
        <p:txBody>
          <a:bodyPr/>
          <a:lstStyle/>
          <a:p>
            <a:endParaRPr lang="ar-DZ" dirty="0"/>
          </a:p>
        </p:txBody>
      </p:sp>
      <p:sp>
        <p:nvSpPr>
          <p:cNvPr id="6" name="Espace réservé du numéro de diapositive 5"/>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6" name="Espace réservé du pied de page 5"/>
          <p:cNvSpPr>
            <a:spLocks noGrp="1"/>
          </p:cNvSpPr>
          <p:nvPr>
            <p:ph type="ftr" sz="quarter" idx="11"/>
          </p:nvPr>
        </p:nvSpPr>
        <p:spPr/>
        <p:txBody>
          <a:bodyPr/>
          <a:lstStyle/>
          <a:p>
            <a:endParaRPr lang="ar-DZ" dirty="0"/>
          </a:p>
        </p:txBody>
      </p:sp>
      <p:sp>
        <p:nvSpPr>
          <p:cNvPr id="7" name="Espace réservé du numéro de diapositive 6"/>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8" name="Espace réservé du pied de page 7"/>
          <p:cNvSpPr>
            <a:spLocks noGrp="1"/>
          </p:cNvSpPr>
          <p:nvPr>
            <p:ph type="ftr" sz="quarter" idx="11"/>
          </p:nvPr>
        </p:nvSpPr>
        <p:spPr/>
        <p:txBody>
          <a:bodyPr/>
          <a:lstStyle/>
          <a:p>
            <a:endParaRPr lang="ar-DZ" dirty="0"/>
          </a:p>
        </p:txBody>
      </p:sp>
      <p:sp>
        <p:nvSpPr>
          <p:cNvPr id="9" name="Espace réservé du numéro de diapositive 8"/>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4" name="Espace réservé du pied de page 3"/>
          <p:cNvSpPr>
            <a:spLocks noGrp="1"/>
          </p:cNvSpPr>
          <p:nvPr>
            <p:ph type="ftr" sz="quarter" idx="11"/>
          </p:nvPr>
        </p:nvSpPr>
        <p:spPr/>
        <p:txBody>
          <a:bodyPr/>
          <a:lstStyle/>
          <a:p>
            <a:endParaRPr lang="ar-DZ" dirty="0"/>
          </a:p>
        </p:txBody>
      </p:sp>
      <p:sp>
        <p:nvSpPr>
          <p:cNvPr id="5" name="Espace réservé du numéro de diapositive 4"/>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3" name="Espace réservé du pied de page 2"/>
          <p:cNvSpPr>
            <a:spLocks noGrp="1"/>
          </p:cNvSpPr>
          <p:nvPr>
            <p:ph type="ftr" sz="quarter" idx="11"/>
          </p:nvPr>
        </p:nvSpPr>
        <p:spPr/>
        <p:txBody>
          <a:bodyPr/>
          <a:lstStyle/>
          <a:p>
            <a:endParaRPr lang="ar-DZ" dirty="0"/>
          </a:p>
        </p:txBody>
      </p:sp>
      <p:sp>
        <p:nvSpPr>
          <p:cNvPr id="4" name="Espace réservé du numéro de diapositive 3"/>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6" name="Espace réservé du pied de page 5"/>
          <p:cNvSpPr>
            <a:spLocks noGrp="1"/>
          </p:cNvSpPr>
          <p:nvPr>
            <p:ph type="ftr" sz="quarter" idx="11"/>
          </p:nvPr>
        </p:nvSpPr>
        <p:spPr/>
        <p:txBody>
          <a:bodyPr/>
          <a:lstStyle/>
          <a:p>
            <a:endParaRPr lang="ar-DZ" dirty="0"/>
          </a:p>
        </p:txBody>
      </p:sp>
      <p:sp>
        <p:nvSpPr>
          <p:cNvPr id="7" name="Espace réservé du numéro de diapositive 6"/>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F34FC4-7B97-4A41-9BF9-343D8A7B19E6}" type="datetimeFigureOut">
              <a:rPr lang="ar-DZ" smtClean="0"/>
              <a:pPr/>
              <a:t>12-08-1441</a:t>
            </a:fld>
            <a:endParaRPr lang="ar-DZ" dirty="0"/>
          </a:p>
        </p:txBody>
      </p:sp>
      <p:sp>
        <p:nvSpPr>
          <p:cNvPr id="6" name="Espace réservé du pied de page 5"/>
          <p:cNvSpPr>
            <a:spLocks noGrp="1"/>
          </p:cNvSpPr>
          <p:nvPr>
            <p:ph type="ftr" sz="quarter" idx="11"/>
          </p:nvPr>
        </p:nvSpPr>
        <p:spPr/>
        <p:txBody>
          <a:bodyPr/>
          <a:lstStyle/>
          <a:p>
            <a:endParaRPr lang="ar-DZ" dirty="0"/>
          </a:p>
        </p:txBody>
      </p:sp>
      <p:sp>
        <p:nvSpPr>
          <p:cNvPr id="7" name="Espace réservé du numéro de diapositive 6"/>
          <p:cNvSpPr>
            <a:spLocks noGrp="1"/>
          </p:cNvSpPr>
          <p:nvPr>
            <p:ph type="sldNum" sz="quarter" idx="12"/>
          </p:nvPr>
        </p:nvSpPr>
        <p:spPr/>
        <p:txBody>
          <a:bodyPr/>
          <a:lstStyle/>
          <a:p>
            <a:fld id="{C21F7759-D9D8-45A1-B8A5-630FB7DD2331}" type="slidenum">
              <a:rPr lang="ar-DZ" smtClean="0"/>
              <a:pPr/>
              <a:t>‹N°›</a:t>
            </a:fld>
            <a:endParaRPr lang="ar-D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5000" r="-25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F34FC4-7B97-4A41-9BF9-343D8A7B19E6}" type="datetimeFigureOut">
              <a:rPr lang="ar-DZ" smtClean="0"/>
              <a:pPr/>
              <a:t>12-08-1441</a:t>
            </a:fld>
            <a:endParaRPr lang="ar-DZ"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dirty="0"/>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1F7759-D9D8-45A1-B8A5-630FB7DD2331}" type="slidenum">
              <a:rPr lang="ar-DZ" smtClean="0"/>
              <a:pPr/>
              <a:t>‹N°›</a:t>
            </a:fld>
            <a:endParaRPr lang="ar-D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8000"/>
            <a:lum/>
          </a:blip>
          <a:srcRect/>
          <a:stretch>
            <a:fillRect t="-3000" b="-3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500306"/>
            <a:ext cx="7772400" cy="1470025"/>
          </a:xfrm>
          <a:solidFill>
            <a:schemeClr val="lt1">
              <a:alpha val="52000"/>
            </a:schemeClr>
          </a:solidFill>
        </p:spPr>
        <p:style>
          <a:lnRef idx="2">
            <a:schemeClr val="accent5"/>
          </a:lnRef>
          <a:fillRef idx="1">
            <a:schemeClr val="lt1"/>
          </a:fillRef>
          <a:effectRef idx="0">
            <a:schemeClr val="accent5"/>
          </a:effectRef>
          <a:fontRef idx="minor">
            <a:schemeClr val="dk1"/>
          </a:fontRef>
        </p:style>
        <p:txBody>
          <a:bodyPr>
            <a:normAutofit/>
          </a:bodyPr>
          <a:lstStyle/>
          <a:p>
            <a:r>
              <a:rPr lang="ar-DZ" sz="8000" dirty="0" smtClean="0">
                <a:solidFill>
                  <a:srgbClr val="C00000"/>
                </a:solidFill>
                <a:latin typeface="Andalus" pitchFamily="18" charset="-78"/>
                <a:cs typeface="Andalus" pitchFamily="18" charset="-78"/>
              </a:rPr>
              <a:t>تخطيط التكوين</a:t>
            </a:r>
            <a:endParaRPr lang="ar-DZ" sz="8000" dirty="0">
              <a:solidFill>
                <a:srgbClr val="C00000"/>
              </a:solidFill>
              <a:latin typeface="Andalus" pitchFamily="18" charset="-78"/>
              <a:cs typeface="Andalus" pitchFamily="18" charset="-78"/>
            </a:endParaRPr>
          </a:p>
        </p:txBody>
      </p:sp>
      <p:sp>
        <p:nvSpPr>
          <p:cNvPr id="3" name="Sous-titre 2"/>
          <p:cNvSpPr>
            <a:spLocks noGrp="1"/>
          </p:cNvSpPr>
          <p:nvPr>
            <p:ph type="subTitle" idx="1"/>
          </p:nvPr>
        </p:nvSpPr>
        <p:spPr>
          <a:xfrm flipV="1">
            <a:off x="0" y="6110294"/>
            <a:ext cx="45719" cy="247664"/>
          </a:xfrm>
        </p:spPr>
        <p:txBody>
          <a:bodyPr>
            <a:normAutofit fontScale="32500" lnSpcReduction="20000"/>
          </a:bodyPr>
          <a:lstStyle/>
          <a:p>
            <a:endParaRPr lang="ar-DZ" dirty="0"/>
          </a:p>
        </p:txBody>
      </p:sp>
      <p:sp>
        <p:nvSpPr>
          <p:cNvPr id="4" name="ZoneTexte 3"/>
          <p:cNvSpPr txBox="1"/>
          <p:nvPr/>
        </p:nvSpPr>
        <p:spPr>
          <a:xfrm>
            <a:off x="2428860" y="142852"/>
            <a:ext cx="4889479" cy="646331"/>
          </a:xfrm>
          <a:prstGeom prst="rect">
            <a:avLst/>
          </a:prstGeom>
          <a:noFill/>
        </p:spPr>
        <p:txBody>
          <a:bodyPr wrap="none" rtlCol="1">
            <a:spAutoFit/>
          </a:bodyPr>
          <a:lstStyle/>
          <a:p>
            <a:r>
              <a:rPr lang="ar-DZ" sz="3600" dirty="0" smtClean="0">
                <a:latin typeface="Andalus" pitchFamily="18" charset="-78"/>
                <a:cs typeface="Andalus" pitchFamily="18" charset="-78"/>
              </a:rPr>
              <a:t>وزارة التعليم العالي والبحث العلمي</a:t>
            </a:r>
            <a:endParaRPr lang="ar-DZ" sz="3600" dirty="0">
              <a:latin typeface="Andalus" pitchFamily="18" charset="-78"/>
              <a:cs typeface="Andalus" pitchFamily="18" charset="-78"/>
            </a:endParaRPr>
          </a:p>
        </p:txBody>
      </p:sp>
      <p:sp>
        <p:nvSpPr>
          <p:cNvPr id="5" name="ZoneTexte 4"/>
          <p:cNvSpPr txBox="1"/>
          <p:nvPr/>
        </p:nvSpPr>
        <p:spPr>
          <a:xfrm>
            <a:off x="3095848" y="642918"/>
            <a:ext cx="3671198" cy="584775"/>
          </a:xfrm>
          <a:prstGeom prst="rect">
            <a:avLst/>
          </a:prstGeom>
          <a:noFill/>
        </p:spPr>
        <p:txBody>
          <a:bodyPr wrap="none" rtlCol="1">
            <a:spAutoFit/>
          </a:bodyPr>
          <a:lstStyle/>
          <a:p>
            <a:r>
              <a:rPr lang="ar-DZ" sz="3200" dirty="0" smtClean="0">
                <a:latin typeface="Andalus" pitchFamily="18" charset="-78"/>
                <a:cs typeface="Andalus" pitchFamily="18" charset="-78"/>
              </a:rPr>
              <a:t>جامعة محمد خيضر –بسكرة-</a:t>
            </a:r>
            <a:endParaRPr lang="ar-DZ" sz="3200" dirty="0">
              <a:latin typeface="Andalus" pitchFamily="18" charset="-78"/>
              <a:cs typeface="Andalus" pitchFamily="18" charset="-78"/>
            </a:endParaRPr>
          </a:p>
        </p:txBody>
      </p:sp>
      <p:sp>
        <p:nvSpPr>
          <p:cNvPr id="6" name="ZoneTexte 5"/>
          <p:cNvSpPr txBox="1"/>
          <p:nvPr/>
        </p:nvSpPr>
        <p:spPr>
          <a:xfrm>
            <a:off x="2000232" y="1142984"/>
            <a:ext cx="5751895" cy="523220"/>
          </a:xfrm>
          <a:prstGeom prst="rect">
            <a:avLst/>
          </a:prstGeom>
          <a:noFill/>
        </p:spPr>
        <p:txBody>
          <a:bodyPr wrap="none" rtlCol="1">
            <a:spAutoFit/>
          </a:bodyPr>
          <a:lstStyle/>
          <a:p>
            <a:pPr algn="r"/>
            <a:r>
              <a:rPr lang="ar-DZ" sz="2800" dirty="0" smtClean="0">
                <a:latin typeface="Andalus" pitchFamily="18" charset="-78"/>
                <a:cs typeface="Andalus" pitchFamily="18" charset="-78"/>
              </a:rPr>
              <a:t>كلية العلوم الاقتصادية والعلوم التجارية وعلوم التسيير</a:t>
            </a:r>
            <a:endParaRPr lang="ar-DZ" sz="2800" dirty="0">
              <a:latin typeface="Andalus" pitchFamily="18" charset="-78"/>
              <a:cs typeface="Andalus" pitchFamily="18" charset="-78"/>
            </a:endParaRPr>
          </a:p>
        </p:txBody>
      </p:sp>
      <p:sp>
        <p:nvSpPr>
          <p:cNvPr id="7" name="ZoneTexte 6"/>
          <p:cNvSpPr txBox="1"/>
          <p:nvPr/>
        </p:nvSpPr>
        <p:spPr>
          <a:xfrm>
            <a:off x="6843374" y="1714488"/>
            <a:ext cx="2300631" cy="523220"/>
          </a:xfrm>
          <a:prstGeom prst="rect">
            <a:avLst/>
          </a:prstGeom>
          <a:noFill/>
        </p:spPr>
        <p:txBody>
          <a:bodyPr wrap="none" rtlCol="1">
            <a:spAutoFit/>
          </a:bodyPr>
          <a:lstStyle/>
          <a:p>
            <a:r>
              <a:rPr lang="ar-DZ" sz="2800" dirty="0" smtClean="0">
                <a:latin typeface="Andalus" pitchFamily="18" charset="-78"/>
                <a:cs typeface="Andalus" pitchFamily="18" charset="-78"/>
              </a:rPr>
              <a:t>القسم : علوم التسيير</a:t>
            </a:r>
            <a:endParaRPr lang="ar-DZ" sz="2800" dirty="0">
              <a:latin typeface="Andalus" pitchFamily="18" charset="-78"/>
              <a:cs typeface="Andalus" pitchFamily="18" charset="-78"/>
            </a:endParaRPr>
          </a:p>
        </p:txBody>
      </p:sp>
      <p:sp>
        <p:nvSpPr>
          <p:cNvPr id="9" name="ZoneTexte 8"/>
          <p:cNvSpPr txBox="1"/>
          <p:nvPr/>
        </p:nvSpPr>
        <p:spPr>
          <a:xfrm>
            <a:off x="0" y="1714488"/>
            <a:ext cx="3597460" cy="584775"/>
          </a:xfrm>
          <a:prstGeom prst="rect">
            <a:avLst/>
          </a:prstGeom>
          <a:noFill/>
        </p:spPr>
        <p:txBody>
          <a:bodyPr wrap="none" rtlCol="1">
            <a:spAutoFit/>
          </a:bodyPr>
          <a:lstStyle/>
          <a:p>
            <a:r>
              <a:rPr lang="ar-DZ" sz="3200" dirty="0" smtClean="0">
                <a:latin typeface="Andalus" pitchFamily="18" charset="-78"/>
                <a:cs typeface="Andalus" pitchFamily="18" charset="-78"/>
              </a:rPr>
              <a:t>تخصص : تسيير موارد بشرية</a:t>
            </a:r>
            <a:endParaRPr lang="ar-DZ" sz="3200" dirty="0">
              <a:latin typeface="Andalus" pitchFamily="18" charset="-78"/>
              <a:cs typeface="Andalus" pitchFamily="18" charset="-78"/>
            </a:endParaRPr>
          </a:p>
        </p:txBody>
      </p:sp>
      <p:sp>
        <p:nvSpPr>
          <p:cNvPr id="11" name="ZoneTexte 10"/>
          <p:cNvSpPr txBox="1"/>
          <p:nvPr/>
        </p:nvSpPr>
        <p:spPr>
          <a:xfrm>
            <a:off x="7072330" y="4214818"/>
            <a:ext cx="1871026" cy="1815882"/>
          </a:xfrm>
          <a:prstGeom prst="rect">
            <a:avLst/>
          </a:prstGeom>
          <a:noFill/>
        </p:spPr>
        <p:txBody>
          <a:bodyPr wrap="none" rtlCol="1">
            <a:spAutoFit/>
          </a:bodyPr>
          <a:lstStyle/>
          <a:p>
            <a:r>
              <a:rPr lang="ar-DZ" sz="2800" dirty="0" smtClean="0">
                <a:latin typeface="Andalus" pitchFamily="18" charset="-78"/>
                <a:cs typeface="Andalus" pitchFamily="18" charset="-78"/>
              </a:rPr>
              <a:t>من إعداد :</a:t>
            </a:r>
          </a:p>
          <a:p>
            <a:pPr>
              <a:buFont typeface="Wingdings" pitchFamily="2" charset="2"/>
              <a:buChar char="v"/>
            </a:pPr>
            <a:r>
              <a:rPr lang="ar-DZ" sz="2800" dirty="0" smtClean="0">
                <a:latin typeface="Andalus" pitchFamily="18" charset="-78"/>
                <a:cs typeface="Andalus" pitchFamily="18" charset="-78"/>
              </a:rPr>
              <a:t>نزار بوذن</a:t>
            </a:r>
          </a:p>
          <a:p>
            <a:pPr>
              <a:buFont typeface="Wingdings" pitchFamily="2" charset="2"/>
              <a:buChar char="v"/>
            </a:pPr>
            <a:r>
              <a:rPr lang="ar-DZ" sz="2800" dirty="0" smtClean="0">
                <a:latin typeface="Andalus" pitchFamily="18" charset="-78"/>
                <a:cs typeface="Andalus" pitchFamily="18" charset="-78"/>
              </a:rPr>
              <a:t>بلال عمراني</a:t>
            </a:r>
          </a:p>
          <a:p>
            <a:pPr>
              <a:buFont typeface="Wingdings" pitchFamily="2" charset="2"/>
              <a:buChar char="v"/>
            </a:pPr>
            <a:r>
              <a:rPr lang="ar-DZ" sz="2800" dirty="0" smtClean="0">
                <a:latin typeface="Andalus" pitchFamily="18" charset="-78"/>
                <a:cs typeface="Andalus" pitchFamily="18" charset="-78"/>
              </a:rPr>
              <a:t>العربي رتيمة</a:t>
            </a:r>
            <a:endParaRPr lang="ar-DZ" sz="2800" dirty="0">
              <a:latin typeface="Andalus" pitchFamily="18" charset="-78"/>
              <a:cs typeface="Andalus" pitchFamily="18" charset="-78"/>
            </a:endParaRPr>
          </a:p>
        </p:txBody>
      </p:sp>
      <p:sp>
        <p:nvSpPr>
          <p:cNvPr id="12" name="ZoneTexte 11"/>
          <p:cNvSpPr txBox="1"/>
          <p:nvPr/>
        </p:nvSpPr>
        <p:spPr>
          <a:xfrm>
            <a:off x="23990" y="4286256"/>
            <a:ext cx="1835823" cy="1569660"/>
          </a:xfrm>
          <a:prstGeom prst="rect">
            <a:avLst/>
          </a:prstGeom>
          <a:noFill/>
        </p:spPr>
        <p:txBody>
          <a:bodyPr wrap="none" rtlCol="1">
            <a:spAutoFit/>
          </a:bodyPr>
          <a:lstStyle/>
          <a:p>
            <a:r>
              <a:rPr lang="ar-DZ" sz="3200" dirty="0" smtClean="0">
                <a:latin typeface="Andalus" pitchFamily="18" charset="-78"/>
                <a:cs typeface="Andalus" pitchFamily="18" charset="-78"/>
              </a:rPr>
              <a:t>تحت إشراف :</a:t>
            </a:r>
          </a:p>
          <a:p>
            <a:r>
              <a:rPr lang="ar-DZ" sz="3200" dirty="0" smtClean="0">
                <a:latin typeface="Andalus" pitchFamily="18" charset="-78"/>
                <a:cs typeface="Andalus" pitchFamily="18" charset="-78"/>
              </a:rPr>
              <a:t>علالي مليكة</a:t>
            </a:r>
          </a:p>
          <a:p>
            <a:endParaRPr lang="ar-DZ" sz="3200" dirty="0" smtClean="0">
              <a:latin typeface="Andalus" pitchFamily="18" charset="-78"/>
              <a:cs typeface="Andalus" pitchFamily="18" charset="-78"/>
            </a:endParaRPr>
          </a:p>
        </p:txBody>
      </p:sp>
      <p:sp>
        <p:nvSpPr>
          <p:cNvPr id="14" name="ZoneTexte 13"/>
          <p:cNvSpPr txBox="1"/>
          <p:nvPr/>
        </p:nvSpPr>
        <p:spPr>
          <a:xfrm>
            <a:off x="2857488" y="6273225"/>
            <a:ext cx="4057521" cy="584775"/>
          </a:xfrm>
          <a:prstGeom prst="rect">
            <a:avLst/>
          </a:prstGeom>
          <a:noFill/>
        </p:spPr>
        <p:txBody>
          <a:bodyPr wrap="none" rtlCol="1">
            <a:spAutoFit/>
          </a:bodyPr>
          <a:lstStyle/>
          <a:p>
            <a:r>
              <a:rPr lang="ar-DZ" sz="3200" dirty="0" smtClean="0">
                <a:latin typeface="Andalus" pitchFamily="18" charset="-78"/>
                <a:cs typeface="Andalus" pitchFamily="18" charset="-78"/>
              </a:rPr>
              <a:t>السنة الجامعية : </a:t>
            </a:r>
            <a:r>
              <a:rPr lang="fr-FR" sz="3200" dirty="0" smtClean="0">
                <a:latin typeface="Andalus" pitchFamily="18" charset="-78"/>
                <a:cs typeface="Andalus" pitchFamily="18" charset="-78"/>
              </a:rPr>
              <a:t>2019/2020</a:t>
            </a:r>
            <a:endParaRPr lang="ar-DZ" sz="3200" dirty="0">
              <a:latin typeface="Andalus" pitchFamily="18" charset="-78"/>
              <a:cs typeface="Andalus" pitchFamily="18" charset="-7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ZoneTexte 1"/>
          <p:cNvSpPr txBox="1"/>
          <p:nvPr/>
        </p:nvSpPr>
        <p:spPr>
          <a:xfrm>
            <a:off x="4857752" y="1928802"/>
            <a:ext cx="4057521" cy="1107996"/>
          </a:xfrm>
          <a:prstGeom prst="rect">
            <a:avLst/>
          </a:prstGeom>
          <a:noFill/>
        </p:spPr>
        <p:txBody>
          <a:bodyPr wrap="none" rtlCol="1">
            <a:spAutoFit/>
          </a:bodyPr>
          <a:lstStyle/>
          <a:p>
            <a:r>
              <a:rPr lang="ar-DZ" sz="6600" b="1" dirty="0" smtClean="0">
                <a:solidFill>
                  <a:srgbClr val="FF0000"/>
                </a:solidFill>
                <a:latin typeface="Andalus" pitchFamily="18" charset="-78"/>
                <a:cs typeface="Andalus" pitchFamily="18" charset="-78"/>
              </a:rPr>
              <a:t>المبحث الثاني :</a:t>
            </a:r>
            <a:endParaRPr lang="ar-DZ" sz="6600" b="1" dirty="0">
              <a:solidFill>
                <a:srgbClr val="FF0000"/>
              </a:solidFill>
              <a:latin typeface="Andalus" pitchFamily="18" charset="-78"/>
              <a:cs typeface="Andalus" pitchFamily="18" charset="-78"/>
            </a:endParaRPr>
          </a:p>
        </p:txBody>
      </p:sp>
      <p:sp>
        <p:nvSpPr>
          <p:cNvPr id="4" name="ZoneTexte 3"/>
          <p:cNvSpPr txBox="1"/>
          <p:nvPr/>
        </p:nvSpPr>
        <p:spPr>
          <a:xfrm>
            <a:off x="1149186" y="3214686"/>
            <a:ext cx="6490880" cy="1107996"/>
          </a:xfrm>
          <a:prstGeom prst="rect">
            <a:avLst/>
          </a:prstGeom>
          <a:noFill/>
        </p:spPr>
        <p:txBody>
          <a:bodyPr wrap="none" rtlCol="1">
            <a:spAutoFit/>
          </a:bodyPr>
          <a:lstStyle/>
          <a:p>
            <a:r>
              <a:rPr lang="ar-DZ"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ndalus" pitchFamily="18" charset="-78"/>
                <a:cs typeface="Andalus" pitchFamily="18" charset="-78"/>
              </a:rPr>
              <a:t>أساسيات تخطيط التكوين</a:t>
            </a:r>
            <a:endParaRPr lang="ar-DZ" sz="6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ndalus" pitchFamily="18" charset="-78"/>
              <a:cs typeface="Andalus" pitchFamily="18" charset="-78"/>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2"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2"/>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uban courbé vers le bas 2"/>
          <p:cNvSpPr/>
          <p:nvPr/>
        </p:nvSpPr>
        <p:spPr>
          <a:xfrm>
            <a:off x="1428728" y="0"/>
            <a:ext cx="6072230" cy="1000108"/>
          </a:xfrm>
          <a:prstGeom prst="ellipseRibb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المطلب الأول :مفهوم تخطيط التكوين</a:t>
            </a:r>
            <a:endParaRPr lang="ar-DZ" sz="2400" dirty="0">
              <a:latin typeface="Andalus" pitchFamily="18" charset="-78"/>
              <a:cs typeface="Andalus" pitchFamily="18" charset="-78"/>
            </a:endParaRPr>
          </a:p>
        </p:txBody>
      </p:sp>
      <p:sp>
        <p:nvSpPr>
          <p:cNvPr id="4" name="Pensées 3"/>
          <p:cNvSpPr/>
          <p:nvPr/>
        </p:nvSpPr>
        <p:spPr>
          <a:xfrm>
            <a:off x="357158" y="1714488"/>
            <a:ext cx="2571768" cy="1041276"/>
          </a:xfrm>
          <a:prstGeom prst="cloudCallou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DZ" sz="2400" b="1" dirty="0" smtClean="0">
                <a:solidFill>
                  <a:schemeClr val="tx1">
                    <a:lumMod val="95000"/>
                    <a:lumOff val="5000"/>
                  </a:schemeClr>
                </a:solidFill>
              </a:rPr>
              <a:t>المفهوم الثاني:</a:t>
            </a:r>
            <a:endParaRPr lang="ar-DZ" sz="2400" b="1" dirty="0">
              <a:solidFill>
                <a:schemeClr val="tx1">
                  <a:lumMod val="95000"/>
                  <a:lumOff val="5000"/>
                </a:schemeClr>
              </a:solidFill>
            </a:endParaRPr>
          </a:p>
        </p:txBody>
      </p:sp>
      <p:sp>
        <p:nvSpPr>
          <p:cNvPr id="6" name="Pensées 5"/>
          <p:cNvSpPr/>
          <p:nvPr/>
        </p:nvSpPr>
        <p:spPr>
          <a:xfrm>
            <a:off x="6215074" y="1714488"/>
            <a:ext cx="2500330" cy="1000132"/>
          </a:xfrm>
          <a:prstGeom prst="cloudCallout">
            <a:avLst/>
          </a:prstGeom>
        </p:spPr>
        <p:style>
          <a:lnRef idx="3">
            <a:schemeClr val="lt1"/>
          </a:lnRef>
          <a:fillRef idx="1">
            <a:schemeClr val="accent4"/>
          </a:fillRef>
          <a:effectRef idx="1">
            <a:schemeClr val="accent4"/>
          </a:effectRef>
          <a:fontRef idx="minor">
            <a:schemeClr val="lt1"/>
          </a:fontRef>
        </p:style>
        <p:txBody>
          <a:bodyPr rtlCol="1" anchor="ctr"/>
          <a:lstStyle/>
          <a:p>
            <a:pPr algn="ctr"/>
            <a:r>
              <a:rPr lang="ar-DZ" sz="2400" b="1" dirty="0" smtClean="0">
                <a:solidFill>
                  <a:schemeClr val="tx1"/>
                </a:solidFill>
              </a:rPr>
              <a:t>المفهوم الأول:</a:t>
            </a:r>
            <a:endParaRPr lang="ar-DZ" sz="2400" b="1" dirty="0">
              <a:solidFill>
                <a:schemeClr val="tx1"/>
              </a:solidFill>
            </a:endParaRPr>
          </a:p>
        </p:txBody>
      </p:sp>
      <p:sp>
        <p:nvSpPr>
          <p:cNvPr id="7" name="Ellipse 6"/>
          <p:cNvSpPr/>
          <p:nvPr/>
        </p:nvSpPr>
        <p:spPr>
          <a:xfrm>
            <a:off x="5214942" y="3143248"/>
            <a:ext cx="3929058" cy="3214710"/>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هو عملية يتم من خلالها العمل على إيجاد الإطار التنظيمي والنظري لعملية التكوين ومنه تخطيط تكوين يبحث عن الأهداف والطرق الأكثر فعالية لتحقيقها</a:t>
            </a:r>
            <a:endParaRPr lang="ar-DZ" sz="2400" dirty="0">
              <a:latin typeface="Andalus" pitchFamily="18" charset="-78"/>
              <a:cs typeface="Andalus" pitchFamily="18" charset="-78"/>
            </a:endParaRPr>
          </a:p>
        </p:txBody>
      </p:sp>
      <p:sp>
        <p:nvSpPr>
          <p:cNvPr id="8" name="Ellipse 7"/>
          <p:cNvSpPr/>
          <p:nvPr/>
        </p:nvSpPr>
        <p:spPr>
          <a:xfrm>
            <a:off x="0" y="3143248"/>
            <a:ext cx="4000528" cy="3214710"/>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هو عملية منظمة تستند على الدراسة العملية في الكشف عن الاحتياجات التكوينية وتحديد الأهداف الواضحة واختيار السبل والوسائل المتاحة لتحقيق تلك الأهداف </a:t>
            </a:r>
            <a:endParaRPr lang="ar-DZ" sz="2400" dirty="0">
              <a:latin typeface="Andalus" pitchFamily="18" charset="-78"/>
              <a:cs typeface="Andalus" pitchFamily="18" charset="-78"/>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an courbé vers le bas 1"/>
          <p:cNvSpPr/>
          <p:nvPr/>
        </p:nvSpPr>
        <p:spPr>
          <a:xfrm>
            <a:off x="1571604" y="0"/>
            <a:ext cx="6072230" cy="1071546"/>
          </a:xfrm>
          <a:prstGeom prst="ellipse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2400" dirty="0" smtClean="0">
                <a:latin typeface="Andalus" pitchFamily="18" charset="-78"/>
                <a:cs typeface="Andalus" pitchFamily="18" charset="-78"/>
              </a:rPr>
              <a:t>المطلب الثاني : خطوات ومراحل تخطيط التكوين</a:t>
            </a:r>
            <a:endParaRPr lang="ar-DZ" sz="2400" dirty="0">
              <a:latin typeface="Andalus" pitchFamily="18" charset="-78"/>
              <a:cs typeface="Andalus" pitchFamily="18" charset="-78"/>
            </a:endParaRPr>
          </a:p>
        </p:txBody>
      </p:sp>
      <p:sp>
        <p:nvSpPr>
          <p:cNvPr id="3" name="Rectangle à coins arrondis 2"/>
          <p:cNvSpPr/>
          <p:nvPr/>
        </p:nvSpPr>
        <p:spPr>
          <a:xfrm>
            <a:off x="1714480" y="1428736"/>
            <a:ext cx="5429288" cy="92869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مرحلة 1:تحديد الاحتياجات التكوينية</a:t>
            </a:r>
            <a:endParaRPr lang="ar-DZ" sz="2400" dirty="0">
              <a:latin typeface="Andalus" pitchFamily="18" charset="-78"/>
              <a:cs typeface="Andalus" pitchFamily="18" charset="-78"/>
            </a:endParaRPr>
          </a:p>
        </p:txBody>
      </p:sp>
      <p:sp>
        <p:nvSpPr>
          <p:cNvPr id="4" name="Rectangle 3"/>
          <p:cNvSpPr/>
          <p:nvPr/>
        </p:nvSpPr>
        <p:spPr>
          <a:xfrm>
            <a:off x="1142976" y="2857496"/>
            <a:ext cx="6643734" cy="3500462"/>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DZ" sz="2400" dirty="0" smtClean="0">
                <a:latin typeface="Andalus" pitchFamily="18" charset="-78"/>
                <a:cs typeface="Andalus" pitchFamily="18" charset="-78"/>
              </a:rPr>
              <a:t>ونقصد بها الفجوة بين مستوى الأداء الحالي ومستوى الأداء المتعارف للفرد وحتى نتمكن من تحديد الاحتياجات التكوينية للفرد لابد من معرفة مستوى أدائه الحالي وتحديد مستوى المطلوب بلوغه</a:t>
            </a:r>
            <a:endParaRPr lang="ar-DZ" sz="2400" dirty="0">
              <a:latin typeface="Andalus" pitchFamily="18" charset="-78"/>
              <a:cs typeface="Andalus" pitchFamily="18" charset="-78"/>
            </a:endParaRPr>
          </a:p>
        </p:txBody>
      </p:sp>
      <p:sp>
        <p:nvSpPr>
          <p:cNvPr id="9" name="Flèche gauche 8"/>
          <p:cNvSpPr/>
          <p:nvPr/>
        </p:nvSpPr>
        <p:spPr>
          <a:xfrm>
            <a:off x="6143636" y="2500306"/>
            <a:ext cx="428628" cy="285752"/>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dirty="0"/>
          </a:p>
        </p:txBody>
      </p:sp>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7686" y="0"/>
            <a:ext cx="4143404" cy="857256"/>
          </a:xfrm>
          <a:prstGeom prst="rect">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ar-DZ" sz="2400" dirty="0" smtClean="0">
                <a:latin typeface="Andalus" pitchFamily="18" charset="-78"/>
                <a:cs typeface="Andalus" pitchFamily="18" charset="-78"/>
              </a:rPr>
              <a:t>ومن اجل تحديد  الاحتياجات التكوينية يجب:</a:t>
            </a:r>
            <a:endParaRPr lang="ar-DZ" sz="2400" dirty="0">
              <a:latin typeface="Andalus" pitchFamily="18" charset="-78"/>
              <a:cs typeface="Andalus" pitchFamily="18" charset="-78"/>
            </a:endParaRPr>
          </a:p>
        </p:txBody>
      </p:sp>
      <p:graphicFrame>
        <p:nvGraphicFramePr>
          <p:cNvPr id="6" name="Diagramme 5"/>
          <p:cNvGraphicFramePr/>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4FBE7E6-0FD2-40CF-8C34-CF176191ED90}"/>
                                            </p:graphicEl>
                                          </p:spTgt>
                                        </p:tgtEl>
                                        <p:attrNameLst>
                                          <p:attrName>style.visibility</p:attrName>
                                        </p:attrNameLst>
                                      </p:cBhvr>
                                      <p:to>
                                        <p:strVal val="visible"/>
                                      </p:to>
                                    </p:set>
                                    <p:animEffect transition="in" filter="fade">
                                      <p:cBhvr>
                                        <p:cTn id="7" dur="2000"/>
                                        <p:tgtEl>
                                          <p:spTgt spid="6">
                                            <p:graphicEl>
                                              <a:dgm id="{D4FBE7E6-0FD2-40CF-8C34-CF176191ED9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121F26A3-BD6A-4260-8402-DB4C095E1E38}"/>
                                            </p:graphicEl>
                                          </p:spTgt>
                                        </p:tgtEl>
                                        <p:attrNameLst>
                                          <p:attrName>style.visibility</p:attrName>
                                        </p:attrNameLst>
                                      </p:cBhvr>
                                      <p:to>
                                        <p:strVal val="visible"/>
                                      </p:to>
                                    </p:set>
                                    <p:animEffect transition="in" filter="fade">
                                      <p:cBhvr>
                                        <p:cTn id="12" dur="2000"/>
                                        <p:tgtEl>
                                          <p:spTgt spid="6">
                                            <p:graphicEl>
                                              <a:dgm id="{121F26A3-BD6A-4260-8402-DB4C095E1E3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794A80AC-AFA2-44AE-B38C-CEA41EED8C97}"/>
                                            </p:graphicEl>
                                          </p:spTgt>
                                        </p:tgtEl>
                                        <p:attrNameLst>
                                          <p:attrName>style.visibility</p:attrName>
                                        </p:attrNameLst>
                                      </p:cBhvr>
                                      <p:to>
                                        <p:strVal val="visible"/>
                                      </p:to>
                                    </p:set>
                                    <p:animEffect transition="in" filter="fade">
                                      <p:cBhvr>
                                        <p:cTn id="17" dur="2000"/>
                                        <p:tgtEl>
                                          <p:spTgt spid="6">
                                            <p:graphicEl>
                                              <a:dgm id="{794A80AC-AFA2-44AE-B38C-CEA41EED8C9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4A6FC229-0733-4083-8862-CBF1484A837F}"/>
                                            </p:graphicEl>
                                          </p:spTgt>
                                        </p:tgtEl>
                                        <p:attrNameLst>
                                          <p:attrName>style.visibility</p:attrName>
                                        </p:attrNameLst>
                                      </p:cBhvr>
                                      <p:to>
                                        <p:strVal val="visible"/>
                                      </p:to>
                                    </p:set>
                                    <p:animEffect transition="in" filter="fade">
                                      <p:cBhvr>
                                        <p:cTn id="22" dur="2000"/>
                                        <p:tgtEl>
                                          <p:spTgt spid="6">
                                            <p:graphicEl>
                                              <a:dgm id="{4A6FC229-0733-4083-8862-CBF1484A837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EFE2F763-62B6-4A41-A123-5BF532B17434}"/>
                                            </p:graphicEl>
                                          </p:spTgt>
                                        </p:tgtEl>
                                        <p:attrNameLst>
                                          <p:attrName>style.visibility</p:attrName>
                                        </p:attrNameLst>
                                      </p:cBhvr>
                                      <p:to>
                                        <p:strVal val="visible"/>
                                      </p:to>
                                    </p:set>
                                    <p:animEffect transition="in" filter="fade">
                                      <p:cBhvr>
                                        <p:cTn id="27" dur="2000"/>
                                        <p:tgtEl>
                                          <p:spTgt spid="6">
                                            <p:graphicEl>
                                              <a:dgm id="{EFE2F763-62B6-4A41-A123-5BF532B17434}"/>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238A41E-4909-43F9-92F0-EE7A462C8784}"/>
                                            </p:graphicEl>
                                          </p:spTgt>
                                        </p:tgtEl>
                                        <p:attrNameLst>
                                          <p:attrName>style.visibility</p:attrName>
                                        </p:attrNameLst>
                                      </p:cBhvr>
                                      <p:to>
                                        <p:strVal val="visible"/>
                                      </p:to>
                                    </p:set>
                                    <p:animEffect transition="in" filter="fade">
                                      <p:cBhvr>
                                        <p:cTn id="32" dur="2000"/>
                                        <p:tgtEl>
                                          <p:spTgt spid="6">
                                            <p:graphicEl>
                                              <a:dgm id="{E238A41E-4909-43F9-92F0-EE7A462C878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à coins arrondis 1"/>
          <p:cNvSpPr/>
          <p:nvPr/>
        </p:nvSpPr>
        <p:spPr>
          <a:xfrm>
            <a:off x="2786050" y="0"/>
            <a:ext cx="3429024" cy="1000108"/>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مرحلة2:تصميم البرنامج التكويني</a:t>
            </a:r>
            <a:endParaRPr lang="ar-DZ" sz="2400" dirty="0">
              <a:latin typeface="Andalus" pitchFamily="18" charset="-78"/>
              <a:cs typeface="Andalus" pitchFamily="18" charset="-78"/>
            </a:endParaRPr>
          </a:p>
        </p:txBody>
      </p:sp>
      <p:sp>
        <p:nvSpPr>
          <p:cNvPr id="4" name="Flèche vers le bas 3"/>
          <p:cNvSpPr/>
          <p:nvPr/>
        </p:nvSpPr>
        <p:spPr>
          <a:xfrm>
            <a:off x="4643438" y="2071678"/>
            <a:ext cx="285752" cy="3571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dirty="0"/>
          </a:p>
        </p:txBody>
      </p:sp>
      <p:graphicFrame>
        <p:nvGraphicFramePr>
          <p:cNvPr id="8" name="Diagramme 7"/>
          <p:cNvGraphicFramePr/>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graphicEl>
                                              <a:dgm id="{E36701E1-D86B-4769-A1CD-0D883644DA99}"/>
                                            </p:graphicEl>
                                          </p:spTgt>
                                        </p:tgtEl>
                                        <p:attrNameLst>
                                          <p:attrName>style.visibility</p:attrName>
                                        </p:attrNameLst>
                                      </p:cBhvr>
                                      <p:to>
                                        <p:strVal val="visible"/>
                                      </p:to>
                                    </p:set>
                                    <p:animEffect transition="in" filter="fade">
                                      <p:cBhvr>
                                        <p:cTn id="7" dur="2000"/>
                                        <p:tgtEl>
                                          <p:spTgt spid="8">
                                            <p:graphicEl>
                                              <a:dgm id="{E36701E1-D86B-4769-A1CD-0D883644DA9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graphicEl>
                                              <a:dgm id="{6AD3EC69-53E2-40A4-9A47-ADCF9DAA3C88}"/>
                                            </p:graphicEl>
                                          </p:spTgt>
                                        </p:tgtEl>
                                        <p:attrNameLst>
                                          <p:attrName>style.visibility</p:attrName>
                                        </p:attrNameLst>
                                      </p:cBhvr>
                                      <p:to>
                                        <p:strVal val="visible"/>
                                      </p:to>
                                    </p:set>
                                    <p:animEffect transition="in" filter="fade">
                                      <p:cBhvr>
                                        <p:cTn id="12" dur="2000"/>
                                        <p:tgtEl>
                                          <p:spTgt spid="8">
                                            <p:graphicEl>
                                              <a:dgm id="{6AD3EC69-53E2-40A4-9A47-ADCF9DAA3C8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graphicEl>
                                              <a:dgm id="{0A9552A3-1940-4C49-8704-9C5A2ED514FD}"/>
                                            </p:graphicEl>
                                          </p:spTgt>
                                        </p:tgtEl>
                                        <p:attrNameLst>
                                          <p:attrName>style.visibility</p:attrName>
                                        </p:attrNameLst>
                                      </p:cBhvr>
                                      <p:to>
                                        <p:strVal val="visible"/>
                                      </p:to>
                                    </p:set>
                                    <p:animEffect transition="in" filter="fade">
                                      <p:cBhvr>
                                        <p:cTn id="17" dur="2000"/>
                                        <p:tgtEl>
                                          <p:spTgt spid="8">
                                            <p:graphicEl>
                                              <a:dgm id="{0A9552A3-1940-4C49-8704-9C5A2ED514F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graphicEl>
                                              <a:dgm id="{F0D9714C-757F-4EEF-B782-68F172367AAC}"/>
                                            </p:graphicEl>
                                          </p:spTgt>
                                        </p:tgtEl>
                                        <p:attrNameLst>
                                          <p:attrName>style.visibility</p:attrName>
                                        </p:attrNameLst>
                                      </p:cBhvr>
                                      <p:to>
                                        <p:strVal val="visible"/>
                                      </p:to>
                                    </p:set>
                                    <p:animEffect transition="in" filter="fade">
                                      <p:cBhvr>
                                        <p:cTn id="22" dur="2000"/>
                                        <p:tgtEl>
                                          <p:spTgt spid="8">
                                            <p:graphicEl>
                                              <a:dgm id="{F0D9714C-757F-4EEF-B782-68F172367AA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graphicEl>
                                              <a:dgm id="{B7F1DE2D-B98F-4913-B408-C5DCF2FE7430}"/>
                                            </p:graphicEl>
                                          </p:spTgt>
                                        </p:tgtEl>
                                        <p:attrNameLst>
                                          <p:attrName>style.visibility</p:attrName>
                                        </p:attrNameLst>
                                      </p:cBhvr>
                                      <p:to>
                                        <p:strVal val="visible"/>
                                      </p:to>
                                    </p:set>
                                    <p:animEffect transition="in" filter="fade">
                                      <p:cBhvr>
                                        <p:cTn id="27" dur="2000"/>
                                        <p:tgtEl>
                                          <p:spTgt spid="8">
                                            <p:graphicEl>
                                              <a:dgm id="{B7F1DE2D-B98F-4913-B408-C5DCF2FE743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graphicEl>
                                              <a:dgm id="{AE898C73-7B1F-4B68-A97D-E4F68714870F}"/>
                                            </p:graphicEl>
                                          </p:spTgt>
                                        </p:tgtEl>
                                        <p:attrNameLst>
                                          <p:attrName>style.visibility</p:attrName>
                                        </p:attrNameLst>
                                      </p:cBhvr>
                                      <p:to>
                                        <p:strVal val="visible"/>
                                      </p:to>
                                    </p:set>
                                    <p:animEffect transition="in" filter="fade">
                                      <p:cBhvr>
                                        <p:cTn id="32" dur="2000"/>
                                        <p:tgtEl>
                                          <p:spTgt spid="8">
                                            <p:graphicEl>
                                              <a:dgm id="{AE898C73-7B1F-4B68-A97D-E4F68714870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an vers le bas 2"/>
          <p:cNvSpPr/>
          <p:nvPr/>
        </p:nvSpPr>
        <p:spPr>
          <a:xfrm>
            <a:off x="1214414" y="0"/>
            <a:ext cx="6000792" cy="1142984"/>
          </a:xfrm>
          <a:prstGeom prst="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2800" dirty="0" smtClean="0"/>
              <a:t>المطلب الرابع: مشاكل ومعيقات تخطيط التكوين</a:t>
            </a:r>
            <a:endParaRPr lang="ar-DZ" sz="2800" dirty="0"/>
          </a:p>
        </p:txBody>
      </p:sp>
      <p:graphicFrame>
        <p:nvGraphicFramePr>
          <p:cNvPr id="11" name="Diagramme 10"/>
          <p:cNvGraphicFramePr/>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graphicEl>
                                              <a:dgm id="{E3904C5B-80CC-4731-96B6-4C1C0E820D2F}"/>
                                            </p:graphicEl>
                                          </p:spTgt>
                                        </p:tgtEl>
                                        <p:attrNameLst>
                                          <p:attrName>style.visibility</p:attrName>
                                        </p:attrNameLst>
                                      </p:cBhvr>
                                      <p:to>
                                        <p:strVal val="visible"/>
                                      </p:to>
                                    </p:set>
                                    <p:animEffect transition="in" filter="fade">
                                      <p:cBhvr>
                                        <p:cTn id="7" dur="2000"/>
                                        <p:tgtEl>
                                          <p:spTgt spid="11">
                                            <p:graphicEl>
                                              <a:dgm id="{E3904C5B-80CC-4731-96B6-4C1C0E820D2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graphicEl>
                                              <a:dgm id="{00ACFEC0-922D-4786-AA89-77248089AB80}"/>
                                            </p:graphicEl>
                                          </p:spTgt>
                                        </p:tgtEl>
                                        <p:attrNameLst>
                                          <p:attrName>style.visibility</p:attrName>
                                        </p:attrNameLst>
                                      </p:cBhvr>
                                      <p:to>
                                        <p:strVal val="visible"/>
                                      </p:to>
                                    </p:set>
                                    <p:animEffect transition="in" filter="fade">
                                      <p:cBhvr>
                                        <p:cTn id="12" dur="2000"/>
                                        <p:tgtEl>
                                          <p:spTgt spid="11">
                                            <p:graphicEl>
                                              <a:dgm id="{00ACFEC0-922D-4786-AA89-77248089AB8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graphicEl>
                                              <a:dgm id="{ECD33B95-A5B1-4AC7-AFCE-344050CF45C7}"/>
                                            </p:graphicEl>
                                          </p:spTgt>
                                        </p:tgtEl>
                                        <p:attrNameLst>
                                          <p:attrName>style.visibility</p:attrName>
                                        </p:attrNameLst>
                                      </p:cBhvr>
                                      <p:to>
                                        <p:strVal val="visible"/>
                                      </p:to>
                                    </p:set>
                                    <p:animEffect transition="in" filter="fade">
                                      <p:cBhvr>
                                        <p:cTn id="17" dur="2000"/>
                                        <p:tgtEl>
                                          <p:spTgt spid="11">
                                            <p:graphicEl>
                                              <a:dgm id="{ECD33B95-A5B1-4AC7-AFCE-344050CF45C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graphicEl>
                                              <a:dgm id="{4817FE36-8035-4BF1-8EF0-95C14DA52470}"/>
                                            </p:graphicEl>
                                          </p:spTgt>
                                        </p:tgtEl>
                                        <p:attrNameLst>
                                          <p:attrName>style.visibility</p:attrName>
                                        </p:attrNameLst>
                                      </p:cBhvr>
                                      <p:to>
                                        <p:strVal val="visible"/>
                                      </p:to>
                                    </p:set>
                                    <p:animEffect transition="in" filter="fade">
                                      <p:cBhvr>
                                        <p:cTn id="22" dur="2000"/>
                                        <p:tgtEl>
                                          <p:spTgt spid="11">
                                            <p:graphicEl>
                                              <a:dgm id="{4817FE36-8035-4BF1-8EF0-95C14DA5247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graphicEl>
                                              <a:dgm id="{AC653D85-E5FE-459D-A202-E16EC50ABB54}"/>
                                            </p:graphicEl>
                                          </p:spTgt>
                                        </p:tgtEl>
                                        <p:attrNameLst>
                                          <p:attrName>style.visibility</p:attrName>
                                        </p:attrNameLst>
                                      </p:cBhvr>
                                      <p:to>
                                        <p:strVal val="visible"/>
                                      </p:to>
                                    </p:set>
                                    <p:animEffect transition="in" filter="fade">
                                      <p:cBhvr>
                                        <p:cTn id="27" dur="2000"/>
                                        <p:tgtEl>
                                          <p:spTgt spid="11">
                                            <p:graphicEl>
                                              <a:dgm id="{AC653D85-E5FE-459D-A202-E16EC50ABB54}"/>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graphicEl>
                                              <a:dgm id="{1610F749-EC0D-4236-AC90-36A14E94A54F}"/>
                                            </p:graphicEl>
                                          </p:spTgt>
                                        </p:tgtEl>
                                        <p:attrNameLst>
                                          <p:attrName>style.visibility</p:attrName>
                                        </p:attrNameLst>
                                      </p:cBhvr>
                                      <p:to>
                                        <p:strVal val="visible"/>
                                      </p:to>
                                    </p:set>
                                    <p:animEffect transition="in" filter="fade">
                                      <p:cBhvr>
                                        <p:cTn id="32" dur="2000"/>
                                        <p:tgtEl>
                                          <p:spTgt spid="11">
                                            <p:graphicEl>
                                              <a:dgm id="{1610F749-EC0D-4236-AC90-36A14E94A54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an courbé vers le bas 1"/>
          <p:cNvSpPr/>
          <p:nvPr/>
        </p:nvSpPr>
        <p:spPr>
          <a:xfrm>
            <a:off x="1643042" y="0"/>
            <a:ext cx="6215106" cy="1142984"/>
          </a:xfrm>
          <a:prstGeom prst="ellipse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2800" dirty="0" smtClean="0">
                <a:latin typeface="Andalus" pitchFamily="18" charset="-78"/>
                <a:cs typeface="Andalus" pitchFamily="18" charset="-78"/>
              </a:rPr>
              <a:t>المطلب الثالث : خصائص فعالية برنامج التكوين</a:t>
            </a:r>
            <a:endParaRPr lang="ar-DZ" sz="2800" dirty="0">
              <a:latin typeface="Andalus" pitchFamily="18" charset="-78"/>
              <a:cs typeface="Andalus" pitchFamily="18" charset="-78"/>
            </a:endParaRPr>
          </a:p>
        </p:txBody>
      </p:sp>
      <p:graphicFrame>
        <p:nvGraphicFramePr>
          <p:cNvPr id="5" name="Diagramme 4"/>
          <p:cNvGraphicFramePr/>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FF7935D-17CC-45F3-818A-F2C89A865366}"/>
                                            </p:graphicEl>
                                          </p:spTgt>
                                        </p:tgtEl>
                                        <p:attrNameLst>
                                          <p:attrName>style.visibility</p:attrName>
                                        </p:attrNameLst>
                                      </p:cBhvr>
                                      <p:to>
                                        <p:strVal val="visible"/>
                                      </p:to>
                                    </p:set>
                                    <p:animEffect transition="in" filter="fade">
                                      <p:cBhvr>
                                        <p:cTn id="7" dur="2000"/>
                                        <p:tgtEl>
                                          <p:spTgt spid="5">
                                            <p:graphicEl>
                                              <a:dgm id="{8FF7935D-17CC-45F3-818A-F2C89A86536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7E7FAD3-7915-4967-8AE2-8F805233EB4A}"/>
                                            </p:graphicEl>
                                          </p:spTgt>
                                        </p:tgtEl>
                                        <p:attrNameLst>
                                          <p:attrName>style.visibility</p:attrName>
                                        </p:attrNameLst>
                                      </p:cBhvr>
                                      <p:to>
                                        <p:strVal val="visible"/>
                                      </p:to>
                                    </p:set>
                                    <p:animEffect transition="in" filter="fade">
                                      <p:cBhvr>
                                        <p:cTn id="12" dur="2000"/>
                                        <p:tgtEl>
                                          <p:spTgt spid="5">
                                            <p:graphicEl>
                                              <a:dgm id="{47E7FAD3-7915-4967-8AE2-8F805233EB4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943D7711-A0BA-4A8A-98C1-9462DD07A7F2}"/>
                                            </p:graphicEl>
                                          </p:spTgt>
                                        </p:tgtEl>
                                        <p:attrNameLst>
                                          <p:attrName>style.visibility</p:attrName>
                                        </p:attrNameLst>
                                      </p:cBhvr>
                                      <p:to>
                                        <p:strVal val="visible"/>
                                      </p:to>
                                    </p:set>
                                    <p:animEffect transition="in" filter="fade">
                                      <p:cBhvr>
                                        <p:cTn id="17" dur="2000"/>
                                        <p:tgtEl>
                                          <p:spTgt spid="5">
                                            <p:graphicEl>
                                              <a:dgm id="{943D7711-A0BA-4A8A-98C1-9462DD07A7F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170EEE3-8AEA-4C01-8CC8-70CDA247B7AE}"/>
                                            </p:graphicEl>
                                          </p:spTgt>
                                        </p:tgtEl>
                                        <p:attrNameLst>
                                          <p:attrName>style.visibility</p:attrName>
                                        </p:attrNameLst>
                                      </p:cBhvr>
                                      <p:to>
                                        <p:strVal val="visible"/>
                                      </p:to>
                                    </p:set>
                                    <p:animEffect transition="in" filter="fade">
                                      <p:cBhvr>
                                        <p:cTn id="22" dur="2000"/>
                                        <p:tgtEl>
                                          <p:spTgt spid="5">
                                            <p:graphicEl>
                                              <a:dgm id="{5170EEE3-8AEA-4C01-8CC8-70CDA247B7A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Ruban courbé vers le bas 1"/>
          <p:cNvSpPr/>
          <p:nvPr/>
        </p:nvSpPr>
        <p:spPr>
          <a:xfrm>
            <a:off x="2428860" y="0"/>
            <a:ext cx="4500594" cy="857232"/>
          </a:xfrm>
          <a:prstGeom prst="ellipse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6000" dirty="0" smtClean="0">
                <a:latin typeface="Andalus" pitchFamily="18" charset="-78"/>
                <a:cs typeface="Andalus" pitchFamily="18" charset="-78"/>
              </a:rPr>
              <a:t>خاتمة:</a:t>
            </a:r>
          </a:p>
        </p:txBody>
      </p:sp>
      <p:sp>
        <p:nvSpPr>
          <p:cNvPr id="3" name="ZoneTexte 2"/>
          <p:cNvSpPr txBox="1"/>
          <p:nvPr/>
        </p:nvSpPr>
        <p:spPr>
          <a:xfrm>
            <a:off x="0" y="1428736"/>
            <a:ext cx="8685822" cy="2062103"/>
          </a:xfrm>
          <a:prstGeom prst="rect">
            <a:avLst/>
          </a:prstGeom>
          <a:noFill/>
        </p:spPr>
        <p:txBody>
          <a:bodyPr wrap="square" rtlCol="1">
            <a:spAutoFit/>
          </a:bodyPr>
          <a:lstStyle/>
          <a:p>
            <a:r>
              <a:rPr lang="ar-DZ" sz="3200" dirty="0" smtClean="0">
                <a:latin typeface="Andalus" pitchFamily="18" charset="-78"/>
                <a:cs typeface="Andalus" pitchFamily="18" charset="-78"/>
              </a:rPr>
              <a:t>تبرز أهمية التكوين الفعال بعد </a:t>
            </a:r>
            <a:r>
              <a:rPr lang="ar-DZ" sz="3200" dirty="0" smtClean="0">
                <a:latin typeface="Andalus" pitchFamily="18" charset="-78"/>
                <a:cs typeface="Andalus" pitchFamily="18" charset="-78"/>
              </a:rPr>
              <a:t>تقديمه </a:t>
            </a:r>
            <a:r>
              <a:rPr lang="ar-DZ" sz="3200" dirty="0" smtClean="0">
                <a:latin typeface="Andalus" pitchFamily="18" charset="-78"/>
                <a:cs typeface="Andalus" pitchFamily="18" charset="-78"/>
              </a:rPr>
              <a:t>بطرق ووسائل عملية </a:t>
            </a:r>
            <a:r>
              <a:rPr lang="ar-DZ" sz="3200" dirty="0" smtClean="0">
                <a:latin typeface="Andalus" pitchFamily="18" charset="-78"/>
                <a:cs typeface="Andalus" pitchFamily="18" charset="-78"/>
              </a:rPr>
              <a:t>تساهم في </a:t>
            </a:r>
            <a:r>
              <a:rPr lang="ar-DZ" sz="3200" dirty="0" smtClean="0">
                <a:latin typeface="Andalus" pitchFamily="18" charset="-78"/>
                <a:cs typeface="Andalus" pitchFamily="18" charset="-78"/>
              </a:rPr>
              <a:t>تغيير الفرد لسلوكياته و اتجاهاته وبالتالي تنمية مهارته التي يتطلبها منصب العمل والوظائف التي يؤديها </a:t>
            </a:r>
            <a:r>
              <a:rPr lang="ar-DZ" sz="3200" dirty="0" smtClean="0">
                <a:latin typeface="Andalus" pitchFamily="18" charset="-78"/>
                <a:cs typeface="Andalus" pitchFamily="18" charset="-78"/>
              </a:rPr>
              <a:t>وذلك </a:t>
            </a:r>
            <a:r>
              <a:rPr lang="ar-DZ" sz="3200" dirty="0" smtClean="0">
                <a:latin typeface="Andalus" pitchFamily="18" charset="-78"/>
                <a:cs typeface="Andalus" pitchFamily="18" charset="-78"/>
              </a:rPr>
              <a:t>قصد بلوغ الأهداف المرجوة من طرف </a:t>
            </a:r>
            <a:r>
              <a:rPr lang="ar-DZ" sz="3200" dirty="0" smtClean="0">
                <a:latin typeface="Andalus" pitchFamily="18" charset="-78"/>
                <a:cs typeface="Andalus" pitchFamily="18" charset="-78"/>
              </a:rPr>
              <a:t>المؤسسة،ولكن ذلك يتطلب تخطيطا </a:t>
            </a:r>
            <a:r>
              <a:rPr lang="ar-DZ" sz="3200" smtClean="0">
                <a:latin typeface="Andalus" pitchFamily="18" charset="-78"/>
                <a:cs typeface="Andalus" pitchFamily="18" charset="-78"/>
              </a:rPr>
              <a:t>جيدا له.</a:t>
            </a:r>
            <a:endParaRPr lang="ar-DZ" sz="3200" dirty="0">
              <a:latin typeface="Andalus" pitchFamily="18" charset="-78"/>
              <a:cs typeface="Andalus" pitchFamily="18" charset="-78"/>
            </a:endParaRPr>
          </a:p>
        </p:txBody>
      </p:sp>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l="-12000" r="-12000"/>
          </a:stretch>
        </a:blipFill>
        <a:effectLst/>
      </p:bgPr>
    </p:bg>
    <p:spTree>
      <p:nvGrpSpPr>
        <p:cNvPr id="1" name=""/>
        <p:cNvGrpSpPr/>
        <p:nvPr/>
      </p:nvGrpSpPr>
      <p:grpSpPr>
        <a:xfrm>
          <a:off x="0" y="0"/>
          <a:ext cx="0" cy="0"/>
          <a:chOff x="0" y="0"/>
          <a:chExt cx="0" cy="0"/>
        </a:xfrm>
      </p:grpSpPr>
      <p:sp>
        <p:nvSpPr>
          <p:cNvPr id="3" name="ZoneTexte 2"/>
          <p:cNvSpPr txBox="1"/>
          <p:nvPr/>
        </p:nvSpPr>
        <p:spPr>
          <a:xfrm>
            <a:off x="3714744" y="214290"/>
            <a:ext cx="1882247" cy="707886"/>
          </a:xfrm>
          <a:prstGeom prst="rect">
            <a:avLst/>
          </a:prstGeom>
          <a:noFill/>
        </p:spPr>
        <p:txBody>
          <a:bodyPr wrap="none" rtlCol="1">
            <a:spAutoFit/>
          </a:bodyPr>
          <a:lstStyle/>
          <a:p>
            <a:pPr marL="742950" indent="-742950"/>
            <a:r>
              <a:rPr lang="ar-DZ" sz="4000" dirty="0" smtClean="0">
                <a:solidFill>
                  <a:srgbClr val="FF0000"/>
                </a:solidFill>
                <a:latin typeface="Andalus" pitchFamily="18" charset="-78"/>
                <a:cs typeface="Andalus" pitchFamily="18" charset="-78"/>
              </a:rPr>
              <a:t>خطة البحث</a:t>
            </a:r>
          </a:p>
        </p:txBody>
      </p:sp>
      <p:sp>
        <p:nvSpPr>
          <p:cNvPr id="7" name="ZoneTexte 6"/>
          <p:cNvSpPr txBox="1"/>
          <p:nvPr/>
        </p:nvSpPr>
        <p:spPr>
          <a:xfrm>
            <a:off x="5357818" y="785794"/>
            <a:ext cx="1191352" cy="584775"/>
          </a:xfrm>
          <a:prstGeom prst="rect">
            <a:avLst/>
          </a:prstGeom>
          <a:noFill/>
        </p:spPr>
        <p:txBody>
          <a:bodyPr wrap="none" rtlCol="1">
            <a:spAutoFit/>
          </a:bodyPr>
          <a:lstStyle/>
          <a:p>
            <a:r>
              <a:rPr lang="ar-DZ" sz="3200" dirty="0" smtClean="0">
                <a:solidFill>
                  <a:srgbClr val="FF0000"/>
                </a:solidFill>
                <a:latin typeface="Andalus" pitchFamily="18" charset="-78"/>
                <a:cs typeface="Andalus" pitchFamily="18" charset="-78"/>
              </a:rPr>
              <a:t>المقدمة</a:t>
            </a:r>
            <a:endParaRPr lang="ar-DZ" sz="3200" dirty="0">
              <a:solidFill>
                <a:srgbClr val="FF0000"/>
              </a:solidFill>
              <a:latin typeface="Andalus" pitchFamily="18" charset="-78"/>
              <a:cs typeface="Andalus" pitchFamily="18" charset="-78"/>
            </a:endParaRPr>
          </a:p>
        </p:txBody>
      </p:sp>
      <p:sp>
        <p:nvSpPr>
          <p:cNvPr id="8" name="ZoneTexte 7"/>
          <p:cNvSpPr txBox="1"/>
          <p:nvPr/>
        </p:nvSpPr>
        <p:spPr>
          <a:xfrm>
            <a:off x="4772732" y="1357298"/>
            <a:ext cx="4136069" cy="646331"/>
          </a:xfrm>
          <a:prstGeom prst="rect">
            <a:avLst/>
          </a:prstGeom>
          <a:noFill/>
        </p:spPr>
        <p:txBody>
          <a:bodyPr wrap="none" rtlCol="1">
            <a:spAutoFit/>
          </a:bodyPr>
          <a:lstStyle/>
          <a:p>
            <a:r>
              <a:rPr lang="ar-DZ" sz="3600" b="1" dirty="0" smtClean="0">
                <a:ln w="17780" cmpd="sng">
                  <a:solidFill>
                    <a:srgbClr val="FFFFFF"/>
                  </a:solidFill>
                  <a:prstDash val="solid"/>
                  <a:miter lim="800000"/>
                </a:ln>
                <a:solidFill>
                  <a:srgbClr val="FF0000"/>
                </a:solidFill>
                <a:effectLst>
                  <a:outerShdw blurRad="50800" algn="tl" rotWithShape="0">
                    <a:srgbClr val="000000"/>
                  </a:outerShdw>
                </a:effectLst>
                <a:latin typeface="Andalus" pitchFamily="18" charset="-78"/>
                <a:cs typeface="Andalus" pitchFamily="18" charset="-78"/>
              </a:rPr>
              <a:t>المبحث الأول :ماهية </a:t>
            </a:r>
            <a:r>
              <a:rPr lang="ar-DZ" sz="3600" b="1" dirty="0" smtClean="0">
                <a:ln w="17780" cmpd="sng">
                  <a:solidFill>
                    <a:srgbClr val="FFFFFF"/>
                  </a:solidFill>
                  <a:prstDash val="solid"/>
                  <a:miter lim="800000"/>
                </a:ln>
                <a:solidFill>
                  <a:srgbClr val="FF0000"/>
                </a:solidFill>
                <a:effectLst>
                  <a:outerShdw blurRad="50800" algn="tl" rotWithShape="0">
                    <a:srgbClr val="000000"/>
                  </a:outerShdw>
                </a:effectLst>
                <a:latin typeface="Andalus" pitchFamily="18" charset="-78"/>
                <a:cs typeface="Andalus" pitchFamily="18" charset="-78"/>
              </a:rPr>
              <a:t>التكوين</a:t>
            </a:r>
            <a:endParaRPr lang="ar-DZ" sz="3600" b="1" dirty="0">
              <a:ln w="17780" cmpd="sng">
                <a:solidFill>
                  <a:srgbClr val="FFFFFF"/>
                </a:solidFill>
                <a:prstDash val="solid"/>
                <a:miter lim="800000"/>
              </a:ln>
              <a:solidFill>
                <a:srgbClr val="FF0000"/>
              </a:solidFill>
              <a:effectLst>
                <a:outerShdw blurRad="50800" algn="tl" rotWithShape="0">
                  <a:srgbClr val="000000"/>
                </a:outerShdw>
              </a:effectLst>
              <a:latin typeface="Andalus" pitchFamily="18" charset="-78"/>
              <a:cs typeface="Andalus" pitchFamily="18" charset="-78"/>
            </a:endParaRPr>
          </a:p>
        </p:txBody>
      </p:sp>
      <p:sp>
        <p:nvSpPr>
          <p:cNvPr id="9" name="ZoneTexte 8"/>
          <p:cNvSpPr txBox="1"/>
          <p:nvPr/>
        </p:nvSpPr>
        <p:spPr>
          <a:xfrm>
            <a:off x="4350900" y="1926535"/>
            <a:ext cx="3970959" cy="1815882"/>
          </a:xfrm>
          <a:prstGeom prst="rect">
            <a:avLst/>
          </a:prstGeom>
          <a:noFill/>
        </p:spPr>
        <p:txBody>
          <a:bodyPr wrap="none" rtlCol="1">
            <a:spAutoFit/>
          </a:bodyPr>
          <a:lstStyle/>
          <a:p>
            <a:pPr>
              <a:buFont typeface="Wingdings" pitchFamily="2" charset="2"/>
              <a:buChar char="v"/>
            </a:pPr>
            <a:r>
              <a:rPr lang="ar-DZ" sz="2800" dirty="0" smtClean="0">
                <a:latin typeface="Andalus" pitchFamily="18" charset="-78"/>
                <a:cs typeface="Andalus" pitchFamily="18" charset="-78"/>
              </a:rPr>
              <a:t>المطلب الأول :مفهوم التكوين</a:t>
            </a:r>
          </a:p>
          <a:p>
            <a:pPr>
              <a:buFont typeface="Wingdings" pitchFamily="2" charset="2"/>
              <a:buChar char="v"/>
            </a:pPr>
            <a:r>
              <a:rPr lang="ar-DZ" sz="2800" dirty="0" smtClean="0">
                <a:latin typeface="Andalus" pitchFamily="18" charset="-78"/>
                <a:cs typeface="Andalus" pitchFamily="18" charset="-78"/>
              </a:rPr>
              <a:t>المطلب الثاني: أنواع التكوين</a:t>
            </a:r>
          </a:p>
          <a:p>
            <a:pPr>
              <a:buFont typeface="Wingdings" pitchFamily="2" charset="2"/>
              <a:buChar char="v"/>
            </a:pPr>
            <a:r>
              <a:rPr lang="ar-DZ" sz="2800" dirty="0" smtClean="0">
                <a:latin typeface="Andalus" pitchFamily="18" charset="-78"/>
                <a:cs typeface="Andalus" pitchFamily="18" charset="-78"/>
              </a:rPr>
              <a:t>المطلب الثالث : مبادئ التكوين</a:t>
            </a:r>
          </a:p>
          <a:p>
            <a:pPr>
              <a:buFont typeface="Wingdings" pitchFamily="2" charset="2"/>
              <a:buChar char="v"/>
            </a:pPr>
            <a:r>
              <a:rPr lang="ar-DZ" sz="2800" dirty="0" smtClean="0">
                <a:latin typeface="Andalus" pitchFamily="18" charset="-78"/>
                <a:cs typeface="Andalus" pitchFamily="18" charset="-78"/>
              </a:rPr>
              <a:t>المطلب الرابع:فوائد التكوين</a:t>
            </a:r>
            <a:endParaRPr lang="ar-DZ" sz="2800" dirty="0">
              <a:latin typeface="Andalus" pitchFamily="18" charset="-78"/>
              <a:cs typeface="Andalus" pitchFamily="18" charset="-78"/>
            </a:endParaRPr>
          </a:p>
        </p:txBody>
      </p:sp>
      <p:sp>
        <p:nvSpPr>
          <p:cNvPr id="10" name="ZoneTexte 9"/>
          <p:cNvSpPr txBox="1"/>
          <p:nvPr/>
        </p:nvSpPr>
        <p:spPr>
          <a:xfrm>
            <a:off x="3286322" y="3571876"/>
            <a:ext cx="5857678" cy="646331"/>
          </a:xfrm>
          <a:prstGeom prst="rect">
            <a:avLst/>
          </a:prstGeom>
          <a:noFill/>
        </p:spPr>
        <p:txBody>
          <a:bodyPr wrap="square" rtlCol="1">
            <a:spAutoFit/>
          </a:bodyPr>
          <a:lstStyle/>
          <a:p>
            <a:r>
              <a:rPr lang="ar-DZ" sz="3600" b="1" dirty="0" smtClean="0">
                <a:ln w="17780" cmpd="sng">
                  <a:solidFill>
                    <a:srgbClr val="FFFFFF"/>
                  </a:solidFill>
                  <a:prstDash val="solid"/>
                  <a:miter lim="800000"/>
                </a:ln>
                <a:solidFill>
                  <a:srgbClr val="FF0000"/>
                </a:solidFill>
                <a:effectLst>
                  <a:outerShdw blurRad="50800" algn="tl" rotWithShape="0">
                    <a:srgbClr val="000000"/>
                  </a:outerShdw>
                </a:effectLst>
                <a:latin typeface="Andalus" pitchFamily="18" charset="-78"/>
                <a:cs typeface="Andalus" pitchFamily="18" charset="-78"/>
              </a:rPr>
              <a:t>المبحث الثاني : أساسيات تخطيط التكوين</a:t>
            </a:r>
            <a:endParaRPr lang="ar-DZ" sz="3600" b="1" dirty="0">
              <a:ln w="17780" cmpd="sng">
                <a:solidFill>
                  <a:srgbClr val="FFFFFF"/>
                </a:solidFill>
                <a:prstDash val="solid"/>
                <a:miter lim="800000"/>
              </a:ln>
              <a:solidFill>
                <a:srgbClr val="FF0000"/>
              </a:solidFill>
              <a:effectLst>
                <a:outerShdw blurRad="50800" algn="tl" rotWithShape="0">
                  <a:srgbClr val="000000"/>
                </a:outerShdw>
              </a:effectLst>
              <a:latin typeface="Andalus" pitchFamily="18" charset="-78"/>
              <a:cs typeface="Andalus" pitchFamily="18" charset="-78"/>
            </a:endParaRPr>
          </a:p>
        </p:txBody>
      </p:sp>
      <p:sp>
        <p:nvSpPr>
          <p:cNvPr id="12" name="ZoneTexte 11"/>
          <p:cNvSpPr txBox="1"/>
          <p:nvPr/>
        </p:nvSpPr>
        <p:spPr>
          <a:xfrm>
            <a:off x="2876170" y="4214818"/>
            <a:ext cx="5540299" cy="2246769"/>
          </a:xfrm>
          <a:prstGeom prst="rect">
            <a:avLst/>
          </a:prstGeom>
          <a:noFill/>
        </p:spPr>
        <p:txBody>
          <a:bodyPr wrap="none" rtlCol="1">
            <a:spAutoFit/>
          </a:bodyPr>
          <a:lstStyle/>
          <a:p>
            <a:pPr>
              <a:buFont typeface="Wingdings" pitchFamily="2" charset="2"/>
              <a:buChar char="v"/>
            </a:pPr>
            <a:r>
              <a:rPr lang="ar-DZ" sz="2800" dirty="0" smtClean="0">
                <a:latin typeface="Andalus" pitchFamily="18" charset="-78"/>
                <a:cs typeface="Andalus" pitchFamily="18" charset="-78"/>
              </a:rPr>
              <a:t>المطلب الأول : مفهوم التخطيط التكوين</a:t>
            </a:r>
          </a:p>
          <a:p>
            <a:pPr>
              <a:buFont typeface="Wingdings" pitchFamily="2" charset="2"/>
              <a:buChar char="v"/>
            </a:pPr>
            <a:r>
              <a:rPr lang="ar-DZ" sz="2800" dirty="0" smtClean="0">
                <a:latin typeface="Andalus" pitchFamily="18" charset="-78"/>
                <a:cs typeface="Andalus" pitchFamily="18" charset="-78"/>
              </a:rPr>
              <a:t>المطلب الثاني :مراحل تخطيط التكوين</a:t>
            </a:r>
          </a:p>
          <a:p>
            <a:pPr>
              <a:buFont typeface="Wingdings" pitchFamily="2" charset="2"/>
              <a:buChar char="v"/>
            </a:pPr>
            <a:r>
              <a:rPr lang="ar-DZ" sz="2800" dirty="0" smtClean="0">
                <a:latin typeface="Andalus" pitchFamily="18" charset="-78"/>
                <a:cs typeface="Andalus" pitchFamily="18" charset="-78"/>
              </a:rPr>
              <a:t>المطلب الثالث :شروط فعالية التكوين</a:t>
            </a:r>
          </a:p>
          <a:p>
            <a:pPr>
              <a:buFont typeface="Wingdings" pitchFamily="2" charset="2"/>
              <a:buChar char="v"/>
            </a:pPr>
            <a:r>
              <a:rPr lang="ar-DZ" sz="2800" dirty="0" smtClean="0">
                <a:latin typeface="Andalus" pitchFamily="18" charset="-78"/>
                <a:cs typeface="Andalus" pitchFamily="18" charset="-78"/>
              </a:rPr>
              <a:t>المطلب الرابع:مشاكل ومعيقات تخطيط التكوين</a:t>
            </a:r>
          </a:p>
          <a:p>
            <a:pPr>
              <a:buFont typeface="Wingdings" pitchFamily="2" charset="2"/>
              <a:buChar char="v"/>
            </a:pPr>
            <a:endParaRPr lang="ar-DZ" sz="2800" dirty="0" smtClean="0">
              <a:latin typeface="Andalus" pitchFamily="18" charset="-78"/>
              <a:cs typeface="Andalus" pitchFamily="18" charset="-78"/>
            </a:endParaRPr>
          </a:p>
        </p:txBody>
      </p:sp>
      <p:sp>
        <p:nvSpPr>
          <p:cNvPr id="13" name="ZoneTexte 12"/>
          <p:cNvSpPr txBox="1"/>
          <p:nvPr/>
        </p:nvSpPr>
        <p:spPr>
          <a:xfrm>
            <a:off x="5000628" y="5857892"/>
            <a:ext cx="2428892" cy="707886"/>
          </a:xfrm>
          <a:prstGeom prst="rect">
            <a:avLst/>
          </a:prstGeom>
          <a:noFill/>
        </p:spPr>
        <p:txBody>
          <a:bodyPr wrap="square" rtlCol="1">
            <a:spAutoFit/>
          </a:bodyPr>
          <a:lstStyle/>
          <a:p>
            <a:r>
              <a:rPr lang="ar-DZ" sz="4000" dirty="0" smtClean="0">
                <a:solidFill>
                  <a:srgbClr val="FF0000"/>
                </a:solidFill>
                <a:latin typeface="Andalus" pitchFamily="18" charset="-78"/>
                <a:cs typeface="Andalus" pitchFamily="18" charset="-78"/>
              </a:rPr>
              <a:t>    خاتمة</a:t>
            </a:r>
            <a:endParaRPr lang="ar-DZ" sz="4000" dirty="0">
              <a:solidFill>
                <a:srgbClr val="FF0000"/>
              </a:solidFill>
              <a:latin typeface="Andalus" pitchFamily="18" charset="-78"/>
              <a:cs typeface="Andalus" pitchFamily="18" charset="-78"/>
            </a:endParaRPr>
          </a:p>
        </p:txBody>
      </p:sp>
      <p:sp>
        <p:nvSpPr>
          <p:cNvPr id="15" name="Ruban courbé vers le bas 14"/>
          <p:cNvSpPr/>
          <p:nvPr/>
        </p:nvSpPr>
        <p:spPr>
          <a:xfrm>
            <a:off x="2857488" y="0"/>
            <a:ext cx="3571900" cy="857232"/>
          </a:xfrm>
          <a:prstGeom prst="ellipseRibbon">
            <a:avLst/>
          </a:prstGeom>
          <a:solidFill>
            <a:schemeClr val="bg2">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2"/>
      <p:bldP spid="8" grpId="0"/>
      <p:bldP spid="9" grpId="0"/>
      <p:bldP spid="10"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16200000" scaled="0"/>
        </a:gradFill>
        <a:effectLst/>
      </p:bgPr>
    </p:bg>
    <p:spTree>
      <p:nvGrpSpPr>
        <p:cNvPr id="1" name=""/>
        <p:cNvGrpSpPr/>
        <p:nvPr/>
      </p:nvGrpSpPr>
      <p:grpSpPr>
        <a:xfrm>
          <a:off x="0" y="0"/>
          <a:ext cx="0" cy="0"/>
          <a:chOff x="0" y="0"/>
          <a:chExt cx="0" cy="0"/>
        </a:xfrm>
      </p:grpSpPr>
      <p:sp>
        <p:nvSpPr>
          <p:cNvPr id="2" name="Pensées 1"/>
          <p:cNvSpPr/>
          <p:nvPr/>
        </p:nvSpPr>
        <p:spPr>
          <a:xfrm>
            <a:off x="2428860" y="0"/>
            <a:ext cx="4429156" cy="1000108"/>
          </a:xfrm>
          <a:prstGeom prst="cloudCallou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DZ" sz="6000" dirty="0" smtClean="0">
                <a:solidFill>
                  <a:schemeClr val="bg2">
                    <a:lumMod val="75000"/>
                  </a:schemeClr>
                </a:solidFill>
                <a:latin typeface="Andalus" pitchFamily="18" charset="-78"/>
                <a:cs typeface="Andalus" pitchFamily="18" charset="-78"/>
              </a:rPr>
              <a:t>المقدمة:</a:t>
            </a:r>
            <a:endParaRPr lang="ar-DZ" sz="6000" dirty="0">
              <a:solidFill>
                <a:schemeClr val="bg2">
                  <a:lumMod val="75000"/>
                </a:schemeClr>
              </a:solidFill>
              <a:latin typeface="Andalus" pitchFamily="18" charset="-78"/>
              <a:cs typeface="Andalus" pitchFamily="18" charset="-78"/>
            </a:endParaRPr>
          </a:p>
        </p:txBody>
      </p:sp>
      <p:sp>
        <p:nvSpPr>
          <p:cNvPr id="3" name="ZoneTexte 2"/>
          <p:cNvSpPr txBox="1"/>
          <p:nvPr/>
        </p:nvSpPr>
        <p:spPr>
          <a:xfrm>
            <a:off x="214282" y="1571612"/>
            <a:ext cx="8542977" cy="3416320"/>
          </a:xfrm>
          <a:prstGeom prst="rect">
            <a:avLst/>
          </a:prstGeom>
          <a:noFill/>
        </p:spPr>
        <p:txBody>
          <a:bodyPr wrap="square" rtlCol="1">
            <a:spAutoFit/>
          </a:bodyPr>
          <a:lstStyle/>
          <a:p>
            <a:r>
              <a:rPr lang="ar-DZ" sz="2400" dirty="0" smtClean="0">
                <a:latin typeface="Andalus" pitchFamily="18" charset="-78"/>
                <a:cs typeface="Andalus" pitchFamily="18" charset="-78"/>
              </a:rPr>
              <a:t>إن معطيات العصر الجديد للتكنولوجيا أوجدت تحديات تواجه المؤسسات لذا لابد من إعادة النظر في خططها والقيام بتعديلات وتطوير قدراتها الأدائية فالتغيرات الخارجية والداخلية أوجدت ظهور التكوين كضرورة أساسية للبقاء والاستقرار للمؤسسات إضافة إلى انشطتها في مجال الاختيار و الاستقبال والتوجيه  والمتابعة للموارد البشرية لأن نجاح المؤسسة يتوقف على مدى توفيرها لعمال أكفاء متكونين ومتحمسين للعمل بجدية وتكوين ليس وسيلة لإزالة عوائق التوظيف  بل استراتيجيه تضعها المؤسسة  لتأمين تطوير العمال وتوفير فرص التقدم في مساراتهم  الوظيفية ومن الضروري أن تقوم المؤسسة بتصميم برامج توجيه وتكوين العمال والاهتمام بتطوير كفاءاتهم باستمرار</a:t>
            </a:r>
          </a:p>
          <a:p>
            <a:r>
              <a:rPr lang="ar-DZ" sz="2400" dirty="0" smtClean="0">
                <a:latin typeface="Andalus" pitchFamily="18" charset="-78"/>
                <a:cs typeface="Andalus" pitchFamily="18" charset="-78"/>
              </a:rPr>
              <a:t>من هنا نطرح الاشكالية عن ماهية التكوين وكيف يتم تخطيطه؟</a:t>
            </a:r>
            <a:endParaRPr lang="ar-DZ" sz="2400" dirty="0">
              <a:latin typeface="Andalus" pitchFamily="18" charset="-78"/>
              <a:cs typeface="Andalus" pitchFamily="18" charset="-78"/>
            </a:endParaRPr>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sp>
        <p:nvSpPr>
          <p:cNvPr id="2" name="ZoneTexte 1"/>
          <p:cNvSpPr txBox="1"/>
          <p:nvPr/>
        </p:nvSpPr>
        <p:spPr>
          <a:xfrm>
            <a:off x="3643306" y="1428736"/>
            <a:ext cx="3749744" cy="1107996"/>
          </a:xfrm>
          <a:prstGeom prst="rect">
            <a:avLst/>
          </a:prstGeom>
          <a:noFill/>
        </p:spPr>
        <p:txBody>
          <a:bodyPr wrap="none" rtlCol="1">
            <a:spAutoFit/>
          </a:bodyPr>
          <a:lstStyle/>
          <a:p>
            <a:r>
              <a:rPr lang="ar-DZ" sz="6600" b="1" dirty="0" smtClean="0">
                <a:solidFill>
                  <a:srgbClr val="C00000"/>
                </a:solidFill>
                <a:latin typeface="Andalus" pitchFamily="18" charset="-78"/>
                <a:cs typeface="Andalus" pitchFamily="18" charset="-78"/>
              </a:rPr>
              <a:t>المبحث الأول :</a:t>
            </a:r>
            <a:endParaRPr lang="ar-DZ" sz="6600" b="1" dirty="0">
              <a:solidFill>
                <a:srgbClr val="C00000"/>
              </a:solidFill>
              <a:latin typeface="Andalus" pitchFamily="18" charset="-78"/>
              <a:cs typeface="Andalus" pitchFamily="18" charset="-78"/>
            </a:endParaRPr>
          </a:p>
        </p:txBody>
      </p:sp>
      <p:sp>
        <p:nvSpPr>
          <p:cNvPr id="3" name="ZoneTexte 2"/>
          <p:cNvSpPr txBox="1"/>
          <p:nvPr/>
        </p:nvSpPr>
        <p:spPr>
          <a:xfrm>
            <a:off x="3214678" y="3071810"/>
            <a:ext cx="4647992" cy="1323439"/>
          </a:xfrm>
          <a:prstGeom prst="rect">
            <a:avLst/>
          </a:prstGeom>
          <a:noFill/>
        </p:spPr>
        <p:txBody>
          <a:bodyPr wrap="square" rtlCol="1">
            <a:spAutoFit/>
          </a:bodyPr>
          <a:lstStyle/>
          <a:p>
            <a:r>
              <a:rPr lang="ar-DZ"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Andalus" pitchFamily="18" charset="-78"/>
              </a:rPr>
              <a:t>ماهية التكوين</a:t>
            </a:r>
            <a:endParaRPr lang="ar-DZ" sz="8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Andalus" pitchFamily="18"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sp>
        <p:nvSpPr>
          <p:cNvPr id="2" name="Ruban courbé vers le bas 1"/>
          <p:cNvSpPr/>
          <p:nvPr/>
        </p:nvSpPr>
        <p:spPr>
          <a:xfrm>
            <a:off x="1071538" y="0"/>
            <a:ext cx="6929486" cy="1000108"/>
          </a:xfrm>
          <a:prstGeom prst="ellipseRibbon">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المطلب الأول: مفهوم التكوين</a:t>
            </a:r>
            <a:endParaRPr lang="ar-DZ" sz="2400" dirty="0">
              <a:latin typeface="Andalus" pitchFamily="18" charset="-78"/>
              <a:cs typeface="Andalus" pitchFamily="18" charset="-78"/>
            </a:endParaRPr>
          </a:p>
        </p:txBody>
      </p:sp>
      <p:sp>
        <p:nvSpPr>
          <p:cNvPr id="7" name="Ellipse 6"/>
          <p:cNvSpPr/>
          <p:nvPr/>
        </p:nvSpPr>
        <p:spPr>
          <a:xfrm>
            <a:off x="0" y="3071810"/>
            <a:ext cx="4572032" cy="3571900"/>
          </a:xfrm>
          <a:prstGeom prst="ellipse">
            <a:avLst/>
          </a:prstGeom>
          <a:gradFill>
            <a:gsLst>
              <a:gs pos="0">
                <a:schemeClr val="accent2">
                  <a:tint val="50000"/>
                  <a:satMod val="300000"/>
                  <a:alpha val="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1" anchor="ctr"/>
          <a:lstStyle/>
          <a:p>
            <a:r>
              <a:rPr lang="ar-DZ" sz="2400" dirty="0" smtClean="0">
                <a:latin typeface="Andalus" pitchFamily="18" charset="-78"/>
                <a:cs typeface="Andalus" pitchFamily="18" charset="-78"/>
              </a:rPr>
              <a:t>هي تلك الجهود الهادفة إلى تزويد الموظف بالمعلومات والمعارف التي تكسبه مهارة في أداء العمل أو تنمية وتطوير ما لديه من مهارات  ومعارف وخبرات مما يزيد من كفاءته في أداء عمله الحالي</a:t>
            </a:r>
          </a:p>
        </p:txBody>
      </p:sp>
      <p:sp>
        <p:nvSpPr>
          <p:cNvPr id="4" name="Ellipse 3"/>
          <p:cNvSpPr/>
          <p:nvPr/>
        </p:nvSpPr>
        <p:spPr>
          <a:xfrm>
            <a:off x="4786314" y="3000372"/>
            <a:ext cx="4357686" cy="3500462"/>
          </a:xfrm>
          <a:prstGeom prst="ellipse">
            <a:avLst/>
          </a:prstGeom>
          <a:gradFill>
            <a:gsLst>
              <a:gs pos="0">
                <a:schemeClr val="accent2">
                  <a:tint val="50000"/>
                  <a:satMod val="300000"/>
                  <a:alpha val="5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1" anchor="ctr"/>
          <a:lstStyle/>
          <a:p>
            <a:r>
              <a:rPr lang="ar-DZ" sz="2400" dirty="0" smtClean="0">
                <a:latin typeface="Andalus" pitchFamily="18" charset="-78"/>
                <a:cs typeface="Andalus" pitchFamily="18" charset="-78"/>
              </a:rPr>
              <a:t>التكوين هو </a:t>
            </a:r>
            <a:r>
              <a:rPr lang="ar-DZ" sz="2400" strike="sngStrike" dirty="0" smtClean="0">
                <a:latin typeface="Andalus" pitchFamily="18" charset="-78"/>
                <a:cs typeface="Andalus" pitchFamily="18" charset="-78"/>
              </a:rPr>
              <a:t>عملية</a:t>
            </a:r>
            <a:r>
              <a:rPr lang="ar-DZ" sz="2400" dirty="0" smtClean="0">
                <a:latin typeface="Andalus" pitchFamily="18" charset="-78"/>
                <a:cs typeface="Andalus" pitchFamily="18" charset="-78"/>
              </a:rPr>
              <a:t> منظمة ومستمرة تهدف إلى إحداث تغيرات محددة سلوكية وفنية وذهنية  لمقابلة احتياجات محددة حالية أو مستقبلية يتطلبها الفرد والعمل الذي يؤديه والمؤسسة التي يعمل بها</a:t>
            </a:r>
          </a:p>
        </p:txBody>
      </p:sp>
      <p:sp>
        <p:nvSpPr>
          <p:cNvPr id="8" name="Pensées 7"/>
          <p:cNvSpPr/>
          <p:nvPr/>
        </p:nvSpPr>
        <p:spPr>
          <a:xfrm>
            <a:off x="1285852" y="1785926"/>
            <a:ext cx="2714644" cy="1143008"/>
          </a:xfrm>
          <a:prstGeom prst="cloudCallout">
            <a:avLst/>
          </a:prstGeom>
          <a:gradFill>
            <a:gsLst>
              <a:gs pos="0">
                <a:schemeClr val="accent4">
                  <a:tint val="50000"/>
                  <a:satMod val="300000"/>
                  <a:alpha val="0"/>
                </a:schemeClr>
              </a:gs>
              <a:gs pos="35000">
                <a:schemeClr val="accent4">
                  <a:tint val="37000"/>
                  <a:satMod val="300000"/>
                </a:schemeClr>
              </a:gs>
              <a:gs pos="100000">
                <a:schemeClr val="accent4">
                  <a:tint val="15000"/>
                  <a:satMod val="350000"/>
                </a:schemeClr>
              </a:gs>
            </a:gsLst>
          </a:gra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DZ" sz="2400" b="1" dirty="0" smtClean="0"/>
              <a:t>المفهوم الثاني:</a:t>
            </a:r>
            <a:endParaRPr lang="ar-DZ" sz="2400" b="1" dirty="0"/>
          </a:p>
        </p:txBody>
      </p:sp>
      <p:sp>
        <p:nvSpPr>
          <p:cNvPr id="9" name="Pensées 8"/>
          <p:cNvSpPr/>
          <p:nvPr/>
        </p:nvSpPr>
        <p:spPr>
          <a:xfrm>
            <a:off x="6286512" y="1785926"/>
            <a:ext cx="2571736" cy="1143008"/>
          </a:xfrm>
          <a:prstGeom prst="cloudCallou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DZ" sz="2400" b="1" dirty="0" smtClean="0"/>
              <a:t>المفهوم الأول:</a:t>
            </a:r>
            <a:endParaRPr lang="ar-DZ" sz="2400" b="1"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sées 1"/>
          <p:cNvSpPr/>
          <p:nvPr/>
        </p:nvSpPr>
        <p:spPr>
          <a:xfrm>
            <a:off x="785786" y="714356"/>
            <a:ext cx="2643206" cy="1214446"/>
          </a:xfrm>
          <a:prstGeom prst="cloudCallou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DZ" sz="2400" b="1" dirty="0" smtClean="0"/>
              <a:t>المفهوم الرابع:</a:t>
            </a:r>
            <a:endParaRPr lang="ar-DZ" sz="2400" b="1" dirty="0"/>
          </a:p>
        </p:txBody>
      </p:sp>
      <p:sp>
        <p:nvSpPr>
          <p:cNvPr id="3" name="Ellipse 2"/>
          <p:cNvSpPr/>
          <p:nvPr/>
        </p:nvSpPr>
        <p:spPr>
          <a:xfrm>
            <a:off x="0" y="2285992"/>
            <a:ext cx="4286248" cy="3929090"/>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DZ" sz="2400" dirty="0" smtClean="0">
                <a:latin typeface="Andalus" pitchFamily="18" charset="-78"/>
                <a:cs typeface="Andalus" pitchFamily="18" charset="-78"/>
              </a:rPr>
              <a:t>التكوين نشاط مخطط يهدف إلى إحداث تغيرات في الفرد والجماعة من ناحية معلومات والخبرات والمهارات ومعدلات الأداء وطرق العمل والسلوك والاتجاهات لما يجعل هذا الفرد أو تلك الجماعة تتضمن العمل بكفاءة و إنتاجية عالية</a:t>
            </a:r>
            <a:endParaRPr lang="ar-DZ" sz="2400" dirty="0">
              <a:latin typeface="Andalus" pitchFamily="18" charset="-78"/>
              <a:cs typeface="Andalus" pitchFamily="18" charset="-78"/>
            </a:endParaRPr>
          </a:p>
        </p:txBody>
      </p:sp>
      <p:sp>
        <p:nvSpPr>
          <p:cNvPr id="4" name="Pensées 3"/>
          <p:cNvSpPr/>
          <p:nvPr/>
        </p:nvSpPr>
        <p:spPr>
          <a:xfrm>
            <a:off x="6215074" y="714356"/>
            <a:ext cx="2643206" cy="1214446"/>
          </a:xfrm>
          <a:prstGeom prst="cloudCallou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DZ" sz="2400" b="1" dirty="0" smtClean="0"/>
              <a:t>المفهوم الثالث:</a:t>
            </a:r>
            <a:endParaRPr lang="ar-DZ" sz="2400" b="1" dirty="0"/>
          </a:p>
        </p:txBody>
      </p:sp>
      <p:sp>
        <p:nvSpPr>
          <p:cNvPr id="5" name="Ellipse 4"/>
          <p:cNvSpPr/>
          <p:nvPr/>
        </p:nvSpPr>
        <p:spPr>
          <a:xfrm>
            <a:off x="4929190" y="2214554"/>
            <a:ext cx="4214810" cy="4000504"/>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DZ" sz="2400" dirty="0" smtClean="0">
                <a:latin typeface="Andalus" pitchFamily="18" charset="-78"/>
                <a:cs typeface="Andalus" pitchFamily="18" charset="-78"/>
              </a:rPr>
              <a:t>هو تنمية منظمة وتحسين للاتجاهات والمعرفة والمهارات والنماذج السلوكات المتطلبة في مواقف العمل المختلفة من أجل قيام الأفراد بمهامهم المهنية أحسن قيام في اقل وقت ممكن</a:t>
            </a:r>
            <a:endParaRPr lang="ar-DZ" sz="2400" dirty="0">
              <a:latin typeface="Andalus" pitchFamily="18" charset="-78"/>
              <a:cs typeface="Andalus" pitchFamily="18" charset="-78"/>
            </a:endParaRPr>
          </a:p>
        </p:txBody>
      </p:sp>
    </p:spTree>
  </p:cSld>
  <p:clrMapOvr>
    <a:masterClrMapping/>
  </p:clrMapOvr>
  <p:transition>
    <p:cover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sp>
        <p:nvSpPr>
          <p:cNvPr id="4" name="Ruban courbé vers le bas 3"/>
          <p:cNvSpPr/>
          <p:nvPr/>
        </p:nvSpPr>
        <p:spPr>
          <a:xfrm>
            <a:off x="1428728" y="0"/>
            <a:ext cx="6357982" cy="1000108"/>
          </a:xfrm>
          <a:prstGeom prst="ellipseRibb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المطلب الثاني: أنواع التكوين</a:t>
            </a:r>
            <a:endParaRPr lang="ar-DZ" sz="2400" dirty="0">
              <a:latin typeface="Andalus" pitchFamily="18" charset="-78"/>
              <a:cs typeface="Andalus" pitchFamily="18" charset="-78"/>
            </a:endParaRPr>
          </a:p>
        </p:txBody>
      </p:sp>
      <p:graphicFrame>
        <p:nvGraphicFramePr>
          <p:cNvPr id="6" name="Diagramme 5"/>
          <p:cNvGraphicFramePr/>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à coins arrondis 8"/>
          <p:cNvSpPr/>
          <p:nvPr/>
        </p:nvSpPr>
        <p:spPr>
          <a:xfrm>
            <a:off x="6929454" y="1285860"/>
            <a:ext cx="2071702" cy="85725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DZ" sz="2400" dirty="0" smtClean="0"/>
              <a:t>وفقا </a:t>
            </a:r>
            <a:r>
              <a:rPr lang="ar-DZ" sz="2400" dirty="0" smtClean="0"/>
              <a:t>لمرحلة التوظيف</a:t>
            </a:r>
            <a:endParaRPr lang="ar-DZ" sz="2400" dirty="0"/>
          </a:p>
        </p:txBody>
      </p:sp>
      <p:sp>
        <p:nvSpPr>
          <p:cNvPr id="10" name="Rectangle à coins arrondis 9"/>
          <p:cNvSpPr/>
          <p:nvPr/>
        </p:nvSpPr>
        <p:spPr>
          <a:xfrm>
            <a:off x="6929454" y="2571744"/>
            <a:ext cx="2071702"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DZ" sz="2400" dirty="0" smtClean="0"/>
              <a:t>وفقا </a:t>
            </a:r>
            <a:r>
              <a:rPr lang="ar-DZ" sz="2400" dirty="0" smtClean="0"/>
              <a:t>لمعايير الزمان والمكان</a:t>
            </a:r>
            <a:endParaRPr lang="ar-DZ" sz="2400" dirty="0"/>
          </a:p>
        </p:txBody>
      </p:sp>
      <p:sp>
        <p:nvSpPr>
          <p:cNvPr id="11" name="Rectangle à coins arrondis 10"/>
          <p:cNvSpPr/>
          <p:nvPr/>
        </p:nvSpPr>
        <p:spPr>
          <a:xfrm>
            <a:off x="6929454" y="3929066"/>
            <a:ext cx="2071702"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DZ" sz="2400" dirty="0" smtClean="0">
                <a:latin typeface="Andalus" pitchFamily="18" charset="-78"/>
                <a:cs typeface="Andalus" pitchFamily="18" charset="-78"/>
              </a:rPr>
              <a:t>وفقا لعدد المتكونين </a:t>
            </a:r>
            <a:endParaRPr lang="ar-DZ" sz="2400" dirty="0">
              <a:latin typeface="Andalus" pitchFamily="18" charset="-78"/>
              <a:cs typeface="Andalus" pitchFamily="18" charset="-78"/>
            </a:endParaRPr>
          </a:p>
        </p:txBody>
      </p:sp>
      <p:sp>
        <p:nvSpPr>
          <p:cNvPr id="13" name="Flèche droite 12"/>
          <p:cNvSpPr/>
          <p:nvPr/>
        </p:nvSpPr>
        <p:spPr>
          <a:xfrm rot="10800000">
            <a:off x="5786446" y="1500174"/>
            <a:ext cx="1000132"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dirty="0"/>
          </a:p>
        </p:txBody>
      </p:sp>
      <p:sp>
        <p:nvSpPr>
          <p:cNvPr id="14" name="Flèche vers le bas 13"/>
          <p:cNvSpPr/>
          <p:nvPr/>
        </p:nvSpPr>
        <p:spPr>
          <a:xfrm rot="5400000">
            <a:off x="6033334" y="2610608"/>
            <a:ext cx="484632" cy="97840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dirty="0"/>
          </a:p>
        </p:txBody>
      </p:sp>
      <p:sp>
        <p:nvSpPr>
          <p:cNvPr id="15" name="Flèche droite 14"/>
          <p:cNvSpPr/>
          <p:nvPr/>
        </p:nvSpPr>
        <p:spPr>
          <a:xfrm rot="10800000">
            <a:off x="5786446" y="4214818"/>
            <a:ext cx="978408"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dirty="0"/>
          </a:p>
        </p:txBody>
      </p:sp>
      <p:sp>
        <p:nvSpPr>
          <p:cNvPr id="17" name="Rectangle 16"/>
          <p:cNvSpPr/>
          <p:nvPr/>
        </p:nvSpPr>
        <p:spPr>
          <a:xfrm>
            <a:off x="214282" y="1214422"/>
            <a:ext cx="5500726" cy="107157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DZ" sz="2400" dirty="0" smtClean="0"/>
              <a:t>1-تكوين لتوجيه الموظف الجديد</a:t>
            </a:r>
          </a:p>
          <a:p>
            <a:pPr algn="ctr"/>
            <a:r>
              <a:rPr lang="ar-DZ" sz="2400" dirty="0" smtClean="0"/>
              <a:t> 2-تكوين أثناء بداية العمل</a:t>
            </a:r>
          </a:p>
          <a:p>
            <a:pPr algn="ctr"/>
            <a:r>
              <a:rPr lang="ar-DZ" sz="2400" dirty="0" smtClean="0"/>
              <a:t>3-التكوين للترقية</a:t>
            </a:r>
          </a:p>
        </p:txBody>
      </p:sp>
      <p:sp>
        <p:nvSpPr>
          <p:cNvPr id="18" name="Rectangle 17"/>
          <p:cNvSpPr/>
          <p:nvPr/>
        </p:nvSpPr>
        <p:spPr>
          <a:xfrm>
            <a:off x="214282" y="2571744"/>
            <a:ext cx="5500726" cy="107157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DZ" sz="2400" dirty="0" smtClean="0"/>
              <a:t>1-من حيث المكان</a:t>
            </a:r>
          </a:p>
          <a:p>
            <a:pPr algn="ctr"/>
            <a:r>
              <a:rPr lang="ar-DZ" sz="2400" dirty="0" smtClean="0"/>
              <a:t>2-من حيث الزمان</a:t>
            </a:r>
            <a:endParaRPr lang="ar-DZ" sz="2400" dirty="0"/>
          </a:p>
        </p:txBody>
      </p:sp>
      <p:sp>
        <p:nvSpPr>
          <p:cNvPr id="19" name="Rectangle 18"/>
          <p:cNvSpPr/>
          <p:nvPr/>
        </p:nvSpPr>
        <p:spPr>
          <a:xfrm>
            <a:off x="214282" y="4000504"/>
            <a:ext cx="5500726" cy="107157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1-التكوين الفردي</a:t>
            </a:r>
          </a:p>
          <a:p>
            <a:pPr algn="ctr"/>
            <a:r>
              <a:rPr lang="ar-DZ" sz="2400" dirty="0" smtClean="0">
                <a:latin typeface="Andalus" pitchFamily="18" charset="-78"/>
                <a:cs typeface="Andalus" pitchFamily="18" charset="-78"/>
              </a:rPr>
              <a:t>2-التكوين الجماعي</a:t>
            </a:r>
            <a:endParaRPr lang="ar-DZ" sz="2400" dirty="0">
              <a:latin typeface="Andalus" pitchFamily="18" charset="-78"/>
              <a:cs typeface="Andalus" pitchFamily="18" charset="-78"/>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819401D-36A6-426A-AF1A-7158395AD558}"/>
                                            </p:graphicEl>
                                          </p:spTgt>
                                        </p:tgtEl>
                                        <p:attrNameLst>
                                          <p:attrName>style.visibility</p:attrName>
                                        </p:attrNameLst>
                                      </p:cBhvr>
                                      <p:to>
                                        <p:strVal val="visible"/>
                                      </p:to>
                                    </p:set>
                                    <p:animEffect transition="in" filter="fade">
                                      <p:cBhvr>
                                        <p:cTn id="7" dur="2000"/>
                                        <p:tgtEl>
                                          <p:spTgt spid="6">
                                            <p:graphicEl>
                                              <a:dgm id="{7819401D-36A6-426A-AF1A-7158395AD55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0" r="-20000"/>
          </a:stretch>
        </a:blipFill>
        <a:effectLst/>
      </p:bgPr>
    </p:bg>
    <p:spTree>
      <p:nvGrpSpPr>
        <p:cNvPr id="1" name=""/>
        <p:cNvGrpSpPr/>
        <p:nvPr/>
      </p:nvGrpSpPr>
      <p:grpSpPr>
        <a:xfrm>
          <a:off x="0" y="0"/>
          <a:ext cx="0" cy="0"/>
          <a:chOff x="0" y="0"/>
          <a:chExt cx="0" cy="0"/>
        </a:xfrm>
      </p:grpSpPr>
      <p:sp>
        <p:nvSpPr>
          <p:cNvPr id="2" name="Ruban courbé vers le bas 1"/>
          <p:cNvSpPr/>
          <p:nvPr/>
        </p:nvSpPr>
        <p:spPr>
          <a:xfrm>
            <a:off x="1643042" y="0"/>
            <a:ext cx="6000792" cy="1000108"/>
          </a:xfrm>
          <a:prstGeom prst="ellipseRibb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dirty="0" smtClean="0">
                <a:latin typeface="Andalus" pitchFamily="18" charset="-78"/>
                <a:cs typeface="Andalus" pitchFamily="18" charset="-78"/>
              </a:rPr>
              <a:t>المطلب الثالث:مبادئ التكوين</a:t>
            </a:r>
            <a:endParaRPr lang="ar-DZ" sz="2400" dirty="0">
              <a:latin typeface="Andalus" pitchFamily="18" charset="-78"/>
              <a:cs typeface="Andalus" pitchFamily="18" charset="-78"/>
            </a:endParaRPr>
          </a:p>
        </p:txBody>
      </p:sp>
      <p:graphicFrame>
        <p:nvGraphicFramePr>
          <p:cNvPr id="23" name="Diagramme 22"/>
          <p:cNvGraphicFramePr/>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graphicEl>
                                              <a:dgm id="{269EC2FC-D993-49FF-A565-EAA80834EAC2}"/>
                                            </p:graphicEl>
                                          </p:spTgt>
                                        </p:tgtEl>
                                        <p:attrNameLst>
                                          <p:attrName>style.visibility</p:attrName>
                                        </p:attrNameLst>
                                      </p:cBhvr>
                                      <p:to>
                                        <p:strVal val="visible"/>
                                      </p:to>
                                    </p:set>
                                    <p:animEffect transition="in" filter="fade">
                                      <p:cBhvr>
                                        <p:cTn id="7" dur="2000"/>
                                        <p:tgtEl>
                                          <p:spTgt spid="23">
                                            <p:graphicEl>
                                              <a:dgm id="{269EC2FC-D993-49FF-A565-EAA80834EAC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graphicEl>
                                              <a:dgm id="{B4716B64-BA2C-4190-9C70-85A8E9EFC27F}"/>
                                            </p:graphicEl>
                                          </p:spTgt>
                                        </p:tgtEl>
                                        <p:attrNameLst>
                                          <p:attrName>style.visibility</p:attrName>
                                        </p:attrNameLst>
                                      </p:cBhvr>
                                      <p:to>
                                        <p:strVal val="visible"/>
                                      </p:to>
                                    </p:set>
                                    <p:animEffect transition="in" filter="fade">
                                      <p:cBhvr>
                                        <p:cTn id="12" dur="2000"/>
                                        <p:tgtEl>
                                          <p:spTgt spid="23">
                                            <p:graphicEl>
                                              <a:dgm id="{B4716B64-BA2C-4190-9C70-85A8E9EFC27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graphicEl>
                                              <a:dgm id="{F806C49E-A177-4137-ABC2-51E675551C9D}"/>
                                            </p:graphicEl>
                                          </p:spTgt>
                                        </p:tgtEl>
                                        <p:attrNameLst>
                                          <p:attrName>style.visibility</p:attrName>
                                        </p:attrNameLst>
                                      </p:cBhvr>
                                      <p:to>
                                        <p:strVal val="visible"/>
                                      </p:to>
                                    </p:set>
                                    <p:animEffect transition="in" filter="fade">
                                      <p:cBhvr>
                                        <p:cTn id="17" dur="2000"/>
                                        <p:tgtEl>
                                          <p:spTgt spid="23">
                                            <p:graphicEl>
                                              <a:dgm id="{F806C49E-A177-4137-ABC2-51E675551C9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graphicEl>
                                              <a:dgm id="{956BF0E2-A2EF-480A-90DC-7E9C7E2FC261}"/>
                                            </p:graphicEl>
                                          </p:spTgt>
                                        </p:tgtEl>
                                        <p:attrNameLst>
                                          <p:attrName>style.visibility</p:attrName>
                                        </p:attrNameLst>
                                      </p:cBhvr>
                                      <p:to>
                                        <p:strVal val="visible"/>
                                      </p:to>
                                    </p:set>
                                    <p:animEffect transition="in" filter="fade">
                                      <p:cBhvr>
                                        <p:cTn id="22" dur="2000"/>
                                        <p:tgtEl>
                                          <p:spTgt spid="23">
                                            <p:graphicEl>
                                              <a:dgm id="{956BF0E2-A2EF-480A-90DC-7E9C7E2FC26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graphicEl>
                                              <a:dgm id="{379D377F-9083-446A-80E8-0ED05D65EF1F}"/>
                                            </p:graphicEl>
                                          </p:spTgt>
                                        </p:tgtEl>
                                        <p:attrNameLst>
                                          <p:attrName>style.visibility</p:attrName>
                                        </p:attrNameLst>
                                      </p:cBhvr>
                                      <p:to>
                                        <p:strVal val="visible"/>
                                      </p:to>
                                    </p:set>
                                    <p:animEffect transition="in" filter="fade">
                                      <p:cBhvr>
                                        <p:cTn id="27" dur="2000"/>
                                        <p:tgtEl>
                                          <p:spTgt spid="23">
                                            <p:graphicEl>
                                              <a:dgm id="{379D377F-9083-446A-80E8-0ED05D65EF1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graphicEl>
                                              <a:dgm id="{4E6EE361-538E-4B66-A38C-C387AA288D11}"/>
                                            </p:graphicEl>
                                          </p:spTgt>
                                        </p:tgtEl>
                                        <p:attrNameLst>
                                          <p:attrName>style.visibility</p:attrName>
                                        </p:attrNameLst>
                                      </p:cBhvr>
                                      <p:to>
                                        <p:strVal val="visible"/>
                                      </p:to>
                                    </p:set>
                                    <p:animEffect transition="in" filter="fade">
                                      <p:cBhvr>
                                        <p:cTn id="32" dur="2000"/>
                                        <p:tgtEl>
                                          <p:spTgt spid="23">
                                            <p:graphicEl>
                                              <a:dgm id="{4E6EE361-538E-4B66-A38C-C387AA288D11}"/>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graphicEl>
                                              <a:dgm id="{79D26884-BAD9-49DB-93EC-62C1BFE3C511}"/>
                                            </p:graphicEl>
                                          </p:spTgt>
                                        </p:tgtEl>
                                        <p:attrNameLst>
                                          <p:attrName>style.visibility</p:attrName>
                                        </p:attrNameLst>
                                      </p:cBhvr>
                                      <p:to>
                                        <p:strVal val="visible"/>
                                      </p:to>
                                    </p:set>
                                    <p:animEffect transition="in" filter="fade">
                                      <p:cBhvr>
                                        <p:cTn id="37" dur="2000"/>
                                        <p:tgtEl>
                                          <p:spTgt spid="23">
                                            <p:graphicEl>
                                              <a:dgm id="{79D26884-BAD9-49DB-93EC-62C1BFE3C511}"/>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graphicEl>
                                              <a:dgm id="{37B48191-41B1-4AA1-B9D5-D3D66D784D12}"/>
                                            </p:graphicEl>
                                          </p:spTgt>
                                        </p:tgtEl>
                                        <p:attrNameLst>
                                          <p:attrName>style.visibility</p:attrName>
                                        </p:attrNameLst>
                                      </p:cBhvr>
                                      <p:to>
                                        <p:strVal val="visible"/>
                                      </p:to>
                                    </p:set>
                                    <p:animEffect transition="in" filter="fade">
                                      <p:cBhvr>
                                        <p:cTn id="42" dur="2000"/>
                                        <p:tgtEl>
                                          <p:spTgt spid="23">
                                            <p:graphicEl>
                                              <a:dgm id="{37B48191-41B1-4AA1-B9D5-D3D66D784D1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an vers le bas 1"/>
          <p:cNvSpPr/>
          <p:nvPr/>
        </p:nvSpPr>
        <p:spPr>
          <a:xfrm>
            <a:off x="1928794" y="0"/>
            <a:ext cx="5214974" cy="857232"/>
          </a:xfrm>
          <a:prstGeom prst="ribb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800" dirty="0" smtClean="0"/>
              <a:t>المطلب الرابع:فوائد التكوين</a:t>
            </a:r>
            <a:endParaRPr lang="ar-DZ" sz="2800" dirty="0"/>
          </a:p>
        </p:txBody>
      </p:sp>
      <p:graphicFrame>
        <p:nvGraphicFramePr>
          <p:cNvPr id="5" name="Diagramme 4"/>
          <p:cNvGraphicFramePr/>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D4FBE7E6-0FD2-40CF-8C34-CF176191ED90}"/>
                                            </p:graphicEl>
                                          </p:spTgt>
                                        </p:tgtEl>
                                        <p:attrNameLst>
                                          <p:attrName>style.visibility</p:attrName>
                                        </p:attrNameLst>
                                      </p:cBhvr>
                                      <p:to>
                                        <p:strVal val="visible"/>
                                      </p:to>
                                    </p:set>
                                    <p:animEffect transition="in" filter="fade">
                                      <p:cBhvr>
                                        <p:cTn id="7" dur="2000"/>
                                        <p:tgtEl>
                                          <p:spTgt spid="5">
                                            <p:graphicEl>
                                              <a:dgm id="{D4FBE7E6-0FD2-40CF-8C34-CF176191ED9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121F26A3-BD6A-4260-8402-DB4C095E1E38}"/>
                                            </p:graphicEl>
                                          </p:spTgt>
                                        </p:tgtEl>
                                        <p:attrNameLst>
                                          <p:attrName>style.visibility</p:attrName>
                                        </p:attrNameLst>
                                      </p:cBhvr>
                                      <p:to>
                                        <p:strVal val="visible"/>
                                      </p:to>
                                    </p:set>
                                    <p:animEffect transition="in" filter="fade">
                                      <p:cBhvr>
                                        <p:cTn id="12" dur="2000"/>
                                        <p:tgtEl>
                                          <p:spTgt spid="5">
                                            <p:graphicEl>
                                              <a:dgm id="{121F26A3-BD6A-4260-8402-DB4C095E1E3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794A80AC-AFA2-44AE-B38C-CEA41EED8C97}"/>
                                            </p:graphicEl>
                                          </p:spTgt>
                                        </p:tgtEl>
                                        <p:attrNameLst>
                                          <p:attrName>style.visibility</p:attrName>
                                        </p:attrNameLst>
                                      </p:cBhvr>
                                      <p:to>
                                        <p:strVal val="visible"/>
                                      </p:to>
                                    </p:set>
                                    <p:animEffect transition="in" filter="fade">
                                      <p:cBhvr>
                                        <p:cTn id="17" dur="2000"/>
                                        <p:tgtEl>
                                          <p:spTgt spid="5">
                                            <p:graphicEl>
                                              <a:dgm id="{794A80AC-AFA2-44AE-B38C-CEA41EED8C9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4A6FC229-0733-4083-8862-CBF1484A837F}"/>
                                            </p:graphicEl>
                                          </p:spTgt>
                                        </p:tgtEl>
                                        <p:attrNameLst>
                                          <p:attrName>style.visibility</p:attrName>
                                        </p:attrNameLst>
                                      </p:cBhvr>
                                      <p:to>
                                        <p:strVal val="visible"/>
                                      </p:to>
                                    </p:set>
                                    <p:animEffect transition="in" filter="fade">
                                      <p:cBhvr>
                                        <p:cTn id="22" dur="2000"/>
                                        <p:tgtEl>
                                          <p:spTgt spid="5">
                                            <p:graphicEl>
                                              <a:dgm id="{4A6FC229-0733-4083-8862-CBF1484A837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EFE2F763-62B6-4A41-A123-5BF532B17434}"/>
                                            </p:graphicEl>
                                          </p:spTgt>
                                        </p:tgtEl>
                                        <p:attrNameLst>
                                          <p:attrName>style.visibility</p:attrName>
                                        </p:attrNameLst>
                                      </p:cBhvr>
                                      <p:to>
                                        <p:strVal val="visible"/>
                                      </p:to>
                                    </p:set>
                                    <p:animEffect transition="in" filter="fade">
                                      <p:cBhvr>
                                        <p:cTn id="27" dur="2000"/>
                                        <p:tgtEl>
                                          <p:spTgt spid="5">
                                            <p:graphicEl>
                                              <a:dgm id="{EFE2F763-62B6-4A41-A123-5BF532B17434}"/>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graphicEl>
                                              <a:dgm id="{E238A41E-4909-43F9-92F0-EE7A462C8784}"/>
                                            </p:graphicEl>
                                          </p:spTgt>
                                        </p:tgtEl>
                                        <p:attrNameLst>
                                          <p:attrName>style.visibility</p:attrName>
                                        </p:attrNameLst>
                                      </p:cBhvr>
                                      <p:to>
                                        <p:strVal val="visible"/>
                                      </p:to>
                                    </p:set>
                                    <p:animEffect transition="in" filter="fade">
                                      <p:cBhvr>
                                        <p:cTn id="32" dur="2000"/>
                                        <p:tgtEl>
                                          <p:spTgt spid="5">
                                            <p:graphicEl>
                                              <a:dgm id="{E238A41E-4909-43F9-92F0-EE7A462C8784}"/>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graphicEl>
                                              <a:dgm id="{65A9F94A-3B71-406F-AE58-EF290ACBB893}"/>
                                            </p:graphicEl>
                                          </p:spTgt>
                                        </p:tgtEl>
                                        <p:attrNameLst>
                                          <p:attrName>style.visibility</p:attrName>
                                        </p:attrNameLst>
                                      </p:cBhvr>
                                      <p:to>
                                        <p:strVal val="visible"/>
                                      </p:to>
                                    </p:set>
                                    <p:animEffect transition="in" filter="fade">
                                      <p:cBhvr>
                                        <p:cTn id="37" dur="2000"/>
                                        <p:tgtEl>
                                          <p:spTgt spid="5">
                                            <p:graphicEl>
                                              <a:dgm id="{65A9F94A-3B71-406F-AE58-EF290ACBB893}"/>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graphicEl>
                                              <a:dgm id="{13423280-AE35-46BA-A6B9-D10B41B5B4A3}"/>
                                            </p:graphicEl>
                                          </p:spTgt>
                                        </p:tgtEl>
                                        <p:attrNameLst>
                                          <p:attrName>style.visibility</p:attrName>
                                        </p:attrNameLst>
                                      </p:cBhvr>
                                      <p:to>
                                        <p:strVal val="visible"/>
                                      </p:to>
                                    </p:set>
                                    <p:animEffect transition="in" filter="fade">
                                      <p:cBhvr>
                                        <p:cTn id="42" dur="2000"/>
                                        <p:tgtEl>
                                          <p:spTgt spid="5">
                                            <p:graphicEl>
                                              <a:dgm id="{13423280-AE35-46BA-A6B9-D10B41B5B4A3}"/>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graphicEl>
                                              <a:dgm id="{653C7436-5992-4E6B-9CA3-0978E25D9505}"/>
                                            </p:graphicEl>
                                          </p:spTgt>
                                        </p:tgtEl>
                                        <p:attrNameLst>
                                          <p:attrName>style.visibility</p:attrName>
                                        </p:attrNameLst>
                                      </p:cBhvr>
                                      <p:to>
                                        <p:strVal val="visible"/>
                                      </p:to>
                                    </p:set>
                                    <p:animEffect transition="in" filter="fade">
                                      <p:cBhvr>
                                        <p:cTn id="47" dur="2000"/>
                                        <p:tgtEl>
                                          <p:spTgt spid="5">
                                            <p:graphicEl>
                                              <a:dgm id="{653C7436-5992-4E6B-9CA3-0978E25D9505}"/>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graphicEl>
                                              <a:dgm id="{07722A8E-6FA5-4C39-A4F8-419CC9C9DCF5}"/>
                                            </p:graphicEl>
                                          </p:spTgt>
                                        </p:tgtEl>
                                        <p:attrNameLst>
                                          <p:attrName>style.visibility</p:attrName>
                                        </p:attrNameLst>
                                      </p:cBhvr>
                                      <p:to>
                                        <p:strVal val="visible"/>
                                      </p:to>
                                    </p:set>
                                    <p:animEffect transition="in" filter="fade">
                                      <p:cBhvr>
                                        <p:cTn id="52" dur="2000"/>
                                        <p:tgtEl>
                                          <p:spTgt spid="5">
                                            <p:graphicEl>
                                              <a:dgm id="{07722A8E-6FA5-4C39-A4F8-419CC9C9DCF5}"/>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graphicEl>
                                              <a:dgm id="{9D5A7A57-1D80-4D3D-8062-9A1992617CCE}"/>
                                            </p:graphicEl>
                                          </p:spTgt>
                                        </p:tgtEl>
                                        <p:attrNameLst>
                                          <p:attrName>style.visibility</p:attrName>
                                        </p:attrNameLst>
                                      </p:cBhvr>
                                      <p:to>
                                        <p:strVal val="visible"/>
                                      </p:to>
                                    </p:set>
                                    <p:animEffect transition="in" filter="fade">
                                      <p:cBhvr>
                                        <p:cTn id="57" dur="2000"/>
                                        <p:tgtEl>
                                          <p:spTgt spid="5">
                                            <p:graphicEl>
                                              <a:dgm id="{9D5A7A57-1D80-4D3D-8062-9A1992617CCE}"/>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graphicEl>
                                              <a:dgm id="{57E2A7FC-1312-4743-8A4C-66C87FD4670D}"/>
                                            </p:graphicEl>
                                          </p:spTgt>
                                        </p:tgtEl>
                                        <p:attrNameLst>
                                          <p:attrName>style.visibility</p:attrName>
                                        </p:attrNameLst>
                                      </p:cBhvr>
                                      <p:to>
                                        <p:strVal val="visible"/>
                                      </p:to>
                                    </p:set>
                                    <p:animEffect transition="in" filter="fade">
                                      <p:cBhvr>
                                        <p:cTn id="62" dur="2000"/>
                                        <p:tgtEl>
                                          <p:spTgt spid="5">
                                            <p:graphicEl>
                                              <a:dgm id="{57E2A7FC-1312-4743-8A4C-66C87FD4670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heme/theme1.xml><?xml version="1.0" encoding="utf-8"?>
<a:theme xmlns:a="http://schemas.openxmlformats.org/drawingml/2006/main" name="Thème Off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TotalTime>
  <Words>834</Words>
  <Application>Microsoft Office PowerPoint</Application>
  <PresentationFormat>Affichage à l'écran (4:3)</PresentationFormat>
  <Paragraphs>115</Paragraphs>
  <Slides>17</Slides>
  <Notes>3</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تخطيط التكوين</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TOSHIBA</dc:creator>
  <cp:lastModifiedBy>Sam</cp:lastModifiedBy>
  <cp:revision>88</cp:revision>
  <dcterms:created xsi:type="dcterms:W3CDTF">2020-03-03T09:56:05Z</dcterms:created>
  <dcterms:modified xsi:type="dcterms:W3CDTF">2020-04-05T14:27:32Z</dcterms:modified>
</cp:coreProperties>
</file>