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rels" ContentType="application/vnd.openxmlformats-package.relationships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7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>
  <p:sldMasterIdLst>
    <p:sldMasterId id="2147483659" r:id="rId2"/>
  </p:sldMasterIdLst>
  <p:sldIdLst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76" r:id="rId11"/>
  </p:sldIdLst>
  <p:sldSz cx="9144000" cy="6858000"/>
  <p:notesSz cx="6858000" cy="9144000"/>
</p:presentation>
</file>

<file path=ppt/presProps.xml><?xml version="1.0" encoding="utf-8"?>
<p:presentationPr xmlns:p="http://schemas.openxmlformats.org/presentationml/2006/main" xmlns:a="http://schemas.openxmlformats.org/drawingml/2006/main" xmlns:r="http://schemas.openxmlformats.org/officeDocument/2006/relationships"/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5" Type="http://schemas.openxmlformats.org/officeDocument/2006/relationships/slide" Target="slides/slide3.xml"/><Relationship Id="rId12" Type="http://schemas.openxmlformats.org/officeDocument/2006/relationships/presProps" Target="presProps.xml"/><Relationship Id="rId8" Type="http://schemas.openxmlformats.org/officeDocument/2006/relationships/slide" Target="slides/slide6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3" Type="http://schemas.openxmlformats.org/officeDocument/2006/relationships/slide" Target="slides/slide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7" Type="http://schemas.openxmlformats.org/officeDocument/2006/relationships/slide" Target="slides/slide5.xml"/><Relationship Id="rId1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/>
            <a:r>
              <a:rPr/>
              <a:t>Cliquez pour modifier les styles du texte du masque</a:t>
            </a:r>
          </a:p>
          <a:p>
            <a:pPr lvl="1"/>
            <a:r>
              <a:rPr/>
              <a:t>Deuxième niveau</a:t>
            </a:r>
          </a:p>
          <a:p>
            <a:pPr lvl="2"/>
            <a:r>
              <a:rPr/>
              <a:t>Troisième niveau</a:t>
            </a:r>
          </a:p>
          <a:p>
            <a:pPr lvl="3"/>
            <a:r>
              <a:rPr/>
              <a:t>Quatrième niveau</a:t>
            </a:r>
          </a:p>
          <a:p>
            <a:pPr lvl="4"/>
            <a:r>
              <a:rPr/>
              <a:t>Cinquième niveau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20687" y="1371600"/>
            <a:ext cx="8229600" cy="1828800"/>
          </a:xfrm>
          <a:prstGeom prst="rect"/>
          <a:noFill/>
        </p:spPr>
        <p:txBody>
          <a:bodyPr wrap="square" anchor="b"/>
          <a:lstStyle>
            <a:lvl1pPr lvl="0">
              <a:defRPr sz="4800" b="1" baseline="0">
                <a:solidFill>
                  <a:schemeClr val="accent1">
                    <a:tint val="73000"/>
                  </a:schemeClr>
                </a:solidFill>
                <a:latin typeface="Lucida Sans"/>
              </a:defRPr>
            </a:lvl1pPr>
          </a:lstStyle>
          <a:p>
            <a:pPr lvl="0"/>
            <a:r>
              <a:rPr sz="4800" b="1" baseline="0">
                <a:solidFill>
                  <a:schemeClr val="accent1">
                    <a:tint val="73000"/>
                  </a:schemeClr>
                </a:solidFill>
              </a:rPr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4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  <p:sp>
        <p:nvSpPr>
          <p:cNvPr id="6" name=""/>
          <p:cNvSpPr txBox="1"/>
          <p:nvPr>
            <p:ph type="subTitle" idx="1"/>
          </p:nvPr>
        </p:nvSpPr>
        <p:spPr>
          <a:xfrm>
            <a:off x="1371600" y="3330575"/>
            <a:ext cx="6400800" cy="1752600"/>
          </a:xfrm>
          <a:prstGeom prst="rect"/>
          <a:noFill/>
        </p:spPr>
        <p:txBody>
          <a:bodyPr wrap="square" anchor="t"/>
          <a:lstStyle>
            <a:lvl1pPr lvl="0" algn="ctr" marL="0">
              <a:buNone/>
              <a:defRPr>
                <a:solidFill>
                  <a:schemeClr val="tx1"/>
                </a:solidFill>
              </a:defRPr>
            </a:lvl1pPr>
          </a:lstStyle>
          <a:p>
            <a:pPr lvl="0" algn="ctr" marL="0" indent="0">
              <a:buNone/>
            </a:pPr>
            <a:r>
              <a:rPr>
                <a:solidFill>
                  <a:schemeClr val="tx1"/>
                </a:solidFill>
              </a:rPr>
              <a:t>Cliquez pour modifier le style des sous-titres du masque</a:t>
            </a:r>
          </a:p>
        </p:txBody>
      </p:sp>
    </p:spTree>
  </p:cSld>
</p:sldLayout>
</file>

<file path=ppt/slideLayouts/slideLayout11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3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4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/>
            <a:r>
              <a:rPr/>
              <a:t>Cliquez pour modifier les styles du texte du masque</a:t>
            </a:r>
          </a:p>
          <a:p>
            <a:pPr lvl="1"/>
            <a:r>
              <a:rPr/>
              <a:t>Deuxième niveau</a:t>
            </a:r>
          </a:p>
          <a:p>
            <a:pPr lvl="2"/>
            <a:r>
              <a:rPr/>
              <a:t>Troisième niveau</a:t>
            </a:r>
          </a:p>
          <a:p>
            <a:pPr lvl="3"/>
            <a:r>
              <a:rPr/>
              <a:t>Quatrième niveau</a:t>
            </a:r>
          </a:p>
          <a:p>
            <a:pPr lvl="4"/>
            <a:r>
              <a:rPr/>
              <a:t>Cinquième niveau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533525"/>
            <a:ext cx="4040187" cy="749300"/>
          </a:xfrm>
          <a:prstGeom prst="rect"/>
          <a:noFill/>
        </p:spPr>
        <p:txBody>
          <a:bodyPr wrap="square" anchor="ctr"/>
          <a:lstStyle>
            <a:lvl1pPr lvl="0" marL="0">
              <a:buNone/>
              <a:defRPr sz="2400" b="0">
                <a:solidFill>
                  <a:schemeClr val="tx1"/>
                </a:solidFill>
              </a:defRPr>
            </a:lvl1pPr>
          </a:lstStyle>
          <a:p>
            <a:pPr lvl="0" marL="0" indent="0">
              <a:buNone/>
            </a:pPr>
            <a:r>
              <a:rPr sz="2400" b="0" baseline="0">
                <a:solidFill>
                  <a:schemeClr val="tx1"/>
                </a:solidFill>
              </a:rPr>
              <a:t>Cliquez pour modifier les styles du texte du masque</a:t>
            </a:r>
          </a:p>
        </p:txBody>
      </p:sp>
      <p:sp>
        <p:nvSpPr>
          <p:cNvPr id="4" name=""/>
          <p:cNvSpPr txBox="1"/>
          <p:nvPr>
            <p:ph type="body" idx="3"/>
          </p:nvPr>
        </p:nvSpPr>
        <p:spPr>
          <a:xfrm>
            <a:off x="4645025" y="1533525"/>
            <a:ext cx="4041775" cy="749300"/>
          </a:xfrm>
          <a:prstGeom prst="rect"/>
          <a:noFill/>
        </p:spPr>
        <p:txBody>
          <a:bodyPr wrap="square" anchor="ctr"/>
          <a:lstStyle>
            <a:lvl1pPr lvl="0" marL="0">
              <a:buNone/>
              <a:defRPr sz="2400" b="0">
                <a:solidFill>
                  <a:schemeClr val="tx1"/>
                </a:solidFill>
              </a:defRPr>
            </a:lvl1pPr>
          </a:lstStyle>
          <a:p>
            <a:pPr lvl="0" marL="0" indent="0">
              <a:buNone/>
            </a:pPr>
            <a:r>
              <a:rPr sz="2400" b="0" baseline="0">
                <a:solidFill>
                  <a:schemeClr val="tx1"/>
                </a:solidFill>
              </a:rPr>
              <a:t>Cliquez pour modifier les styles du texte du masque</a:t>
            </a:r>
          </a:p>
        </p:txBody>
      </p:sp>
      <p:sp>
        <p:nvSpPr>
          <p:cNvPr id="5" name=""/>
          <p:cNvSpPr txBox="1"/>
          <p:nvPr>
            <p:ph type="body" idx="2"/>
          </p:nvPr>
        </p:nvSpPr>
        <p:spPr>
          <a:xfrm>
            <a:off x="457200" y="2362200"/>
            <a:ext cx="4040187" cy="3763962"/>
          </a:xfrm>
          <a:prstGeom prst="rect"/>
          <a:noFill/>
        </p:spPr>
        <p:txBody>
          <a:bodyPr wrap="square" anchor="t"/>
          <a:lstStyle>
            <a:lvl1pPr lvl="0">
              <a:defRPr sz="2400"/>
            </a:lvl1pPr>
          </a:lstStyle>
          <a:p>
            <a:pPr lvl="0"/>
            <a:r>
              <a:rPr sz="2400"/>
              <a:t>Cliquez pour modifier les styles du texte du masque</a:t>
            </a:r>
          </a:p>
          <a:p>
            <a:pPr lvl="1"/>
            <a:r>
              <a:rPr sz="2000"/>
              <a:t>Deuxième niveau</a:t>
            </a:r>
          </a:p>
          <a:p>
            <a:pPr lvl="2"/>
            <a:r>
              <a:rPr sz="1800"/>
              <a:t>Troisième niveau</a:t>
            </a:r>
          </a:p>
          <a:p>
            <a:pPr lvl="3"/>
            <a:r>
              <a:rPr sz="1600"/>
              <a:t>Quatrième niveau</a:t>
            </a:r>
          </a:p>
          <a:p>
            <a:pPr lvl="4"/>
            <a:r>
              <a:rPr sz="1600"/>
              <a:t>Cinquième niveau</a:t>
            </a:r>
          </a:p>
        </p:txBody>
      </p:sp>
      <p:sp>
        <p:nvSpPr>
          <p:cNvPr id="6" name=""/>
          <p:cNvSpPr txBox="1"/>
          <p:nvPr>
            <p:ph type="body" idx="4"/>
          </p:nvPr>
        </p:nvSpPr>
        <p:spPr>
          <a:xfrm>
            <a:off x="4645025" y="2362200"/>
            <a:ext cx="4041775" cy="3763962"/>
          </a:xfrm>
          <a:prstGeom prst="rect"/>
          <a:noFill/>
        </p:spPr>
        <p:txBody>
          <a:bodyPr wrap="square" anchor="t"/>
          <a:lstStyle>
            <a:lvl1pPr lvl="0">
              <a:defRPr sz="2400"/>
            </a:lvl1pPr>
          </a:lstStyle>
          <a:p>
            <a:pPr lvl="0"/>
            <a:r>
              <a:rPr sz="2400"/>
              <a:t>Cliquez pour modifier les styles du texte du masque</a:t>
            </a:r>
          </a:p>
          <a:p>
            <a:pPr lvl="1"/>
            <a:r>
              <a:rPr sz="2000"/>
              <a:t>Deuxième niveau</a:t>
            </a:r>
          </a:p>
          <a:p>
            <a:pPr lvl="2"/>
            <a:r>
              <a:rPr sz="1800"/>
              <a:t>Troisième niveau</a:t>
            </a:r>
          </a:p>
          <a:p>
            <a:pPr lvl="3"/>
            <a:r>
              <a:rPr sz="1600"/>
              <a:t>Quatrième niveau</a:t>
            </a:r>
          </a:p>
          <a:p>
            <a:pPr lvl="4"/>
            <a:r>
              <a:rPr sz="1600"/>
              <a:t>Cinquième niveau</a:t>
            </a:r>
          </a:p>
        </p:txBody>
      </p:sp>
      <p:sp>
        <p:nvSpPr>
          <p:cNvPr id="7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8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9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3050"/>
            <a:ext cx="3008312" cy="1162050"/>
          </a:xfrm>
          <a:prstGeom prst="rect"/>
          <a:noFill/>
        </p:spPr>
        <p:txBody>
          <a:bodyPr wrap="square" anchor="b"/>
          <a:lstStyle>
            <a:lvl1pPr lvl="0" algn="l">
              <a:buNone/>
              <a:defRPr sz="2200" b="0">
                <a:solidFill>
                  <a:schemeClr val="accent1">
                    <a:tint val="73000"/>
                  </a:schemeClr>
                </a:solidFill>
              </a:defRPr>
            </a:lvl1pPr>
          </a:lstStyle>
          <a:p>
            <a:pPr lvl="0" algn="l">
              <a:buNone/>
            </a:pPr>
            <a:r>
              <a:rPr sz="2200" b="0">
                <a:solidFill>
                  <a:schemeClr val="accent1">
                    <a:tint val="73000"/>
                  </a:schemeClr>
                </a:solidFill>
              </a:rPr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2"/>
          </p:nvPr>
        </p:nvSpPr>
        <p:spPr>
          <a:xfrm>
            <a:off x="457200" y="1524000"/>
            <a:ext cx="3008312" cy="4602162"/>
          </a:xfrm>
          <a:prstGeom prst="rect"/>
          <a:noFill/>
        </p:spPr>
        <p:txBody>
          <a:bodyPr wrap="square" anchor="t"/>
          <a:lstStyle>
            <a:lvl1pPr lvl="0" marL="0">
              <a:buNone/>
              <a:defRPr sz="1400"/>
            </a:lvl1pPr>
          </a:lstStyle>
          <a:p>
            <a:pPr lvl="0" marL="0" indent="0">
              <a:buNone/>
            </a:pPr>
            <a:r>
              <a:rPr sz="1400"/>
              <a:t>Cliquez pour modifier les styles du texte du masque</a:t>
            </a:r>
          </a:p>
        </p:txBody>
      </p:sp>
      <p:sp>
        <p:nvSpPr>
          <p:cNvPr id="4" name=""/>
          <p:cNvSpPr txBox="1"/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/>
          <a:noFill/>
        </p:spPr>
        <p:txBody>
          <a:bodyPr wrap="square" anchor="t"/>
          <a:lstStyle>
            <a:lvl1pPr lvl="0">
              <a:defRPr sz="2600"/>
            </a:lvl1pPr>
          </a:lstStyle>
          <a:p>
            <a:pPr lvl="0"/>
            <a:r>
              <a:rPr sz="2600"/>
              <a:t>Cliquez pour modifier les styles du texte du masque</a:t>
            </a:r>
          </a:p>
          <a:p>
            <a:pPr lvl="1"/>
            <a:r>
              <a:rPr sz="2400"/>
              <a:t>Deuxième niveau</a:t>
            </a:r>
          </a:p>
          <a:p>
            <a:pPr lvl="2"/>
            <a:r>
              <a:rPr sz="2200"/>
              <a:t>Troisième niveau</a:t>
            </a:r>
          </a:p>
          <a:p>
            <a:pPr lvl="3"/>
            <a:r>
              <a:rPr sz="2000"/>
              <a:t>Quatrième niveau</a:t>
            </a:r>
          </a:p>
          <a:p>
            <a:pPr lvl="4"/>
            <a:r>
              <a:rPr sz="1800"/>
              <a:t>Cinquième niveau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4038600" cy="4525962"/>
          </a:xfrm>
          <a:prstGeom prst="rect"/>
          <a:noFill/>
        </p:spPr>
        <p:txBody>
          <a:bodyPr wrap="square" anchor="t"/>
          <a:lstStyle>
            <a:lvl1pPr lvl="0">
              <a:defRPr sz="2600"/>
            </a:lvl1pPr>
          </a:lstStyle>
          <a:p>
            <a:pPr lvl="0"/>
            <a:r>
              <a:rPr sz="2600"/>
              <a:t>Cliquez pour modifier les styles du texte du masque</a:t>
            </a:r>
          </a:p>
          <a:p>
            <a:pPr lvl="1"/>
            <a:r>
              <a:rPr sz="2400"/>
              <a:t>Deuxième niveau</a:t>
            </a:r>
          </a:p>
          <a:p>
            <a:pPr lvl="2"/>
            <a:r>
              <a:rPr sz="2000"/>
              <a:t>Troisième niveau</a:t>
            </a:r>
          </a:p>
          <a:p>
            <a:pPr lvl="3"/>
            <a:r>
              <a:rPr sz="1800"/>
              <a:t>Quatrième niveau</a:t>
            </a:r>
          </a:p>
          <a:p>
            <a:pPr lvl="4"/>
            <a:r>
              <a:rPr sz="1800"/>
              <a:t>Cinquième niveau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4648200" y="1600200"/>
            <a:ext cx="4038600" cy="4525962"/>
          </a:xfrm>
          <a:prstGeom prst="rect"/>
          <a:noFill/>
        </p:spPr>
        <p:txBody>
          <a:bodyPr wrap="square" anchor="t"/>
          <a:lstStyle>
            <a:lvl1pPr lvl="0">
              <a:defRPr sz="2600"/>
            </a:lvl1pPr>
          </a:lstStyle>
          <a:p>
            <a:pPr lvl="0"/>
            <a:r>
              <a:rPr sz="2600"/>
              <a:t>Cliquez pour modifier les styles du texte du masque</a:t>
            </a:r>
          </a:p>
          <a:p>
            <a:pPr lvl="1"/>
            <a:r>
              <a:rPr sz="2400"/>
              <a:t>Deuxième niveau</a:t>
            </a:r>
          </a:p>
          <a:p>
            <a:pPr lvl="2"/>
            <a:r>
              <a:rPr sz="2000"/>
              <a:t>Troisième niveau</a:t>
            </a:r>
          </a:p>
          <a:p>
            <a:pPr lvl="3"/>
            <a:r>
              <a:rPr sz="1800"/>
              <a:t>Quatrième niveau</a:t>
            </a:r>
          </a:p>
          <a:p>
            <a:pPr lvl="4"/>
            <a:r>
              <a:rPr sz="1800"/>
              <a:t>Cinquième niveau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1828800" y="609600"/>
            <a:ext cx="5486400" cy="522287"/>
          </a:xfrm>
          <a:prstGeom prst="rect"/>
          <a:noFill/>
        </p:spPr>
        <p:txBody>
          <a:bodyPr wrap="square" anchor="b"/>
          <a:lstStyle>
            <a:lvl1pPr lvl="0" algn="ctr">
              <a:buNone/>
              <a:defRPr sz="2000" b="1"/>
            </a:lvl1pPr>
          </a:lstStyle>
          <a:p>
            <a:pPr lvl="0" algn="ctr">
              <a:buNone/>
            </a:pPr>
            <a:r>
              <a:rPr sz="2000" b="1"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obj" idx="1"/>
          </p:nvPr>
        </p:nvSpPr>
        <p:spPr>
          <a:xfrm>
            <a:off x="1828800" y="1831975"/>
            <a:ext cx="5486400" cy="3962400"/>
          </a:xfrm>
          <a:prstGeom prst="rect"/>
          <a:solidFill>
            <a:schemeClr val="bg2"/>
          </a:solidFill>
          <a:ln w="44450">
            <a:solidFill>
              <a:srgbClr val="FFFFFF"/>
            </a:solidFill>
          </a:ln>
          <a:effectLst>
            <a:outerShdw sx="100000" sy="90000" dir="2700000" dist="228599" blurRad="190500">
              <a:srgbClr val="000000"/>
            </a:outerShdw>
          </a:effectLst>
        </p:spPr>
        <p:txBody>
          <a:bodyPr wrap="square" anchor="t"/>
          <a:lstStyle>
            <a:lvl1pPr lvl="0">
              <a:buNone/>
              <a:defRPr sz="3200"/>
            </a:lvl1pPr>
          </a:lstStyle>
          <a:p>
            <a:pPr lvl="0" algn="l" marL="0" indent="0">
              <a:buNone/>
            </a:pPr>
            <a:r>
              <a:rPr sz="3200">
                <a:solidFill>
                  <a:schemeClr val="lt1"/>
                </a:solidFill>
                <a:latin typeface="Book Antiqua"/>
              </a:rPr>
              <a:t>Cliquez sur l'icône pour ajouter une image</a:t>
            </a:r>
          </a:p>
        </p:txBody>
      </p:sp>
      <p:sp>
        <p:nvSpPr>
          <p:cNvPr id="4" name=""/>
          <p:cNvSpPr txBox="1"/>
          <p:nvPr>
            <p:ph type="body" idx="2"/>
          </p:nvPr>
        </p:nvSpPr>
        <p:spPr>
          <a:xfrm>
            <a:off x="1828800" y="1165225"/>
            <a:ext cx="5486400" cy="530225"/>
          </a:xfrm>
          <a:prstGeom prst="rect"/>
          <a:noFill/>
        </p:spPr>
        <p:txBody>
          <a:bodyPr wrap="square" anchor="t"/>
          <a:lstStyle>
            <a:lvl1pPr lvl="0" algn="ctr" marL="0">
              <a:buNone/>
              <a:defRPr sz="1400"/>
            </a:lvl1pPr>
          </a:lstStyle>
          <a:p>
            <a:pPr lvl="0" algn="ctr" marL="0" indent="0">
              <a:buNone/>
            </a:pPr>
            <a:r>
              <a:rPr sz="1400"/>
              <a:t>Cliquez pour modifier les styles du texte du masque</a:t>
            </a:r>
          </a:p>
        </p:txBody>
      </p:sp>
      <p:sp>
        <p:nvSpPr>
          <p:cNvPr id="5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7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re de section"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1600200" y="609600"/>
            <a:ext cx="7086600" cy="1828800"/>
          </a:xfrm>
          <a:prstGeom prst="rect"/>
          <a:noFill/>
        </p:spPr>
        <p:txBody>
          <a:bodyPr wrap="square" anchor="b"/>
          <a:lstStyle>
            <a:lvl1pPr lvl="0" algn="l">
              <a:buNone/>
              <a:defRPr sz="4800" b="1">
                <a:solidFill>
                  <a:schemeClr val="accent1">
                    <a:tint val="90000"/>
                  </a:schemeClr>
                </a:solidFill>
              </a:defRPr>
            </a:lvl1pPr>
          </a:lstStyle>
          <a:p>
            <a:pPr lvl="0" algn="l">
              <a:buNone/>
            </a:pPr>
            <a:r>
              <a:rPr sz="4800" b="1" baseline="0">
                <a:solidFill>
                  <a:schemeClr val="accent1">
                    <a:tint val="90000"/>
                  </a:schemeClr>
                </a:solidFill>
                <a:latin typeface="Lucida Sans"/>
              </a:rPr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1600200" y="2506662"/>
            <a:ext cx="7086600" cy="1508125"/>
          </a:xfrm>
          <a:prstGeom prst="rect"/>
          <a:noFill/>
        </p:spPr>
        <p:txBody>
          <a:bodyPr wrap="square" anchor="t"/>
          <a:lstStyle>
            <a:lvl1pPr lvl="0" algn="l" marL="73025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 algn="l" marL="73025" indent="36512">
              <a:buNone/>
            </a:pPr>
            <a:r>
              <a:rPr sz="2000">
                <a:solidFill>
                  <a:schemeClr val="tx1"/>
                </a:solidFill>
              </a:rPr>
              <a:t>Cliquez pour modifier les styles du texte du masque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4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p="http://schemas.openxmlformats.org/presentationml/2006/main" xmlns:a="http://schemas.openxmlformats.org/drawingml/2006/main" xmlns:r="http://schemas.openxmlformats.org/officeDocument/2006/relationships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6629400" y="274637"/>
            <a:ext cx="2057400" cy="5851525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274637"/>
            <a:ext cx="6019800" cy="5851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/>
            <a:r>
              <a:rPr/>
              <a:t>Cliquez pour modifier les styles du texte du masque</a:t>
            </a:r>
          </a:p>
          <a:p>
            <a:pPr lvl="1"/>
            <a:r>
              <a:rPr/>
              <a:t>Deuxième niveau</a:t>
            </a:r>
          </a:p>
          <a:p>
            <a:pPr lvl="2"/>
            <a:r>
              <a:rPr/>
              <a:t>Troisième niveau</a:t>
            </a:r>
          </a:p>
          <a:p>
            <a:pPr lvl="3"/>
            <a:r>
              <a:rPr/>
              <a:t>Quatrième niveau</a:t>
            </a:r>
          </a:p>
          <a:p>
            <a:pPr lvl="4"/>
            <a:r>
              <a:rPr/>
              <a:t>Cinquième niveau</a:t>
            </a:r>
          </a:p>
        </p:txBody>
      </p:sp>
      <p:sp>
        <p:nvSpPr>
          <p:cNvPr id="4" name=""/>
          <p:cNvSpPr txBox="1"/>
          <p:nvPr>
            <p:ph type="dt" idx="10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ftr" idx="11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sldNum" idx="12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2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7" Type="http://schemas.openxmlformats.org/officeDocument/2006/relationships/slideLayout" Target="../slideLayouts/slideLayout7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Cliquez pour modifier le style du titre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/>
            <a:r>
              <a:rPr/>
              <a:t>Cliquez pour modifier les styles du texte du masque</a:t>
            </a:r>
          </a:p>
          <a:p>
            <a:pPr lvl="1"/>
            <a:r>
              <a:rPr/>
              <a:t>Deuxième niveau</a:t>
            </a:r>
          </a:p>
          <a:p>
            <a:pPr lvl="2"/>
            <a:r>
              <a:rPr/>
              <a:t>Troisième niveau</a:t>
            </a:r>
          </a:p>
          <a:p>
            <a:pPr lvl="3"/>
            <a:r>
              <a:rPr/>
              <a:t>Quatrième niveau</a:t>
            </a:r>
          </a:p>
          <a:p>
            <a:pPr lvl="4"/>
            <a:r>
              <a:rPr/>
              <a:t>Cinquième niveau</a:t>
            </a:r>
          </a:p>
        </p:txBody>
      </p:sp>
      <p:sp>
        <p:nvSpPr>
          <p:cNvPr id="4" name=""/>
          <p:cNvSpPr txBox="1"/>
          <p:nvPr>
            <p:ph type="dt" idx="2"/>
          </p:nvPr>
        </p:nvSpPr>
        <p:spPr>
          <a:xfrm>
            <a:off x="457200" y="6416675"/>
            <a:ext cx="2133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5" name=""/>
          <p:cNvSpPr txBox="1"/>
          <p:nvPr>
            <p:ph type="ftr" idx="3"/>
          </p:nvPr>
        </p:nvSpPr>
        <p:spPr>
          <a:xfrm>
            <a:off x="3124200" y="6416675"/>
            <a:ext cx="28956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/>
        </p:txBody>
      </p:sp>
      <p:sp>
        <p:nvSpPr>
          <p:cNvPr id="6" name=""/>
          <p:cNvSpPr txBox="1"/>
          <p:nvPr>
            <p:ph type="sldNum" idx="4"/>
          </p:nvPr>
        </p:nvSpPr>
        <p:spPr>
          <a:xfrm>
            <a:off x="7924800" y="6416675"/>
            <a:ext cx="762000" cy="365125"/>
          </a:xfrm>
          <a:prstGeom prst="rect"/>
          <a:noFill/>
        </p:spPr>
        <p:txBody>
          <a:bodyPr wrap="square" anchor="b"/>
          <a:lstStyle>
            <a:lvl1pPr lvl="0">
              <a:defRPr/>
            </a:lvl1pPr>
          </a:lstStyle>
          <a:p>
            <a:fld id="{8B38DBA3-52F9-4AF4-A6A4-FA4D7DB2F99C}" type="slidenum">
              <a:t>&lt;#&gt;</a:t>
            </a:fld>
          </a:p>
        </p:txBody>
      </p:sp>
    </p:spTree>
  </p:cSld>
  <p:clrMap accent3="accent3" accent6="accent6" tx2="lt2" bg1="dk1" accent4="accent4" accent5="accent5" accent2="accent2" accent1="accent1" tx1="lt1" bg2="dk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lvl="0" algn="ctr">
        <a:buNone/>
        <a:defRPr sz="4100" b="1" baseline="0">
          <a:solidFill>
            <a:schemeClr val="accent1">
              <a:tint val="73000"/>
            </a:schemeClr>
          </a:solidFill>
          <a:latin typeface="Lucida Sans"/>
        </a:defRPr>
      </a:lvl1pPr>
      <a:lvl2pPr lvl="0">
        <a:defRPr/>
      </a:lvl2pPr>
      <a:lvl3pPr lvl="0">
        <a:defRPr/>
      </a:lvl3pPr>
      <a:lvl4pPr lvl="0">
        <a:defRPr/>
      </a:lvl4pPr>
      <a:lvl5pPr lvl="0">
        <a:defRPr/>
      </a:lvl5pPr>
      <a:lvl6pPr lvl="0">
        <a:defRPr/>
      </a:lvl6pPr>
      <a:lvl7pPr lvl="0">
        <a:defRPr/>
      </a:lvl7pPr>
      <a:lvl8pPr lvl="0">
        <a:defRPr/>
      </a:lvl8pPr>
      <a:lvl9pPr lvl="0">
        <a:defRPr/>
      </a:lvl9pPr>
    </p:titleStyle>
    <p:bodyStyle>
      <a:lvl1pPr lvl="0" algn="l" marL="547687" indent="68262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sz="2800">
          <a:solidFill>
            <a:schemeClr val="tx1"/>
          </a:solidFill>
          <a:latin typeface="Book Antiqua"/>
        </a:defRPr>
      </a:lvl1pPr>
      <a:lvl2pPr lvl="0" algn="l" marL="868362" indent="292893">
        <a:spcBef>
          <a:spcPct val="20000"/>
        </a:spcBef>
        <a:buClr>
          <a:schemeClr val="tx1"/>
        </a:buClr>
        <a:buSzPct val="80000"/>
        <a:buFont typeface="Wingdings 2"/>
        <a:buChar char=""/>
        <a:defRPr sz="2400">
          <a:solidFill>
            <a:schemeClr val="tx1"/>
          </a:solidFill>
          <a:latin typeface="Book Antiqua"/>
        </a:defRPr>
      </a:lvl2pPr>
      <a:lvl3pPr lvl="0" algn="l" marL="1133475" indent="452437">
        <a:spcBef>
          <a:spcPct val="20000"/>
        </a:spcBef>
        <a:buClr>
          <a:schemeClr val="tx1"/>
        </a:buClr>
        <a:buSzPct val="95000"/>
        <a:buFont typeface="Wingdings"/>
        <a:buChar char=""/>
        <a:defRPr sz="2200">
          <a:solidFill>
            <a:schemeClr val="tx1"/>
          </a:solidFill>
          <a:latin typeface="Book Antiqua"/>
        </a:defRPr>
      </a:lvl3pPr>
      <a:lvl4pPr lvl="0" algn="l" marL="1352550" indent="584993">
        <a:spcBef>
          <a:spcPct val="20000"/>
        </a:spcBef>
        <a:buClr>
          <a:schemeClr val="tx1"/>
        </a:buClr>
        <a:buSzPct val="100000"/>
        <a:buFont typeface="Wingdings 3"/>
        <a:buChar char=""/>
        <a:defRPr sz="2000">
          <a:solidFill>
            <a:schemeClr val="tx1"/>
          </a:solidFill>
          <a:latin typeface="Book Antiqua"/>
        </a:defRPr>
      </a:lvl4pPr>
      <a:lvl5pPr lvl="0" algn="l" marL="1544637" indent="681037">
        <a:spcBef>
          <a:spcPct val="20000"/>
        </a:spcBef>
        <a:buClr>
          <a:schemeClr val="tx1"/>
        </a:buClr>
        <a:buFont typeface="Wingdings 2"/>
        <a:buChar char=""/>
        <a:defRPr sz="2000">
          <a:solidFill>
            <a:schemeClr val="tx1"/>
          </a:solidFill>
          <a:latin typeface="Book Antiqua"/>
        </a:defRPr>
      </a:lvl5pPr>
      <a:lvl6pPr lvl="0" algn="l" marL="1763712" indent="790575">
        <a:spcBef>
          <a:spcPct val="20000"/>
        </a:spcBef>
        <a:buClr>
          <a:schemeClr val="tx1"/>
        </a:buClr>
        <a:buFont typeface="Wingdings 3"/>
        <a:buChar char=""/>
        <a:defRPr sz="1800">
          <a:solidFill>
            <a:schemeClr val="tx1"/>
          </a:solidFill>
          <a:latin typeface="Book Antiqua"/>
        </a:defRPr>
      </a:lvl6pPr>
      <a:lvl7pPr lvl="0" algn="l" marL="1965325" indent="891381">
        <a:spcBef>
          <a:spcPct val="20000"/>
        </a:spcBef>
        <a:buClr>
          <a:schemeClr val="tx1"/>
        </a:buClr>
        <a:buFont typeface="Wingdings 2"/>
        <a:buChar char=""/>
        <a:defRPr sz="1600">
          <a:solidFill>
            <a:schemeClr val="tx1"/>
          </a:solidFill>
          <a:latin typeface="Book Antiqua"/>
        </a:defRPr>
      </a:lvl7pPr>
      <a:lvl8pPr lvl="0" algn="l" marL="2166937" indent="992187">
        <a:spcBef>
          <a:spcPct val="20000"/>
        </a:spcBef>
        <a:buClr>
          <a:schemeClr val="tx1"/>
        </a:buClr>
        <a:buFont typeface="Wingdings 2"/>
        <a:buChar char=""/>
        <a:defRPr sz="1400">
          <a:solidFill>
            <a:schemeClr val="tx1"/>
          </a:solidFill>
          <a:latin typeface="Book Antiqua"/>
        </a:defRPr>
      </a:lvl8pPr>
      <a:lvl9pPr lvl="0" algn="l" marL="2366962" indent="1092200">
        <a:spcBef>
          <a:spcPct val="20000"/>
        </a:spcBef>
        <a:buClr>
          <a:schemeClr val="tx1"/>
        </a:buClr>
        <a:buFont typeface="Wingdings 2"/>
        <a:buChar char=""/>
        <a:defRPr sz="1400" baseline="0">
          <a:solidFill>
            <a:schemeClr val="tx1"/>
          </a:solidFill>
          <a:latin typeface="Book Antiqua"/>
        </a:defRPr>
      </a:lvl9pPr>
    </p:bodyStyle>
    <p:otherStyle>
      <a:lvl1pPr lvl="0" algn="l" marL="0" indent="0">
        <a:defRPr sz="1800">
          <a:solidFill>
            <a:schemeClr val="tx1"/>
          </a:solidFill>
          <a:latin typeface="Book Antiqua"/>
        </a:defRPr>
      </a:lvl1pPr>
      <a:lvl2pPr lvl="0" algn="l" marL="457200" indent="228600">
        <a:defRPr sz="1800">
          <a:solidFill>
            <a:schemeClr val="tx1"/>
          </a:solidFill>
          <a:latin typeface="Book Antiqua"/>
        </a:defRPr>
      </a:lvl2pPr>
      <a:lvl3pPr lvl="0" algn="l" marL="914400" indent="457200">
        <a:defRPr sz="1800">
          <a:solidFill>
            <a:schemeClr val="tx1"/>
          </a:solidFill>
          <a:latin typeface="Book Antiqua"/>
        </a:defRPr>
      </a:lvl3pPr>
      <a:lvl4pPr lvl="0" algn="l" marL="1371600" indent="685800">
        <a:defRPr sz="1800">
          <a:solidFill>
            <a:schemeClr val="tx1"/>
          </a:solidFill>
          <a:latin typeface="Book Antiqua"/>
        </a:defRPr>
      </a:lvl4pPr>
      <a:lvl5pPr lvl="0" algn="l" marL="1828800" indent="914400">
        <a:defRPr sz="1800">
          <a:solidFill>
            <a:schemeClr val="tx1"/>
          </a:solidFill>
          <a:latin typeface="Book Antiqua"/>
        </a:defRPr>
      </a:lvl5pPr>
      <a:lvl6pPr lvl="0" algn="l" marL="2286000" indent="1143000">
        <a:defRPr sz="1800">
          <a:solidFill>
            <a:schemeClr val="tx1"/>
          </a:solidFill>
          <a:latin typeface="Book Antiqua"/>
        </a:defRPr>
      </a:lvl6pPr>
      <a:lvl7pPr lvl="0" algn="l" marL="2743200" indent="1371600">
        <a:defRPr sz="1800">
          <a:solidFill>
            <a:schemeClr val="tx1"/>
          </a:solidFill>
          <a:latin typeface="Book Antiqua"/>
        </a:defRPr>
      </a:lvl7pPr>
      <a:lvl8pPr lvl="0" algn="l" marL="3200400" indent="1600200">
        <a:defRPr sz="1800">
          <a:solidFill>
            <a:schemeClr val="tx1"/>
          </a:solidFill>
          <a:latin typeface="Book Antiqua"/>
        </a:defRPr>
      </a:lvl8pPr>
      <a:lvl9pPr lvl="0" algn="l" marL="3657600" indent="1828800">
        <a:defRPr sz="1800">
          <a:solidFill>
            <a:schemeClr val="tx1"/>
          </a:solidFill>
          <a:latin typeface="Book Antiqu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</a:ln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>
                <a:solidFill>
                  <a:schemeClr val="lt1"/>
                </a:solidFill>
              </a:rPr>
              <a:t>ملخص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تخطيط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التكوين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 rot="0">
            <a:off x="825500" y="1522412"/>
            <a:ext cx="8229600" cy="4708525"/>
          </a:xfrm>
          <a:prstGeom prst="rect"/>
          <a:gradFill rotWithShape="1">
            <a:gsLst>
              <a:gs pos="0">
                <a:schemeClr val="phClr">
                  <a:shade val="60000"/>
                </a:schemeClr>
              </a:gs>
              <a:gs pos="33000">
                <a:schemeClr val="phClr">
                  <a:tint val="86500"/>
                </a:schemeClr>
              </a:gs>
              <a:gs pos="46000">
                <a:schemeClr val="phClr">
                  <a:tint val="71000"/>
                </a:schemeClr>
              </a:gs>
              <a:gs pos="53000">
                <a:schemeClr val="phClr">
                  <a:tint val="71000"/>
                </a:schemeClr>
              </a:gs>
              <a:gs pos="68000">
                <a:schemeClr val="phClr">
                  <a:tint val="86000"/>
                </a:schemeClr>
              </a:gs>
              <a:gs pos="100000">
                <a:schemeClr val="phClr">
                  <a:shade val="60000"/>
                </a:schemeClr>
              </a:gs>
            </a:gsLst>
            <a:lin ang="8350000" scaled="1"/>
          </a:gradFill>
          <a:ln>
            <a:noFill/>
          </a:ln>
        </p:spPr>
        <p:txBody>
          <a:bodyPr wrap="square" anchor="t"/>
          <a:lstStyle>
            <a:lvl1pPr lvl="0">
              <a:defRPr/>
            </a:lvl1pPr>
          </a:lstStyle>
          <a:p>
            <a:pPr lvl="0" algn="ctr">
              <a:buNone/>
            </a:pPr>
            <a:r>
              <a:rPr>
                <a:solidFill>
                  <a:schemeClr val="lt1"/>
                </a:solidFill>
              </a:rPr>
              <a:t>من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إعداد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الطلبة</a:t>
            </a:r>
            <a:r>
              <a:rPr>
                <a:solidFill>
                  <a:schemeClr val="lt1"/>
                </a:solidFill>
              </a:rPr>
              <a:t> :</a:t>
            </a:r>
          </a:p>
          <a:p>
            <a:pPr lvl="0" algn="ctr">
              <a:buNone/>
            </a:pPr>
            <a:r>
              <a:rPr>
                <a:solidFill>
                  <a:schemeClr val="lt1"/>
                </a:solidFill>
              </a:rPr>
              <a:t>أعراب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إيمان</a:t>
            </a:r>
          </a:p>
          <a:p>
            <a:pPr lvl="0" algn="ctr">
              <a:buNone/>
            </a:pPr>
            <a:r>
              <a:rPr>
                <a:solidFill>
                  <a:schemeClr val="lt1"/>
                </a:solidFill>
              </a:rPr>
              <a:t>بوسكار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شهرزاد</a:t>
            </a:r>
          </a:p>
          <a:p>
            <a:pPr lvl="0" algn="ctr">
              <a:buNone/>
            </a:pPr>
            <a:r>
              <a:rPr>
                <a:solidFill>
                  <a:schemeClr val="lt1"/>
                </a:solidFill>
              </a:rPr>
              <a:t>ذراع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فاطمة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الزهراء</a:t>
            </a:r>
          </a:p>
          <a:p>
            <a:pPr lvl="0" algn="r">
              <a:buNone/>
            </a:pPr>
          </a:p>
          <a:p>
            <a:pPr lvl="0" algn="r">
              <a:buNone/>
            </a:pPr>
          </a:p>
          <a:p>
            <a:pPr lvl="0">
              <a:buNone/>
            </a:pPr>
            <a:r>
              <a:rPr>
                <a:solidFill>
                  <a:schemeClr val="lt1"/>
                </a:solidFill>
              </a:rPr>
              <a:t>العام</a:t>
            </a:r>
            <a:r>
              <a:rPr>
                <a:solidFill>
                  <a:schemeClr val="lt1"/>
                </a:solidFill>
              </a:rPr>
              <a:t> </a:t>
            </a:r>
            <a:r>
              <a:rPr>
                <a:solidFill>
                  <a:schemeClr val="lt1"/>
                </a:solidFill>
              </a:rPr>
              <a:t>الدراسي</a:t>
            </a:r>
            <a:r>
              <a:rPr>
                <a:solidFill>
                  <a:schemeClr val="lt1"/>
                </a:solidFill>
              </a:rPr>
              <a:t>:2020/2021</a:t>
            </a:r>
          </a:p>
        </p:txBody>
      </p:sp>
    </p:spTree>
  </p:cSld>
  <p:transition spd="slow" advClick="0">
    <p:dissolve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charRg st="0" end="1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charRg st="18" end="3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charRg st="30" end="44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charRg st="44" end="6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nodeType="clickEffect" presetClass="emph" presetID="6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charRg st="65" end="8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0" y="274637"/>
            <a:ext cx="8229600" cy="5940425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بسم</a:t>
            </a:r>
            <a:r>
              <a:rPr/>
              <a:t> </a:t>
            </a:r>
            <a:r>
              <a:rPr/>
              <a:t>الله</a:t>
            </a:r>
            <a:r>
              <a:rPr/>
              <a:t> </a:t>
            </a:r>
            <a:r>
              <a:rPr/>
              <a:t>الرحمان</a:t>
            </a:r>
            <a:r>
              <a:rPr/>
              <a:t> </a:t>
            </a:r>
            <a:r>
              <a:rPr/>
              <a:t>الرحيم</a:t>
            </a:r>
            <a:r>
              <a:rPr/>
              <a:t> </a:t>
            </a:r>
          </a:p>
        </p:txBody>
      </p:sp>
    </p:spTree>
  </p:cSld>
  <p:transition spd="slow" advClick="0">
    <p:wipe dir="l"/>
  </p:transition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3050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مفهوم</a:t>
            </a:r>
            <a:r>
              <a:rPr/>
              <a:t> </a:t>
            </a:r>
            <a:r>
              <a:rPr/>
              <a:t>التخطيط</a:t>
            </a:r>
            <a:r>
              <a:rPr/>
              <a:t> </a:t>
            </a:r>
            <a:r>
              <a:rPr/>
              <a:t>وتخطيط</a:t>
            </a:r>
            <a:r>
              <a:rPr/>
              <a:t> </a:t>
            </a:r>
            <a:r>
              <a:rPr/>
              <a:t>التكوين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533525"/>
            <a:ext cx="4040187" cy="7493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 algn="r" marL="0" indent="0">
              <a:buNone/>
            </a:pPr>
            <a:r>
              <a:rPr sz="2800" b="0" baseline="0">
                <a:solidFill>
                  <a:srgbClr val="00B0F0"/>
                </a:solidFill>
              </a:rPr>
              <a:t>مفـــــهــوم</a:t>
            </a:r>
            <a:r>
              <a:rPr sz="2800" b="0" baseline="0">
                <a:solidFill>
                  <a:srgbClr val="00B0F0"/>
                </a:solidFill>
              </a:rPr>
              <a:t> </a:t>
            </a:r>
            <a:r>
              <a:rPr sz="2800" b="0" baseline="0">
                <a:solidFill>
                  <a:srgbClr val="00B0F0"/>
                </a:solidFill>
              </a:rPr>
              <a:t>تخطيط</a:t>
            </a:r>
            <a:r>
              <a:rPr sz="2800" b="0" baseline="0">
                <a:solidFill>
                  <a:srgbClr val="00B0F0"/>
                </a:solidFill>
              </a:rPr>
              <a:t> </a:t>
            </a:r>
            <a:r>
              <a:rPr sz="2800" b="0" baseline="0">
                <a:solidFill>
                  <a:srgbClr val="00B0F0"/>
                </a:solidFill>
              </a:rPr>
              <a:t>التكوين</a:t>
            </a:r>
            <a:r>
              <a:rPr sz="2800" b="0" baseline="0">
                <a:solidFill>
                  <a:srgbClr val="00B0F0"/>
                </a:solidFill>
              </a:rPr>
              <a:t>                   </a:t>
            </a:r>
          </a:p>
        </p:txBody>
      </p:sp>
      <p:sp>
        <p:nvSpPr>
          <p:cNvPr id="4" name=""/>
          <p:cNvSpPr txBox="1"/>
          <p:nvPr>
            <p:ph type="body" idx="3"/>
          </p:nvPr>
        </p:nvSpPr>
        <p:spPr>
          <a:xfrm>
            <a:off x="4645025" y="1533525"/>
            <a:ext cx="4041775" cy="7493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 algn="r" marL="0" indent="0">
              <a:buNone/>
            </a:pPr>
            <a:r>
              <a:rPr sz="2800" b="0" baseline="0">
                <a:solidFill>
                  <a:srgbClr val="00B0F0"/>
                </a:solidFill>
              </a:rPr>
              <a:t>مفـــــــــهــــوم</a:t>
            </a:r>
            <a:r>
              <a:rPr sz="2800" b="0" baseline="0">
                <a:solidFill>
                  <a:srgbClr val="00B0F0"/>
                </a:solidFill>
              </a:rPr>
              <a:t> </a:t>
            </a:r>
            <a:r>
              <a:rPr sz="2800" b="0" baseline="0">
                <a:solidFill>
                  <a:srgbClr val="00B0F0"/>
                </a:solidFill>
              </a:rPr>
              <a:t>تخطيـــــــــــــــــط</a:t>
            </a:r>
          </a:p>
        </p:txBody>
      </p:sp>
      <p:sp>
        <p:nvSpPr>
          <p:cNvPr id="5" name=""/>
          <p:cNvSpPr txBox="1"/>
          <p:nvPr>
            <p:ph type="body" idx="2"/>
          </p:nvPr>
        </p:nvSpPr>
        <p:spPr>
          <a:xfrm>
            <a:off x="457200" y="2362200"/>
            <a:ext cx="4040187" cy="3763962"/>
          </a:xfrm>
          <a:prstGeom prst="rect"/>
          <a:noFill/>
        </p:spPr>
        <p:txBody>
          <a:bodyPr wrap="square" anchor="t">
            <a:normAutofit fontScale="92000" lnSpcReduction="20000"/>
          </a:bodyPr>
          <a:lstStyle>
            <a:lvl1pPr lvl="0">
              <a:defRPr/>
            </a:lvl1pPr>
          </a:lstStyle>
          <a:p>
            <a:pPr lvl="0" algn="r"/>
            <a:r>
              <a:rPr sz="2400"/>
              <a:t> </a:t>
            </a:r>
            <a:r>
              <a:rPr sz="2400"/>
              <a:t>تخطيط</a:t>
            </a:r>
            <a:r>
              <a:rPr sz="2400"/>
              <a:t> </a:t>
            </a:r>
            <a:r>
              <a:rPr sz="2400"/>
              <a:t>التكوين</a:t>
            </a:r>
            <a:r>
              <a:rPr sz="2400"/>
              <a:t> </a:t>
            </a:r>
            <a:r>
              <a:rPr sz="2400"/>
              <a:t>هو</a:t>
            </a:r>
            <a:r>
              <a:rPr sz="2400"/>
              <a:t> </a:t>
            </a:r>
            <a:r>
              <a:rPr sz="2400"/>
              <a:t>أداة</a:t>
            </a:r>
            <a:r>
              <a:rPr sz="2400"/>
              <a:t> </a:t>
            </a:r>
            <a:r>
              <a:rPr sz="2400"/>
              <a:t>أو</a:t>
            </a:r>
            <a:r>
              <a:rPr sz="2400"/>
              <a:t> </a:t>
            </a:r>
            <a:r>
              <a:rPr sz="2400"/>
              <a:t>وسيلة</a:t>
            </a:r>
            <a:r>
              <a:rPr sz="2400"/>
              <a:t> </a:t>
            </a:r>
            <a:r>
              <a:rPr sz="2400"/>
              <a:t>من</a:t>
            </a:r>
            <a:r>
              <a:rPr sz="2400"/>
              <a:t> </a:t>
            </a:r>
            <a:r>
              <a:rPr sz="2400"/>
              <a:t>وسائل</a:t>
            </a:r>
            <a:r>
              <a:rPr sz="2400"/>
              <a:t> </a:t>
            </a:r>
            <a:r>
              <a:rPr sz="2400"/>
              <a:t>الإدارة</a:t>
            </a:r>
            <a:r>
              <a:rPr sz="2400"/>
              <a:t> </a:t>
            </a:r>
            <a:r>
              <a:rPr sz="2400"/>
              <a:t>العليا</a:t>
            </a:r>
            <a:r>
              <a:rPr sz="2400"/>
              <a:t> </a:t>
            </a:r>
            <a:r>
              <a:rPr sz="2400"/>
              <a:t>وتسيير</a:t>
            </a:r>
            <a:r>
              <a:rPr sz="2400"/>
              <a:t> </a:t>
            </a:r>
            <a:r>
              <a:rPr sz="2400"/>
              <a:t>الموارد</a:t>
            </a:r>
            <a:r>
              <a:rPr sz="2400"/>
              <a:t> </a:t>
            </a:r>
            <a:r>
              <a:rPr sz="2400"/>
              <a:t>البشرية</a:t>
            </a:r>
            <a:r>
              <a:rPr sz="2400"/>
              <a:t>.</a:t>
            </a:r>
          </a:p>
          <a:p>
            <a:pPr lvl="0" algn="r"/>
          </a:p>
          <a:p>
            <a:pPr lvl="0" algn="r"/>
            <a:r>
              <a:rPr sz="2400"/>
              <a:t>هو</a:t>
            </a:r>
            <a:r>
              <a:rPr sz="2400"/>
              <a:t> </a:t>
            </a:r>
            <a:r>
              <a:rPr sz="2400"/>
              <a:t>عملية</a:t>
            </a:r>
            <a:r>
              <a:rPr sz="2400"/>
              <a:t> </a:t>
            </a:r>
            <a:r>
              <a:rPr sz="2400"/>
              <a:t>منظمة</a:t>
            </a:r>
            <a:r>
              <a:rPr sz="2400"/>
              <a:t> </a:t>
            </a:r>
            <a:r>
              <a:rPr sz="2400"/>
              <a:t>تستند</a:t>
            </a:r>
            <a:r>
              <a:rPr sz="2400"/>
              <a:t> </a:t>
            </a:r>
            <a:r>
              <a:rPr sz="2400"/>
              <a:t>على</a:t>
            </a:r>
            <a:r>
              <a:rPr sz="2400"/>
              <a:t> </a:t>
            </a:r>
            <a:r>
              <a:rPr sz="2400"/>
              <a:t>الدراسة</a:t>
            </a:r>
            <a:r>
              <a:rPr sz="2400"/>
              <a:t> </a:t>
            </a:r>
            <a:r>
              <a:rPr sz="2400"/>
              <a:t>العملية</a:t>
            </a:r>
            <a:r>
              <a:rPr sz="2400"/>
              <a:t> </a:t>
            </a:r>
            <a:r>
              <a:rPr sz="2400"/>
              <a:t>في</a:t>
            </a:r>
            <a:r>
              <a:rPr sz="2400"/>
              <a:t> </a:t>
            </a:r>
            <a:r>
              <a:rPr sz="2400"/>
              <a:t>كشف</a:t>
            </a:r>
            <a:r>
              <a:rPr sz="2400"/>
              <a:t> </a:t>
            </a:r>
            <a:r>
              <a:rPr sz="2400"/>
              <a:t>عن</a:t>
            </a:r>
            <a:r>
              <a:rPr sz="2400"/>
              <a:t> </a:t>
            </a:r>
            <a:r>
              <a:rPr sz="2400"/>
              <a:t>الاحتياجات</a:t>
            </a:r>
            <a:r>
              <a:rPr sz="2400"/>
              <a:t> </a:t>
            </a:r>
            <a:r>
              <a:rPr sz="2400"/>
              <a:t>التكوينية</a:t>
            </a:r>
            <a:r>
              <a:rPr sz="2400"/>
              <a:t> </a:t>
            </a:r>
            <a:r>
              <a:rPr sz="2400"/>
              <a:t>تحديد</a:t>
            </a:r>
            <a:r>
              <a:rPr sz="2400"/>
              <a:t> </a:t>
            </a:r>
            <a:r>
              <a:rPr sz="2400"/>
              <a:t>الأهداف</a:t>
            </a:r>
            <a:r>
              <a:rPr sz="2400"/>
              <a:t> </a:t>
            </a:r>
            <a:r>
              <a:rPr sz="2400"/>
              <a:t>الواضحة</a:t>
            </a:r>
            <a:r>
              <a:rPr sz="2400"/>
              <a:t> </a:t>
            </a:r>
            <a:r>
              <a:rPr sz="2400"/>
              <a:t>واختيار</a:t>
            </a:r>
            <a:r>
              <a:rPr sz="2400"/>
              <a:t> </a:t>
            </a:r>
            <a:r>
              <a:rPr sz="2400"/>
              <a:t>السبل</a:t>
            </a:r>
            <a:r>
              <a:rPr sz="2400"/>
              <a:t> </a:t>
            </a:r>
            <a:r>
              <a:rPr sz="2400"/>
              <a:t>و</a:t>
            </a:r>
            <a:r>
              <a:rPr sz="2400"/>
              <a:t> </a:t>
            </a:r>
            <a:r>
              <a:rPr sz="2400"/>
              <a:t>الوسائل</a:t>
            </a:r>
            <a:r>
              <a:rPr sz="2400"/>
              <a:t> </a:t>
            </a:r>
            <a:r>
              <a:rPr sz="2400"/>
              <a:t>الفعالة</a:t>
            </a:r>
            <a:r>
              <a:rPr sz="2400"/>
              <a:t> </a:t>
            </a:r>
            <a:r>
              <a:rPr sz="2400"/>
              <a:t>والممكنة</a:t>
            </a:r>
            <a:r>
              <a:rPr sz="2400"/>
              <a:t> </a:t>
            </a:r>
            <a:r>
              <a:rPr sz="2400"/>
              <a:t>لتحقيق</a:t>
            </a:r>
            <a:r>
              <a:rPr sz="2400"/>
              <a:t> </a:t>
            </a:r>
            <a:r>
              <a:rPr sz="2400"/>
              <a:t>تلك</a:t>
            </a:r>
            <a:r>
              <a:rPr sz="2400"/>
              <a:t> </a:t>
            </a:r>
            <a:r>
              <a:rPr sz="2400"/>
              <a:t>الأهداف</a:t>
            </a:r>
            <a:r>
              <a:rPr sz="2400"/>
              <a:t> </a:t>
            </a:r>
            <a:r>
              <a:rPr sz="2400"/>
              <a:t>لمراعاة</a:t>
            </a:r>
            <a:r>
              <a:rPr sz="2400"/>
              <a:t> </a:t>
            </a:r>
            <a:r>
              <a:rPr sz="2400"/>
              <a:t>الإمكانيات</a:t>
            </a:r>
            <a:r>
              <a:rPr sz="2400"/>
              <a:t> </a:t>
            </a:r>
            <a:r>
              <a:rPr sz="2400"/>
              <a:t>المادية</a:t>
            </a:r>
            <a:r>
              <a:rPr sz="2400"/>
              <a:t> </a:t>
            </a:r>
            <a:r>
              <a:rPr sz="2400"/>
              <a:t>و</a:t>
            </a:r>
            <a:r>
              <a:rPr sz="2400"/>
              <a:t> </a:t>
            </a:r>
            <a:r>
              <a:rPr sz="2400"/>
              <a:t>البشرية</a:t>
            </a:r>
            <a:r>
              <a:rPr sz="2400"/>
              <a:t> </a:t>
            </a:r>
            <a:r>
              <a:rPr sz="2400"/>
              <a:t>المتاحة</a:t>
            </a:r>
            <a:r>
              <a:rPr sz="2400"/>
              <a:t> </a:t>
            </a:r>
            <a:r>
              <a:rPr sz="2400"/>
              <a:t>و</a:t>
            </a:r>
            <a:r>
              <a:rPr sz="2400"/>
              <a:t> </a:t>
            </a:r>
            <a:r>
              <a:rPr sz="2400"/>
              <a:t>إمكانية</a:t>
            </a:r>
            <a:r>
              <a:rPr sz="2400"/>
              <a:t> </a:t>
            </a:r>
            <a:r>
              <a:rPr sz="2400"/>
              <a:t>تلاءم</a:t>
            </a:r>
            <a:r>
              <a:rPr sz="2400"/>
              <a:t> </a:t>
            </a:r>
            <a:r>
              <a:rPr sz="2400"/>
              <a:t>الخطة</a:t>
            </a:r>
            <a:r>
              <a:rPr sz="2400"/>
              <a:t> </a:t>
            </a:r>
            <a:r>
              <a:rPr sz="2400"/>
              <a:t>و</a:t>
            </a:r>
            <a:r>
              <a:rPr sz="2400"/>
              <a:t> </a:t>
            </a:r>
            <a:r>
              <a:rPr sz="2400"/>
              <a:t>المخطط</a:t>
            </a:r>
            <a:r>
              <a:rPr sz="2400"/>
              <a:t> </a:t>
            </a:r>
            <a:r>
              <a:rPr sz="2400"/>
              <a:t>مع</a:t>
            </a:r>
            <a:r>
              <a:rPr sz="2400"/>
              <a:t> </a:t>
            </a:r>
            <a:r>
              <a:rPr sz="2400"/>
              <a:t>محيط</a:t>
            </a:r>
            <a:r>
              <a:rPr sz="2400"/>
              <a:t> </a:t>
            </a:r>
            <a:r>
              <a:rPr sz="2400"/>
              <a:t>المنظمة</a:t>
            </a:r>
            <a:r>
              <a:rPr sz="2400"/>
              <a:t> </a:t>
            </a:r>
            <a:r>
              <a:rPr sz="2400"/>
              <a:t>و</a:t>
            </a:r>
            <a:r>
              <a:rPr sz="2400"/>
              <a:t> </a:t>
            </a:r>
            <a:r>
              <a:rPr sz="2400"/>
              <a:t>المنظم</a:t>
            </a:r>
          </a:p>
        </p:txBody>
      </p:sp>
      <p:sp>
        <p:nvSpPr>
          <p:cNvPr id="6" name=""/>
          <p:cNvSpPr txBox="1"/>
          <p:nvPr>
            <p:ph type="body" idx="4"/>
          </p:nvPr>
        </p:nvSpPr>
        <p:spPr>
          <a:xfrm>
            <a:off x="4645025" y="2362200"/>
            <a:ext cx="4041775" cy="3763962"/>
          </a:xfrm>
          <a:prstGeom prst="rect"/>
          <a:noFill/>
        </p:spPr>
        <p:txBody>
          <a:bodyPr wrap="square" anchor="t">
            <a:normAutofit fontScale="92000" lnSpcReduction="10000"/>
          </a:bodyPr>
          <a:lstStyle>
            <a:lvl1pPr lvl="0">
              <a:defRPr/>
            </a:lvl1pPr>
          </a:lstStyle>
          <a:p>
            <a:pPr lvl="0" algn="r"/>
            <a:r>
              <a:rPr sz="2400"/>
              <a:t>التخطيط</a:t>
            </a:r>
            <a:r>
              <a:rPr sz="2400"/>
              <a:t> </a:t>
            </a:r>
            <a:r>
              <a:rPr sz="2400"/>
              <a:t>وظيفة</a:t>
            </a:r>
            <a:r>
              <a:rPr sz="2400"/>
              <a:t> </a:t>
            </a:r>
            <a:r>
              <a:rPr sz="2400"/>
              <a:t>إدارية</a:t>
            </a:r>
            <a:r>
              <a:rPr sz="2400"/>
              <a:t> </a:t>
            </a:r>
            <a:r>
              <a:rPr sz="2400"/>
              <a:t>تسعى</a:t>
            </a:r>
            <a:r>
              <a:rPr sz="2400"/>
              <a:t> </a:t>
            </a:r>
            <a:r>
              <a:rPr sz="2400"/>
              <a:t>لتحديد</a:t>
            </a:r>
            <a:r>
              <a:rPr sz="2400"/>
              <a:t> </a:t>
            </a:r>
            <a:r>
              <a:rPr sz="2400"/>
              <a:t>مستقبل</a:t>
            </a:r>
            <a:r>
              <a:rPr sz="2400"/>
              <a:t> </a:t>
            </a:r>
            <a:r>
              <a:rPr sz="2400"/>
              <a:t>المنظمة</a:t>
            </a:r>
            <a:r>
              <a:rPr sz="2400"/>
              <a:t> </a:t>
            </a:r>
            <a:r>
              <a:rPr sz="2400"/>
              <a:t>ويعرف</a:t>
            </a:r>
            <a:r>
              <a:rPr sz="2400"/>
              <a:t> </a:t>
            </a:r>
            <a:r>
              <a:rPr sz="2400"/>
              <a:t>بأنه</a:t>
            </a:r>
            <a:r>
              <a:rPr sz="2400"/>
              <a:t> </a:t>
            </a:r>
            <a:r>
              <a:rPr sz="2400"/>
              <a:t>أحد</a:t>
            </a:r>
            <a:r>
              <a:rPr sz="2400"/>
              <a:t> </a:t>
            </a:r>
            <a:r>
              <a:rPr sz="2400"/>
              <a:t>الأنشطة</a:t>
            </a:r>
            <a:r>
              <a:rPr sz="2400"/>
              <a:t> </a:t>
            </a:r>
            <a:r>
              <a:rPr sz="2400"/>
              <a:t>الرئيسية</a:t>
            </a:r>
            <a:r>
              <a:rPr sz="2400"/>
              <a:t> </a:t>
            </a:r>
            <a:r>
              <a:rPr sz="2400"/>
              <a:t>للمنظمة</a:t>
            </a:r>
            <a:r>
              <a:rPr sz="2400"/>
              <a:t> </a:t>
            </a:r>
            <a:r>
              <a:rPr sz="2400"/>
              <a:t>وأنه</a:t>
            </a:r>
            <a:r>
              <a:rPr sz="2400"/>
              <a:t> </a:t>
            </a:r>
            <a:r>
              <a:rPr sz="2400"/>
              <a:t>عملية</a:t>
            </a:r>
            <a:r>
              <a:rPr sz="2400"/>
              <a:t> </a:t>
            </a:r>
            <a:r>
              <a:rPr sz="2400"/>
              <a:t>تحديد</a:t>
            </a:r>
            <a:r>
              <a:rPr sz="2400"/>
              <a:t> </a:t>
            </a:r>
            <a:r>
              <a:rPr sz="2400"/>
              <a:t>أهداف</a:t>
            </a:r>
            <a:r>
              <a:rPr sz="2400"/>
              <a:t> </a:t>
            </a:r>
            <a:r>
              <a:rPr sz="2400"/>
              <a:t>المنظمة</a:t>
            </a:r>
            <a:r>
              <a:rPr sz="2400"/>
              <a:t> </a:t>
            </a:r>
            <a:r>
              <a:rPr sz="2400"/>
              <a:t>ورسم</a:t>
            </a:r>
            <a:r>
              <a:rPr sz="2400"/>
              <a:t> </a:t>
            </a:r>
            <a:r>
              <a:rPr sz="2400"/>
              <a:t>الاستراتيجيات</a:t>
            </a:r>
            <a:r>
              <a:rPr sz="2400"/>
              <a:t> </a:t>
            </a:r>
            <a:r>
              <a:rPr sz="2400"/>
              <a:t>والطرق</a:t>
            </a:r>
            <a:r>
              <a:rPr sz="2400"/>
              <a:t> </a:t>
            </a:r>
            <a:r>
              <a:rPr sz="2400"/>
              <a:t>والعمليات</a:t>
            </a:r>
            <a:r>
              <a:rPr sz="2400"/>
              <a:t> </a:t>
            </a:r>
            <a:r>
              <a:rPr sz="2400"/>
              <a:t>لانجازها</a:t>
            </a:r>
            <a:r>
              <a:rPr sz="2400"/>
              <a:t>.</a:t>
            </a:r>
          </a:p>
          <a:p>
            <a:pPr lvl="0" algn="r"/>
            <a:r>
              <a:rPr sz="2400"/>
              <a:t>ومنه</a:t>
            </a:r>
            <a:r>
              <a:rPr sz="2400"/>
              <a:t> </a:t>
            </a:r>
            <a:r>
              <a:rPr sz="2400"/>
              <a:t>التخطيط</a:t>
            </a:r>
            <a:r>
              <a:rPr sz="2400"/>
              <a:t> </a:t>
            </a:r>
            <a:r>
              <a:rPr sz="2400"/>
              <a:t>عملية</a:t>
            </a:r>
            <a:r>
              <a:rPr sz="2400"/>
              <a:t> </a:t>
            </a:r>
            <a:r>
              <a:rPr sz="2400"/>
              <a:t>تتضمن</a:t>
            </a:r>
            <a:r>
              <a:rPr sz="2400"/>
              <a:t> </a:t>
            </a:r>
            <a:r>
              <a:rPr sz="2400"/>
              <a:t>عناصر</a:t>
            </a:r>
            <a:r>
              <a:rPr sz="2400"/>
              <a:t> </a:t>
            </a:r>
            <a:r>
              <a:rPr sz="2400"/>
              <a:t>ومتغيرات</a:t>
            </a:r>
            <a:r>
              <a:rPr sz="2400"/>
              <a:t> </a:t>
            </a:r>
            <a:r>
              <a:rPr sz="2400"/>
              <a:t>داخل</a:t>
            </a:r>
            <a:r>
              <a:rPr sz="2400"/>
              <a:t> </a:t>
            </a:r>
            <a:r>
              <a:rPr sz="2400"/>
              <a:t>المنظمة</a:t>
            </a:r>
            <a:r>
              <a:rPr sz="2400"/>
              <a:t> </a:t>
            </a:r>
            <a:r>
              <a:rPr sz="2400"/>
              <a:t>وخارجها</a:t>
            </a:r>
            <a:r>
              <a:rPr sz="2400"/>
              <a:t> </a:t>
            </a:r>
            <a:r>
              <a:rPr sz="2400"/>
              <a:t>والأهداف</a:t>
            </a:r>
            <a:r>
              <a:rPr sz="2400"/>
              <a:t> </a:t>
            </a:r>
            <a:r>
              <a:rPr sz="2400"/>
              <a:t>وهو</a:t>
            </a:r>
            <a:r>
              <a:rPr sz="2400"/>
              <a:t> </a:t>
            </a:r>
            <a:r>
              <a:rPr sz="2400"/>
              <a:t>عملية</a:t>
            </a:r>
            <a:r>
              <a:rPr sz="2400"/>
              <a:t> </a:t>
            </a:r>
            <a:r>
              <a:rPr sz="2400"/>
              <a:t>تتضمن</a:t>
            </a:r>
            <a:r>
              <a:rPr sz="2400"/>
              <a:t> </a:t>
            </a:r>
            <a:r>
              <a:rPr sz="2400"/>
              <a:t>دراسة</a:t>
            </a:r>
            <a:r>
              <a:rPr sz="2400"/>
              <a:t> </a:t>
            </a:r>
            <a:r>
              <a:rPr sz="2400"/>
              <a:t>الماضي</a:t>
            </a:r>
            <a:r>
              <a:rPr sz="2400"/>
              <a:t> </a:t>
            </a:r>
            <a:r>
              <a:rPr sz="2400"/>
              <a:t>والتنبؤ</a:t>
            </a:r>
            <a:r>
              <a:rPr sz="2400"/>
              <a:t> </a:t>
            </a:r>
            <a:r>
              <a:rPr sz="2400"/>
              <a:t>بالمستقبل</a:t>
            </a:r>
            <a:r>
              <a:rPr sz="2400"/>
              <a:t> </a:t>
            </a:r>
            <a:r>
              <a:rPr sz="2400"/>
              <a:t>على</a:t>
            </a:r>
            <a:r>
              <a:rPr sz="2400"/>
              <a:t> </a:t>
            </a:r>
            <a:r>
              <a:rPr sz="2400"/>
              <a:t>ضوء</a:t>
            </a:r>
            <a:r>
              <a:rPr sz="2400"/>
              <a:t> </a:t>
            </a:r>
            <a:r>
              <a:rPr sz="2400"/>
              <a:t>تحليل</a:t>
            </a:r>
            <a:r>
              <a:rPr sz="2400"/>
              <a:t> </a:t>
            </a:r>
            <a:r>
              <a:rPr sz="2400"/>
              <a:t>الوضع</a:t>
            </a:r>
            <a:r>
              <a:rPr sz="2400"/>
              <a:t> </a:t>
            </a:r>
            <a:r>
              <a:rPr sz="2400"/>
              <a:t>الراهن</a:t>
            </a:r>
            <a:r>
              <a:rPr sz="2400"/>
              <a:t>.</a:t>
            </a:r>
          </a:p>
        </p:txBody>
      </p:sp>
    </p:spTree>
  </p:cSld>
  <p:transition spd="slow" advClick="0">
    <p:wipe dir="l"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charRg st="0" end="4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charRg st="0" end="4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أهمية</a:t>
            </a:r>
            <a:r>
              <a:rPr/>
              <a:t> </a:t>
            </a:r>
            <a:r>
              <a:rPr/>
              <a:t>تخطيط</a:t>
            </a:r>
            <a:r>
              <a:rPr/>
              <a:t> </a:t>
            </a:r>
            <a:r>
              <a:rPr/>
              <a:t>التكوين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وضع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ميزانية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التكوين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والتعرف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على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تكاليف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التقديرية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لبرنامج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التكوين</a:t>
            </a:r>
          </a:p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التوتر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على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اتخاذ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القرار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في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تكوين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بدئه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عدمه</a:t>
            </a:r>
          </a:p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تعديل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وبناء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نمط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العمل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للتحسين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الأداء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والإنتاجية</a:t>
            </a:r>
            <a:r>
              <a:rPr>
                <a:latin typeface="Wingdings"/>
              </a:rPr>
              <a:t> </a:t>
            </a:r>
          </a:p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اقتراح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نماذج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للتكوين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وحساب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تكلفة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البرنامج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متضمنا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البنود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الرسمية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الواجب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إدخالها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في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الميزانية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التقديرية</a:t>
            </a:r>
            <a:r>
              <a:rPr>
                <a:latin typeface="Wingdings"/>
              </a:rPr>
              <a:t> </a:t>
            </a:r>
          </a:p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تحديد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النقائص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والاحتياجات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لأجل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التكوين</a:t>
            </a:r>
            <a:r>
              <a:rPr>
                <a:latin typeface="Wingdings"/>
              </a:rPr>
              <a:t> </a:t>
            </a:r>
          </a:p>
          <a:p>
            <a:pPr lvl="0" algn="r">
              <a:buFont typeface="Wingdings"/>
              <a:buChar char="Ø"/>
            </a:pPr>
            <a:r>
              <a:rPr>
                <a:latin typeface="Wingdings"/>
              </a:rPr>
              <a:t>وسيلة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لخدمة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التطورات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والتغيرات</a:t>
            </a:r>
          </a:p>
        </p:txBody>
      </p:sp>
    </p:spTree>
  </p:cSld>
  <p:transition spd="slow" advClick="0">
    <p:wipe dir="l"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charRg st="0" end="6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charRg st="65" end="1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1" end="1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charRg st="111" end="1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60" end="26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charRg st="160" end="26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63" end="3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charRg st="263" end="3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nodeType="clickEffect" presetClass="entr" presetID="2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03" end="3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charRg st="303" end="3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أهداف</a:t>
            </a:r>
            <a:r>
              <a:rPr/>
              <a:t> </a:t>
            </a:r>
            <a:r>
              <a:rPr/>
              <a:t>تخطيط</a:t>
            </a:r>
            <a:r>
              <a:rPr/>
              <a:t> </a:t>
            </a:r>
            <a:r>
              <a:rPr/>
              <a:t>التكوين</a:t>
            </a:r>
            <a:r>
              <a:rPr/>
              <a:t> 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51149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 algn="r">
              <a:buFont typeface="Wingdings"/>
              <a:buChar char="q"/>
            </a:pPr>
            <a:r>
              <a:rPr>
                <a:latin typeface="Wingdings"/>
              </a:rPr>
              <a:t>تحسين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مستوى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أداء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الفرد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،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مما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يؤدي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الى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رفع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الكفاءة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الادارية</a:t>
            </a:r>
            <a:r>
              <a:rPr>
                <a:latin typeface="Wingdings"/>
              </a:rPr>
              <a:t> .</a:t>
            </a:r>
          </a:p>
          <a:p>
            <a:pPr lvl="0" algn="r">
              <a:buFont typeface="Wingdings"/>
              <a:buChar char="q"/>
            </a:pPr>
            <a:r>
              <a:rPr>
                <a:latin typeface="Wingdings"/>
              </a:rPr>
              <a:t>تنمية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معرفة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أفراد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التنظيم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،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وتنمية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مهاراتهم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واتجاهاتهم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نحو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الرغبة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والدافعية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للعمل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والتعاون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مع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الزملاء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والرؤساء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.</a:t>
            </a:r>
          </a:p>
          <a:p>
            <a:pPr lvl="0" algn="r">
              <a:buFont typeface="Wingdings"/>
              <a:buChar char="q"/>
            </a:pPr>
            <a:r>
              <a:rPr>
                <a:latin typeface="Wingdings"/>
              </a:rPr>
              <a:t>تغيير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سلوك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الأفراد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لسد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الثغرة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بين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الأداء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الفعلي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ومستوى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الأداء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المرغوب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تحقيقه</a:t>
            </a:r>
            <a:r>
              <a:rPr>
                <a:latin typeface="Wingdings"/>
              </a:rPr>
              <a:t> .</a:t>
            </a:r>
          </a:p>
          <a:p>
            <a:pPr lvl="0" algn="r">
              <a:buFont typeface="Wingdings"/>
              <a:buChar char="q"/>
            </a:pPr>
            <a:r>
              <a:rPr>
                <a:latin typeface="Wingdings"/>
              </a:rPr>
              <a:t>تكوين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علاقات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ايجابية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بين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المنظمة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أفرادها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وبالتالي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تنمية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انتماء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الفرد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للمنظمة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.</a:t>
            </a:r>
          </a:p>
          <a:p>
            <a:pPr lvl="0" algn="r">
              <a:buFont typeface="Wingdings"/>
              <a:buChar char="q"/>
            </a:pPr>
            <a:r>
              <a:rPr>
                <a:latin typeface="Wingdings"/>
              </a:rPr>
              <a:t>تحسين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المناخ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العام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للعمل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في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المنظمة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وتزويد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الأفراد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بالخبرات</a:t>
            </a:r>
            <a:r>
              <a:rPr>
                <a:latin typeface="Wingdings"/>
              </a:rPr>
              <a:t> </a:t>
            </a:r>
            <a:r>
              <a:rPr>
                <a:latin typeface="Wingdings"/>
              </a:rPr>
              <a:t>المختلفة</a:t>
            </a:r>
          </a:p>
        </p:txBody>
      </p:sp>
    </p:spTree>
  </p:cSld>
  <p:transition spd="slow" advClick="0">
    <p:newsflash/>
    <p:sndAc>
      <p:stSnd>
        <p:snd r:embed="rId1" name="camera.wav"/>
      </p:stSnd>
    </p:sndAc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charRg st="0" end="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" end="17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charRg st="61" end="17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74" end="2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charRg st="174" end="2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253" end="3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charRg st="253" end="3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334" end="40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charRg st="334" end="40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معايير</a:t>
            </a:r>
            <a:r>
              <a:rPr/>
              <a:t> </a:t>
            </a:r>
            <a:r>
              <a:rPr/>
              <a:t>تقيم</a:t>
            </a:r>
            <a:r>
              <a:rPr/>
              <a:t> </a:t>
            </a:r>
            <a:r>
              <a:rPr/>
              <a:t>البرامــــج</a:t>
            </a:r>
            <a:r>
              <a:rPr/>
              <a:t> </a:t>
            </a:r>
            <a:r>
              <a:rPr/>
              <a:t>التكويـــنية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457200" y="1600200"/>
            <a:ext cx="8229600" cy="4708525"/>
          </a:xfrm>
          <a:prstGeom prst="rect"/>
          <a:noFill/>
        </p:spPr>
        <p:txBody>
          <a:bodyPr wrap="square" anchor="t"/>
          <a:lstStyle>
            <a:lvl1pPr lvl="0">
              <a:defRPr/>
            </a:lvl1pPr>
          </a:lstStyle>
          <a:p>
            <a:pPr lvl="0" algn="r"/>
            <a:r>
              <a:rPr/>
              <a:t>رد</a:t>
            </a:r>
            <a:r>
              <a:rPr/>
              <a:t> </a:t>
            </a:r>
            <a:r>
              <a:rPr/>
              <a:t>فعل</a:t>
            </a:r>
            <a:r>
              <a:rPr/>
              <a:t> </a:t>
            </a:r>
            <a:r>
              <a:rPr/>
              <a:t>المتكونين</a:t>
            </a:r>
          </a:p>
          <a:p>
            <a:pPr lvl="0" algn="r"/>
            <a:r>
              <a:rPr/>
              <a:t>التعلم</a:t>
            </a:r>
          </a:p>
          <a:p>
            <a:pPr lvl="0" algn="r"/>
            <a:r>
              <a:rPr/>
              <a:t>تغيير</a:t>
            </a:r>
            <a:r>
              <a:rPr/>
              <a:t> </a:t>
            </a:r>
            <a:r>
              <a:rPr/>
              <a:t>السلوك</a:t>
            </a:r>
          </a:p>
          <a:p>
            <a:pPr lvl="0" algn="r"/>
            <a:r>
              <a:rPr/>
              <a:t>نواتج</a:t>
            </a:r>
            <a:r>
              <a:rPr/>
              <a:t> </a:t>
            </a:r>
            <a:r>
              <a:rPr/>
              <a:t>الأداء</a:t>
            </a:r>
            <a:r>
              <a:rPr/>
              <a:t> </a:t>
            </a:r>
            <a:r>
              <a:rPr/>
              <a:t>التنظيمي</a:t>
            </a:r>
          </a:p>
        </p:txBody>
      </p:sp>
    </p:spTree>
  </p:cSld>
  <p:transition spd="slow" advClick="0">
    <p:wedge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xit" presetID="3" presetSubtype="10" grpId="0" fill="hold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مراحل</a:t>
            </a:r>
            <a:r>
              <a:rPr/>
              <a:t> </a:t>
            </a:r>
            <a:r>
              <a:rPr/>
              <a:t>تخطيط</a:t>
            </a:r>
            <a:r>
              <a:rPr/>
              <a:t> </a:t>
            </a:r>
            <a:r>
              <a:rPr/>
              <a:t>التكوين</a:t>
            </a:r>
            <a:r>
              <a:rPr/>
              <a:t> 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284162" y="1600200"/>
            <a:ext cx="8401050" cy="4900612"/>
          </a:xfrm>
          <a:prstGeom prst="rect"/>
          <a:noFill/>
          <a:ln>
            <a:solidFill>
              <a:srgbClr val="FFC000"/>
            </a:solidFill>
          </a:ln>
        </p:spPr>
        <p:txBody>
          <a:bodyPr wrap="square" anchor="t">
            <a:normAutofit lnSpcReduction="10000"/>
          </a:bodyPr>
          <a:lstStyle>
            <a:lvl1pPr lvl="0">
              <a:defRPr/>
            </a:lvl1pPr>
          </a:lstStyle>
          <a:p>
            <a:pPr lvl="0" algn="r" marL="514350" indent="0">
              <a:buNone/>
            </a:pPr>
            <a:r>
              <a:rPr>
                <a:solidFill>
                  <a:srgbClr val="00B0F0"/>
                </a:solidFill>
              </a:rPr>
              <a:t>تحديد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الاحتياجات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تخطيط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التكوين</a:t>
            </a:r>
            <a:r>
              <a:rPr>
                <a:solidFill>
                  <a:srgbClr val="00B0F0"/>
                </a:solidFill>
              </a:rPr>
              <a:t>:</a:t>
            </a:r>
          </a:p>
          <a:p>
            <a:pPr lvl="0" algn="r" marL="514350" indent="0">
              <a:buNone/>
            </a:pPr>
            <a:r>
              <a:rPr sz="1800"/>
              <a:t> </a:t>
            </a:r>
            <a:r>
              <a:rPr sz="1800"/>
              <a:t>تمثل</a:t>
            </a:r>
            <a:r>
              <a:rPr sz="1800"/>
              <a:t> </a:t>
            </a:r>
            <a:r>
              <a:rPr sz="1800"/>
              <a:t>عملية</a:t>
            </a:r>
            <a:r>
              <a:rPr sz="1800"/>
              <a:t> </a:t>
            </a:r>
            <a:r>
              <a:rPr sz="1800"/>
              <a:t>تحديد</a:t>
            </a:r>
            <a:r>
              <a:rPr sz="1800"/>
              <a:t> </a:t>
            </a:r>
            <a:r>
              <a:rPr sz="1800"/>
              <a:t>الاحتياجات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</a:t>
            </a:r>
            <a:r>
              <a:rPr sz="1800"/>
              <a:t>الأساس</a:t>
            </a:r>
            <a:r>
              <a:rPr sz="1800"/>
              <a:t> </a:t>
            </a:r>
            <a:r>
              <a:rPr sz="1800"/>
              <a:t>في</a:t>
            </a:r>
            <a:r>
              <a:rPr sz="1800"/>
              <a:t> </a:t>
            </a:r>
            <a:r>
              <a:rPr sz="1800"/>
              <a:t>صناعة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وتقوم</a:t>
            </a:r>
            <a:r>
              <a:rPr sz="1800"/>
              <a:t> </a:t>
            </a:r>
            <a:r>
              <a:rPr sz="1800"/>
              <a:t>عليها</a:t>
            </a:r>
            <a:r>
              <a:rPr sz="1800"/>
              <a:t>   </a:t>
            </a:r>
            <a:r>
              <a:rPr sz="1800"/>
              <a:t>جميع</a:t>
            </a:r>
            <a:r>
              <a:rPr sz="1800"/>
              <a:t> </a:t>
            </a:r>
            <a:r>
              <a:rPr sz="1800"/>
              <a:t>دعائم</a:t>
            </a:r>
            <a:r>
              <a:rPr sz="1800"/>
              <a:t> </a:t>
            </a:r>
            <a:r>
              <a:rPr sz="1800"/>
              <a:t>العملية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</a:t>
            </a:r>
            <a:r>
              <a:rPr sz="1800"/>
              <a:t>وتنمية</a:t>
            </a:r>
            <a:r>
              <a:rPr sz="1800"/>
              <a:t> </a:t>
            </a:r>
            <a:r>
              <a:rPr sz="1800"/>
              <a:t>الموارد</a:t>
            </a:r>
            <a:r>
              <a:rPr sz="1800"/>
              <a:t> </a:t>
            </a:r>
            <a:r>
              <a:rPr sz="1800"/>
              <a:t>البشرية</a:t>
            </a:r>
            <a:r>
              <a:rPr sz="1800"/>
              <a:t> </a:t>
            </a:r>
            <a:r>
              <a:rPr sz="1800"/>
              <a:t>،فهي</a:t>
            </a:r>
            <a:r>
              <a:rPr sz="1800"/>
              <a:t> </a:t>
            </a:r>
            <a:r>
              <a:rPr sz="1800"/>
              <a:t>تعتبر</a:t>
            </a:r>
            <a:r>
              <a:rPr sz="1800"/>
              <a:t> </a:t>
            </a:r>
            <a:r>
              <a:rPr sz="1800"/>
              <a:t>الأداء</a:t>
            </a:r>
            <a:r>
              <a:rPr sz="1800"/>
              <a:t> </a:t>
            </a:r>
            <a:r>
              <a:rPr sz="1800"/>
              <a:t>الأساسية</a:t>
            </a:r>
            <a:r>
              <a:rPr sz="1800"/>
              <a:t> </a:t>
            </a:r>
            <a:r>
              <a:rPr sz="1800"/>
              <a:t>التي</a:t>
            </a:r>
            <a:r>
              <a:rPr sz="1800"/>
              <a:t> </a:t>
            </a:r>
            <a:r>
              <a:rPr sz="1800"/>
              <a:t>من</a:t>
            </a:r>
            <a:r>
              <a:rPr sz="1800"/>
              <a:t>  </a:t>
            </a:r>
            <a:r>
              <a:rPr sz="1800"/>
              <a:t>خلالها</a:t>
            </a:r>
            <a:r>
              <a:rPr sz="1800"/>
              <a:t> </a:t>
            </a:r>
            <a:r>
              <a:rPr sz="1800"/>
              <a:t>يتم</a:t>
            </a:r>
            <a:r>
              <a:rPr sz="1800"/>
              <a:t> </a:t>
            </a:r>
            <a:r>
              <a:rPr sz="1800"/>
              <a:t>التطوير</a:t>
            </a:r>
            <a:r>
              <a:rPr sz="1800"/>
              <a:t> </a:t>
            </a:r>
            <a:r>
              <a:rPr sz="1800"/>
              <a:t>والتنمية</a:t>
            </a:r>
            <a:r>
              <a:rPr sz="1800"/>
              <a:t> </a:t>
            </a:r>
            <a:r>
              <a:rPr sz="1800"/>
              <a:t>للافراد</a:t>
            </a:r>
            <a:r>
              <a:rPr sz="1800"/>
              <a:t> </a:t>
            </a:r>
            <a:r>
              <a:rPr sz="1800"/>
              <a:t>،وتمثل</a:t>
            </a:r>
            <a:r>
              <a:rPr sz="1800"/>
              <a:t> </a:t>
            </a:r>
            <a:r>
              <a:rPr sz="1800"/>
              <a:t>الحلقة</a:t>
            </a:r>
            <a:r>
              <a:rPr sz="1800"/>
              <a:t> </a:t>
            </a:r>
            <a:r>
              <a:rPr sz="1800"/>
              <a:t>الأولى</a:t>
            </a:r>
            <a:r>
              <a:rPr sz="1800"/>
              <a:t> </a:t>
            </a:r>
            <a:r>
              <a:rPr sz="1800"/>
              <a:t>و</a:t>
            </a:r>
            <a:r>
              <a:rPr sz="1800"/>
              <a:t> </a:t>
            </a:r>
            <a:r>
              <a:rPr sz="1800"/>
              <a:t>الأساسية</a:t>
            </a:r>
            <a:r>
              <a:rPr sz="1800"/>
              <a:t> </a:t>
            </a:r>
            <a:r>
              <a:rPr sz="1800"/>
              <a:t>من</a:t>
            </a:r>
            <a:r>
              <a:rPr sz="1800"/>
              <a:t> </a:t>
            </a:r>
            <a:r>
              <a:rPr sz="1800"/>
              <a:t>سلسلة</a:t>
            </a:r>
            <a:r>
              <a:rPr sz="1800"/>
              <a:t> </a:t>
            </a:r>
            <a:r>
              <a:rPr sz="1800"/>
              <a:t>حلقات</a:t>
            </a:r>
            <a:r>
              <a:rPr sz="1800"/>
              <a:t> </a:t>
            </a:r>
            <a:r>
              <a:rPr sz="1800"/>
              <a:t>مترابطة</a:t>
            </a:r>
            <a:r>
              <a:rPr sz="1800"/>
              <a:t> </a:t>
            </a:r>
            <a:r>
              <a:rPr sz="1800"/>
              <a:t>تكون</a:t>
            </a:r>
            <a:r>
              <a:rPr sz="1800"/>
              <a:t> </a:t>
            </a:r>
            <a:r>
              <a:rPr sz="1800"/>
              <a:t>العملية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</a:t>
            </a:r>
            <a:r>
              <a:rPr sz="1800"/>
              <a:t>فاهمال</a:t>
            </a:r>
            <a:r>
              <a:rPr sz="1800"/>
              <a:t> </a:t>
            </a:r>
            <a:r>
              <a:rPr sz="1800"/>
              <a:t>قياس</a:t>
            </a:r>
            <a:r>
              <a:rPr sz="1800"/>
              <a:t> </a:t>
            </a:r>
            <a:r>
              <a:rPr sz="1800"/>
              <a:t>او</a:t>
            </a:r>
            <a:r>
              <a:rPr sz="1800"/>
              <a:t> </a:t>
            </a:r>
            <a:r>
              <a:rPr sz="1800"/>
              <a:t>تحديد</a:t>
            </a:r>
            <a:r>
              <a:rPr sz="1800"/>
              <a:t> </a:t>
            </a:r>
            <a:r>
              <a:rPr sz="1800"/>
              <a:t>الاحتياجات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</a:t>
            </a:r>
            <a:r>
              <a:rPr sz="1800"/>
              <a:t>بالاسلوب</a:t>
            </a:r>
            <a:r>
              <a:rPr sz="1800"/>
              <a:t> </a:t>
            </a:r>
            <a:r>
              <a:rPr sz="1800"/>
              <a:t>العلمي</a:t>
            </a:r>
            <a:r>
              <a:rPr sz="1800"/>
              <a:t> </a:t>
            </a:r>
            <a:r>
              <a:rPr sz="1800"/>
              <a:t>أو</a:t>
            </a:r>
            <a:r>
              <a:rPr sz="1800"/>
              <a:t> </a:t>
            </a:r>
            <a:r>
              <a:rPr sz="1800"/>
              <a:t>عدم</a:t>
            </a:r>
            <a:r>
              <a:rPr sz="1800"/>
              <a:t> </a:t>
            </a:r>
            <a:r>
              <a:rPr sz="1800"/>
              <a:t>تحديدها</a:t>
            </a:r>
            <a:r>
              <a:rPr sz="1800"/>
              <a:t> </a:t>
            </a:r>
            <a:r>
              <a:rPr sz="1800"/>
              <a:t>بدقة</a:t>
            </a:r>
            <a:r>
              <a:rPr sz="1800"/>
              <a:t> </a:t>
            </a:r>
            <a:r>
              <a:rPr sz="1800"/>
              <a:t>ومهارة</a:t>
            </a:r>
            <a:r>
              <a:rPr sz="1800"/>
              <a:t> </a:t>
            </a:r>
            <a:r>
              <a:rPr sz="1800"/>
              <a:t>ودراية</a:t>
            </a:r>
            <a:r>
              <a:rPr sz="1800"/>
              <a:t> </a:t>
            </a:r>
            <a:r>
              <a:rPr sz="1800"/>
              <a:t>يهدد</a:t>
            </a:r>
            <a:r>
              <a:rPr sz="1800"/>
              <a:t> </a:t>
            </a:r>
            <a:r>
              <a:rPr sz="1800"/>
              <a:t>الأساس</a:t>
            </a:r>
            <a:r>
              <a:rPr sz="1800"/>
              <a:t> </a:t>
            </a:r>
            <a:r>
              <a:rPr sz="1800"/>
              <a:t>الأول</a:t>
            </a:r>
            <a:r>
              <a:rPr sz="1800"/>
              <a:t> </a:t>
            </a:r>
            <a:r>
              <a:rPr sz="1800"/>
              <a:t>والركيزة</a:t>
            </a:r>
            <a:r>
              <a:rPr sz="1800"/>
              <a:t> </a:t>
            </a:r>
            <a:r>
              <a:rPr sz="1800"/>
              <a:t>الأولى</a:t>
            </a:r>
            <a:r>
              <a:rPr sz="1800"/>
              <a:t> </a:t>
            </a:r>
            <a:r>
              <a:rPr sz="1800"/>
              <a:t>التي</a:t>
            </a:r>
            <a:r>
              <a:rPr sz="1800"/>
              <a:t> </a:t>
            </a:r>
            <a:r>
              <a:rPr sz="1800"/>
              <a:t>بني</a:t>
            </a:r>
            <a:r>
              <a:rPr sz="1800"/>
              <a:t> </a:t>
            </a:r>
            <a:r>
              <a:rPr sz="1800"/>
              <a:t>عليها</a:t>
            </a:r>
            <a:r>
              <a:rPr sz="1800"/>
              <a:t> </a:t>
            </a:r>
            <a:r>
              <a:rPr sz="1800"/>
              <a:t>.</a:t>
            </a:r>
          </a:p>
          <a:p>
            <a:pPr lvl="0" algn="r" marL="514350" indent="0">
              <a:buNone/>
            </a:pPr>
            <a:r>
              <a:rPr sz="1800"/>
              <a:t>وتتمثل</a:t>
            </a:r>
            <a:r>
              <a:rPr sz="1800"/>
              <a:t> </a:t>
            </a:r>
            <a:r>
              <a:rPr sz="1800"/>
              <a:t>ثلاثة</a:t>
            </a:r>
            <a:r>
              <a:rPr sz="1800"/>
              <a:t> </a:t>
            </a:r>
            <a:r>
              <a:rPr sz="1800"/>
              <a:t>عناصر</a:t>
            </a:r>
            <a:r>
              <a:rPr sz="1800"/>
              <a:t> </a:t>
            </a:r>
            <a:r>
              <a:rPr sz="1800"/>
              <a:t>الاحتياجات</a:t>
            </a:r>
            <a:r>
              <a:rPr sz="1800"/>
              <a:t> </a:t>
            </a:r>
            <a:r>
              <a:rPr sz="1800"/>
              <a:t>تخطيط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:</a:t>
            </a:r>
          </a:p>
          <a:p>
            <a:pPr lvl="0" algn="r" marL="514350" indent="0">
              <a:buNone/>
            </a:pPr>
            <a:r>
              <a:rPr sz="1800">
                <a:solidFill>
                  <a:srgbClr val="FF0000"/>
                </a:solidFill>
              </a:rPr>
              <a:t>ـ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معلومات</a:t>
            </a:r>
          </a:p>
          <a:p>
            <a:pPr lvl="0" algn="r" marL="514350" indent="0">
              <a:buNone/>
            </a:pPr>
            <a:r>
              <a:rPr sz="1800">
                <a:solidFill>
                  <a:srgbClr val="FF0000"/>
                </a:solidFill>
              </a:rPr>
              <a:t>ـ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مهارات</a:t>
            </a:r>
          </a:p>
          <a:p>
            <a:pPr lvl="0" algn="r" marL="514350" indent="0">
              <a:buNone/>
            </a:pPr>
            <a:r>
              <a:rPr sz="1800">
                <a:solidFill>
                  <a:srgbClr val="FF0000"/>
                </a:solidFill>
              </a:rPr>
              <a:t>ـ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سلوك</a:t>
            </a:r>
          </a:p>
          <a:p>
            <a:pPr lvl="0" algn="r" marL="514350" indent="0">
              <a:buNone/>
            </a:pPr>
            <a:r>
              <a:rPr>
                <a:solidFill>
                  <a:srgbClr val="00B0F0"/>
                </a:solidFill>
              </a:rPr>
              <a:t>خطوات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تحديد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الاحتياجات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التكوينية</a:t>
            </a:r>
            <a:r>
              <a:rPr>
                <a:solidFill>
                  <a:srgbClr val="00B0F0"/>
                </a:solidFill>
              </a:rPr>
              <a:t> :</a:t>
            </a:r>
          </a:p>
          <a:p>
            <a:pPr lvl="0" algn="r" marL="514350" indent="0">
              <a:buNone/>
            </a:pPr>
            <a:r>
              <a:rPr sz="1800"/>
              <a:t>تتمثل</a:t>
            </a:r>
            <a:r>
              <a:rPr sz="1800"/>
              <a:t> </a:t>
            </a:r>
            <a:r>
              <a:rPr sz="1800"/>
              <a:t>في</a:t>
            </a:r>
            <a:r>
              <a:rPr sz="1800"/>
              <a:t>:</a:t>
            </a:r>
          </a:p>
          <a:p>
            <a:pPr lvl="0" algn="r" marL="514350" indent="0">
              <a:buNone/>
            </a:pPr>
            <a:r>
              <a:rPr sz="1800"/>
              <a:t> </a:t>
            </a:r>
            <a:r>
              <a:rPr sz="1800">
                <a:solidFill>
                  <a:srgbClr val="FF0000"/>
                </a:solidFill>
              </a:rPr>
              <a:t>وصف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الوضائف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والأعمال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التي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تحتاجها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المؤسسة</a:t>
            </a:r>
            <a:r>
              <a:rPr sz="1800">
                <a:solidFill>
                  <a:srgbClr val="FF0000"/>
                </a:solidFill>
              </a:rPr>
              <a:t> </a:t>
            </a:r>
          </a:p>
          <a:p>
            <a:pPr lvl="0" algn="r" marL="514350" indent="0">
              <a:buNone/>
            </a:pPr>
            <a:r>
              <a:rPr sz="1800">
                <a:solidFill>
                  <a:srgbClr val="FF0000"/>
                </a:solidFill>
              </a:rPr>
              <a:t>حصر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الموارد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المتاحة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للمؤسسة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من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القوى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العاملة</a:t>
            </a:r>
            <a:r>
              <a:rPr sz="1800">
                <a:solidFill>
                  <a:srgbClr val="FF0000"/>
                </a:solidFill>
              </a:rPr>
              <a:t> </a:t>
            </a:r>
          </a:p>
          <a:p>
            <a:pPr lvl="0" algn="r" marL="514350" indent="0">
              <a:buNone/>
            </a:pPr>
            <a:r>
              <a:rPr sz="1800">
                <a:solidFill>
                  <a:srgbClr val="FF0000"/>
                </a:solidFill>
              </a:rPr>
              <a:t>عقد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مقارنة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بين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نتائج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الخطوتين</a:t>
            </a:r>
            <a:r>
              <a:rPr sz="1800">
                <a:solidFill>
                  <a:srgbClr val="FF0000"/>
                </a:solidFill>
              </a:rPr>
              <a:t> </a:t>
            </a:r>
            <a:r>
              <a:rPr sz="1800">
                <a:solidFill>
                  <a:srgbClr val="FF0000"/>
                </a:solidFill>
              </a:rPr>
              <a:t>السابقتين</a:t>
            </a:r>
            <a:r>
              <a:rPr sz="1800">
                <a:solidFill>
                  <a:srgbClr val="FF0000"/>
                </a:solidFill>
              </a:rPr>
              <a:t> </a:t>
            </a:r>
          </a:p>
        </p:txBody>
      </p:sp>
    </p:spTree>
  </p:cSld>
  <p:transition spd="slow" advClick="0">
    <p:diamond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10" presetSubtype="0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ntr" presetID="5" presetSubtype="1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charRg st="0" end="3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ID="5" presetSubtype="1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25" end="5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charRg st="525" end="5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nodeType="clickEffect" presetClass="emph" presetID="6" presetSubtype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charRg st="499" end="509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2" nodeType="withEffect" presetClass="emph" presetID="6" presetSubtype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charRg st="509" end="518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4" nodeType="withEffect" presetClass="emph" presetID="6" presetSubtype="0" fill="hold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charRg st="518" end="525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nodeType="clickEffect" presetClass="exit" presetID="8" presetSubtype="16" fill="hold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charRg st="570" end="6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70" end="6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nodeType="withEffect" presetClass="exit" presetID="8" presetSubtype="16" fill="hold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charRg st="614" end="66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14" end="66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nodeType="withEffect" presetClass="exit" presetID="8" presetSubtype="16" fill="hold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charRg st="660" end="70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660" end="70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427037"/>
            <a:ext cx="8229600" cy="500063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 algn="r"/>
            <a:r>
              <a:rPr sz="1800" b="0">
                <a:solidFill>
                  <a:srgbClr val="FF0000"/>
                </a:solidFill>
              </a:rPr>
              <a:t>مرحلة</a:t>
            </a:r>
            <a:r>
              <a:rPr sz="1800" b="0">
                <a:solidFill>
                  <a:srgbClr val="FF0000"/>
                </a:solidFill>
              </a:rPr>
              <a:t> </a:t>
            </a:r>
            <a:r>
              <a:rPr sz="1800" b="0">
                <a:solidFill>
                  <a:srgbClr val="FF0000"/>
                </a:solidFill>
              </a:rPr>
              <a:t>تصميم</a:t>
            </a:r>
            <a:r>
              <a:rPr sz="1800" b="0">
                <a:solidFill>
                  <a:srgbClr val="FF0000"/>
                </a:solidFill>
              </a:rPr>
              <a:t> </a:t>
            </a:r>
            <a:r>
              <a:rPr sz="1800" b="0">
                <a:solidFill>
                  <a:srgbClr val="FF0000"/>
                </a:solidFill>
              </a:rPr>
              <a:t>برنامج</a:t>
            </a:r>
            <a:r>
              <a:rPr sz="1800" b="0">
                <a:solidFill>
                  <a:srgbClr val="FF0000"/>
                </a:solidFill>
              </a:rPr>
              <a:t> </a:t>
            </a:r>
            <a:r>
              <a:rPr sz="1800" b="0">
                <a:solidFill>
                  <a:srgbClr val="FF0000"/>
                </a:solidFill>
              </a:rPr>
              <a:t>التكوين</a:t>
            </a:r>
            <a:r>
              <a:rPr sz="1800" b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"/>
          <p:cNvSpPr txBox="1"/>
          <p:nvPr>
            <p:ph type="body" idx="1"/>
          </p:nvPr>
        </p:nvSpPr>
        <p:spPr>
          <a:xfrm>
            <a:off x="284162" y="927100"/>
            <a:ext cx="8443913" cy="5929312"/>
          </a:xfrm>
          <a:prstGeom prst="rect"/>
          <a:noFill/>
        </p:spPr>
        <p:txBody>
          <a:bodyPr wrap="square" anchor="t">
            <a:normAutofit fontScale="92000" lnSpcReduction="10000"/>
          </a:bodyPr>
          <a:lstStyle>
            <a:lvl1pPr lvl="0">
              <a:defRPr/>
            </a:lvl1pPr>
          </a:lstStyle>
          <a:p>
            <a:pPr lvl="0" algn="r">
              <a:buNone/>
            </a:pPr>
            <a:r>
              <a:rPr/>
              <a:t>تتمثل</a:t>
            </a:r>
            <a:r>
              <a:rPr/>
              <a:t> </a:t>
            </a:r>
            <a:r>
              <a:rPr/>
              <a:t>في</a:t>
            </a:r>
            <a:r>
              <a:rPr/>
              <a:t> :</a:t>
            </a:r>
          </a:p>
          <a:p>
            <a:pPr lvl="0" algn="r">
              <a:buNone/>
            </a:pPr>
            <a:r>
              <a:rPr/>
              <a:t> 1</a:t>
            </a:r>
            <a:r>
              <a:rPr/>
              <a:t>ـ</a:t>
            </a:r>
            <a:r>
              <a:rPr/>
              <a:t> </a:t>
            </a:r>
            <a:r>
              <a:rPr/>
              <a:t>تحديد</a:t>
            </a:r>
            <a:r>
              <a:rPr/>
              <a:t> </a:t>
            </a:r>
            <a:r>
              <a:rPr/>
              <a:t>أهداف</a:t>
            </a:r>
            <a:r>
              <a:rPr/>
              <a:t> </a:t>
            </a:r>
            <a:r>
              <a:rPr/>
              <a:t>البرنامج</a:t>
            </a:r>
            <a:r>
              <a:rPr/>
              <a:t> </a:t>
            </a:r>
            <a:r>
              <a:rPr/>
              <a:t>التكويني</a:t>
            </a:r>
          </a:p>
          <a:p>
            <a:pPr lvl="0" algn="r">
              <a:buNone/>
            </a:pPr>
            <a:r>
              <a:rPr/>
              <a:t>2</a:t>
            </a:r>
            <a:r>
              <a:rPr/>
              <a:t>ـ</a:t>
            </a:r>
            <a:r>
              <a:rPr/>
              <a:t> </a:t>
            </a:r>
            <a:r>
              <a:rPr/>
              <a:t>تحديد</a:t>
            </a:r>
            <a:r>
              <a:rPr/>
              <a:t> </a:t>
            </a:r>
            <a:r>
              <a:rPr/>
              <a:t>الترتيب</a:t>
            </a:r>
            <a:r>
              <a:rPr/>
              <a:t> </a:t>
            </a:r>
            <a:r>
              <a:rPr/>
              <a:t>والتتابع</a:t>
            </a:r>
            <a:r>
              <a:rPr/>
              <a:t> </a:t>
            </a:r>
          </a:p>
          <a:p>
            <a:pPr lvl="0" algn="r">
              <a:buNone/>
            </a:pPr>
            <a:r>
              <a:rPr/>
              <a:t>3</a:t>
            </a:r>
            <a:r>
              <a:rPr/>
              <a:t>ـ</a:t>
            </a:r>
            <a:r>
              <a:rPr/>
              <a:t> </a:t>
            </a:r>
            <a:r>
              <a:rPr/>
              <a:t>محتويات</a:t>
            </a:r>
            <a:r>
              <a:rPr/>
              <a:t> </a:t>
            </a:r>
            <a:r>
              <a:rPr/>
              <a:t>البرنامج</a:t>
            </a:r>
            <a:r>
              <a:rPr/>
              <a:t> </a:t>
            </a:r>
          </a:p>
          <a:p>
            <a:pPr lvl="0" algn="r">
              <a:buNone/>
            </a:pPr>
            <a:r>
              <a:rPr/>
              <a:t>4</a:t>
            </a:r>
            <a:r>
              <a:rPr/>
              <a:t>ـ</a:t>
            </a:r>
            <a:r>
              <a:rPr/>
              <a:t> </a:t>
            </a:r>
            <a:r>
              <a:rPr/>
              <a:t>تحديد</a:t>
            </a:r>
            <a:r>
              <a:rPr/>
              <a:t> </a:t>
            </a:r>
            <a:r>
              <a:rPr/>
              <a:t>أساليب</a:t>
            </a:r>
            <a:r>
              <a:rPr/>
              <a:t> </a:t>
            </a:r>
            <a:r>
              <a:rPr/>
              <a:t>التكوين</a:t>
            </a:r>
            <a:r>
              <a:rPr/>
              <a:t> </a:t>
            </a:r>
          </a:p>
          <a:p>
            <a:pPr lvl="0" algn="r">
              <a:buNone/>
            </a:pPr>
            <a:r>
              <a:rPr>
                <a:solidFill>
                  <a:srgbClr val="00B0F0"/>
                </a:solidFill>
              </a:rPr>
              <a:t>اعداد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مخطط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التكوين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ودفتر</a:t>
            </a:r>
            <a:r>
              <a:rPr>
                <a:solidFill>
                  <a:srgbClr val="00B0F0"/>
                </a:solidFill>
              </a:rPr>
              <a:t> </a:t>
            </a:r>
            <a:r>
              <a:rPr>
                <a:solidFill>
                  <a:srgbClr val="00B0F0"/>
                </a:solidFill>
              </a:rPr>
              <a:t>الشروط</a:t>
            </a:r>
            <a:r>
              <a:rPr>
                <a:solidFill>
                  <a:srgbClr val="00B0F0"/>
                </a:solidFill>
              </a:rPr>
              <a:t>:</a:t>
            </a:r>
          </a:p>
          <a:p>
            <a:pPr lvl="0" algn="r">
              <a:buNone/>
            </a:pPr>
            <a:r>
              <a:rPr sz="1800"/>
              <a:t>دفتر</a:t>
            </a:r>
            <a:r>
              <a:rPr sz="1800"/>
              <a:t> </a:t>
            </a:r>
            <a:r>
              <a:rPr sz="1800"/>
              <a:t>الشروط</a:t>
            </a:r>
            <a:r>
              <a:rPr sz="1800"/>
              <a:t>: </a:t>
            </a:r>
            <a:r>
              <a:rPr sz="1800"/>
              <a:t>هو</a:t>
            </a:r>
            <a:r>
              <a:rPr sz="1800"/>
              <a:t> </a:t>
            </a:r>
            <a:r>
              <a:rPr sz="1800"/>
              <a:t>وثيقة</a:t>
            </a:r>
            <a:r>
              <a:rPr sz="1800"/>
              <a:t> </a:t>
            </a:r>
            <a:r>
              <a:rPr sz="1800"/>
              <a:t>يعبر</a:t>
            </a:r>
            <a:r>
              <a:rPr sz="1800"/>
              <a:t> </a:t>
            </a:r>
            <a:r>
              <a:rPr sz="1800"/>
              <a:t>من</a:t>
            </a:r>
            <a:r>
              <a:rPr sz="1800"/>
              <a:t> </a:t>
            </a:r>
            <a:r>
              <a:rPr sz="1800"/>
              <a:t>خلالها</a:t>
            </a:r>
            <a:r>
              <a:rPr sz="1800"/>
              <a:t> </a:t>
            </a:r>
            <a:r>
              <a:rPr sz="1800"/>
              <a:t>عن</a:t>
            </a:r>
            <a:r>
              <a:rPr sz="1800"/>
              <a:t> </a:t>
            </a:r>
            <a:r>
              <a:rPr sz="1800"/>
              <a:t>احتياجات</a:t>
            </a:r>
            <a:r>
              <a:rPr sz="1800"/>
              <a:t> </a:t>
            </a:r>
            <a:r>
              <a:rPr sz="1800"/>
              <a:t>المؤسسة</a:t>
            </a:r>
            <a:r>
              <a:rPr sz="1800"/>
              <a:t> </a:t>
            </a:r>
            <a:r>
              <a:rPr sz="1800"/>
              <a:t>من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وعن</a:t>
            </a:r>
            <a:r>
              <a:rPr sz="1800"/>
              <a:t> </a:t>
            </a:r>
            <a:r>
              <a:rPr sz="1800"/>
              <a:t>رغبات</a:t>
            </a:r>
            <a:r>
              <a:rPr sz="1800"/>
              <a:t> </a:t>
            </a:r>
            <a:r>
              <a:rPr sz="1800"/>
              <a:t>أو</a:t>
            </a:r>
            <a:r>
              <a:rPr sz="1800"/>
              <a:t> </a:t>
            </a:r>
            <a:r>
              <a:rPr sz="1800"/>
              <a:t>أهداف</a:t>
            </a:r>
            <a:r>
              <a:rPr sz="1800"/>
              <a:t> </a:t>
            </a:r>
            <a:r>
              <a:rPr sz="1800"/>
              <a:t>المؤسسة</a:t>
            </a:r>
            <a:r>
              <a:rPr sz="1800"/>
              <a:t> </a:t>
            </a:r>
            <a:r>
              <a:rPr sz="1800"/>
              <a:t>باعتبارها</a:t>
            </a:r>
            <a:r>
              <a:rPr sz="1800"/>
              <a:t> </a:t>
            </a:r>
            <a:r>
              <a:rPr sz="1800"/>
              <a:t>طالبة</a:t>
            </a:r>
            <a:r>
              <a:rPr sz="1800"/>
              <a:t> </a:t>
            </a:r>
            <a:r>
              <a:rPr sz="1800"/>
              <a:t>للتكوين</a:t>
            </a:r>
            <a:r>
              <a:rPr sz="1800"/>
              <a:t> . </a:t>
            </a:r>
            <a:r>
              <a:rPr sz="1800"/>
              <a:t>تتضمن</a:t>
            </a:r>
            <a:r>
              <a:rPr sz="1800"/>
              <a:t> </a:t>
            </a:r>
            <a:r>
              <a:rPr sz="1800"/>
              <a:t>هذه</a:t>
            </a:r>
            <a:r>
              <a:rPr sz="1800"/>
              <a:t> </a:t>
            </a:r>
            <a:r>
              <a:rPr sz="1800"/>
              <a:t>الوثيقة</a:t>
            </a:r>
            <a:r>
              <a:rPr sz="1800"/>
              <a:t> </a:t>
            </a:r>
            <a:r>
              <a:rPr sz="1800"/>
              <a:t>العناصر</a:t>
            </a:r>
            <a:r>
              <a:rPr sz="1800"/>
              <a:t> </a:t>
            </a:r>
            <a:r>
              <a:rPr sz="1800"/>
              <a:t>الإدارية</a:t>
            </a:r>
            <a:r>
              <a:rPr sz="1800"/>
              <a:t> </a:t>
            </a:r>
            <a:r>
              <a:rPr sz="1800"/>
              <a:t>البيداغوجية</a:t>
            </a:r>
            <a:r>
              <a:rPr sz="1800"/>
              <a:t> </a:t>
            </a:r>
            <a:r>
              <a:rPr sz="1800"/>
              <a:t>المالية</a:t>
            </a:r>
            <a:r>
              <a:rPr sz="1800"/>
              <a:t> </a:t>
            </a:r>
            <a:r>
              <a:rPr sz="1800"/>
              <a:t>والتنظيمية</a:t>
            </a:r>
            <a:r>
              <a:rPr sz="1800"/>
              <a:t> </a:t>
            </a:r>
            <a:r>
              <a:rPr sz="1800"/>
              <a:t>التي</a:t>
            </a:r>
            <a:r>
              <a:rPr sz="1800"/>
              <a:t> </a:t>
            </a:r>
            <a:r>
              <a:rPr sz="1800"/>
              <a:t>تسمح</a:t>
            </a:r>
            <a:r>
              <a:rPr sz="1800"/>
              <a:t> </a:t>
            </a:r>
            <a:r>
              <a:rPr sz="1800"/>
              <a:t>لهيئات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بصياغة</a:t>
            </a:r>
            <a:r>
              <a:rPr sz="1800"/>
              <a:t> </a:t>
            </a:r>
            <a:r>
              <a:rPr sz="1800"/>
              <a:t>الاقتراحات</a:t>
            </a:r>
            <a:r>
              <a:rPr sz="1800"/>
              <a:t> </a:t>
            </a:r>
            <a:r>
              <a:rPr sz="1800"/>
              <a:t>لتحقيق</a:t>
            </a:r>
            <a:r>
              <a:rPr sz="1800"/>
              <a:t> </a:t>
            </a:r>
            <a:r>
              <a:rPr sz="1800"/>
              <a:t>احتياجات</a:t>
            </a:r>
            <a:r>
              <a:rPr sz="1800"/>
              <a:t> </a:t>
            </a:r>
            <a:r>
              <a:rPr sz="1800"/>
              <a:t>المؤسسة</a:t>
            </a:r>
            <a:r>
              <a:rPr sz="1800"/>
              <a:t> </a:t>
            </a:r>
            <a:r>
              <a:rPr sz="1800"/>
              <a:t>الطالبة</a:t>
            </a:r>
          </a:p>
          <a:p>
            <a:pPr lvl="0" algn="r">
              <a:buNone/>
            </a:pPr>
            <a:r>
              <a:rPr sz="1800"/>
              <a:t>اختيار</a:t>
            </a:r>
            <a:r>
              <a:rPr sz="1800"/>
              <a:t> </a:t>
            </a:r>
            <a:r>
              <a:rPr sz="1800"/>
              <a:t>وتصميم</a:t>
            </a:r>
            <a:r>
              <a:rPr sz="1800"/>
              <a:t> </a:t>
            </a:r>
            <a:r>
              <a:rPr sz="1800"/>
              <a:t>وسائل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:</a:t>
            </a:r>
            <a:r>
              <a:rPr sz="1800"/>
              <a:t>تتعلق</a:t>
            </a:r>
            <a:r>
              <a:rPr sz="1800"/>
              <a:t> </a:t>
            </a:r>
            <a:r>
              <a:rPr sz="1800"/>
              <a:t>هذه</a:t>
            </a:r>
            <a:r>
              <a:rPr sz="1800"/>
              <a:t> </a:t>
            </a:r>
            <a:r>
              <a:rPr sz="1800"/>
              <a:t>المرحلة</a:t>
            </a:r>
            <a:r>
              <a:rPr sz="1800"/>
              <a:t> </a:t>
            </a:r>
            <a:r>
              <a:rPr sz="1800"/>
              <a:t>باختيار</a:t>
            </a:r>
            <a:r>
              <a:rPr sz="1800"/>
              <a:t> </a:t>
            </a:r>
            <a:r>
              <a:rPr sz="1800"/>
              <a:t>نمط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{</a:t>
            </a:r>
            <a:r>
              <a:rPr sz="1800"/>
              <a:t>داخلي</a:t>
            </a:r>
            <a:r>
              <a:rPr sz="1800"/>
              <a:t> / </a:t>
            </a:r>
            <a:r>
              <a:rPr sz="1800"/>
              <a:t>خارجي،</a:t>
            </a:r>
            <a:r>
              <a:rPr sz="1800"/>
              <a:t> </a:t>
            </a:r>
            <a:r>
              <a:rPr sz="1800"/>
              <a:t>متواصل</a:t>
            </a:r>
            <a:r>
              <a:rPr sz="1800"/>
              <a:t>/</a:t>
            </a:r>
            <a:r>
              <a:rPr sz="1800"/>
              <a:t>مستقطع،</a:t>
            </a:r>
            <a:r>
              <a:rPr sz="1800"/>
              <a:t> </a:t>
            </a:r>
            <a:r>
              <a:rPr sz="1800"/>
              <a:t>حضوري</a:t>
            </a:r>
            <a:r>
              <a:rPr sz="1800"/>
              <a:t>/ </a:t>
            </a:r>
            <a:r>
              <a:rPr sz="1800"/>
              <a:t>عن</a:t>
            </a:r>
            <a:r>
              <a:rPr sz="1800"/>
              <a:t> </a:t>
            </a:r>
            <a:r>
              <a:rPr sz="1800"/>
              <a:t>بعد</a:t>
            </a:r>
            <a:r>
              <a:rPr sz="1800"/>
              <a:t>...</a:t>
            </a:r>
            <a:r>
              <a:rPr sz="1800"/>
              <a:t>الح</a:t>
            </a:r>
            <a:r>
              <a:rPr sz="1800"/>
              <a:t>} </a:t>
            </a:r>
            <a:r>
              <a:rPr sz="1800"/>
              <a:t>بالاضافة</a:t>
            </a:r>
            <a:r>
              <a:rPr sz="1800"/>
              <a:t> </a:t>
            </a:r>
            <a:r>
              <a:rPr sz="1800"/>
              <a:t>إلى</a:t>
            </a:r>
            <a:r>
              <a:rPr sz="1800"/>
              <a:t> </a:t>
            </a:r>
            <a:r>
              <a:rPr sz="1800"/>
              <a:t>إعداد</a:t>
            </a:r>
            <a:r>
              <a:rPr sz="1800"/>
              <a:t> </a:t>
            </a:r>
            <a:r>
              <a:rPr sz="1800"/>
              <a:t>البرامج</a:t>
            </a:r>
            <a:r>
              <a:rPr sz="1800"/>
              <a:t> </a:t>
            </a:r>
            <a:r>
              <a:rPr sz="1800"/>
              <a:t>البيداغوجية</a:t>
            </a:r>
            <a:r>
              <a:rPr sz="1800"/>
              <a:t> </a:t>
            </a:r>
            <a:r>
              <a:rPr sz="1800"/>
              <a:t>والوسائل</a:t>
            </a:r>
            <a:r>
              <a:rPr sz="1800"/>
              <a:t> </a:t>
            </a:r>
            <a:r>
              <a:rPr sz="1800"/>
              <a:t>الواجب</a:t>
            </a:r>
            <a:r>
              <a:rPr sz="1800"/>
              <a:t> </a:t>
            </a:r>
            <a:r>
              <a:rPr sz="1800"/>
              <a:t>استخدامها</a:t>
            </a:r>
            <a:r>
              <a:rPr sz="1800"/>
              <a:t> </a:t>
            </a:r>
            <a:r>
              <a:rPr sz="1800"/>
              <a:t>في</a:t>
            </a:r>
            <a:r>
              <a:rPr sz="1800"/>
              <a:t> </a:t>
            </a:r>
            <a:r>
              <a:rPr sz="1800"/>
              <a:t>العملية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: </a:t>
            </a:r>
            <a:r>
              <a:rPr sz="1800"/>
              <a:t>اختيار</a:t>
            </a:r>
            <a:r>
              <a:rPr sz="1800"/>
              <a:t> </a:t>
            </a:r>
            <a:r>
              <a:rPr sz="1800"/>
              <a:t>نمط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التكلفة</a:t>
            </a:r>
            <a:r>
              <a:rPr sz="1800"/>
              <a:t> </a:t>
            </a:r>
            <a:r>
              <a:rPr sz="1800"/>
              <a:t>ـ</a:t>
            </a:r>
            <a:r>
              <a:rPr sz="1800"/>
              <a:t> </a:t>
            </a:r>
            <a:r>
              <a:rPr sz="1800"/>
              <a:t>وفرة</a:t>
            </a:r>
            <a:r>
              <a:rPr sz="1800"/>
              <a:t> </a:t>
            </a:r>
            <a:r>
              <a:rPr sz="1800"/>
              <a:t>الإمكانيات</a:t>
            </a:r>
            <a:r>
              <a:rPr sz="1800"/>
              <a:t> </a:t>
            </a:r>
            <a:r>
              <a:rPr sz="1800"/>
              <a:t>ـ</a:t>
            </a:r>
            <a:r>
              <a:rPr sz="1800"/>
              <a:t> </a:t>
            </a:r>
            <a:r>
              <a:rPr sz="1800"/>
              <a:t>مطابقة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لاحتياجات</a:t>
            </a:r>
            <a:r>
              <a:rPr sz="1800"/>
              <a:t> </a:t>
            </a:r>
            <a:r>
              <a:rPr sz="1800"/>
              <a:t>المؤسسة</a:t>
            </a:r>
            <a:r>
              <a:rPr sz="1800"/>
              <a:t> </a:t>
            </a:r>
            <a:r>
              <a:rPr sz="1800"/>
              <a:t>ـ</a:t>
            </a:r>
            <a:r>
              <a:rPr sz="1800"/>
              <a:t> </a:t>
            </a:r>
            <a:r>
              <a:rPr sz="1800"/>
              <a:t>الفئات</a:t>
            </a:r>
            <a:r>
              <a:rPr sz="1800"/>
              <a:t> </a:t>
            </a:r>
            <a:r>
              <a:rPr sz="1800"/>
              <a:t>المهنية</a:t>
            </a:r>
            <a:r>
              <a:rPr sz="1800"/>
              <a:t> </a:t>
            </a:r>
            <a:r>
              <a:rPr sz="1800"/>
              <a:t>المعنية</a:t>
            </a:r>
            <a:r>
              <a:rPr sz="1800"/>
              <a:t> </a:t>
            </a:r>
            <a:r>
              <a:rPr sz="1800"/>
              <a:t>بالتكوين</a:t>
            </a:r>
            <a:r>
              <a:rPr sz="1800"/>
              <a:t> </a:t>
            </a:r>
          </a:p>
          <a:p>
            <a:pPr lvl="0" algn="r">
              <a:buNone/>
            </a:pPr>
            <a:r>
              <a:rPr sz="1800"/>
              <a:t>تصميم</a:t>
            </a:r>
            <a:r>
              <a:rPr sz="1800"/>
              <a:t> </a:t>
            </a:r>
            <a:r>
              <a:rPr sz="1800"/>
              <a:t>وإعداد</a:t>
            </a:r>
            <a:r>
              <a:rPr sz="1800"/>
              <a:t> </a:t>
            </a:r>
            <a:r>
              <a:rPr sz="1800"/>
              <a:t>برامج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 :                                                                                                       </a:t>
            </a:r>
          </a:p>
          <a:p>
            <a:pPr lvl="0" algn="r">
              <a:buNone/>
            </a:pPr>
            <a:r>
              <a:rPr sz="1800"/>
              <a:t>برنامج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هو</a:t>
            </a:r>
            <a:r>
              <a:rPr sz="1800"/>
              <a:t> </a:t>
            </a:r>
            <a:r>
              <a:rPr sz="1800"/>
              <a:t>وثيقة</a:t>
            </a:r>
            <a:r>
              <a:rPr sz="1800"/>
              <a:t> </a:t>
            </a:r>
            <a:r>
              <a:rPr sz="1800"/>
              <a:t>مكتوبة</a:t>
            </a:r>
            <a:r>
              <a:rPr sz="1800"/>
              <a:t> </a:t>
            </a:r>
            <a:r>
              <a:rPr sz="1800"/>
              <a:t>تصف</a:t>
            </a:r>
            <a:r>
              <a:rPr sz="1800"/>
              <a:t> </a:t>
            </a:r>
            <a:r>
              <a:rPr sz="1800"/>
              <a:t>بشكل</a:t>
            </a:r>
            <a:r>
              <a:rPr sz="1800"/>
              <a:t> </a:t>
            </a:r>
            <a:r>
              <a:rPr sz="1800"/>
              <a:t>مفصل</a:t>
            </a:r>
            <a:r>
              <a:rPr sz="1800"/>
              <a:t> </a:t>
            </a:r>
            <a:r>
              <a:rPr sz="1800"/>
              <a:t>محتويات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المخططة</a:t>
            </a:r>
            <a:r>
              <a:rPr sz="1800"/>
              <a:t> </a:t>
            </a:r>
            <a:r>
              <a:rPr sz="1800"/>
              <a:t>،</a:t>
            </a:r>
            <a:r>
              <a:rPr sz="1800"/>
              <a:t> </a:t>
            </a:r>
            <a:r>
              <a:rPr sz="1800"/>
              <a:t>وينتج</a:t>
            </a:r>
            <a:r>
              <a:rPr sz="1800"/>
              <a:t> </a:t>
            </a:r>
            <a:r>
              <a:rPr sz="1800"/>
              <a:t>البرنامج</a:t>
            </a:r>
            <a:r>
              <a:rPr sz="1800"/>
              <a:t> </a:t>
            </a:r>
            <a:r>
              <a:rPr sz="1800"/>
              <a:t>عادة</a:t>
            </a:r>
            <a:r>
              <a:rPr sz="1800"/>
              <a:t> </a:t>
            </a:r>
            <a:r>
              <a:rPr sz="1800"/>
              <a:t>منهجية</a:t>
            </a:r>
            <a:r>
              <a:rPr sz="1800"/>
              <a:t> </a:t>
            </a:r>
            <a:r>
              <a:rPr sz="1800"/>
              <a:t>التدرج</a:t>
            </a:r>
            <a:r>
              <a:rPr sz="1800"/>
              <a:t> </a:t>
            </a:r>
            <a:r>
              <a:rPr sz="1800"/>
              <a:t>البيدااغوجي</a:t>
            </a:r>
            <a:r>
              <a:rPr sz="1800"/>
              <a:t> </a:t>
            </a:r>
            <a:r>
              <a:rPr sz="1800"/>
              <a:t>أي</a:t>
            </a:r>
            <a:r>
              <a:rPr sz="1800"/>
              <a:t> </a:t>
            </a:r>
            <a:r>
              <a:rPr sz="1800"/>
              <a:t>الانتقال</a:t>
            </a:r>
            <a:r>
              <a:rPr sz="1800"/>
              <a:t> </a:t>
            </a:r>
            <a:r>
              <a:rPr sz="1800"/>
              <a:t>من</a:t>
            </a:r>
            <a:r>
              <a:rPr sz="1800"/>
              <a:t> </a:t>
            </a:r>
            <a:r>
              <a:rPr sz="1800"/>
              <a:t>الاقل</a:t>
            </a:r>
            <a:r>
              <a:rPr sz="1800"/>
              <a:t> </a:t>
            </a:r>
            <a:r>
              <a:rPr sz="1800"/>
              <a:t>الى</a:t>
            </a:r>
            <a:r>
              <a:rPr sz="1800"/>
              <a:t> </a:t>
            </a:r>
            <a:r>
              <a:rPr sz="1800"/>
              <a:t>الاكثر</a:t>
            </a:r>
            <a:r>
              <a:rPr sz="1800"/>
              <a:t> </a:t>
            </a:r>
            <a:r>
              <a:rPr sz="1800"/>
              <a:t>صعوبة</a:t>
            </a:r>
            <a:r>
              <a:rPr sz="1800"/>
              <a:t> </a:t>
            </a:r>
            <a:r>
              <a:rPr sz="1800"/>
              <a:t>وتعقيدا</a:t>
            </a:r>
            <a:r>
              <a:rPr sz="1800"/>
              <a:t> </a:t>
            </a:r>
            <a:r>
              <a:rPr sz="1800"/>
              <a:t>،في</a:t>
            </a:r>
            <a:r>
              <a:rPr sz="1800"/>
              <a:t> </a:t>
            </a:r>
            <a:r>
              <a:rPr sz="1800"/>
              <a:t>اطار</a:t>
            </a:r>
            <a:r>
              <a:rPr sz="1800"/>
              <a:t> </a:t>
            </a:r>
            <a:r>
              <a:rPr sz="1800"/>
              <a:t>الاهداف</a:t>
            </a:r>
            <a:r>
              <a:rPr sz="1800"/>
              <a:t> </a:t>
            </a:r>
            <a:r>
              <a:rPr sz="1800"/>
              <a:t>التكوينية</a:t>
            </a:r>
            <a:r>
              <a:rPr sz="1800"/>
              <a:t> </a:t>
            </a:r>
            <a:r>
              <a:rPr sz="1800"/>
              <a:t>المحددة</a:t>
            </a:r>
            <a:r>
              <a:rPr sz="1800"/>
              <a:t> </a:t>
            </a:r>
          </a:p>
          <a:p>
            <a:pPr lvl="0" algn="r">
              <a:buNone/>
            </a:pPr>
            <a:r>
              <a:rPr sz="1800"/>
              <a:t> </a:t>
            </a:r>
            <a:r>
              <a:rPr sz="1800"/>
              <a:t>اختيار</a:t>
            </a:r>
            <a:r>
              <a:rPr sz="1800"/>
              <a:t> </a:t>
            </a:r>
            <a:r>
              <a:rPr sz="1800"/>
              <a:t>وسائل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: </a:t>
            </a:r>
            <a:r>
              <a:rPr sz="1800"/>
              <a:t>يقصد</a:t>
            </a:r>
            <a:r>
              <a:rPr sz="1800"/>
              <a:t> </a:t>
            </a:r>
            <a:r>
              <a:rPr sz="1800"/>
              <a:t>بوسائل</a:t>
            </a:r>
            <a:r>
              <a:rPr sz="1800"/>
              <a:t> </a:t>
            </a:r>
            <a:r>
              <a:rPr sz="1800"/>
              <a:t>التكوين</a:t>
            </a:r>
            <a:r>
              <a:rPr sz="1800"/>
              <a:t> </a:t>
            </a:r>
            <a:r>
              <a:rPr sz="1800"/>
              <a:t>كل</a:t>
            </a:r>
            <a:r>
              <a:rPr sz="1800"/>
              <a:t> </a:t>
            </a:r>
            <a:r>
              <a:rPr sz="1800"/>
              <a:t>اداة</a:t>
            </a:r>
            <a:r>
              <a:rPr sz="1800"/>
              <a:t> </a:t>
            </a:r>
            <a:r>
              <a:rPr sz="1800"/>
              <a:t>أو</a:t>
            </a:r>
            <a:r>
              <a:rPr sz="1800"/>
              <a:t> </a:t>
            </a:r>
            <a:r>
              <a:rPr sz="1800"/>
              <a:t>وسيلة</a:t>
            </a:r>
            <a:r>
              <a:rPr sz="1800"/>
              <a:t> </a:t>
            </a:r>
            <a:r>
              <a:rPr sz="1800"/>
              <a:t>يستخدمها</a:t>
            </a:r>
            <a:r>
              <a:rPr sz="1800"/>
              <a:t> </a:t>
            </a:r>
            <a:r>
              <a:rPr sz="1800"/>
              <a:t>المكون</a:t>
            </a:r>
            <a:r>
              <a:rPr sz="1800"/>
              <a:t> </a:t>
            </a:r>
            <a:r>
              <a:rPr sz="1800"/>
              <a:t>لتحسين</a:t>
            </a:r>
            <a:r>
              <a:rPr sz="1800"/>
              <a:t> </a:t>
            </a:r>
            <a:r>
              <a:rPr sz="1800"/>
              <a:t>عملية</a:t>
            </a:r>
            <a:r>
              <a:rPr sz="1800"/>
              <a:t> </a:t>
            </a:r>
            <a:r>
              <a:rPr sz="1800"/>
              <a:t>التعليم</a:t>
            </a:r>
            <a:r>
              <a:rPr sz="1800"/>
              <a:t> </a:t>
            </a:r>
            <a:r>
              <a:rPr sz="1800"/>
              <a:t>و</a:t>
            </a:r>
            <a:r>
              <a:rPr sz="1800"/>
              <a:t> </a:t>
            </a:r>
            <a:r>
              <a:rPr sz="1800"/>
              <a:t>التعلم</a:t>
            </a:r>
            <a:r>
              <a:rPr sz="1800"/>
              <a:t> </a:t>
            </a:r>
            <a:r>
              <a:rPr sz="1800"/>
              <a:t>وتوضيح</a:t>
            </a:r>
            <a:r>
              <a:rPr sz="1800"/>
              <a:t> </a:t>
            </a:r>
            <a:r>
              <a:rPr sz="1800"/>
              <a:t>محتوى</a:t>
            </a:r>
            <a:r>
              <a:rPr sz="1800"/>
              <a:t> </a:t>
            </a:r>
            <a:r>
              <a:rPr sz="1800"/>
              <a:t>الدروس</a:t>
            </a:r>
            <a:r>
              <a:rPr sz="1800"/>
              <a:t> </a:t>
            </a:r>
            <a:r>
              <a:rPr sz="1800"/>
              <a:t>وصولا</a:t>
            </a:r>
            <a:r>
              <a:rPr sz="1800"/>
              <a:t> </a:t>
            </a:r>
            <a:r>
              <a:rPr sz="1800"/>
              <a:t>الى</a:t>
            </a:r>
            <a:r>
              <a:rPr sz="1800"/>
              <a:t> </a:t>
            </a:r>
            <a:r>
              <a:rPr sz="1800"/>
              <a:t>فهم</a:t>
            </a:r>
            <a:r>
              <a:rPr sz="1800"/>
              <a:t> </a:t>
            </a:r>
            <a:r>
              <a:rPr sz="1800"/>
              <a:t>اكثر</a:t>
            </a:r>
            <a:r>
              <a:rPr sz="1800"/>
              <a:t> </a:t>
            </a:r>
            <a:r>
              <a:rPr sz="1800"/>
              <a:t>وجهد</a:t>
            </a:r>
            <a:r>
              <a:rPr sz="1800"/>
              <a:t> </a:t>
            </a:r>
            <a:r>
              <a:rPr sz="1800"/>
              <a:t>أقل</a:t>
            </a:r>
            <a:r>
              <a:rPr sz="1800"/>
              <a:t> .</a:t>
            </a:r>
          </a:p>
          <a:p>
            <a:pPr lvl="0" algn="r">
              <a:buNone/>
            </a:pPr>
            <a:r>
              <a:rPr sz="1800"/>
              <a:t>    </a:t>
            </a:r>
          </a:p>
          <a:p>
            <a:pPr lvl="0" algn="r">
              <a:buNone/>
            </a:pPr>
          </a:p>
          <a:p>
            <a:pPr lvl="0" algn="r">
              <a:buNone/>
            </a:pPr>
          </a:p>
          <a:p>
            <a:pPr lvl="0" algn="r">
              <a:buNone/>
            </a:pPr>
          </a:p>
          <a:p>
            <a:pPr lvl="0" algn="r">
              <a:buNone/>
            </a:pPr>
          </a:p>
          <a:p>
            <a:pPr lvl="0" algn="r">
              <a:buNone/>
            </a:pPr>
          </a:p>
        </p:txBody>
      </p:sp>
    </p:spTree>
  </p:cSld>
  <p:transition spd="slow" advClick="0">
    <p:cover dir="l"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5" presetSubtype="1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118" end="15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charRg st="118" end="15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nodeType="clickEffect" presetClass="exit" presetID="8" presetSubtype="16" grpId="0" fill="hold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mph" presetID="4" presetSubtype="2" fill="hold">
                                  <p:stCondLst>
                                    <p:cond delay="0"/>
                                  </p:stCondLst>
                                  <p:childTnLst>
                                    <p:anim to="1.5" valueType="num" calcmode="lin">
                                      <p:cBhvr override="childStyl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charRg st="11" end="4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nodeType="withEffect" presetClass="emph" presetID="4" presetSubtype="2" fill="hold">
                                  <p:stCondLst>
                                    <p:cond delay="0"/>
                                  </p:stCondLst>
                                  <p:childTnLst>
                                    <p:anim to="1.5" valueType="num" calcmode="lin">
                                      <p:cBhvr override="childStyl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charRg st="45" end="72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nodeType="withEffect" presetClass="emph" presetID="4" presetSubtype="2" fill="hold">
                                  <p:stCondLst>
                                    <p:cond delay="0"/>
                                  </p:stCondLst>
                                  <p:childTnLst>
                                    <p:anim to="1.5" valueType="num" calcmode="lin">
                                      <p:cBhvr override="childStyl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charRg st="72" end="93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1" nodeType="withEffect" presetClass="emph" presetID="4" presetSubtype="2" fill="hold">
                                  <p:stCondLst>
                                    <p:cond delay="0"/>
                                  </p:stCondLst>
                                  <p:childTnLst>
                                    <p:anim to="1.5" valueType="num" calcmode="lin">
                                      <p:cBhvr override="childStyle"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charRg st="93" end="1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>
            <p:ph type="title"/>
          </p:nvPr>
        </p:nvSpPr>
        <p:spPr>
          <a:xfrm>
            <a:off x="457200" y="274637"/>
            <a:ext cx="8229600" cy="4725988"/>
          </a:xfrm>
          <a:prstGeom prst="rect"/>
          <a:noFill/>
        </p:spPr>
        <p:txBody>
          <a:bodyPr wrap="square" anchor="ctr"/>
          <a:lstStyle>
            <a:lvl1pPr lvl="0">
              <a:defRPr/>
            </a:lvl1pPr>
          </a:lstStyle>
          <a:p>
            <a:pPr lvl="0"/>
            <a:r>
              <a:rPr/>
              <a:t>شكراا</a:t>
            </a:r>
            <a:br/>
            <a:r>
              <a:rPr/>
              <a:t>اللهم</a:t>
            </a:r>
            <a:r>
              <a:rPr/>
              <a:t> </a:t>
            </a:r>
            <a:r>
              <a:rPr/>
              <a:t>ارفع</a:t>
            </a:r>
            <a:r>
              <a:rPr/>
              <a:t> </a:t>
            </a:r>
            <a:r>
              <a:rPr/>
              <a:t>عنى</a:t>
            </a:r>
            <a:r>
              <a:rPr/>
              <a:t> </a:t>
            </a:r>
            <a:r>
              <a:rPr/>
              <a:t>هذا</a:t>
            </a:r>
            <a:r>
              <a:rPr/>
              <a:t> </a:t>
            </a:r>
            <a:r>
              <a:rPr/>
              <a:t>الوباء</a:t>
            </a:r>
          </a:p>
        </p:txBody>
      </p:sp>
    </p:spTree>
  </p:cSld>
  <p:transition spd="slow" advClick="0">
    <p:checker dir="vert"/>
  </p:transition>
  <p:timing>
    <p:tnLst>
      <p:par>
        <p:cTn id="1" nodeType="tmRoot" dur="indefinite" restart="never">
          <p:childTnLst>
            <p:seq concurrent="1" nextAc="seek">
              <p:cTn id="2" nodeType="mainSeq" dur="indefinite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ID="2" presetSubtype="4" grpId="0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pex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