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5" r:id="rId1"/>
  </p:sldMasterIdLst>
  <p:sldIdLst>
    <p:sldId id="274" r:id="rId2"/>
    <p:sldId id="256" r:id="rId3"/>
    <p:sldId id="275" r:id="rId4"/>
    <p:sldId id="288" r:id="rId5"/>
    <p:sldId id="277" r:id="rId6"/>
    <p:sldId id="295" r:id="rId7"/>
    <p:sldId id="296" r:id="rId8"/>
    <p:sldId id="280" r:id="rId9"/>
    <p:sldId id="281" r:id="rId10"/>
    <p:sldId id="282" r:id="rId11"/>
    <p:sldId id="264" r:id="rId12"/>
    <p:sldId id="289" r:id="rId13"/>
    <p:sldId id="297" r:id="rId14"/>
    <p:sldId id="294"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69" d="100"/>
          <a:sy n="69" d="100"/>
        </p:scale>
        <p:origin x="4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E191E-997E-4427-94C4-7023E3E09E2D}" type="doc">
      <dgm:prSet loTypeId="urn:microsoft.com/office/officeart/2005/8/layout/vList2" loCatId="list" qsTypeId="urn:microsoft.com/office/officeart/2005/8/quickstyle/3d1" qsCatId="3D" csTypeId="urn:microsoft.com/office/officeart/2005/8/colors/accent1_4" csCatId="accent1" phldr="1"/>
      <dgm:spPr/>
      <dgm:t>
        <a:bodyPr/>
        <a:lstStyle/>
        <a:p>
          <a:endParaRPr lang="fr-FR"/>
        </a:p>
      </dgm:t>
    </dgm:pt>
    <dgm:pt modelId="{C50449B0-E9F1-460D-A351-EF1AA846E0F9}">
      <dgm:prSet phldrT="[Texte]" custT="1"/>
      <dgm:spPr/>
      <dgm:t>
        <a:bodyPr/>
        <a:lstStyle/>
        <a:p>
          <a:pPr algn="r" rtl="1"/>
          <a:r>
            <a:rPr lang="ar-DZ" sz="3600" b="1" dirty="0">
              <a:latin typeface="Arial" panose="020B0604020202020204" pitchFamily="34" charset="0"/>
              <a:cs typeface="Arial" panose="020B0604020202020204" pitchFamily="34" charset="0"/>
            </a:rPr>
            <a:t>مقدمة</a:t>
          </a:r>
          <a:endParaRPr lang="fr-FR" sz="3600" b="1" dirty="0">
            <a:latin typeface="Arial" panose="020B0604020202020204" pitchFamily="34" charset="0"/>
            <a:cs typeface="Arial" panose="020B0604020202020204" pitchFamily="34" charset="0"/>
          </a:endParaRPr>
        </a:p>
      </dgm:t>
    </dgm:pt>
    <dgm:pt modelId="{5E25D619-3991-4E50-A98E-AB46FE74FE9E}" type="parTrans" cxnId="{025696E4-99F0-4C06-8E8F-72FDB195AB8D}">
      <dgm:prSet/>
      <dgm:spPr/>
      <dgm:t>
        <a:bodyPr/>
        <a:lstStyle/>
        <a:p>
          <a:pPr algn="r" rtl="1"/>
          <a:endParaRPr lang="fr-FR">
            <a:latin typeface="Arial" panose="020B0604020202020204" pitchFamily="34" charset="0"/>
            <a:cs typeface="Arial" panose="020B0604020202020204" pitchFamily="34" charset="0"/>
          </a:endParaRPr>
        </a:p>
      </dgm:t>
    </dgm:pt>
    <dgm:pt modelId="{FA15E44C-0AD2-4719-8B1D-619B1DC70FEE}" type="sibTrans" cxnId="{025696E4-99F0-4C06-8E8F-72FDB195AB8D}">
      <dgm:prSet/>
      <dgm:spPr/>
      <dgm:t>
        <a:bodyPr/>
        <a:lstStyle/>
        <a:p>
          <a:pPr algn="r" rtl="1"/>
          <a:endParaRPr lang="fr-FR">
            <a:latin typeface="Arial" panose="020B0604020202020204" pitchFamily="34" charset="0"/>
            <a:cs typeface="Arial" panose="020B0604020202020204" pitchFamily="34" charset="0"/>
          </a:endParaRPr>
        </a:p>
      </dgm:t>
    </dgm:pt>
    <dgm:pt modelId="{6342D05E-1E86-423A-99C8-785D8CAD01B7}">
      <dgm:prSet phldrT="[Texte]" custT="1"/>
      <dgm:spPr/>
      <dgm:t>
        <a:bodyPr/>
        <a:lstStyle/>
        <a:p>
          <a:pPr algn="r" rtl="1"/>
          <a:r>
            <a:rPr lang="ar-DZ" sz="2800" b="1" kern="1200" dirty="0">
              <a:latin typeface="Algerian" panose="04020705040A02060702" pitchFamily="82" charset="0"/>
              <a:cs typeface="Arial" panose="020B0604020202020204" pitchFamily="34" charset="0"/>
            </a:rPr>
            <a:t>المبحث </a:t>
          </a:r>
          <a:r>
            <a:rPr lang="ar-DZ" sz="2800" b="1" kern="1200" dirty="0">
              <a:solidFill>
                <a:prstClr val="white"/>
              </a:solidFill>
              <a:latin typeface="Algerian" panose="04020705040A02060702" pitchFamily="82" charset="0"/>
              <a:ea typeface="+mn-ea"/>
              <a:cs typeface="Arial" panose="020B0604020202020204" pitchFamily="34" charset="0"/>
            </a:rPr>
            <a:t>الأول</a:t>
          </a:r>
          <a:r>
            <a:rPr lang="fr-FR" sz="2800" b="1" kern="1200" dirty="0">
              <a:solidFill>
                <a:prstClr val="white"/>
              </a:solidFill>
              <a:latin typeface="Algerian" panose="04020705040A02060702" pitchFamily="82" charset="0"/>
              <a:ea typeface="+mn-ea"/>
              <a:cs typeface="Arial" panose="020B0604020202020204" pitchFamily="34" charset="0"/>
            </a:rPr>
            <a:t>:</a:t>
          </a:r>
          <a:r>
            <a:rPr lang="ar-DZ" sz="2800" b="1" kern="1200" dirty="0">
              <a:solidFill>
                <a:prstClr val="white"/>
              </a:solidFill>
              <a:latin typeface="Algerian" panose="04020705040A02060702" pitchFamily="82" charset="0"/>
              <a:ea typeface="+mn-ea"/>
              <a:cs typeface="Arial" panose="020B0604020202020204" pitchFamily="34" charset="0"/>
            </a:rPr>
            <a:t> ماهية التكوين </a:t>
          </a:r>
          <a:endParaRPr lang="fr-FR" sz="2800" b="1" kern="1200" dirty="0">
            <a:solidFill>
              <a:prstClr val="white"/>
            </a:solidFill>
            <a:latin typeface="Algerian" panose="04020705040A02060702" pitchFamily="82" charset="0"/>
            <a:ea typeface="+mn-ea"/>
            <a:cs typeface="Arial" panose="020B0604020202020204" pitchFamily="34" charset="0"/>
          </a:endParaRPr>
        </a:p>
      </dgm:t>
    </dgm:pt>
    <dgm:pt modelId="{496A7E37-3327-4D60-B0A1-9114A41C78CA}" type="parTrans" cxnId="{4EBD443F-86FC-4C60-8D5F-9918972AC335}">
      <dgm:prSet/>
      <dgm:spPr/>
      <dgm:t>
        <a:bodyPr/>
        <a:lstStyle/>
        <a:p>
          <a:pPr algn="r" rtl="1"/>
          <a:endParaRPr lang="fr-FR">
            <a:latin typeface="Arial" panose="020B0604020202020204" pitchFamily="34" charset="0"/>
            <a:cs typeface="Arial" panose="020B0604020202020204" pitchFamily="34" charset="0"/>
          </a:endParaRPr>
        </a:p>
      </dgm:t>
    </dgm:pt>
    <dgm:pt modelId="{15B93F02-E6DE-4849-A8BA-2B2F1BCC971B}" type="sibTrans" cxnId="{4EBD443F-86FC-4C60-8D5F-9918972AC335}">
      <dgm:prSet/>
      <dgm:spPr/>
      <dgm:t>
        <a:bodyPr/>
        <a:lstStyle/>
        <a:p>
          <a:pPr algn="r" rtl="1"/>
          <a:endParaRPr lang="fr-FR">
            <a:latin typeface="Arial" panose="020B0604020202020204" pitchFamily="34" charset="0"/>
            <a:cs typeface="Arial" panose="020B0604020202020204" pitchFamily="34" charset="0"/>
          </a:endParaRPr>
        </a:p>
      </dgm:t>
    </dgm:pt>
    <dgm:pt modelId="{7FF609BC-E1DF-44B2-BF79-EFAE110B2BB0}">
      <dgm:prSet phldrT="[Texte]" custT="1"/>
      <dgm:spPr/>
      <dgm:t>
        <a:bodyPr/>
        <a:lstStyle/>
        <a:p>
          <a:pPr algn="r" rtl="1"/>
          <a:r>
            <a:rPr lang="ar-DZ" sz="2000" b="1" kern="1200" dirty="0">
              <a:latin typeface="Arial" panose="020B0604020202020204" pitchFamily="34" charset="0"/>
              <a:cs typeface="Arial" panose="020B0604020202020204" pitchFamily="34" charset="0"/>
            </a:rPr>
            <a:t>المطلب الأول :مفهوم التكوين .</a:t>
          </a:r>
          <a:endParaRPr lang="fr-FR"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8894BDDE-8293-4048-8402-95875F73E39B}" type="parTrans" cxnId="{EE1124A8-F658-4321-BBE9-E80939B4ABC6}">
      <dgm:prSet/>
      <dgm:spPr/>
      <dgm:t>
        <a:bodyPr/>
        <a:lstStyle/>
        <a:p>
          <a:pPr algn="r" rtl="1"/>
          <a:endParaRPr lang="fr-FR">
            <a:latin typeface="Arial" panose="020B0604020202020204" pitchFamily="34" charset="0"/>
            <a:cs typeface="Arial" panose="020B0604020202020204" pitchFamily="34" charset="0"/>
          </a:endParaRPr>
        </a:p>
      </dgm:t>
    </dgm:pt>
    <dgm:pt modelId="{25051841-2A7F-4847-9A96-68F25D3CA092}" type="sibTrans" cxnId="{EE1124A8-F658-4321-BBE9-E80939B4ABC6}">
      <dgm:prSet/>
      <dgm:spPr/>
      <dgm:t>
        <a:bodyPr/>
        <a:lstStyle/>
        <a:p>
          <a:pPr algn="r" rtl="1"/>
          <a:endParaRPr lang="fr-FR">
            <a:latin typeface="Arial" panose="020B0604020202020204" pitchFamily="34" charset="0"/>
            <a:cs typeface="Arial" panose="020B0604020202020204" pitchFamily="34" charset="0"/>
          </a:endParaRPr>
        </a:p>
      </dgm:t>
    </dgm:pt>
    <dgm:pt modelId="{EC4A80FE-5944-4AF4-81FE-E963839FFF33}">
      <dgm:prSet phldrT="[Texte]" custT="1"/>
      <dgm:spPr/>
      <dgm:t>
        <a:bodyPr/>
        <a:lstStyle/>
        <a:p>
          <a:pPr algn="r" rtl="1"/>
          <a:r>
            <a:rPr lang="ar-DZ" sz="2800" b="1" kern="1200" dirty="0">
              <a:latin typeface="Arial" panose="020B0604020202020204" pitchFamily="34" charset="0"/>
              <a:cs typeface="Arial" panose="020B0604020202020204" pitchFamily="34" charset="0"/>
            </a:rPr>
            <a:t>المبحث الثاني :</a:t>
          </a:r>
          <a:r>
            <a:rPr lang="ar-DZ" sz="2800" b="1" kern="1200" dirty="0">
              <a:solidFill>
                <a:prstClr val="white"/>
              </a:solidFill>
              <a:latin typeface="Arial" panose="020B0604020202020204" pitchFamily="34" charset="0"/>
              <a:ea typeface="+mn-ea"/>
              <a:cs typeface="Arial" panose="020B0604020202020204" pitchFamily="34" charset="0"/>
            </a:rPr>
            <a:t>وسائل عملية التكوين </a:t>
          </a:r>
          <a:endParaRPr lang="fr-FR" sz="2800" b="1" kern="1200" dirty="0">
            <a:solidFill>
              <a:prstClr val="white"/>
            </a:solidFill>
            <a:latin typeface="Arial" panose="020B0604020202020204" pitchFamily="34" charset="0"/>
            <a:ea typeface="+mn-ea"/>
            <a:cs typeface="Arial" panose="020B0604020202020204" pitchFamily="34" charset="0"/>
          </a:endParaRPr>
        </a:p>
      </dgm:t>
    </dgm:pt>
    <dgm:pt modelId="{CEF35001-805A-42F1-8ECD-DA1B601D031E}" type="parTrans" cxnId="{BF71939E-0549-48EA-8509-B8BD8CCDC25D}">
      <dgm:prSet/>
      <dgm:spPr/>
      <dgm:t>
        <a:bodyPr/>
        <a:lstStyle/>
        <a:p>
          <a:pPr algn="r" rtl="1"/>
          <a:endParaRPr lang="fr-FR">
            <a:latin typeface="Arial" panose="020B0604020202020204" pitchFamily="34" charset="0"/>
            <a:cs typeface="Arial" panose="020B0604020202020204" pitchFamily="34" charset="0"/>
          </a:endParaRPr>
        </a:p>
      </dgm:t>
    </dgm:pt>
    <dgm:pt modelId="{FB72A059-F3DB-44E4-9D66-731F90AE922A}" type="sibTrans" cxnId="{BF71939E-0549-48EA-8509-B8BD8CCDC25D}">
      <dgm:prSet/>
      <dgm:spPr/>
      <dgm:t>
        <a:bodyPr/>
        <a:lstStyle/>
        <a:p>
          <a:pPr algn="r" rtl="1"/>
          <a:endParaRPr lang="fr-FR">
            <a:latin typeface="Arial" panose="020B0604020202020204" pitchFamily="34" charset="0"/>
            <a:cs typeface="Arial" panose="020B0604020202020204" pitchFamily="34" charset="0"/>
          </a:endParaRPr>
        </a:p>
      </dgm:t>
    </dgm:pt>
    <dgm:pt modelId="{AE396C3B-BCA3-4932-8320-46D9EEC6FD63}">
      <dgm:prSet custT="1"/>
      <dgm:spPr/>
      <dgm:t>
        <a:bodyPr/>
        <a:lstStyle/>
        <a:p>
          <a:pPr algn="r" rtl="1"/>
          <a:r>
            <a:rPr lang="ar-DZ"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المطلب</a:t>
          </a:r>
          <a:r>
            <a:rPr lang="ar-DZ" sz="2000" b="1" kern="1200" dirty="0">
              <a:latin typeface="Arial" panose="020B0604020202020204" pitchFamily="34" charset="0"/>
              <a:cs typeface="Arial" panose="020B0604020202020204" pitchFamily="34" charset="0"/>
            </a:rPr>
            <a:t> الأول:</a:t>
          </a:r>
          <a:r>
            <a:rPr lang="ar-DZ"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وسائل التكوين . </a:t>
          </a:r>
          <a:endParaRPr lang="fr-FR"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9B1D0995-0C11-4028-9897-6B58221F327A}" type="parTrans" cxnId="{662C63F3-6903-43C3-9F09-53AA7D58DF16}">
      <dgm:prSet/>
      <dgm:spPr/>
      <dgm:t>
        <a:bodyPr/>
        <a:lstStyle/>
        <a:p>
          <a:pPr algn="r" rtl="1"/>
          <a:endParaRPr lang="fr-FR">
            <a:latin typeface="Arial" panose="020B0604020202020204" pitchFamily="34" charset="0"/>
            <a:cs typeface="Arial" panose="020B0604020202020204" pitchFamily="34" charset="0"/>
          </a:endParaRPr>
        </a:p>
      </dgm:t>
    </dgm:pt>
    <dgm:pt modelId="{61DE8148-C5E4-492D-B991-06580F48339C}" type="sibTrans" cxnId="{662C63F3-6903-43C3-9F09-53AA7D58DF16}">
      <dgm:prSet/>
      <dgm:spPr/>
      <dgm:t>
        <a:bodyPr/>
        <a:lstStyle/>
        <a:p>
          <a:pPr algn="r" rtl="1"/>
          <a:endParaRPr lang="fr-FR">
            <a:latin typeface="Arial" panose="020B0604020202020204" pitchFamily="34" charset="0"/>
            <a:cs typeface="Arial" panose="020B0604020202020204" pitchFamily="34" charset="0"/>
          </a:endParaRPr>
        </a:p>
      </dgm:t>
    </dgm:pt>
    <dgm:pt modelId="{1A851722-B024-47E1-B4CD-DF22C2381BE1}">
      <dgm:prSet custT="1"/>
      <dgm:spPr/>
      <dgm:t>
        <a:bodyPr/>
        <a:lstStyle/>
        <a:p>
          <a:pPr algn="r" rtl="1"/>
          <a:r>
            <a:rPr lang="ar-DZ"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المطلب الثالث: عوامل نجاح التكوين.</a:t>
          </a:r>
          <a:endParaRPr lang="fr-FR"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057E1D56-92D5-4824-A658-37F0B7E1B6CF}" type="parTrans" cxnId="{1C6B1793-5C79-441F-8874-2E005DDA2B5F}">
      <dgm:prSet/>
      <dgm:spPr/>
      <dgm:t>
        <a:bodyPr/>
        <a:lstStyle/>
        <a:p>
          <a:pPr algn="r" rtl="1"/>
          <a:endParaRPr lang="fr-FR">
            <a:latin typeface="Arial" panose="020B0604020202020204" pitchFamily="34" charset="0"/>
            <a:cs typeface="Arial" panose="020B0604020202020204" pitchFamily="34" charset="0"/>
          </a:endParaRPr>
        </a:p>
      </dgm:t>
    </dgm:pt>
    <dgm:pt modelId="{9E9DA87F-6F03-442D-BA18-73A6C893E568}" type="sibTrans" cxnId="{1C6B1793-5C79-441F-8874-2E005DDA2B5F}">
      <dgm:prSet/>
      <dgm:spPr/>
      <dgm:t>
        <a:bodyPr/>
        <a:lstStyle/>
        <a:p>
          <a:pPr algn="r" rtl="1"/>
          <a:endParaRPr lang="fr-FR">
            <a:latin typeface="Arial" panose="020B0604020202020204" pitchFamily="34" charset="0"/>
            <a:cs typeface="Arial" panose="020B0604020202020204" pitchFamily="34" charset="0"/>
          </a:endParaRPr>
        </a:p>
      </dgm:t>
    </dgm:pt>
    <dgm:pt modelId="{AC8BFC64-26AE-43A2-8769-4A094B86ECFC}">
      <dgm:prSet custT="1"/>
      <dgm:spPr/>
      <dgm:t>
        <a:bodyPr/>
        <a:lstStyle/>
        <a:p>
          <a:pPr algn="r" rtl="1"/>
          <a:r>
            <a:rPr lang="ar-DZ" sz="3600" b="1" kern="1200" dirty="0">
              <a:solidFill>
                <a:prstClr val="white"/>
              </a:solidFill>
              <a:latin typeface="Arial" panose="020B0604020202020204" pitchFamily="34" charset="0"/>
              <a:ea typeface="+mn-ea"/>
              <a:cs typeface="Arial" panose="020B0604020202020204" pitchFamily="34" charset="0"/>
            </a:rPr>
            <a:t>خاتمة.</a:t>
          </a:r>
          <a:endParaRPr lang="fr-FR" sz="3600" b="1" kern="1200" dirty="0">
            <a:solidFill>
              <a:prstClr val="white"/>
            </a:solidFill>
            <a:latin typeface="Arial" panose="020B0604020202020204" pitchFamily="34" charset="0"/>
            <a:ea typeface="+mn-ea"/>
            <a:cs typeface="Arial" panose="020B0604020202020204" pitchFamily="34" charset="0"/>
          </a:endParaRPr>
        </a:p>
      </dgm:t>
    </dgm:pt>
    <dgm:pt modelId="{4E4CF200-34DA-4F06-B600-8034405B54C0}" type="parTrans" cxnId="{0CB27F06-3B5F-4C03-9C7A-41E6CD1D0944}">
      <dgm:prSet/>
      <dgm:spPr/>
      <dgm:t>
        <a:bodyPr/>
        <a:lstStyle/>
        <a:p>
          <a:endParaRPr lang="fr-FR">
            <a:latin typeface="Arial" panose="020B0604020202020204" pitchFamily="34" charset="0"/>
            <a:cs typeface="Arial" panose="020B0604020202020204" pitchFamily="34" charset="0"/>
          </a:endParaRPr>
        </a:p>
      </dgm:t>
    </dgm:pt>
    <dgm:pt modelId="{B148BF45-EB22-4C3A-AF5D-55E3B17666FD}" type="sibTrans" cxnId="{0CB27F06-3B5F-4C03-9C7A-41E6CD1D0944}">
      <dgm:prSet/>
      <dgm:spPr/>
      <dgm:t>
        <a:bodyPr/>
        <a:lstStyle/>
        <a:p>
          <a:endParaRPr lang="fr-FR">
            <a:latin typeface="Arial" panose="020B0604020202020204" pitchFamily="34" charset="0"/>
            <a:cs typeface="Arial" panose="020B0604020202020204" pitchFamily="34" charset="0"/>
          </a:endParaRPr>
        </a:p>
      </dgm:t>
    </dgm:pt>
    <dgm:pt modelId="{D894FE88-7212-44F6-B584-EF90B1F832B9}">
      <dgm:prSet phldrT="[Texte]" custT="1"/>
      <dgm:spPr/>
      <dgm:t>
        <a:bodyPr/>
        <a:lstStyle/>
        <a:p>
          <a:pPr algn="r" rtl="1"/>
          <a:r>
            <a:rPr lang="ar-DZ"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المطلب الثالث: أهمية التكوين .</a:t>
          </a:r>
          <a:endParaRPr lang="fr-FR"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E90DE091-0423-4D7C-AC70-3FE66C7BFB33}" type="parTrans" cxnId="{302BA12B-199F-4BBA-84FF-E9D9782B67AF}">
      <dgm:prSet/>
      <dgm:spPr/>
      <dgm:t>
        <a:bodyPr/>
        <a:lstStyle/>
        <a:p>
          <a:endParaRPr lang="fr-FR"/>
        </a:p>
      </dgm:t>
    </dgm:pt>
    <dgm:pt modelId="{B18764BC-3B20-407B-94E3-5A2A7089BBF8}" type="sibTrans" cxnId="{302BA12B-199F-4BBA-84FF-E9D9782B67AF}">
      <dgm:prSet/>
      <dgm:spPr/>
      <dgm:t>
        <a:bodyPr/>
        <a:lstStyle/>
        <a:p>
          <a:endParaRPr lang="fr-FR"/>
        </a:p>
      </dgm:t>
    </dgm:pt>
    <dgm:pt modelId="{B9DD7309-253C-4C09-80AF-2EF1806FB4D8}">
      <dgm:prSet custT="1"/>
      <dgm:spPr/>
      <dgm:t>
        <a:bodyPr/>
        <a:lstStyle/>
        <a:p>
          <a:pPr algn="r" rtl="1"/>
          <a:r>
            <a:rPr lang="ar-DZ"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المطلب الثاني: عوائق عملية التكوين.</a:t>
          </a:r>
          <a:endParaRPr lang="fr-FR"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84219797-1278-476A-9E69-D696B31142D7}" type="parTrans" cxnId="{71260165-5AD1-4288-958D-7F8910F17E91}">
      <dgm:prSet/>
      <dgm:spPr/>
      <dgm:t>
        <a:bodyPr/>
        <a:lstStyle/>
        <a:p>
          <a:endParaRPr lang="fr-FR"/>
        </a:p>
      </dgm:t>
    </dgm:pt>
    <dgm:pt modelId="{A4AD2F49-B06F-4A3E-8B97-F41AE5618B4A}" type="sibTrans" cxnId="{71260165-5AD1-4288-958D-7F8910F17E91}">
      <dgm:prSet/>
      <dgm:spPr/>
      <dgm:t>
        <a:bodyPr/>
        <a:lstStyle/>
        <a:p>
          <a:endParaRPr lang="fr-FR"/>
        </a:p>
      </dgm:t>
    </dgm:pt>
    <dgm:pt modelId="{7588E843-2641-4642-8409-FFCD4008CC7E}">
      <dgm:prSet phldrT="[Texte]" custT="1"/>
      <dgm:spPr/>
      <dgm:t>
        <a:bodyPr/>
        <a:lstStyle/>
        <a:p>
          <a:pPr algn="r" rtl="1"/>
          <a:r>
            <a:rPr lang="ar-DZ"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المطلب الثاني: خصائص عملية التكوين.</a:t>
          </a:r>
          <a:endParaRPr lang="fr-FR"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B9CDB374-B451-495E-B118-BDB32B590F51}" type="parTrans" cxnId="{9348708B-AAE4-4A08-A6C2-F06461D0D437}">
      <dgm:prSet/>
      <dgm:spPr/>
    </dgm:pt>
    <dgm:pt modelId="{7BAF3F4B-EC9C-42D7-B866-9F63AE9C7B05}" type="sibTrans" cxnId="{9348708B-AAE4-4A08-A6C2-F06461D0D437}">
      <dgm:prSet/>
      <dgm:spPr/>
    </dgm:pt>
    <dgm:pt modelId="{FB74EAA2-83C9-4308-865F-45BCD289D80E}">
      <dgm:prSet phldrT="[Texte]" custT="1"/>
      <dgm:spPr/>
      <dgm:t>
        <a:bodyPr/>
        <a:lstStyle/>
        <a:p>
          <a:pPr algn="r" rtl="1"/>
          <a:r>
            <a:rPr lang="ar-DZ"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المطلب الرابع </a:t>
          </a:r>
          <a:r>
            <a:rPr lang="fr-FR"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t>
          </a:r>
          <a:r>
            <a:rPr lang="ar-DZ"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اهداف عملية التكوين .</a:t>
          </a:r>
          <a:endParaRPr lang="fr-FR"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D4CF4371-D637-4162-82CC-0641BE34868C}" type="parTrans" cxnId="{CD9F333F-4EAE-45EE-9B64-08F9FC42F225}">
      <dgm:prSet/>
      <dgm:spPr/>
    </dgm:pt>
    <dgm:pt modelId="{B7310DCF-42D4-4EE8-8BB2-040466054651}" type="sibTrans" cxnId="{CD9F333F-4EAE-45EE-9B64-08F9FC42F225}">
      <dgm:prSet/>
      <dgm:spPr/>
    </dgm:pt>
    <dgm:pt modelId="{3AB33483-FC28-4483-BE4D-017063207406}" type="pres">
      <dgm:prSet presAssocID="{C19E191E-997E-4427-94C4-7023E3E09E2D}" presName="linear" presStyleCnt="0">
        <dgm:presLayoutVars>
          <dgm:animLvl val="lvl"/>
          <dgm:resizeHandles val="exact"/>
        </dgm:presLayoutVars>
      </dgm:prSet>
      <dgm:spPr/>
    </dgm:pt>
    <dgm:pt modelId="{0DB48BDD-0E06-4AA9-9B16-2A567FC0F2A1}" type="pres">
      <dgm:prSet presAssocID="{C50449B0-E9F1-460D-A351-EF1AA846E0F9}" presName="parentText" presStyleLbl="node1" presStyleIdx="0" presStyleCnt="4" custScaleY="57636" custLinFactY="-415" custLinFactNeighborX="-829" custLinFactNeighborY="-100000">
        <dgm:presLayoutVars>
          <dgm:chMax val="0"/>
          <dgm:bulletEnabled val="1"/>
        </dgm:presLayoutVars>
      </dgm:prSet>
      <dgm:spPr/>
    </dgm:pt>
    <dgm:pt modelId="{7A8F4242-5B45-4046-AE6A-6E124A45CF4A}" type="pres">
      <dgm:prSet presAssocID="{FA15E44C-0AD2-4719-8B1D-619B1DC70FEE}" presName="spacer" presStyleCnt="0"/>
      <dgm:spPr/>
    </dgm:pt>
    <dgm:pt modelId="{F0D36CD2-AD61-4F8F-B680-4D710026DBD8}" type="pres">
      <dgm:prSet presAssocID="{6342D05E-1E86-423A-99C8-785D8CAD01B7}" presName="parentText" presStyleLbl="node1" presStyleIdx="1" presStyleCnt="4" custScaleY="59541" custLinFactNeighborX="-829" custLinFactNeighborY="-23667">
        <dgm:presLayoutVars>
          <dgm:chMax val="0"/>
          <dgm:bulletEnabled val="1"/>
        </dgm:presLayoutVars>
      </dgm:prSet>
      <dgm:spPr/>
    </dgm:pt>
    <dgm:pt modelId="{B0C5E824-2787-4668-8AC9-4C6C82C103C9}" type="pres">
      <dgm:prSet presAssocID="{6342D05E-1E86-423A-99C8-785D8CAD01B7}" presName="childText" presStyleLbl="revTx" presStyleIdx="0" presStyleCnt="2" custLinFactNeighborX="-829" custLinFactNeighborY="-15788">
        <dgm:presLayoutVars>
          <dgm:bulletEnabled val="1"/>
        </dgm:presLayoutVars>
      </dgm:prSet>
      <dgm:spPr/>
    </dgm:pt>
    <dgm:pt modelId="{84763C57-F83E-4D32-B826-053E239AE172}" type="pres">
      <dgm:prSet presAssocID="{EC4A80FE-5944-4AF4-81FE-E963839FFF33}" presName="parentText" presStyleLbl="node1" presStyleIdx="2" presStyleCnt="4" custScaleY="61634" custLinFactNeighborX="-373" custLinFactNeighborY="-3632">
        <dgm:presLayoutVars>
          <dgm:chMax val="0"/>
          <dgm:bulletEnabled val="1"/>
        </dgm:presLayoutVars>
      </dgm:prSet>
      <dgm:spPr/>
    </dgm:pt>
    <dgm:pt modelId="{15D90A5A-0D92-4DC2-B93B-FB36A690BF8F}" type="pres">
      <dgm:prSet presAssocID="{EC4A80FE-5944-4AF4-81FE-E963839FFF33}" presName="childText" presStyleLbl="revTx" presStyleIdx="1" presStyleCnt="2" custLinFactNeighborY="2117">
        <dgm:presLayoutVars>
          <dgm:bulletEnabled val="1"/>
        </dgm:presLayoutVars>
      </dgm:prSet>
      <dgm:spPr/>
    </dgm:pt>
    <dgm:pt modelId="{D563A9C9-3AFE-44D9-A850-97AD6E9AFA49}" type="pres">
      <dgm:prSet presAssocID="{AC8BFC64-26AE-43A2-8769-4A094B86ECFC}" presName="parentText" presStyleLbl="node1" presStyleIdx="3" presStyleCnt="4" custScaleY="61095">
        <dgm:presLayoutVars>
          <dgm:chMax val="0"/>
          <dgm:bulletEnabled val="1"/>
        </dgm:presLayoutVars>
      </dgm:prSet>
      <dgm:spPr/>
    </dgm:pt>
  </dgm:ptLst>
  <dgm:cxnLst>
    <dgm:cxn modelId="{55B0D801-6218-4C43-8BEC-6E7A6C36F764}" type="presOf" srcId="{7FF609BC-E1DF-44B2-BF79-EFAE110B2BB0}" destId="{B0C5E824-2787-4668-8AC9-4C6C82C103C9}" srcOrd="0" destOrd="0" presId="urn:microsoft.com/office/officeart/2005/8/layout/vList2"/>
    <dgm:cxn modelId="{04016906-9D2B-416E-9B18-C47CEE981202}" type="presOf" srcId="{FB74EAA2-83C9-4308-865F-45BCD289D80E}" destId="{B0C5E824-2787-4668-8AC9-4C6C82C103C9}" srcOrd="0" destOrd="3" presId="urn:microsoft.com/office/officeart/2005/8/layout/vList2"/>
    <dgm:cxn modelId="{0CB27F06-3B5F-4C03-9C7A-41E6CD1D0944}" srcId="{C19E191E-997E-4427-94C4-7023E3E09E2D}" destId="{AC8BFC64-26AE-43A2-8769-4A094B86ECFC}" srcOrd="3" destOrd="0" parTransId="{4E4CF200-34DA-4F06-B600-8034405B54C0}" sibTransId="{B148BF45-EB22-4C3A-AF5D-55E3B17666FD}"/>
    <dgm:cxn modelId="{3280360D-F88C-4607-B3F5-C6DB4911C979}" type="presOf" srcId="{AE396C3B-BCA3-4932-8320-46D9EEC6FD63}" destId="{15D90A5A-0D92-4DC2-B93B-FB36A690BF8F}" srcOrd="0" destOrd="0" presId="urn:microsoft.com/office/officeart/2005/8/layout/vList2"/>
    <dgm:cxn modelId="{302BA12B-199F-4BBA-84FF-E9D9782B67AF}" srcId="{6342D05E-1E86-423A-99C8-785D8CAD01B7}" destId="{D894FE88-7212-44F6-B584-EF90B1F832B9}" srcOrd="2" destOrd="0" parTransId="{E90DE091-0423-4D7C-AC70-3FE66C7BFB33}" sibTransId="{B18764BC-3B20-407B-94E3-5A2A7089BBF8}"/>
    <dgm:cxn modelId="{85CB202D-628C-4986-BFA6-B0790C396624}" type="presOf" srcId="{6342D05E-1E86-423A-99C8-785D8CAD01B7}" destId="{F0D36CD2-AD61-4F8F-B680-4D710026DBD8}" srcOrd="0" destOrd="0" presId="urn:microsoft.com/office/officeart/2005/8/layout/vList2"/>
    <dgm:cxn modelId="{E82F623C-A8B9-4EC0-AC02-C29A685F5759}" type="presOf" srcId="{D894FE88-7212-44F6-B584-EF90B1F832B9}" destId="{B0C5E824-2787-4668-8AC9-4C6C82C103C9}" srcOrd="0" destOrd="2" presId="urn:microsoft.com/office/officeart/2005/8/layout/vList2"/>
    <dgm:cxn modelId="{CD9F333F-4EAE-45EE-9B64-08F9FC42F225}" srcId="{6342D05E-1E86-423A-99C8-785D8CAD01B7}" destId="{FB74EAA2-83C9-4308-865F-45BCD289D80E}" srcOrd="3" destOrd="0" parTransId="{D4CF4371-D637-4162-82CC-0641BE34868C}" sibTransId="{B7310DCF-42D4-4EE8-8BB2-040466054651}"/>
    <dgm:cxn modelId="{4EBD443F-86FC-4C60-8D5F-9918972AC335}" srcId="{C19E191E-997E-4427-94C4-7023E3E09E2D}" destId="{6342D05E-1E86-423A-99C8-785D8CAD01B7}" srcOrd="1" destOrd="0" parTransId="{496A7E37-3327-4D60-B0A1-9114A41C78CA}" sibTransId="{15B93F02-E6DE-4849-A8BA-2B2F1BCC971B}"/>
    <dgm:cxn modelId="{231F8142-FDFF-4B5A-8E80-DDB79024CACD}" type="presOf" srcId="{7588E843-2641-4642-8409-FFCD4008CC7E}" destId="{B0C5E824-2787-4668-8AC9-4C6C82C103C9}" srcOrd="0" destOrd="1" presId="urn:microsoft.com/office/officeart/2005/8/layout/vList2"/>
    <dgm:cxn modelId="{A19BE362-E72E-4BC2-A6CB-C985B82FA4C7}" type="presOf" srcId="{C19E191E-997E-4427-94C4-7023E3E09E2D}" destId="{3AB33483-FC28-4483-BE4D-017063207406}" srcOrd="0" destOrd="0" presId="urn:microsoft.com/office/officeart/2005/8/layout/vList2"/>
    <dgm:cxn modelId="{4DE1E644-6611-42FC-920E-27A88FF29D89}" type="presOf" srcId="{1A851722-B024-47E1-B4CD-DF22C2381BE1}" destId="{15D90A5A-0D92-4DC2-B93B-FB36A690BF8F}" srcOrd="0" destOrd="2" presId="urn:microsoft.com/office/officeart/2005/8/layout/vList2"/>
    <dgm:cxn modelId="{71260165-5AD1-4288-958D-7F8910F17E91}" srcId="{EC4A80FE-5944-4AF4-81FE-E963839FFF33}" destId="{B9DD7309-253C-4C09-80AF-2EF1806FB4D8}" srcOrd="1" destOrd="0" parTransId="{84219797-1278-476A-9E69-D696B31142D7}" sibTransId="{A4AD2F49-B06F-4A3E-8B97-F41AE5618B4A}"/>
    <dgm:cxn modelId="{A384A551-F33B-48AC-A883-10A52ED20006}" type="presOf" srcId="{AC8BFC64-26AE-43A2-8769-4A094B86ECFC}" destId="{D563A9C9-3AFE-44D9-A850-97AD6E9AFA49}" srcOrd="0" destOrd="0" presId="urn:microsoft.com/office/officeart/2005/8/layout/vList2"/>
    <dgm:cxn modelId="{00935B52-F1C4-4EF3-AED0-D1513D73E300}" type="presOf" srcId="{EC4A80FE-5944-4AF4-81FE-E963839FFF33}" destId="{84763C57-F83E-4D32-B826-053E239AE172}" srcOrd="0" destOrd="0" presId="urn:microsoft.com/office/officeart/2005/8/layout/vList2"/>
    <dgm:cxn modelId="{1DCD0784-991C-45AB-AAC1-9CDB7F7B932C}" type="presOf" srcId="{B9DD7309-253C-4C09-80AF-2EF1806FB4D8}" destId="{15D90A5A-0D92-4DC2-B93B-FB36A690BF8F}" srcOrd="0" destOrd="1" presId="urn:microsoft.com/office/officeart/2005/8/layout/vList2"/>
    <dgm:cxn modelId="{9348708B-AAE4-4A08-A6C2-F06461D0D437}" srcId="{6342D05E-1E86-423A-99C8-785D8CAD01B7}" destId="{7588E843-2641-4642-8409-FFCD4008CC7E}" srcOrd="1" destOrd="0" parTransId="{B9CDB374-B451-495E-B118-BDB32B590F51}" sibTransId="{7BAF3F4B-EC9C-42D7-B866-9F63AE9C7B05}"/>
    <dgm:cxn modelId="{1C6B1793-5C79-441F-8874-2E005DDA2B5F}" srcId="{EC4A80FE-5944-4AF4-81FE-E963839FFF33}" destId="{1A851722-B024-47E1-B4CD-DF22C2381BE1}" srcOrd="2" destOrd="0" parTransId="{057E1D56-92D5-4824-A658-37F0B7E1B6CF}" sibTransId="{9E9DA87F-6F03-442D-BA18-73A6C893E568}"/>
    <dgm:cxn modelId="{BF71939E-0549-48EA-8509-B8BD8CCDC25D}" srcId="{C19E191E-997E-4427-94C4-7023E3E09E2D}" destId="{EC4A80FE-5944-4AF4-81FE-E963839FFF33}" srcOrd="2" destOrd="0" parTransId="{CEF35001-805A-42F1-8ECD-DA1B601D031E}" sibTransId="{FB72A059-F3DB-44E4-9D66-731F90AE922A}"/>
    <dgm:cxn modelId="{EE1124A8-F658-4321-BBE9-E80939B4ABC6}" srcId="{6342D05E-1E86-423A-99C8-785D8CAD01B7}" destId="{7FF609BC-E1DF-44B2-BF79-EFAE110B2BB0}" srcOrd="0" destOrd="0" parTransId="{8894BDDE-8293-4048-8402-95875F73E39B}" sibTransId="{25051841-2A7F-4847-9A96-68F25D3CA092}"/>
    <dgm:cxn modelId="{4EE50DDA-515A-42E5-8594-38251D02FD2F}" type="presOf" srcId="{C50449B0-E9F1-460D-A351-EF1AA846E0F9}" destId="{0DB48BDD-0E06-4AA9-9B16-2A567FC0F2A1}" srcOrd="0" destOrd="0" presId="urn:microsoft.com/office/officeart/2005/8/layout/vList2"/>
    <dgm:cxn modelId="{025696E4-99F0-4C06-8E8F-72FDB195AB8D}" srcId="{C19E191E-997E-4427-94C4-7023E3E09E2D}" destId="{C50449B0-E9F1-460D-A351-EF1AA846E0F9}" srcOrd="0" destOrd="0" parTransId="{5E25D619-3991-4E50-A98E-AB46FE74FE9E}" sibTransId="{FA15E44C-0AD2-4719-8B1D-619B1DC70FEE}"/>
    <dgm:cxn modelId="{662C63F3-6903-43C3-9F09-53AA7D58DF16}" srcId="{EC4A80FE-5944-4AF4-81FE-E963839FFF33}" destId="{AE396C3B-BCA3-4932-8320-46D9EEC6FD63}" srcOrd="0" destOrd="0" parTransId="{9B1D0995-0C11-4028-9897-6B58221F327A}" sibTransId="{61DE8148-C5E4-492D-B991-06580F48339C}"/>
    <dgm:cxn modelId="{0BBCB153-AA0E-4318-8C6C-A5F63777107C}" type="presParOf" srcId="{3AB33483-FC28-4483-BE4D-017063207406}" destId="{0DB48BDD-0E06-4AA9-9B16-2A567FC0F2A1}" srcOrd="0" destOrd="0" presId="urn:microsoft.com/office/officeart/2005/8/layout/vList2"/>
    <dgm:cxn modelId="{0ABBE771-EDE6-4819-BFB2-924F3A1DFEA7}" type="presParOf" srcId="{3AB33483-FC28-4483-BE4D-017063207406}" destId="{7A8F4242-5B45-4046-AE6A-6E124A45CF4A}" srcOrd="1" destOrd="0" presId="urn:microsoft.com/office/officeart/2005/8/layout/vList2"/>
    <dgm:cxn modelId="{814B34EF-318C-418E-9CA8-B30D877F4DA8}" type="presParOf" srcId="{3AB33483-FC28-4483-BE4D-017063207406}" destId="{F0D36CD2-AD61-4F8F-B680-4D710026DBD8}" srcOrd="2" destOrd="0" presId="urn:microsoft.com/office/officeart/2005/8/layout/vList2"/>
    <dgm:cxn modelId="{C14C8CD1-CA2C-4DA2-BC56-D4FF2C9E708E}" type="presParOf" srcId="{3AB33483-FC28-4483-BE4D-017063207406}" destId="{B0C5E824-2787-4668-8AC9-4C6C82C103C9}" srcOrd="3" destOrd="0" presId="urn:microsoft.com/office/officeart/2005/8/layout/vList2"/>
    <dgm:cxn modelId="{B48D03E9-D187-476C-AAD4-79BAE80B5C41}" type="presParOf" srcId="{3AB33483-FC28-4483-BE4D-017063207406}" destId="{84763C57-F83E-4D32-B826-053E239AE172}" srcOrd="4" destOrd="0" presId="urn:microsoft.com/office/officeart/2005/8/layout/vList2"/>
    <dgm:cxn modelId="{0627834D-1F17-499E-AF8A-00AC0037673B}" type="presParOf" srcId="{3AB33483-FC28-4483-BE4D-017063207406}" destId="{15D90A5A-0D92-4DC2-B93B-FB36A690BF8F}" srcOrd="5" destOrd="0" presId="urn:microsoft.com/office/officeart/2005/8/layout/vList2"/>
    <dgm:cxn modelId="{1FE75F37-3AC7-44EE-A06F-195764ECB8E3}" type="presParOf" srcId="{3AB33483-FC28-4483-BE4D-017063207406}" destId="{D563A9C9-3AFE-44D9-A850-97AD6E9AFA49}" srcOrd="6" destOrd="0" presId="urn:microsoft.com/office/officeart/2005/8/layout/vList2"/>
  </dgm:cxnLst>
  <dgm:bg>
    <a:effectLst>
      <a:outerShdw blurRad="50800" dist="50800" dir="5400000" algn="ctr" rotWithShape="0">
        <a:schemeClr val="bg1">
          <a:alpha val="96000"/>
        </a:scheme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DD9597-FBE9-4FF2-8809-EC3C4A4FB965}" type="doc">
      <dgm:prSet loTypeId="urn:microsoft.com/office/officeart/2005/8/layout/default" loCatId="list" qsTypeId="urn:microsoft.com/office/officeart/2005/8/quickstyle/simple5" qsCatId="simple" csTypeId="urn:microsoft.com/office/officeart/2005/8/colors/accent3_4" csCatId="accent3" phldr="1"/>
      <dgm:spPr/>
      <dgm:t>
        <a:bodyPr/>
        <a:lstStyle/>
        <a:p>
          <a:endParaRPr lang="fr-FR"/>
        </a:p>
      </dgm:t>
    </dgm:pt>
    <dgm:pt modelId="{383110AF-7FB0-45A9-B5F1-775D2A2E169E}">
      <dgm:prSet phldrT="[Texte]"/>
      <dgm:spPr/>
      <dgm:t>
        <a:bodyPr/>
        <a:lstStyle/>
        <a:p>
          <a:r>
            <a:rPr lang="ar-DZ" dirty="0"/>
            <a:t>نشاط متغير ومتجدد</a:t>
          </a:r>
          <a:endParaRPr lang="fr-FR" dirty="0"/>
        </a:p>
      </dgm:t>
    </dgm:pt>
    <dgm:pt modelId="{3BFE1C7B-0949-40FB-94C6-8D06AE9E6E80}" type="parTrans" cxnId="{BC771F6A-9FF5-4066-884F-472FF645854B}">
      <dgm:prSet/>
      <dgm:spPr/>
      <dgm:t>
        <a:bodyPr/>
        <a:lstStyle/>
        <a:p>
          <a:endParaRPr lang="fr-FR"/>
        </a:p>
      </dgm:t>
    </dgm:pt>
    <dgm:pt modelId="{04D43B28-EE40-4E03-A614-400084D819AF}" type="sibTrans" cxnId="{BC771F6A-9FF5-4066-884F-472FF645854B}">
      <dgm:prSet/>
      <dgm:spPr/>
      <dgm:t>
        <a:bodyPr/>
        <a:lstStyle/>
        <a:p>
          <a:endParaRPr lang="fr-FR"/>
        </a:p>
      </dgm:t>
    </dgm:pt>
    <dgm:pt modelId="{2DFA8485-7F5C-45CA-82C9-3C1D43410E79}">
      <dgm:prSet phldrT="[Texte]" custT="1"/>
      <dgm:spPr/>
      <dgm:t>
        <a:bodyPr/>
        <a:lstStyle/>
        <a:p>
          <a:pPr rtl="1"/>
          <a:r>
            <a:rPr lang="ar-DZ" sz="4000" dirty="0"/>
            <a:t>نشاط رئيسي مستمر </a:t>
          </a:r>
          <a:endParaRPr lang="fr-FR" sz="4000" dirty="0"/>
        </a:p>
      </dgm:t>
    </dgm:pt>
    <dgm:pt modelId="{21ABA989-0E1B-43D8-873B-4DE191B90899}" type="parTrans" cxnId="{E5F549FC-7557-4892-9110-1824A43B5D6E}">
      <dgm:prSet/>
      <dgm:spPr/>
      <dgm:t>
        <a:bodyPr/>
        <a:lstStyle/>
        <a:p>
          <a:endParaRPr lang="fr-FR"/>
        </a:p>
      </dgm:t>
    </dgm:pt>
    <dgm:pt modelId="{3EA19811-6564-4A77-8174-96CEB52BF781}" type="sibTrans" cxnId="{E5F549FC-7557-4892-9110-1824A43B5D6E}">
      <dgm:prSet/>
      <dgm:spPr/>
      <dgm:t>
        <a:bodyPr/>
        <a:lstStyle/>
        <a:p>
          <a:endParaRPr lang="fr-FR"/>
        </a:p>
      </dgm:t>
    </dgm:pt>
    <dgm:pt modelId="{891F8F2F-D871-44EB-BD40-BBADF565977B}">
      <dgm:prSet phldrT="[Texte]"/>
      <dgm:spPr/>
      <dgm:t>
        <a:bodyPr/>
        <a:lstStyle/>
        <a:p>
          <a:r>
            <a:rPr lang="ar-DZ" dirty="0"/>
            <a:t>النظرة المستقبلية </a:t>
          </a:r>
          <a:endParaRPr lang="fr-FR" dirty="0"/>
        </a:p>
      </dgm:t>
    </dgm:pt>
    <dgm:pt modelId="{1916DF41-037C-4B70-B19F-FBFB752AB1EA}" type="parTrans" cxnId="{94606EF9-6AFE-42B9-A002-251AB92A3E79}">
      <dgm:prSet/>
      <dgm:spPr/>
      <dgm:t>
        <a:bodyPr/>
        <a:lstStyle/>
        <a:p>
          <a:endParaRPr lang="fr-FR"/>
        </a:p>
      </dgm:t>
    </dgm:pt>
    <dgm:pt modelId="{6DD37D14-2A3D-4F12-8653-AE7B46B7335D}" type="sibTrans" cxnId="{94606EF9-6AFE-42B9-A002-251AB92A3E79}">
      <dgm:prSet/>
      <dgm:spPr/>
      <dgm:t>
        <a:bodyPr/>
        <a:lstStyle/>
        <a:p>
          <a:endParaRPr lang="fr-FR"/>
        </a:p>
      </dgm:t>
    </dgm:pt>
    <dgm:pt modelId="{FEA7CCA2-6BCD-456B-B448-ECCE6F91BADF}">
      <dgm:prSet phldrT="[Texte]"/>
      <dgm:spPr/>
      <dgm:t>
        <a:bodyPr/>
        <a:lstStyle/>
        <a:p>
          <a:r>
            <a:rPr lang="ar-DZ" dirty="0"/>
            <a:t>نظام متكامل</a:t>
          </a:r>
          <a:endParaRPr lang="fr-FR" dirty="0"/>
        </a:p>
      </dgm:t>
    </dgm:pt>
    <dgm:pt modelId="{CF568082-4766-4CB7-9AA6-47B5CE29A3FE}" type="parTrans" cxnId="{1AF98911-A12B-4171-9771-B21A9C5D2927}">
      <dgm:prSet/>
      <dgm:spPr/>
      <dgm:t>
        <a:bodyPr/>
        <a:lstStyle/>
        <a:p>
          <a:endParaRPr lang="fr-FR"/>
        </a:p>
      </dgm:t>
    </dgm:pt>
    <dgm:pt modelId="{406B4C87-6319-4001-B243-7017BB0D6FD2}" type="sibTrans" cxnId="{1AF98911-A12B-4171-9771-B21A9C5D2927}">
      <dgm:prSet/>
      <dgm:spPr/>
      <dgm:t>
        <a:bodyPr/>
        <a:lstStyle/>
        <a:p>
          <a:endParaRPr lang="fr-FR"/>
        </a:p>
      </dgm:t>
    </dgm:pt>
    <dgm:pt modelId="{2DB69424-A4D1-4A0A-818E-77CAD50440C2}">
      <dgm:prSet phldrT="[Texte]"/>
      <dgm:spPr/>
      <dgm:t>
        <a:bodyPr/>
        <a:lstStyle/>
        <a:p>
          <a:r>
            <a:rPr lang="ar-DZ" dirty="0"/>
            <a:t>الشمولية </a:t>
          </a:r>
          <a:endParaRPr lang="fr-FR" dirty="0"/>
        </a:p>
      </dgm:t>
    </dgm:pt>
    <dgm:pt modelId="{226DD609-7D39-4725-9A65-7D95EE640FCD}" type="parTrans" cxnId="{BD3FB4B3-5A66-4AFA-A8F4-A7B70CCD6FBA}">
      <dgm:prSet/>
      <dgm:spPr/>
      <dgm:t>
        <a:bodyPr/>
        <a:lstStyle/>
        <a:p>
          <a:endParaRPr lang="fr-FR"/>
        </a:p>
      </dgm:t>
    </dgm:pt>
    <dgm:pt modelId="{9AA49387-43FA-4DC5-A59D-167F0608FDB4}" type="sibTrans" cxnId="{BD3FB4B3-5A66-4AFA-A8F4-A7B70CCD6FBA}">
      <dgm:prSet/>
      <dgm:spPr/>
      <dgm:t>
        <a:bodyPr/>
        <a:lstStyle/>
        <a:p>
          <a:endParaRPr lang="fr-FR"/>
        </a:p>
      </dgm:t>
    </dgm:pt>
    <dgm:pt modelId="{78A26C65-F992-4945-A8C7-0E1AD5E0B82E}" type="pres">
      <dgm:prSet presAssocID="{13DD9597-FBE9-4FF2-8809-EC3C4A4FB965}" presName="diagram" presStyleCnt="0">
        <dgm:presLayoutVars>
          <dgm:dir/>
          <dgm:resizeHandles val="exact"/>
        </dgm:presLayoutVars>
      </dgm:prSet>
      <dgm:spPr/>
    </dgm:pt>
    <dgm:pt modelId="{7DCC7D8E-E15B-4A73-86DE-52539129F656}" type="pres">
      <dgm:prSet presAssocID="{383110AF-7FB0-45A9-B5F1-775D2A2E169E}" presName="node" presStyleLbl="node1" presStyleIdx="0" presStyleCnt="5">
        <dgm:presLayoutVars>
          <dgm:bulletEnabled val="1"/>
        </dgm:presLayoutVars>
      </dgm:prSet>
      <dgm:spPr/>
    </dgm:pt>
    <dgm:pt modelId="{BC3C7582-096A-4D1F-B7E3-9322CD11D30E}" type="pres">
      <dgm:prSet presAssocID="{04D43B28-EE40-4E03-A614-400084D819AF}" presName="sibTrans" presStyleCnt="0"/>
      <dgm:spPr/>
    </dgm:pt>
    <dgm:pt modelId="{7F4A03BB-766F-4F94-A212-1CBB9D0C7884}" type="pres">
      <dgm:prSet presAssocID="{2DFA8485-7F5C-45CA-82C9-3C1D43410E79}" presName="node" presStyleLbl="node1" presStyleIdx="1" presStyleCnt="5">
        <dgm:presLayoutVars>
          <dgm:bulletEnabled val="1"/>
        </dgm:presLayoutVars>
      </dgm:prSet>
      <dgm:spPr/>
    </dgm:pt>
    <dgm:pt modelId="{8F069260-9476-4990-8522-712139B83827}" type="pres">
      <dgm:prSet presAssocID="{3EA19811-6564-4A77-8174-96CEB52BF781}" presName="sibTrans" presStyleCnt="0"/>
      <dgm:spPr/>
    </dgm:pt>
    <dgm:pt modelId="{E41C436C-D7E6-49EB-BB0C-9F5751FF384D}" type="pres">
      <dgm:prSet presAssocID="{891F8F2F-D871-44EB-BD40-BBADF565977B}" presName="node" presStyleLbl="node1" presStyleIdx="2" presStyleCnt="5">
        <dgm:presLayoutVars>
          <dgm:bulletEnabled val="1"/>
        </dgm:presLayoutVars>
      </dgm:prSet>
      <dgm:spPr/>
    </dgm:pt>
    <dgm:pt modelId="{A4541387-380F-451D-ABFC-CE66C9AF0230}" type="pres">
      <dgm:prSet presAssocID="{6DD37D14-2A3D-4F12-8653-AE7B46B7335D}" presName="sibTrans" presStyleCnt="0"/>
      <dgm:spPr/>
    </dgm:pt>
    <dgm:pt modelId="{F83056FD-DF58-47AA-BB30-809406ADD73D}" type="pres">
      <dgm:prSet presAssocID="{FEA7CCA2-6BCD-456B-B448-ECCE6F91BADF}" presName="node" presStyleLbl="node1" presStyleIdx="3" presStyleCnt="5">
        <dgm:presLayoutVars>
          <dgm:bulletEnabled val="1"/>
        </dgm:presLayoutVars>
      </dgm:prSet>
      <dgm:spPr/>
    </dgm:pt>
    <dgm:pt modelId="{BE872BF2-853E-4E04-ADC2-C56F04056899}" type="pres">
      <dgm:prSet presAssocID="{406B4C87-6319-4001-B243-7017BB0D6FD2}" presName="sibTrans" presStyleCnt="0"/>
      <dgm:spPr/>
    </dgm:pt>
    <dgm:pt modelId="{035AF44B-0C7A-4496-AA0D-478AE0EA7579}" type="pres">
      <dgm:prSet presAssocID="{2DB69424-A4D1-4A0A-818E-77CAD50440C2}" presName="node" presStyleLbl="node1" presStyleIdx="4" presStyleCnt="5">
        <dgm:presLayoutVars>
          <dgm:bulletEnabled val="1"/>
        </dgm:presLayoutVars>
      </dgm:prSet>
      <dgm:spPr/>
    </dgm:pt>
  </dgm:ptLst>
  <dgm:cxnLst>
    <dgm:cxn modelId="{1AF98911-A12B-4171-9771-B21A9C5D2927}" srcId="{13DD9597-FBE9-4FF2-8809-EC3C4A4FB965}" destId="{FEA7CCA2-6BCD-456B-B448-ECCE6F91BADF}" srcOrd="3" destOrd="0" parTransId="{CF568082-4766-4CB7-9AA6-47B5CE29A3FE}" sibTransId="{406B4C87-6319-4001-B243-7017BB0D6FD2}"/>
    <dgm:cxn modelId="{87845416-E381-4462-844C-732FC1E23282}" type="presOf" srcId="{13DD9597-FBE9-4FF2-8809-EC3C4A4FB965}" destId="{78A26C65-F992-4945-A8C7-0E1AD5E0B82E}" srcOrd="0" destOrd="0" presId="urn:microsoft.com/office/officeart/2005/8/layout/default"/>
    <dgm:cxn modelId="{237A6634-1527-4927-AF8A-67707ED7C059}" type="presOf" srcId="{891F8F2F-D871-44EB-BD40-BBADF565977B}" destId="{E41C436C-D7E6-49EB-BB0C-9F5751FF384D}" srcOrd="0" destOrd="0" presId="urn:microsoft.com/office/officeart/2005/8/layout/default"/>
    <dgm:cxn modelId="{17FB9C38-1AD8-4C3A-80B9-DF1F9418AF37}" type="presOf" srcId="{FEA7CCA2-6BCD-456B-B448-ECCE6F91BADF}" destId="{F83056FD-DF58-47AA-BB30-809406ADD73D}" srcOrd="0" destOrd="0" presId="urn:microsoft.com/office/officeart/2005/8/layout/default"/>
    <dgm:cxn modelId="{815D6C61-C18B-44FC-A9A6-151569017D98}" type="presOf" srcId="{2DFA8485-7F5C-45CA-82C9-3C1D43410E79}" destId="{7F4A03BB-766F-4F94-A212-1CBB9D0C7884}" srcOrd="0" destOrd="0" presId="urn:microsoft.com/office/officeart/2005/8/layout/default"/>
    <dgm:cxn modelId="{BC771F6A-9FF5-4066-884F-472FF645854B}" srcId="{13DD9597-FBE9-4FF2-8809-EC3C4A4FB965}" destId="{383110AF-7FB0-45A9-B5F1-775D2A2E169E}" srcOrd="0" destOrd="0" parTransId="{3BFE1C7B-0949-40FB-94C6-8D06AE9E6E80}" sibTransId="{04D43B28-EE40-4E03-A614-400084D819AF}"/>
    <dgm:cxn modelId="{0E574F73-E914-4ECB-80AF-85EE5B013F4C}" type="presOf" srcId="{2DB69424-A4D1-4A0A-818E-77CAD50440C2}" destId="{035AF44B-0C7A-4496-AA0D-478AE0EA7579}" srcOrd="0" destOrd="0" presId="urn:microsoft.com/office/officeart/2005/8/layout/default"/>
    <dgm:cxn modelId="{CA9D6E55-1D94-41C6-BECE-01FE9C4EA05A}" type="presOf" srcId="{383110AF-7FB0-45A9-B5F1-775D2A2E169E}" destId="{7DCC7D8E-E15B-4A73-86DE-52539129F656}" srcOrd="0" destOrd="0" presId="urn:microsoft.com/office/officeart/2005/8/layout/default"/>
    <dgm:cxn modelId="{BD3FB4B3-5A66-4AFA-A8F4-A7B70CCD6FBA}" srcId="{13DD9597-FBE9-4FF2-8809-EC3C4A4FB965}" destId="{2DB69424-A4D1-4A0A-818E-77CAD50440C2}" srcOrd="4" destOrd="0" parTransId="{226DD609-7D39-4725-9A65-7D95EE640FCD}" sibTransId="{9AA49387-43FA-4DC5-A59D-167F0608FDB4}"/>
    <dgm:cxn modelId="{94606EF9-6AFE-42B9-A002-251AB92A3E79}" srcId="{13DD9597-FBE9-4FF2-8809-EC3C4A4FB965}" destId="{891F8F2F-D871-44EB-BD40-BBADF565977B}" srcOrd="2" destOrd="0" parTransId="{1916DF41-037C-4B70-B19F-FBFB752AB1EA}" sibTransId="{6DD37D14-2A3D-4F12-8653-AE7B46B7335D}"/>
    <dgm:cxn modelId="{E5F549FC-7557-4892-9110-1824A43B5D6E}" srcId="{13DD9597-FBE9-4FF2-8809-EC3C4A4FB965}" destId="{2DFA8485-7F5C-45CA-82C9-3C1D43410E79}" srcOrd="1" destOrd="0" parTransId="{21ABA989-0E1B-43D8-873B-4DE191B90899}" sibTransId="{3EA19811-6564-4A77-8174-96CEB52BF781}"/>
    <dgm:cxn modelId="{50D8C9DD-E5D3-4F6F-B1A5-5D3501F8F438}" type="presParOf" srcId="{78A26C65-F992-4945-A8C7-0E1AD5E0B82E}" destId="{7DCC7D8E-E15B-4A73-86DE-52539129F656}" srcOrd="0" destOrd="0" presId="urn:microsoft.com/office/officeart/2005/8/layout/default"/>
    <dgm:cxn modelId="{415403EE-A67D-4ACD-9F1C-094860DBEDFE}" type="presParOf" srcId="{78A26C65-F992-4945-A8C7-0E1AD5E0B82E}" destId="{BC3C7582-096A-4D1F-B7E3-9322CD11D30E}" srcOrd="1" destOrd="0" presId="urn:microsoft.com/office/officeart/2005/8/layout/default"/>
    <dgm:cxn modelId="{B30D975B-0E44-4265-A57F-F2B53ED26176}" type="presParOf" srcId="{78A26C65-F992-4945-A8C7-0E1AD5E0B82E}" destId="{7F4A03BB-766F-4F94-A212-1CBB9D0C7884}" srcOrd="2" destOrd="0" presId="urn:microsoft.com/office/officeart/2005/8/layout/default"/>
    <dgm:cxn modelId="{600B6613-B41A-4B88-BAE0-DB1923A71CAA}" type="presParOf" srcId="{78A26C65-F992-4945-A8C7-0E1AD5E0B82E}" destId="{8F069260-9476-4990-8522-712139B83827}" srcOrd="3" destOrd="0" presId="urn:microsoft.com/office/officeart/2005/8/layout/default"/>
    <dgm:cxn modelId="{1106AAC0-65E7-49AC-95D1-B0EBA28D1734}" type="presParOf" srcId="{78A26C65-F992-4945-A8C7-0E1AD5E0B82E}" destId="{E41C436C-D7E6-49EB-BB0C-9F5751FF384D}" srcOrd="4" destOrd="0" presId="urn:microsoft.com/office/officeart/2005/8/layout/default"/>
    <dgm:cxn modelId="{7F0A2556-A69A-4C8A-8D85-700984DDDD74}" type="presParOf" srcId="{78A26C65-F992-4945-A8C7-0E1AD5E0B82E}" destId="{A4541387-380F-451D-ABFC-CE66C9AF0230}" srcOrd="5" destOrd="0" presId="urn:microsoft.com/office/officeart/2005/8/layout/default"/>
    <dgm:cxn modelId="{FEEDFBD7-7A09-4F31-A943-EC2621527036}" type="presParOf" srcId="{78A26C65-F992-4945-A8C7-0E1AD5E0B82E}" destId="{F83056FD-DF58-47AA-BB30-809406ADD73D}" srcOrd="6" destOrd="0" presId="urn:microsoft.com/office/officeart/2005/8/layout/default"/>
    <dgm:cxn modelId="{76913DC4-964E-4816-954E-6E2F3891EDCE}" type="presParOf" srcId="{78A26C65-F992-4945-A8C7-0E1AD5E0B82E}" destId="{BE872BF2-853E-4E04-ADC2-C56F04056899}" srcOrd="7" destOrd="0" presId="urn:microsoft.com/office/officeart/2005/8/layout/default"/>
    <dgm:cxn modelId="{F7CF7AD1-C2EA-4B52-8523-443685333A0D}" type="presParOf" srcId="{78A26C65-F992-4945-A8C7-0E1AD5E0B82E}" destId="{035AF44B-0C7A-4496-AA0D-478AE0EA7579}"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781777-6331-49CC-9AF3-D404D1E39FA9}" type="doc">
      <dgm:prSet loTypeId="urn:microsoft.com/office/officeart/2005/8/layout/hProcess7" loCatId="list" qsTypeId="urn:microsoft.com/office/officeart/2005/8/quickstyle/simple5" qsCatId="simple" csTypeId="urn:microsoft.com/office/officeart/2005/8/colors/accent3_5" csCatId="accent3" phldr="1"/>
      <dgm:spPr/>
      <dgm:t>
        <a:bodyPr/>
        <a:lstStyle/>
        <a:p>
          <a:endParaRPr lang="fr-FR"/>
        </a:p>
      </dgm:t>
    </dgm:pt>
    <dgm:pt modelId="{E01CEB06-B3DF-407E-BCFF-B918DAF9CAAF}" type="pres">
      <dgm:prSet presAssocID="{5B781777-6331-49CC-9AF3-D404D1E39FA9}" presName="Name0" presStyleCnt="0">
        <dgm:presLayoutVars>
          <dgm:dir/>
          <dgm:animLvl val="lvl"/>
          <dgm:resizeHandles val="exact"/>
        </dgm:presLayoutVars>
      </dgm:prSet>
      <dgm:spPr/>
    </dgm:pt>
  </dgm:ptLst>
  <dgm:cxnLst>
    <dgm:cxn modelId="{D28C8061-F2F3-4D7A-A244-C5FC8013FD10}" type="presOf" srcId="{5B781777-6331-49CC-9AF3-D404D1E39FA9}" destId="{E01CEB06-B3DF-407E-BCFF-B918DAF9CAA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6AFA67-8EFD-4C6C-A615-5418BB0B1ED7}" type="doc">
      <dgm:prSet loTypeId="urn:microsoft.com/office/officeart/2005/8/layout/process1" loCatId="process" qsTypeId="urn:microsoft.com/office/officeart/2005/8/quickstyle/simple5" qsCatId="simple" csTypeId="urn:microsoft.com/office/officeart/2005/8/colors/accent3_3" csCatId="accent3" phldr="1"/>
      <dgm:spPr/>
    </dgm:pt>
    <dgm:pt modelId="{0E1743B9-88FA-475E-938A-AB7D8A072154}">
      <dgm:prSet phldrT="[Texte]" custT="1"/>
      <dgm:spPr/>
      <dgm:t>
        <a:bodyPr/>
        <a:lstStyle/>
        <a:p>
          <a:r>
            <a:rPr lang="ar-DZ" sz="3200" b="1" kern="1200" dirty="0">
              <a:solidFill>
                <a:schemeClr val="bg1"/>
              </a:solidFill>
              <a:latin typeface="Arabic Typesetting" panose="03020402040406030203" pitchFamily="66" charset="-78"/>
              <a:ea typeface="+mn-ea"/>
              <a:cs typeface="Arabic Typesetting" panose="03020402040406030203" pitchFamily="66" charset="-78"/>
            </a:rPr>
            <a:t>3</a:t>
          </a:r>
          <a:r>
            <a:rPr lang="ar-DZ" sz="3600" b="1" kern="1200" dirty="0">
              <a:solidFill>
                <a:schemeClr val="bg1"/>
              </a:solidFill>
              <a:latin typeface="Arabic Typesetting" panose="03020402040406030203" pitchFamily="66" charset="-78"/>
              <a:ea typeface="+mn-ea"/>
              <a:cs typeface="Arabic Typesetting" panose="03020402040406030203" pitchFamily="66" charset="-78"/>
            </a:rPr>
            <a:t>.أهداف اقتصادية واجتماعية</a:t>
          </a:r>
          <a:endParaRPr lang="fr-FR" sz="3600" b="1" kern="1200" dirty="0">
            <a:solidFill>
              <a:schemeClr val="bg1"/>
            </a:solidFill>
            <a:latin typeface="Arabic Typesetting" panose="03020402040406030203" pitchFamily="66" charset="-78"/>
            <a:ea typeface="+mn-ea"/>
            <a:cs typeface="Arabic Typesetting" panose="03020402040406030203" pitchFamily="66" charset="-78"/>
          </a:endParaRPr>
        </a:p>
      </dgm:t>
    </dgm:pt>
    <dgm:pt modelId="{C16FBB60-C75D-4E5B-85CA-2DF47EACE33F}" type="parTrans" cxnId="{EDF15861-018B-450B-93F3-10A0D75752C9}">
      <dgm:prSet/>
      <dgm:spPr/>
      <dgm:t>
        <a:bodyPr/>
        <a:lstStyle/>
        <a:p>
          <a:endParaRPr lang="fr-FR"/>
        </a:p>
      </dgm:t>
    </dgm:pt>
    <dgm:pt modelId="{E3B9E8CF-0000-4D79-9FE8-85F44ACC370A}" type="sibTrans" cxnId="{EDF15861-018B-450B-93F3-10A0D75752C9}">
      <dgm:prSet/>
      <dgm:spPr/>
      <dgm:t>
        <a:bodyPr/>
        <a:lstStyle/>
        <a:p>
          <a:endParaRPr lang="fr-FR"/>
        </a:p>
      </dgm:t>
    </dgm:pt>
    <dgm:pt modelId="{9962CFD9-20B4-4D0F-A384-8D005FC37702}">
      <dgm:prSet phldrT="[Texte]" custT="1"/>
      <dgm:spPr/>
      <dgm:t>
        <a:bodyPr/>
        <a:lstStyle/>
        <a:p>
          <a:r>
            <a:rPr lang="ar-DZ" sz="4000" b="1" kern="1200" dirty="0">
              <a:solidFill>
                <a:schemeClr val="bg1"/>
              </a:solidFill>
              <a:latin typeface="Arabic Typesetting" panose="03020402040406030203" pitchFamily="66" charset="-78"/>
              <a:ea typeface="+mn-ea"/>
              <a:cs typeface="Arabic Typesetting" panose="03020402040406030203" pitchFamily="66" charset="-78"/>
            </a:rPr>
            <a:t>2.</a:t>
          </a:r>
          <a:r>
            <a:rPr lang="ar-DZ" sz="4400" b="1" kern="1200" dirty="0">
              <a:solidFill>
                <a:schemeClr val="bg1"/>
              </a:solidFill>
              <a:latin typeface="Arabic Typesetting" panose="03020402040406030203" pitchFamily="66" charset="-78"/>
              <a:ea typeface="+mn-ea"/>
              <a:cs typeface="Arabic Typesetting" panose="03020402040406030203" pitchFamily="66" charset="-78"/>
            </a:rPr>
            <a:t>أهداف</a:t>
          </a:r>
          <a:r>
            <a:rPr lang="ar-DZ" sz="4000" b="1" kern="1200" dirty="0">
              <a:solidFill>
                <a:schemeClr val="bg1"/>
              </a:solidFill>
              <a:latin typeface="Arabic Typesetting" panose="03020402040406030203" pitchFamily="66" charset="-78"/>
              <a:ea typeface="+mn-ea"/>
              <a:cs typeface="Arabic Typesetting" panose="03020402040406030203" pitchFamily="66" charset="-78"/>
            </a:rPr>
            <a:t> فنية </a:t>
          </a:r>
          <a:endParaRPr lang="fr-FR" sz="4000" b="1" kern="1200" dirty="0">
            <a:solidFill>
              <a:schemeClr val="bg1"/>
            </a:solidFill>
            <a:latin typeface="Arabic Typesetting" panose="03020402040406030203" pitchFamily="66" charset="-78"/>
            <a:ea typeface="+mn-ea"/>
            <a:cs typeface="Arabic Typesetting" panose="03020402040406030203" pitchFamily="66" charset="-78"/>
          </a:endParaRPr>
        </a:p>
      </dgm:t>
    </dgm:pt>
    <dgm:pt modelId="{A5AADCE2-F8CA-4966-9577-94AC1DE7FAF6}" type="parTrans" cxnId="{344D5AE4-1410-450A-A0BE-A4AFAB44AE3D}">
      <dgm:prSet/>
      <dgm:spPr/>
      <dgm:t>
        <a:bodyPr/>
        <a:lstStyle/>
        <a:p>
          <a:endParaRPr lang="fr-FR"/>
        </a:p>
      </dgm:t>
    </dgm:pt>
    <dgm:pt modelId="{408D81B4-B2AE-4339-A85B-A1442FD209E4}" type="sibTrans" cxnId="{344D5AE4-1410-450A-A0BE-A4AFAB44AE3D}">
      <dgm:prSet/>
      <dgm:spPr/>
      <dgm:t>
        <a:bodyPr/>
        <a:lstStyle/>
        <a:p>
          <a:endParaRPr lang="fr-FR"/>
        </a:p>
      </dgm:t>
    </dgm:pt>
    <dgm:pt modelId="{EB167B75-6400-4A57-9746-1884CC725607}">
      <dgm:prSet phldrT="[Texte]" custT="1"/>
      <dgm:spPr/>
      <dgm:t>
        <a:bodyPr/>
        <a:lstStyle/>
        <a:p>
          <a:r>
            <a:rPr lang="ar-DZ" sz="4000" b="1" dirty="0">
              <a:solidFill>
                <a:schemeClr val="bg1"/>
              </a:solidFill>
              <a:latin typeface="Arabic Typesetting" panose="03020402040406030203" pitchFamily="66" charset="-78"/>
              <a:cs typeface="Arabic Typesetting" panose="03020402040406030203" pitchFamily="66" charset="-78"/>
            </a:rPr>
            <a:t>1.أهداف إدارية </a:t>
          </a:r>
          <a:endParaRPr lang="fr-FR" sz="4000" b="1" dirty="0">
            <a:solidFill>
              <a:schemeClr val="bg1"/>
            </a:solidFill>
            <a:latin typeface="Arabic Typesetting" panose="03020402040406030203" pitchFamily="66" charset="-78"/>
            <a:cs typeface="Arabic Typesetting" panose="03020402040406030203" pitchFamily="66" charset="-78"/>
          </a:endParaRPr>
        </a:p>
      </dgm:t>
    </dgm:pt>
    <dgm:pt modelId="{0935544F-1583-45C9-9B5F-428DC520E709}" type="parTrans" cxnId="{9361EB08-4D2D-4E8F-BF95-82D234604A10}">
      <dgm:prSet/>
      <dgm:spPr/>
      <dgm:t>
        <a:bodyPr/>
        <a:lstStyle/>
        <a:p>
          <a:endParaRPr lang="fr-FR"/>
        </a:p>
      </dgm:t>
    </dgm:pt>
    <dgm:pt modelId="{9B801015-4EE4-43F8-884A-F05BE8CE5EC1}" type="sibTrans" cxnId="{9361EB08-4D2D-4E8F-BF95-82D234604A10}">
      <dgm:prSet/>
      <dgm:spPr/>
      <dgm:t>
        <a:bodyPr/>
        <a:lstStyle/>
        <a:p>
          <a:endParaRPr lang="fr-FR"/>
        </a:p>
      </dgm:t>
    </dgm:pt>
    <dgm:pt modelId="{EC33FD93-8F57-4F1A-AEEE-D7BF1BB3E7AA}" type="pres">
      <dgm:prSet presAssocID="{CC6AFA67-8EFD-4C6C-A615-5418BB0B1ED7}" presName="Name0" presStyleCnt="0">
        <dgm:presLayoutVars>
          <dgm:dir/>
          <dgm:resizeHandles val="exact"/>
        </dgm:presLayoutVars>
      </dgm:prSet>
      <dgm:spPr/>
    </dgm:pt>
    <dgm:pt modelId="{41286515-0375-4C09-8049-CC8DC15B45B5}" type="pres">
      <dgm:prSet presAssocID="{0E1743B9-88FA-475E-938A-AB7D8A072154}" presName="node" presStyleLbl="node1" presStyleIdx="0" presStyleCnt="3">
        <dgm:presLayoutVars>
          <dgm:bulletEnabled val="1"/>
        </dgm:presLayoutVars>
      </dgm:prSet>
      <dgm:spPr/>
    </dgm:pt>
    <dgm:pt modelId="{8091BC90-FC1B-4AA1-B98D-11C2C8BE01D8}" type="pres">
      <dgm:prSet presAssocID="{E3B9E8CF-0000-4D79-9FE8-85F44ACC370A}" presName="sibTrans" presStyleLbl="sibTrans2D1" presStyleIdx="0" presStyleCnt="2" custAng="10800000"/>
      <dgm:spPr/>
    </dgm:pt>
    <dgm:pt modelId="{341017A6-6D64-403C-BA8F-EDDB32EB57E2}" type="pres">
      <dgm:prSet presAssocID="{E3B9E8CF-0000-4D79-9FE8-85F44ACC370A}" presName="connectorText" presStyleLbl="sibTrans2D1" presStyleIdx="0" presStyleCnt="2"/>
      <dgm:spPr/>
    </dgm:pt>
    <dgm:pt modelId="{0FBD9693-BF0E-4950-A4DE-5ADF9CA4B3F0}" type="pres">
      <dgm:prSet presAssocID="{9962CFD9-20B4-4D0F-A384-8D005FC37702}" presName="node" presStyleLbl="node1" presStyleIdx="1" presStyleCnt="3">
        <dgm:presLayoutVars>
          <dgm:bulletEnabled val="1"/>
        </dgm:presLayoutVars>
      </dgm:prSet>
      <dgm:spPr/>
    </dgm:pt>
    <dgm:pt modelId="{D81C8C53-CE22-4948-A02D-3EDC08175A77}" type="pres">
      <dgm:prSet presAssocID="{408D81B4-B2AE-4339-A85B-A1442FD209E4}" presName="sibTrans" presStyleLbl="sibTrans2D1" presStyleIdx="1" presStyleCnt="2" custAng="10603072"/>
      <dgm:spPr/>
    </dgm:pt>
    <dgm:pt modelId="{D311A288-F3F6-4A87-B866-69B7B34DFA1B}" type="pres">
      <dgm:prSet presAssocID="{408D81B4-B2AE-4339-A85B-A1442FD209E4}" presName="connectorText" presStyleLbl="sibTrans2D1" presStyleIdx="1" presStyleCnt="2"/>
      <dgm:spPr/>
    </dgm:pt>
    <dgm:pt modelId="{A8AA4178-A427-4388-90A7-0563ED33E7B8}" type="pres">
      <dgm:prSet presAssocID="{EB167B75-6400-4A57-9746-1884CC725607}" presName="node" presStyleLbl="node1" presStyleIdx="2" presStyleCnt="3">
        <dgm:presLayoutVars>
          <dgm:bulletEnabled val="1"/>
        </dgm:presLayoutVars>
      </dgm:prSet>
      <dgm:spPr/>
    </dgm:pt>
  </dgm:ptLst>
  <dgm:cxnLst>
    <dgm:cxn modelId="{9361EB08-4D2D-4E8F-BF95-82D234604A10}" srcId="{CC6AFA67-8EFD-4C6C-A615-5418BB0B1ED7}" destId="{EB167B75-6400-4A57-9746-1884CC725607}" srcOrd="2" destOrd="0" parTransId="{0935544F-1583-45C9-9B5F-428DC520E709}" sibTransId="{9B801015-4EE4-43F8-884A-F05BE8CE5EC1}"/>
    <dgm:cxn modelId="{520BE727-18E6-41F9-835B-315C487885EF}" type="presOf" srcId="{CC6AFA67-8EFD-4C6C-A615-5418BB0B1ED7}" destId="{EC33FD93-8F57-4F1A-AEEE-D7BF1BB3E7AA}" srcOrd="0" destOrd="0" presId="urn:microsoft.com/office/officeart/2005/8/layout/process1"/>
    <dgm:cxn modelId="{EDF15861-018B-450B-93F3-10A0D75752C9}" srcId="{CC6AFA67-8EFD-4C6C-A615-5418BB0B1ED7}" destId="{0E1743B9-88FA-475E-938A-AB7D8A072154}" srcOrd="0" destOrd="0" parTransId="{C16FBB60-C75D-4E5B-85CA-2DF47EACE33F}" sibTransId="{E3B9E8CF-0000-4D79-9FE8-85F44ACC370A}"/>
    <dgm:cxn modelId="{F6D8864C-A102-4CE4-8600-E7AABC23E8F7}" type="presOf" srcId="{9962CFD9-20B4-4D0F-A384-8D005FC37702}" destId="{0FBD9693-BF0E-4950-A4DE-5ADF9CA4B3F0}" srcOrd="0" destOrd="0" presId="urn:microsoft.com/office/officeart/2005/8/layout/process1"/>
    <dgm:cxn modelId="{FB4FC488-3EF8-4188-90A0-EBF2827372E2}" type="presOf" srcId="{E3B9E8CF-0000-4D79-9FE8-85F44ACC370A}" destId="{341017A6-6D64-403C-BA8F-EDDB32EB57E2}" srcOrd="1" destOrd="0" presId="urn:microsoft.com/office/officeart/2005/8/layout/process1"/>
    <dgm:cxn modelId="{A60B4C99-05A5-46FC-B490-11269B69E7B3}" type="presOf" srcId="{0E1743B9-88FA-475E-938A-AB7D8A072154}" destId="{41286515-0375-4C09-8049-CC8DC15B45B5}" srcOrd="0" destOrd="0" presId="urn:microsoft.com/office/officeart/2005/8/layout/process1"/>
    <dgm:cxn modelId="{24A18EAF-01B3-4AFE-A696-0170246BB1A0}" type="presOf" srcId="{408D81B4-B2AE-4339-A85B-A1442FD209E4}" destId="{D311A288-F3F6-4A87-B866-69B7B34DFA1B}" srcOrd="1" destOrd="0" presId="urn:microsoft.com/office/officeart/2005/8/layout/process1"/>
    <dgm:cxn modelId="{4BF46DD3-1D78-4EEB-AF92-07C2BBFD2B5D}" type="presOf" srcId="{408D81B4-B2AE-4339-A85B-A1442FD209E4}" destId="{D81C8C53-CE22-4948-A02D-3EDC08175A77}" srcOrd="0" destOrd="0" presId="urn:microsoft.com/office/officeart/2005/8/layout/process1"/>
    <dgm:cxn modelId="{78A0F4E3-C648-4D05-90D5-D8360D3F64E9}" type="presOf" srcId="{EB167B75-6400-4A57-9746-1884CC725607}" destId="{A8AA4178-A427-4388-90A7-0563ED33E7B8}" srcOrd="0" destOrd="0" presId="urn:microsoft.com/office/officeart/2005/8/layout/process1"/>
    <dgm:cxn modelId="{344D5AE4-1410-450A-A0BE-A4AFAB44AE3D}" srcId="{CC6AFA67-8EFD-4C6C-A615-5418BB0B1ED7}" destId="{9962CFD9-20B4-4D0F-A384-8D005FC37702}" srcOrd="1" destOrd="0" parTransId="{A5AADCE2-F8CA-4966-9577-94AC1DE7FAF6}" sibTransId="{408D81B4-B2AE-4339-A85B-A1442FD209E4}"/>
    <dgm:cxn modelId="{742203F0-5A35-49F8-A379-A1A65D2B0E9D}" type="presOf" srcId="{E3B9E8CF-0000-4D79-9FE8-85F44ACC370A}" destId="{8091BC90-FC1B-4AA1-B98D-11C2C8BE01D8}" srcOrd="0" destOrd="0" presId="urn:microsoft.com/office/officeart/2005/8/layout/process1"/>
    <dgm:cxn modelId="{A8C1F35D-C2F9-4F7A-BA08-4EDC911C8965}" type="presParOf" srcId="{EC33FD93-8F57-4F1A-AEEE-D7BF1BB3E7AA}" destId="{41286515-0375-4C09-8049-CC8DC15B45B5}" srcOrd="0" destOrd="0" presId="urn:microsoft.com/office/officeart/2005/8/layout/process1"/>
    <dgm:cxn modelId="{AD27FAAB-5048-4F30-A877-17B4036ED72C}" type="presParOf" srcId="{EC33FD93-8F57-4F1A-AEEE-D7BF1BB3E7AA}" destId="{8091BC90-FC1B-4AA1-B98D-11C2C8BE01D8}" srcOrd="1" destOrd="0" presId="urn:microsoft.com/office/officeart/2005/8/layout/process1"/>
    <dgm:cxn modelId="{D20779E4-70D4-48D5-988B-C6D4F98E5D88}" type="presParOf" srcId="{8091BC90-FC1B-4AA1-B98D-11C2C8BE01D8}" destId="{341017A6-6D64-403C-BA8F-EDDB32EB57E2}" srcOrd="0" destOrd="0" presId="urn:microsoft.com/office/officeart/2005/8/layout/process1"/>
    <dgm:cxn modelId="{FCA11B84-E5E5-4FFF-957F-E20F8182710E}" type="presParOf" srcId="{EC33FD93-8F57-4F1A-AEEE-D7BF1BB3E7AA}" destId="{0FBD9693-BF0E-4950-A4DE-5ADF9CA4B3F0}" srcOrd="2" destOrd="0" presId="urn:microsoft.com/office/officeart/2005/8/layout/process1"/>
    <dgm:cxn modelId="{71EAC699-AAB4-4727-A0B1-027D9FFF877A}" type="presParOf" srcId="{EC33FD93-8F57-4F1A-AEEE-D7BF1BB3E7AA}" destId="{D81C8C53-CE22-4948-A02D-3EDC08175A77}" srcOrd="3" destOrd="0" presId="urn:microsoft.com/office/officeart/2005/8/layout/process1"/>
    <dgm:cxn modelId="{66913145-9E81-4576-854D-0BE1B0306F13}" type="presParOf" srcId="{D81C8C53-CE22-4948-A02D-3EDC08175A77}" destId="{D311A288-F3F6-4A87-B866-69B7B34DFA1B}" srcOrd="0" destOrd="0" presId="urn:microsoft.com/office/officeart/2005/8/layout/process1"/>
    <dgm:cxn modelId="{AD42A5E3-1744-4117-AD18-9A42DC47FDFA}" type="presParOf" srcId="{EC33FD93-8F57-4F1A-AEEE-D7BF1BB3E7AA}" destId="{A8AA4178-A427-4388-90A7-0563ED33E7B8}"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F12A44-00D9-468E-8746-A42DE3A2BDD3}" type="doc">
      <dgm:prSet loTypeId="urn:microsoft.com/office/officeart/2005/8/layout/hList1" loCatId="list" qsTypeId="urn:microsoft.com/office/officeart/2005/8/quickstyle/simple5" qsCatId="simple" csTypeId="urn:microsoft.com/office/officeart/2005/8/colors/accent3_5" csCatId="accent3" phldr="1"/>
      <dgm:spPr/>
      <dgm:t>
        <a:bodyPr/>
        <a:lstStyle/>
        <a:p>
          <a:endParaRPr lang="fr-FR"/>
        </a:p>
      </dgm:t>
    </dgm:pt>
    <dgm:pt modelId="{3F3679A2-3EE2-4D1E-AFE3-4688F90704F1}">
      <dgm:prSet/>
      <dgm:spPr/>
      <dgm:t>
        <a:bodyPr/>
        <a:lstStyle/>
        <a:p>
          <a:pPr rtl="1"/>
          <a:r>
            <a:rPr lang="ar-DZ" dirty="0"/>
            <a:t> أ/الوسائل البيداغوجية:</a:t>
          </a:r>
          <a:endParaRPr lang="fr-FR" dirty="0"/>
        </a:p>
      </dgm:t>
    </dgm:pt>
    <dgm:pt modelId="{B7A7004E-2D99-45E2-B6A1-F6855E363981}" type="parTrans" cxnId="{A02B41EF-E327-47F7-8CDD-5ED9B798CF10}">
      <dgm:prSet/>
      <dgm:spPr/>
      <dgm:t>
        <a:bodyPr/>
        <a:lstStyle/>
        <a:p>
          <a:endParaRPr lang="fr-FR"/>
        </a:p>
      </dgm:t>
    </dgm:pt>
    <dgm:pt modelId="{00C308E4-D095-4DAA-9651-49CE208B4E42}" type="sibTrans" cxnId="{A02B41EF-E327-47F7-8CDD-5ED9B798CF10}">
      <dgm:prSet/>
      <dgm:spPr/>
      <dgm:t>
        <a:bodyPr/>
        <a:lstStyle/>
        <a:p>
          <a:endParaRPr lang="fr-FR"/>
        </a:p>
      </dgm:t>
    </dgm:pt>
    <dgm:pt modelId="{0E397704-5097-49C6-BA6F-605F15534326}">
      <dgm:prSet/>
      <dgm:spPr/>
      <dgm:t>
        <a:bodyPr/>
        <a:lstStyle/>
        <a:p>
          <a:pPr rtl="1"/>
          <a:r>
            <a:rPr lang="ar-DZ"/>
            <a:t> ب/ الوسائل البشرية:</a:t>
          </a:r>
          <a:endParaRPr lang="fr-FR"/>
        </a:p>
      </dgm:t>
    </dgm:pt>
    <dgm:pt modelId="{74846B73-2A58-4B02-BF23-2A86A8833BA1}" type="parTrans" cxnId="{D9AB6E6E-A7DA-4232-B018-576C7866029B}">
      <dgm:prSet/>
      <dgm:spPr/>
      <dgm:t>
        <a:bodyPr/>
        <a:lstStyle/>
        <a:p>
          <a:endParaRPr lang="fr-FR"/>
        </a:p>
      </dgm:t>
    </dgm:pt>
    <dgm:pt modelId="{7D4D6B34-34FE-4D71-A5A0-CA86B46DF84D}" type="sibTrans" cxnId="{D9AB6E6E-A7DA-4232-B018-576C7866029B}">
      <dgm:prSet/>
      <dgm:spPr/>
      <dgm:t>
        <a:bodyPr/>
        <a:lstStyle/>
        <a:p>
          <a:endParaRPr lang="fr-FR"/>
        </a:p>
      </dgm:t>
    </dgm:pt>
    <dgm:pt modelId="{2A1432AC-9CBC-4676-AAC8-F4C0F0AE9A32}">
      <dgm:prSet/>
      <dgm:spPr/>
      <dgm:t>
        <a:bodyPr/>
        <a:lstStyle/>
        <a:p>
          <a:pPr rtl="1"/>
          <a:r>
            <a:rPr lang="ar-DZ"/>
            <a:t>ج/ الوسائل التقنية : </a:t>
          </a:r>
          <a:endParaRPr lang="fr-FR"/>
        </a:p>
      </dgm:t>
    </dgm:pt>
    <dgm:pt modelId="{FC1B2EA5-2239-4291-8160-679CFD841359}" type="parTrans" cxnId="{EF5D1233-767A-47ED-9D24-3B9CD2DA85C9}">
      <dgm:prSet/>
      <dgm:spPr/>
      <dgm:t>
        <a:bodyPr/>
        <a:lstStyle/>
        <a:p>
          <a:endParaRPr lang="fr-FR"/>
        </a:p>
      </dgm:t>
    </dgm:pt>
    <dgm:pt modelId="{4E0C7C59-BA13-4509-BDEB-A8ECF6E8C7A1}" type="sibTrans" cxnId="{EF5D1233-767A-47ED-9D24-3B9CD2DA85C9}">
      <dgm:prSet/>
      <dgm:spPr/>
      <dgm:t>
        <a:bodyPr/>
        <a:lstStyle/>
        <a:p>
          <a:endParaRPr lang="fr-FR"/>
        </a:p>
      </dgm:t>
    </dgm:pt>
    <dgm:pt modelId="{B8D13FEB-36C3-4E53-B6C0-D8E505756727}">
      <dgm:prSet/>
      <dgm:spPr/>
      <dgm:t>
        <a:bodyPr/>
        <a:lstStyle/>
        <a:p>
          <a:r>
            <a:rPr lang="ar-DZ"/>
            <a:t>د/ الوسائل المادية : </a:t>
          </a:r>
          <a:endParaRPr lang="fr-FR"/>
        </a:p>
      </dgm:t>
    </dgm:pt>
    <dgm:pt modelId="{3B98C0F9-092A-4C8D-AB5A-1C2354ABECD8}" type="parTrans" cxnId="{A0AC7FCE-F262-4206-8510-B33AC09AE5BC}">
      <dgm:prSet/>
      <dgm:spPr/>
      <dgm:t>
        <a:bodyPr/>
        <a:lstStyle/>
        <a:p>
          <a:endParaRPr lang="fr-FR"/>
        </a:p>
      </dgm:t>
    </dgm:pt>
    <dgm:pt modelId="{8998FD13-C137-45EB-82CB-C0BF753FF4D1}" type="sibTrans" cxnId="{A0AC7FCE-F262-4206-8510-B33AC09AE5BC}">
      <dgm:prSet/>
      <dgm:spPr/>
      <dgm:t>
        <a:bodyPr/>
        <a:lstStyle/>
        <a:p>
          <a:endParaRPr lang="fr-FR"/>
        </a:p>
      </dgm:t>
    </dgm:pt>
    <dgm:pt modelId="{A708B485-8349-4510-97B2-520F28CE2367}">
      <dgm:prSet/>
      <dgm:spPr/>
      <dgm:t>
        <a:bodyPr/>
        <a:lstStyle/>
        <a:p>
          <a:pPr rtl="1"/>
          <a:r>
            <a:rPr lang="ar-DZ" dirty="0"/>
            <a:t>السبورات المتحركة او المثبتة</a:t>
          </a:r>
          <a:endParaRPr lang="fr-FR" dirty="0"/>
        </a:p>
      </dgm:t>
    </dgm:pt>
    <dgm:pt modelId="{30A6F361-2EB1-404E-88BE-3081C5B8D8CC}" type="parTrans" cxnId="{A1170127-33B3-408B-AFB0-DCB6DBD1D223}">
      <dgm:prSet/>
      <dgm:spPr/>
      <dgm:t>
        <a:bodyPr/>
        <a:lstStyle/>
        <a:p>
          <a:endParaRPr lang="fr-FR"/>
        </a:p>
      </dgm:t>
    </dgm:pt>
    <dgm:pt modelId="{F4F928F1-781D-4011-B7F4-E27645AABD31}" type="sibTrans" cxnId="{A1170127-33B3-408B-AFB0-DCB6DBD1D223}">
      <dgm:prSet/>
      <dgm:spPr/>
      <dgm:t>
        <a:bodyPr/>
        <a:lstStyle/>
        <a:p>
          <a:endParaRPr lang="fr-FR"/>
        </a:p>
      </dgm:t>
    </dgm:pt>
    <dgm:pt modelId="{5F980732-EC85-4531-8177-1F22674C6D78}">
      <dgm:prSet/>
      <dgm:spPr/>
      <dgm:t>
        <a:bodyPr/>
        <a:lstStyle/>
        <a:p>
          <a:pPr rtl="1"/>
          <a:r>
            <a:rPr lang="ar-DZ" dirty="0"/>
            <a:t> الاقلام و الطباشير</a:t>
          </a:r>
          <a:endParaRPr lang="fr-FR" dirty="0"/>
        </a:p>
      </dgm:t>
    </dgm:pt>
    <dgm:pt modelId="{08F0DE44-CC71-4C5B-BABB-6B28FE64AEE1}" type="parTrans" cxnId="{C0FF2DD1-AB61-432A-87A6-B7931CA04041}">
      <dgm:prSet/>
      <dgm:spPr/>
      <dgm:t>
        <a:bodyPr/>
        <a:lstStyle/>
        <a:p>
          <a:endParaRPr lang="fr-FR"/>
        </a:p>
      </dgm:t>
    </dgm:pt>
    <dgm:pt modelId="{D488EAE4-060C-4D26-A97A-F7FB338EA200}" type="sibTrans" cxnId="{C0FF2DD1-AB61-432A-87A6-B7931CA04041}">
      <dgm:prSet/>
      <dgm:spPr/>
      <dgm:t>
        <a:bodyPr/>
        <a:lstStyle/>
        <a:p>
          <a:endParaRPr lang="fr-FR"/>
        </a:p>
      </dgm:t>
    </dgm:pt>
    <dgm:pt modelId="{FB54A59E-4CD3-4EE3-B7E7-1D425602A791}">
      <dgm:prSet/>
      <dgm:spPr/>
      <dgm:t>
        <a:bodyPr/>
        <a:lstStyle/>
        <a:p>
          <a:pPr rtl="1"/>
          <a:r>
            <a:rPr lang="ar-DZ" dirty="0"/>
            <a:t> المطبوعات</a:t>
          </a:r>
          <a:endParaRPr lang="fr-FR" dirty="0"/>
        </a:p>
      </dgm:t>
    </dgm:pt>
    <dgm:pt modelId="{03217530-415A-43EF-900B-B81684545320}" type="parTrans" cxnId="{8108C1C8-A9CB-4590-9333-A911D28D4639}">
      <dgm:prSet/>
      <dgm:spPr/>
      <dgm:t>
        <a:bodyPr/>
        <a:lstStyle/>
        <a:p>
          <a:endParaRPr lang="fr-FR"/>
        </a:p>
      </dgm:t>
    </dgm:pt>
    <dgm:pt modelId="{7019D05C-1399-402D-BBEB-E3D75718BBAD}" type="sibTrans" cxnId="{8108C1C8-A9CB-4590-9333-A911D28D4639}">
      <dgm:prSet/>
      <dgm:spPr/>
      <dgm:t>
        <a:bodyPr/>
        <a:lstStyle/>
        <a:p>
          <a:endParaRPr lang="fr-FR"/>
        </a:p>
      </dgm:t>
    </dgm:pt>
    <dgm:pt modelId="{2178B8F1-03B5-45E4-B10E-9D91E7FE7177}">
      <dgm:prSet/>
      <dgm:spPr/>
      <dgm:t>
        <a:bodyPr/>
        <a:lstStyle/>
        <a:p>
          <a:pPr rtl="1"/>
          <a:r>
            <a:rPr lang="ar-DZ" dirty="0"/>
            <a:t> مصمم البرنامج التكويني             </a:t>
          </a:r>
          <a:endParaRPr lang="fr-FR" dirty="0"/>
        </a:p>
      </dgm:t>
    </dgm:pt>
    <dgm:pt modelId="{BBE11757-66FF-417E-AC10-688EFAA73374}" type="parTrans" cxnId="{A83FF2A0-0C63-453C-AF3A-C8C9798C4416}">
      <dgm:prSet/>
      <dgm:spPr/>
      <dgm:t>
        <a:bodyPr/>
        <a:lstStyle/>
        <a:p>
          <a:endParaRPr lang="fr-FR"/>
        </a:p>
      </dgm:t>
    </dgm:pt>
    <dgm:pt modelId="{B4D1FFDD-EE55-489E-A55B-2EA1304623B4}" type="sibTrans" cxnId="{A83FF2A0-0C63-453C-AF3A-C8C9798C4416}">
      <dgm:prSet/>
      <dgm:spPr/>
      <dgm:t>
        <a:bodyPr/>
        <a:lstStyle/>
        <a:p>
          <a:endParaRPr lang="fr-FR"/>
        </a:p>
      </dgm:t>
    </dgm:pt>
    <dgm:pt modelId="{A396ED6C-5B52-418A-B46E-B0E5AB6DA28F}">
      <dgm:prSet/>
      <dgm:spPr/>
      <dgm:t>
        <a:bodyPr/>
        <a:lstStyle/>
        <a:p>
          <a:pPr rtl="1"/>
          <a:r>
            <a:rPr lang="ar-DZ" dirty="0"/>
            <a:t>المتكوِّنين و المكونين </a:t>
          </a:r>
          <a:endParaRPr lang="fr-FR" dirty="0"/>
        </a:p>
      </dgm:t>
    </dgm:pt>
    <dgm:pt modelId="{4E18DD0B-55A9-463B-865F-27D3A9D41268}" type="parTrans" cxnId="{4D014456-FAE3-4636-847C-7F436E4AA281}">
      <dgm:prSet/>
      <dgm:spPr/>
      <dgm:t>
        <a:bodyPr/>
        <a:lstStyle/>
        <a:p>
          <a:endParaRPr lang="fr-FR"/>
        </a:p>
      </dgm:t>
    </dgm:pt>
    <dgm:pt modelId="{A4081DA2-F85B-4B95-B4F6-5520A0919AE2}" type="sibTrans" cxnId="{4D014456-FAE3-4636-847C-7F436E4AA281}">
      <dgm:prSet/>
      <dgm:spPr/>
      <dgm:t>
        <a:bodyPr/>
        <a:lstStyle/>
        <a:p>
          <a:endParaRPr lang="fr-FR"/>
        </a:p>
      </dgm:t>
    </dgm:pt>
    <dgm:pt modelId="{8611874F-287E-4D67-87EA-25820CC00B21}">
      <dgm:prSet/>
      <dgm:spPr/>
      <dgm:t>
        <a:bodyPr/>
        <a:lstStyle/>
        <a:p>
          <a:pPr rtl="1"/>
          <a:r>
            <a:rPr lang="ar-DZ" dirty="0"/>
            <a:t>المشرفين المباشرين</a:t>
          </a:r>
          <a:endParaRPr lang="fr-FR" dirty="0"/>
        </a:p>
      </dgm:t>
    </dgm:pt>
    <dgm:pt modelId="{AD5F4FCD-D961-4988-A606-41CA2CFF3272}" type="parTrans" cxnId="{FD00232E-3414-424F-9F6D-9770D31ED972}">
      <dgm:prSet/>
      <dgm:spPr/>
      <dgm:t>
        <a:bodyPr/>
        <a:lstStyle/>
        <a:p>
          <a:endParaRPr lang="fr-FR"/>
        </a:p>
      </dgm:t>
    </dgm:pt>
    <dgm:pt modelId="{F4B493BE-66B6-453C-B240-59932CD7CB29}" type="sibTrans" cxnId="{FD00232E-3414-424F-9F6D-9770D31ED972}">
      <dgm:prSet/>
      <dgm:spPr/>
      <dgm:t>
        <a:bodyPr/>
        <a:lstStyle/>
        <a:p>
          <a:endParaRPr lang="fr-FR"/>
        </a:p>
      </dgm:t>
    </dgm:pt>
    <dgm:pt modelId="{90C68BD9-646F-4B20-B27E-7DE5DE43FAEF}">
      <dgm:prSet/>
      <dgm:spPr/>
      <dgm:t>
        <a:bodyPr/>
        <a:lstStyle/>
        <a:p>
          <a:pPr rtl="1"/>
          <a:r>
            <a:rPr lang="ar-DZ" dirty="0"/>
            <a:t>ممولي الدورات التكوينية </a:t>
          </a:r>
          <a:endParaRPr lang="fr-FR" dirty="0"/>
        </a:p>
      </dgm:t>
    </dgm:pt>
    <dgm:pt modelId="{8832D16B-6212-4E9B-9865-811234EE9D2F}" type="parTrans" cxnId="{A90E0EDA-9678-479A-BF17-DEA098816DD4}">
      <dgm:prSet/>
      <dgm:spPr/>
      <dgm:t>
        <a:bodyPr/>
        <a:lstStyle/>
        <a:p>
          <a:endParaRPr lang="fr-FR"/>
        </a:p>
      </dgm:t>
    </dgm:pt>
    <dgm:pt modelId="{395F663E-18A5-447F-B80E-C2DBA413910E}" type="sibTrans" cxnId="{A90E0EDA-9678-479A-BF17-DEA098816DD4}">
      <dgm:prSet/>
      <dgm:spPr/>
      <dgm:t>
        <a:bodyPr/>
        <a:lstStyle/>
        <a:p>
          <a:endParaRPr lang="fr-FR"/>
        </a:p>
      </dgm:t>
    </dgm:pt>
    <dgm:pt modelId="{9C8B19F3-8EBD-46DB-8182-C314E8953CF2}">
      <dgm:prSet/>
      <dgm:spPr/>
      <dgm:t>
        <a:bodyPr/>
        <a:lstStyle/>
        <a:p>
          <a:pPr rtl="1"/>
          <a:r>
            <a:rPr lang="ar-DZ" dirty="0"/>
            <a:t>اجهزة الاعلام الالي</a:t>
          </a:r>
          <a:endParaRPr lang="fr-FR" dirty="0"/>
        </a:p>
      </dgm:t>
    </dgm:pt>
    <dgm:pt modelId="{CD2CD4E1-2F87-4FF1-9CCF-30833EB28404}" type="parTrans" cxnId="{07162399-834E-46A6-AF0F-90661D8DCD67}">
      <dgm:prSet/>
      <dgm:spPr/>
      <dgm:t>
        <a:bodyPr/>
        <a:lstStyle/>
        <a:p>
          <a:endParaRPr lang="fr-FR"/>
        </a:p>
      </dgm:t>
    </dgm:pt>
    <dgm:pt modelId="{E0F056EC-F1DA-4EC0-B989-82726680E7B1}" type="sibTrans" cxnId="{07162399-834E-46A6-AF0F-90661D8DCD67}">
      <dgm:prSet/>
      <dgm:spPr/>
      <dgm:t>
        <a:bodyPr/>
        <a:lstStyle/>
        <a:p>
          <a:endParaRPr lang="fr-FR"/>
        </a:p>
      </dgm:t>
    </dgm:pt>
    <dgm:pt modelId="{47FAFEEF-7B8B-468F-931F-DAF5EB293156}">
      <dgm:prSet/>
      <dgm:spPr/>
      <dgm:t>
        <a:bodyPr/>
        <a:lstStyle/>
        <a:p>
          <a:pPr rtl="1"/>
          <a:r>
            <a:rPr lang="ar-DZ" dirty="0"/>
            <a:t>الوسائل السمعية والبصرية</a:t>
          </a:r>
          <a:endParaRPr lang="fr-FR" dirty="0"/>
        </a:p>
      </dgm:t>
    </dgm:pt>
    <dgm:pt modelId="{A09FE38C-D68F-4B93-930D-3B57C3209E0A}" type="parTrans" cxnId="{F0CF44D6-96B8-46FE-8F16-4C4F1C9A3E92}">
      <dgm:prSet/>
      <dgm:spPr/>
      <dgm:t>
        <a:bodyPr/>
        <a:lstStyle/>
        <a:p>
          <a:endParaRPr lang="fr-FR"/>
        </a:p>
      </dgm:t>
    </dgm:pt>
    <dgm:pt modelId="{D377A2C6-91E4-4CE9-B146-1F321DF3D991}" type="sibTrans" cxnId="{F0CF44D6-96B8-46FE-8F16-4C4F1C9A3E92}">
      <dgm:prSet/>
      <dgm:spPr/>
      <dgm:t>
        <a:bodyPr/>
        <a:lstStyle/>
        <a:p>
          <a:endParaRPr lang="fr-FR"/>
        </a:p>
      </dgm:t>
    </dgm:pt>
    <dgm:pt modelId="{BD9EC881-735B-481D-B602-8CB05DA0BAF3}">
      <dgm:prSet/>
      <dgm:spPr/>
      <dgm:t>
        <a:bodyPr/>
        <a:lstStyle/>
        <a:p>
          <a:pPr rtl="1"/>
          <a:endParaRPr lang="fr-FR" dirty="0"/>
        </a:p>
      </dgm:t>
    </dgm:pt>
    <dgm:pt modelId="{3F92A71C-B66D-4145-A8EA-0032496C26E6}" type="parTrans" cxnId="{6CA9B3DC-0A54-4618-822B-5FD248EFFD17}">
      <dgm:prSet/>
      <dgm:spPr/>
      <dgm:t>
        <a:bodyPr/>
        <a:lstStyle/>
        <a:p>
          <a:endParaRPr lang="fr-FR"/>
        </a:p>
      </dgm:t>
    </dgm:pt>
    <dgm:pt modelId="{AC42A897-4CE4-4266-9D4F-91273314E537}" type="sibTrans" cxnId="{6CA9B3DC-0A54-4618-822B-5FD248EFFD17}">
      <dgm:prSet/>
      <dgm:spPr/>
      <dgm:t>
        <a:bodyPr/>
        <a:lstStyle/>
        <a:p>
          <a:endParaRPr lang="fr-FR"/>
        </a:p>
      </dgm:t>
    </dgm:pt>
    <dgm:pt modelId="{1F44E578-4096-4F22-8DC9-3AB7AEF3D7BF}">
      <dgm:prSet/>
      <dgm:spPr/>
      <dgm:t>
        <a:bodyPr/>
        <a:lstStyle/>
        <a:p>
          <a:pPr rtl="1"/>
          <a:r>
            <a:rPr lang="ar-DZ"/>
            <a:t> الاموال اللازمة للعملية التكوينية</a:t>
          </a:r>
          <a:endParaRPr lang="fr-FR"/>
        </a:p>
      </dgm:t>
    </dgm:pt>
    <dgm:pt modelId="{77D8FD72-DF1F-4E28-869B-243D18445A01}" type="parTrans" cxnId="{39606F1F-1A8A-4B43-84FC-2CD9128FD918}">
      <dgm:prSet/>
      <dgm:spPr/>
      <dgm:t>
        <a:bodyPr/>
        <a:lstStyle/>
        <a:p>
          <a:endParaRPr lang="fr-FR"/>
        </a:p>
      </dgm:t>
    </dgm:pt>
    <dgm:pt modelId="{2AD6C039-F572-44EB-8034-A7E3F8B50E02}" type="sibTrans" cxnId="{39606F1F-1A8A-4B43-84FC-2CD9128FD918}">
      <dgm:prSet/>
      <dgm:spPr/>
      <dgm:t>
        <a:bodyPr/>
        <a:lstStyle/>
        <a:p>
          <a:endParaRPr lang="fr-FR"/>
        </a:p>
      </dgm:t>
    </dgm:pt>
    <dgm:pt modelId="{AA2E7676-A2EE-4B2F-8C64-60522DE42A40}" type="pres">
      <dgm:prSet presAssocID="{42F12A44-00D9-468E-8746-A42DE3A2BDD3}" presName="Name0" presStyleCnt="0">
        <dgm:presLayoutVars>
          <dgm:dir/>
          <dgm:animLvl val="lvl"/>
          <dgm:resizeHandles val="exact"/>
        </dgm:presLayoutVars>
      </dgm:prSet>
      <dgm:spPr/>
    </dgm:pt>
    <dgm:pt modelId="{E07608CC-5244-44D2-A5AD-23570B9B64CF}" type="pres">
      <dgm:prSet presAssocID="{B8D13FEB-36C3-4E53-B6C0-D8E505756727}" presName="composite" presStyleCnt="0"/>
      <dgm:spPr/>
    </dgm:pt>
    <dgm:pt modelId="{A8DBD05B-BDCF-483C-BB51-84F8AC6DAF6A}" type="pres">
      <dgm:prSet presAssocID="{B8D13FEB-36C3-4E53-B6C0-D8E505756727}" presName="parTx" presStyleLbl="alignNode1" presStyleIdx="0" presStyleCnt="4">
        <dgm:presLayoutVars>
          <dgm:chMax val="0"/>
          <dgm:chPref val="0"/>
          <dgm:bulletEnabled val="1"/>
        </dgm:presLayoutVars>
      </dgm:prSet>
      <dgm:spPr/>
    </dgm:pt>
    <dgm:pt modelId="{814CD0B3-57D0-4122-B4FE-83234A39BA29}" type="pres">
      <dgm:prSet presAssocID="{B8D13FEB-36C3-4E53-B6C0-D8E505756727}" presName="desTx" presStyleLbl="alignAccFollowNode1" presStyleIdx="0" presStyleCnt="4">
        <dgm:presLayoutVars>
          <dgm:bulletEnabled val="1"/>
        </dgm:presLayoutVars>
      </dgm:prSet>
      <dgm:spPr/>
    </dgm:pt>
    <dgm:pt modelId="{3B2E625C-146C-412B-B1DD-8A9CA96F4377}" type="pres">
      <dgm:prSet presAssocID="{8998FD13-C137-45EB-82CB-C0BF753FF4D1}" presName="space" presStyleCnt="0"/>
      <dgm:spPr/>
    </dgm:pt>
    <dgm:pt modelId="{D44244C3-1625-433F-B900-2FAA7740EB4E}" type="pres">
      <dgm:prSet presAssocID="{2A1432AC-9CBC-4676-AAC8-F4C0F0AE9A32}" presName="composite" presStyleCnt="0"/>
      <dgm:spPr/>
    </dgm:pt>
    <dgm:pt modelId="{8FD68D1E-29C0-4471-A9C4-DC00B4518C15}" type="pres">
      <dgm:prSet presAssocID="{2A1432AC-9CBC-4676-AAC8-F4C0F0AE9A32}" presName="parTx" presStyleLbl="alignNode1" presStyleIdx="1" presStyleCnt="4">
        <dgm:presLayoutVars>
          <dgm:chMax val="0"/>
          <dgm:chPref val="0"/>
          <dgm:bulletEnabled val="1"/>
        </dgm:presLayoutVars>
      </dgm:prSet>
      <dgm:spPr/>
    </dgm:pt>
    <dgm:pt modelId="{D4DC76AF-94BD-4340-9BDC-A827996AC931}" type="pres">
      <dgm:prSet presAssocID="{2A1432AC-9CBC-4676-AAC8-F4C0F0AE9A32}" presName="desTx" presStyleLbl="alignAccFollowNode1" presStyleIdx="1" presStyleCnt="4">
        <dgm:presLayoutVars>
          <dgm:bulletEnabled val="1"/>
        </dgm:presLayoutVars>
      </dgm:prSet>
      <dgm:spPr/>
    </dgm:pt>
    <dgm:pt modelId="{B0834D3C-2580-4C0E-BDCB-C63F9B21D97F}" type="pres">
      <dgm:prSet presAssocID="{4E0C7C59-BA13-4509-BDEB-A8ECF6E8C7A1}" presName="space" presStyleCnt="0"/>
      <dgm:spPr/>
    </dgm:pt>
    <dgm:pt modelId="{2ABF6C57-6565-414E-A9E1-0132BBFB83C4}" type="pres">
      <dgm:prSet presAssocID="{0E397704-5097-49C6-BA6F-605F15534326}" presName="composite" presStyleCnt="0"/>
      <dgm:spPr/>
    </dgm:pt>
    <dgm:pt modelId="{2B0B8FB8-49A4-49A0-B326-6B6D403D085D}" type="pres">
      <dgm:prSet presAssocID="{0E397704-5097-49C6-BA6F-605F15534326}" presName="parTx" presStyleLbl="alignNode1" presStyleIdx="2" presStyleCnt="4" custScaleX="114000">
        <dgm:presLayoutVars>
          <dgm:chMax val="0"/>
          <dgm:chPref val="0"/>
          <dgm:bulletEnabled val="1"/>
        </dgm:presLayoutVars>
      </dgm:prSet>
      <dgm:spPr/>
    </dgm:pt>
    <dgm:pt modelId="{2F32B65C-FCBA-4C8B-A074-C803368A0C03}" type="pres">
      <dgm:prSet presAssocID="{0E397704-5097-49C6-BA6F-605F15534326}" presName="desTx" presStyleLbl="alignAccFollowNode1" presStyleIdx="2" presStyleCnt="4" custScaleX="114000">
        <dgm:presLayoutVars>
          <dgm:bulletEnabled val="1"/>
        </dgm:presLayoutVars>
      </dgm:prSet>
      <dgm:spPr/>
    </dgm:pt>
    <dgm:pt modelId="{D3324126-E46C-4798-A6B8-E28FAAD546EB}" type="pres">
      <dgm:prSet presAssocID="{7D4D6B34-34FE-4D71-A5A0-CA86B46DF84D}" presName="space" presStyleCnt="0"/>
      <dgm:spPr/>
    </dgm:pt>
    <dgm:pt modelId="{3A07A874-E33C-4D75-AC00-3F0E3AF54591}" type="pres">
      <dgm:prSet presAssocID="{3F3679A2-3EE2-4D1E-AFE3-4688F90704F1}" presName="composite" presStyleCnt="0"/>
      <dgm:spPr/>
    </dgm:pt>
    <dgm:pt modelId="{26C7938F-2A14-4421-92C6-5997C912EDB9}" type="pres">
      <dgm:prSet presAssocID="{3F3679A2-3EE2-4D1E-AFE3-4688F90704F1}" presName="parTx" presStyleLbl="alignNode1" presStyleIdx="3" presStyleCnt="4" custScaleX="113250">
        <dgm:presLayoutVars>
          <dgm:chMax val="0"/>
          <dgm:chPref val="0"/>
          <dgm:bulletEnabled val="1"/>
        </dgm:presLayoutVars>
      </dgm:prSet>
      <dgm:spPr/>
    </dgm:pt>
    <dgm:pt modelId="{DAF6C171-7F19-42FC-81B9-D8ABB5BDE97A}" type="pres">
      <dgm:prSet presAssocID="{3F3679A2-3EE2-4D1E-AFE3-4688F90704F1}" presName="desTx" presStyleLbl="alignAccFollowNode1" presStyleIdx="3" presStyleCnt="4" custScaleX="112907">
        <dgm:presLayoutVars>
          <dgm:bulletEnabled val="1"/>
        </dgm:presLayoutVars>
      </dgm:prSet>
      <dgm:spPr/>
    </dgm:pt>
  </dgm:ptLst>
  <dgm:cxnLst>
    <dgm:cxn modelId="{8E6A8D0E-50AE-4768-851F-08DE164D8E78}" type="presOf" srcId="{BD9EC881-735B-481D-B602-8CB05DA0BAF3}" destId="{814CD0B3-57D0-4122-B4FE-83234A39BA29}" srcOrd="0" destOrd="0" presId="urn:microsoft.com/office/officeart/2005/8/layout/hList1"/>
    <dgm:cxn modelId="{39606F1F-1A8A-4B43-84FC-2CD9128FD918}" srcId="{B8D13FEB-36C3-4E53-B6C0-D8E505756727}" destId="{1F44E578-4096-4F22-8DC9-3AB7AEF3D7BF}" srcOrd="1" destOrd="0" parTransId="{77D8FD72-DF1F-4E28-869B-243D18445A01}" sibTransId="{2AD6C039-F572-44EB-8034-A7E3F8B50E02}"/>
    <dgm:cxn modelId="{822CEF26-065F-48C0-862C-50556FD085C4}" type="presOf" srcId="{5F980732-EC85-4531-8177-1F22674C6D78}" destId="{DAF6C171-7F19-42FC-81B9-D8ABB5BDE97A}" srcOrd="0" destOrd="1" presId="urn:microsoft.com/office/officeart/2005/8/layout/hList1"/>
    <dgm:cxn modelId="{A1170127-33B3-408B-AFB0-DCB6DBD1D223}" srcId="{3F3679A2-3EE2-4D1E-AFE3-4688F90704F1}" destId="{A708B485-8349-4510-97B2-520F28CE2367}" srcOrd="0" destOrd="0" parTransId="{30A6F361-2EB1-404E-88BE-3081C5B8D8CC}" sibTransId="{F4F928F1-781D-4011-B7F4-E27645AABD31}"/>
    <dgm:cxn modelId="{CE8D5928-1CE3-4C41-8658-98856CDDA0E6}" type="presOf" srcId="{8611874F-287E-4D67-87EA-25820CC00B21}" destId="{2F32B65C-FCBA-4C8B-A074-C803368A0C03}" srcOrd="0" destOrd="2" presId="urn:microsoft.com/office/officeart/2005/8/layout/hList1"/>
    <dgm:cxn modelId="{6AA0CD28-9860-4F1E-A813-22BB5F2BE051}" type="presOf" srcId="{A708B485-8349-4510-97B2-520F28CE2367}" destId="{DAF6C171-7F19-42FC-81B9-D8ABB5BDE97A}" srcOrd="0" destOrd="0" presId="urn:microsoft.com/office/officeart/2005/8/layout/hList1"/>
    <dgm:cxn modelId="{0EAD542A-F312-4A5A-A206-5162D62A2B5A}" type="presOf" srcId="{47FAFEEF-7B8B-468F-931F-DAF5EB293156}" destId="{D4DC76AF-94BD-4340-9BDC-A827996AC931}" srcOrd="0" destOrd="1" presId="urn:microsoft.com/office/officeart/2005/8/layout/hList1"/>
    <dgm:cxn modelId="{D275082E-AE82-4D4E-A9D8-6685DE549FEB}" type="presOf" srcId="{3F3679A2-3EE2-4D1E-AFE3-4688F90704F1}" destId="{26C7938F-2A14-4421-92C6-5997C912EDB9}" srcOrd="0" destOrd="0" presId="urn:microsoft.com/office/officeart/2005/8/layout/hList1"/>
    <dgm:cxn modelId="{FD00232E-3414-424F-9F6D-9770D31ED972}" srcId="{0E397704-5097-49C6-BA6F-605F15534326}" destId="{8611874F-287E-4D67-87EA-25820CC00B21}" srcOrd="2" destOrd="0" parTransId="{AD5F4FCD-D961-4988-A606-41CA2CFF3272}" sibTransId="{F4B493BE-66B6-453C-B240-59932CD7CB29}"/>
    <dgm:cxn modelId="{EF5D1233-767A-47ED-9D24-3B9CD2DA85C9}" srcId="{42F12A44-00D9-468E-8746-A42DE3A2BDD3}" destId="{2A1432AC-9CBC-4676-AAC8-F4C0F0AE9A32}" srcOrd="1" destOrd="0" parTransId="{FC1B2EA5-2239-4291-8160-679CFD841359}" sibTransId="{4E0C7C59-BA13-4509-BDEB-A8ECF6E8C7A1}"/>
    <dgm:cxn modelId="{EFF75D36-C2A4-4381-A54F-67A4DD60CC36}" type="presOf" srcId="{2178B8F1-03B5-45E4-B10E-9D91E7FE7177}" destId="{2F32B65C-FCBA-4C8B-A074-C803368A0C03}" srcOrd="0" destOrd="0" presId="urn:microsoft.com/office/officeart/2005/8/layout/hList1"/>
    <dgm:cxn modelId="{91FD4443-2644-4CBA-80E4-3702E7E8EA6E}" type="presOf" srcId="{FB54A59E-4CD3-4EE3-B7E7-1D425602A791}" destId="{DAF6C171-7F19-42FC-81B9-D8ABB5BDE97A}" srcOrd="0" destOrd="2" presId="urn:microsoft.com/office/officeart/2005/8/layout/hList1"/>
    <dgm:cxn modelId="{C6A7B56C-9330-42D5-9A71-7A14869865CE}" type="presOf" srcId="{0E397704-5097-49C6-BA6F-605F15534326}" destId="{2B0B8FB8-49A4-49A0-B326-6B6D403D085D}" srcOrd="0" destOrd="0" presId="urn:microsoft.com/office/officeart/2005/8/layout/hList1"/>
    <dgm:cxn modelId="{D9AB6E6E-A7DA-4232-B018-576C7866029B}" srcId="{42F12A44-00D9-468E-8746-A42DE3A2BDD3}" destId="{0E397704-5097-49C6-BA6F-605F15534326}" srcOrd="2" destOrd="0" parTransId="{74846B73-2A58-4B02-BF23-2A86A8833BA1}" sibTransId="{7D4D6B34-34FE-4D71-A5A0-CA86B46DF84D}"/>
    <dgm:cxn modelId="{0DE6F875-FC3C-4E90-A14A-E44678DE1550}" type="presOf" srcId="{90C68BD9-646F-4B20-B27E-7DE5DE43FAEF}" destId="{2F32B65C-FCBA-4C8B-A074-C803368A0C03}" srcOrd="0" destOrd="3" presId="urn:microsoft.com/office/officeart/2005/8/layout/hList1"/>
    <dgm:cxn modelId="{4D014456-FAE3-4636-847C-7F436E4AA281}" srcId="{0E397704-5097-49C6-BA6F-605F15534326}" destId="{A396ED6C-5B52-418A-B46E-B0E5AB6DA28F}" srcOrd="1" destOrd="0" parTransId="{4E18DD0B-55A9-463B-865F-27D3A9D41268}" sibTransId="{A4081DA2-F85B-4B95-B4F6-5520A0919AE2}"/>
    <dgm:cxn modelId="{2849448A-80A8-438F-A543-C51CD7EB047D}" type="presOf" srcId="{1F44E578-4096-4F22-8DC9-3AB7AEF3D7BF}" destId="{814CD0B3-57D0-4122-B4FE-83234A39BA29}" srcOrd="0" destOrd="1" presId="urn:microsoft.com/office/officeart/2005/8/layout/hList1"/>
    <dgm:cxn modelId="{07162399-834E-46A6-AF0F-90661D8DCD67}" srcId="{2A1432AC-9CBC-4676-AAC8-F4C0F0AE9A32}" destId="{9C8B19F3-8EBD-46DB-8182-C314E8953CF2}" srcOrd="0" destOrd="0" parTransId="{CD2CD4E1-2F87-4FF1-9CCF-30833EB28404}" sibTransId="{E0F056EC-F1DA-4EC0-B989-82726680E7B1}"/>
    <dgm:cxn modelId="{4CF4FE9E-6540-4E0C-BA74-6F74E450E9A9}" type="presOf" srcId="{A396ED6C-5B52-418A-B46E-B0E5AB6DA28F}" destId="{2F32B65C-FCBA-4C8B-A074-C803368A0C03}" srcOrd="0" destOrd="1" presId="urn:microsoft.com/office/officeart/2005/8/layout/hList1"/>
    <dgm:cxn modelId="{A83FF2A0-0C63-453C-AF3A-C8C9798C4416}" srcId="{0E397704-5097-49C6-BA6F-605F15534326}" destId="{2178B8F1-03B5-45E4-B10E-9D91E7FE7177}" srcOrd="0" destOrd="0" parTransId="{BBE11757-66FF-417E-AC10-688EFAA73374}" sibTransId="{B4D1FFDD-EE55-489E-A55B-2EA1304623B4}"/>
    <dgm:cxn modelId="{85C20AA2-370E-430B-B9B2-8156358370F9}" type="presOf" srcId="{2A1432AC-9CBC-4676-AAC8-F4C0F0AE9A32}" destId="{8FD68D1E-29C0-4471-A9C4-DC00B4518C15}" srcOrd="0" destOrd="0" presId="urn:microsoft.com/office/officeart/2005/8/layout/hList1"/>
    <dgm:cxn modelId="{FC97AEC0-2AD8-446A-B60F-BA0D1A164955}" type="presOf" srcId="{9C8B19F3-8EBD-46DB-8182-C314E8953CF2}" destId="{D4DC76AF-94BD-4340-9BDC-A827996AC931}" srcOrd="0" destOrd="0" presId="urn:microsoft.com/office/officeart/2005/8/layout/hList1"/>
    <dgm:cxn modelId="{8A31DAC0-178C-4934-BEDF-EB8AE81F8FBF}" type="presOf" srcId="{42F12A44-00D9-468E-8746-A42DE3A2BDD3}" destId="{AA2E7676-A2EE-4B2F-8C64-60522DE42A40}" srcOrd="0" destOrd="0" presId="urn:microsoft.com/office/officeart/2005/8/layout/hList1"/>
    <dgm:cxn modelId="{8108C1C8-A9CB-4590-9333-A911D28D4639}" srcId="{3F3679A2-3EE2-4D1E-AFE3-4688F90704F1}" destId="{FB54A59E-4CD3-4EE3-B7E7-1D425602A791}" srcOrd="2" destOrd="0" parTransId="{03217530-415A-43EF-900B-B81684545320}" sibTransId="{7019D05C-1399-402D-BBEB-E3D75718BBAD}"/>
    <dgm:cxn modelId="{A0AC7FCE-F262-4206-8510-B33AC09AE5BC}" srcId="{42F12A44-00D9-468E-8746-A42DE3A2BDD3}" destId="{B8D13FEB-36C3-4E53-B6C0-D8E505756727}" srcOrd="0" destOrd="0" parTransId="{3B98C0F9-092A-4C8D-AB5A-1C2354ABECD8}" sibTransId="{8998FD13-C137-45EB-82CB-C0BF753FF4D1}"/>
    <dgm:cxn modelId="{C0FF2DD1-AB61-432A-87A6-B7931CA04041}" srcId="{3F3679A2-3EE2-4D1E-AFE3-4688F90704F1}" destId="{5F980732-EC85-4531-8177-1F22674C6D78}" srcOrd="1" destOrd="0" parTransId="{08F0DE44-CC71-4C5B-BABB-6B28FE64AEE1}" sibTransId="{D488EAE4-060C-4D26-A97A-F7FB338EA200}"/>
    <dgm:cxn modelId="{F0CF44D6-96B8-46FE-8F16-4C4F1C9A3E92}" srcId="{2A1432AC-9CBC-4676-AAC8-F4C0F0AE9A32}" destId="{47FAFEEF-7B8B-468F-931F-DAF5EB293156}" srcOrd="1" destOrd="0" parTransId="{A09FE38C-D68F-4B93-930D-3B57C3209E0A}" sibTransId="{D377A2C6-91E4-4CE9-B146-1F321DF3D991}"/>
    <dgm:cxn modelId="{A90E0EDA-9678-479A-BF17-DEA098816DD4}" srcId="{0E397704-5097-49C6-BA6F-605F15534326}" destId="{90C68BD9-646F-4B20-B27E-7DE5DE43FAEF}" srcOrd="3" destOrd="0" parTransId="{8832D16B-6212-4E9B-9865-811234EE9D2F}" sibTransId="{395F663E-18A5-447F-B80E-C2DBA413910E}"/>
    <dgm:cxn modelId="{6CA9B3DC-0A54-4618-822B-5FD248EFFD17}" srcId="{B8D13FEB-36C3-4E53-B6C0-D8E505756727}" destId="{BD9EC881-735B-481D-B602-8CB05DA0BAF3}" srcOrd="0" destOrd="0" parTransId="{3F92A71C-B66D-4145-A8EA-0032496C26E6}" sibTransId="{AC42A897-4CE4-4266-9D4F-91273314E537}"/>
    <dgm:cxn modelId="{E7FAA5EC-57BF-484C-9A41-0F2DF01445D8}" type="presOf" srcId="{B8D13FEB-36C3-4E53-B6C0-D8E505756727}" destId="{A8DBD05B-BDCF-483C-BB51-84F8AC6DAF6A}" srcOrd="0" destOrd="0" presId="urn:microsoft.com/office/officeart/2005/8/layout/hList1"/>
    <dgm:cxn modelId="{A02B41EF-E327-47F7-8CDD-5ED9B798CF10}" srcId="{42F12A44-00D9-468E-8746-A42DE3A2BDD3}" destId="{3F3679A2-3EE2-4D1E-AFE3-4688F90704F1}" srcOrd="3" destOrd="0" parTransId="{B7A7004E-2D99-45E2-B6A1-F6855E363981}" sibTransId="{00C308E4-D095-4DAA-9651-49CE208B4E42}"/>
    <dgm:cxn modelId="{F00FC8BF-AA6A-4120-82B0-9995C8343A8A}" type="presParOf" srcId="{AA2E7676-A2EE-4B2F-8C64-60522DE42A40}" destId="{E07608CC-5244-44D2-A5AD-23570B9B64CF}" srcOrd="0" destOrd="0" presId="urn:microsoft.com/office/officeart/2005/8/layout/hList1"/>
    <dgm:cxn modelId="{DB18F9C7-0E16-45D3-B5AB-8B9752952E4C}" type="presParOf" srcId="{E07608CC-5244-44D2-A5AD-23570B9B64CF}" destId="{A8DBD05B-BDCF-483C-BB51-84F8AC6DAF6A}" srcOrd="0" destOrd="0" presId="urn:microsoft.com/office/officeart/2005/8/layout/hList1"/>
    <dgm:cxn modelId="{DD65B3A6-9FCA-48B2-B441-258335F83796}" type="presParOf" srcId="{E07608CC-5244-44D2-A5AD-23570B9B64CF}" destId="{814CD0B3-57D0-4122-B4FE-83234A39BA29}" srcOrd="1" destOrd="0" presId="urn:microsoft.com/office/officeart/2005/8/layout/hList1"/>
    <dgm:cxn modelId="{9B086588-24DD-4608-84E5-E71B2CE8596A}" type="presParOf" srcId="{AA2E7676-A2EE-4B2F-8C64-60522DE42A40}" destId="{3B2E625C-146C-412B-B1DD-8A9CA96F4377}" srcOrd="1" destOrd="0" presId="urn:microsoft.com/office/officeart/2005/8/layout/hList1"/>
    <dgm:cxn modelId="{3E7F8DC6-CEA5-402F-A8D8-59EB3E617BFB}" type="presParOf" srcId="{AA2E7676-A2EE-4B2F-8C64-60522DE42A40}" destId="{D44244C3-1625-433F-B900-2FAA7740EB4E}" srcOrd="2" destOrd="0" presId="urn:microsoft.com/office/officeart/2005/8/layout/hList1"/>
    <dgm:cxn modelId="{E6F98502-18FB-4FE5-9367-87C3C8C93E0C}" type="presParOf" srcId="{D44244C3-1625-433F-B900-2FAA7740EB4E}" destId="{8FD68D1E-29C0-4471-A9C4-DC00B4518C15}" srcOrd="0" destOrd="0" presId="urn:microsoft.com/office/officeart/2005/8/layout/hList1"/>
    <dgm:cxn modelId="{175DFA7F-53D7-4271-862A-053736AAA2F3}" type="presParOf" srcId="{D44244C3-1625-433F-B900-2FAA7740EB4E}" destId="{D4DC76AF-94BD-4340-9BDC-A827996AC931}" srcOrd="1" destOrd="0" presId="urn:microsoft.com/office/officeart/2005/8/layout/hList1"/>
    <dgm:cxn modelId="{A61C28AF-EA3E-4E43-B083-FAFD7F0B5A94}" type="presParOf" srcId="{AA2E7676-A2EE-4B2F-8C64-60522DE42A40}" destId="{B0834D3C-2580-4C0E-BDCB-C63F9B21D97F}" srcOrd="3" destOrd="0" presId="urn:microsoft.com/office/officeart/2005/8/layout/hList1"/>
    <dgm:cxn modelId="{B94A3672-12FA-45E2-A246-1602843D2B12}" type="presParOf" srcId="{AA2E7676-A2EE-4B2F-8C64-60522DE42A40}" destId="{2ABF6C57-6565-414E-A9E1-0132BBFB83C4}" srcOrd="4" destOrd="0" presId="urn:microsoft.com/office/officeart/2005/8/layout/hList1"/>
    <dgm:cxn modelId="{D49FE0C1-D589-4E28-88FF-BE33679EA347}" type="presParOf" srcId="{2ABF6C57-6565-414E-A9E1-0132BBFB83C4}" destId="{2B0B8FB8-49A4-49A0-B326-6B6D403D085D}" srcOrd="0" destOrd="0" presId="urn:microsoft.com/office/officeart/2005/8/layout/hList1"/>
    <dgm:cxn modelId="{AD81CA51-BC28-40C2-8118-2DCB95463705}" type="presParOf" srcId="{2ABF6C57-6565-414E-A9E1-0132BBFB83C4}" destId="{2F32B65C-FCBA-4C8B-A074-C803368A0C03}" srcOrd="1" destOrd="0" presId="urn:microsoft.com/office/officeart/2005/8/layout/hList1"/>
    <dgm:cxn modelId="{6545FCEE-9EFE-49C2-822D-009A6EFA571F}" type="presParOf" srcId="{AA2E7676-A2EE-4B2F-8C64-60522DE42A40}" destId="{D3324126-E46C-4798-A6B8-E28FAAD546EB}" srcOrd="5" destOrd="0" presId="urn:microsoft.com/office/officeart/2005/8/layout/hList1"/>
    <dgm:cxn modelId="{AFAD4D23-78EF-41F9-8DF6-7477810E9D37}" type="presParOf" srcId="{AA2E7676-A2EE-4B2F-8C64-60522DE42A40}" destId="{3A07A874-E33C-4D75-AC00-3F0E3AF54591}" srcOrd="6" destOrd="0" presId="urn:microsoft.com/office/officeart/2005/8/layout/hList1"/>
    <dgm:cxn modelId="{64F2C147-BB64-4CAE-961E-7A8F343B09D9}" type="presParOf" srcId="{3A07A874-E33C-4D75-AC00-3F0E3AF54591}" destId="{26C7938F-2A14-4421-92C6-5997C912EDB9}" srcOrd="0" destOrd="0" presId="urn:microsoft.com/office/officeart/2005/8/layout/hList1"/>
    <dgm:cxn modelId="{4ACFF658-0DCE-42FD-8734-522F68594BC5}" type="presParOf" srcId="{3A07A874-E33C-4D75-AC00-3F0E3AF54591}" destId="{DAF6C171-7F19-42FC-81B9-D8ABB5BDE97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48BDD-0E06-4AA9-9B16-2A567FC0F2A1}">
      <dsp:nvSpPr>
        <dsp:cNvPr id="0" name=""/>
        <dsp:cNvSpPr/>
      </dsp:nvSpPr>
      <dsp:spPr>
        <a:xfrm>
          <a:off x="0" y="0"/>
          <a:ext cx="10354614" cy="690525"/>
        </a:xfrm>
        <a:prstGeom prst="round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rtl="1">
            <a:lnSpc>
              <a:spcPct val="90000"/>
            </a:lnSpc>
            <a:spcBef>
              <a:spcPct val="0"/>
            </a:spcBef>
            <a:spcAft>
              <a:spcPct val="35000"/>
            </a:spcAft>
            <a:buNone/>
          </a:pPr>
          <a:r>
            <a:rPr lang="ar-DZ" sz="3600" b="1" kern="1200" dirty="0">
              <a:latin typeface="Arial" panose="020B0604020202020204" pitchFamily="34" charset="0"/>
              <a:cs typeface="Arial" panose="020B0604020202020204" pitchFamily="34" charset="0"/>
            </a:rPr>
            <a:t>مقدمة</a:t>
          </a:r>
          <a:endParaRPr lang="fr-FR" sz="3600" b="1" kern="1200" dirty="0">
            <a:latin typeface="Arial" panose="020B0604020202020204" pitchFamily="34" charset="0"/>
            <a:cs typeface="Arial" panose="020B0604020202020204" pitchFamily="34" charset="0"/>
          </a:endParaRPr>
        </a:p>
      </dsp:txBody>
      <dsp:txXfrm>
        <a:off x="33709" y="33709"/>
        <a:ext cx="10287196" cy="623107"/>
      </dsp:txXfrm>
    </dsp:sp>
    <dsp:sp modelId="{F0D36CD2-AD61-4F8F-B680-4D710026DBD8}">
      <dsp:nvSpPr>
        <dsp:cNvPr id="0" name=""/>
        <dsp:cNvSpPr/>
      </dsp:nvSpPr>
      <dsp:spPr>
        <a:xfrm>
          <a:off x="0" y="671685"/>
          <a:ext cx="10354614" cy="713348"/>
        </a:xfrm>
        <a:prstGeom prst="roundRect">
          <a:avLst/>
        </a:prstGeom>
        <a:gradFill rotWithShape="0">
          <a:gsLst>
            <a:gs pos="0">
              <a:schemeClr val="accent1">
                <a:shade val="50000"/>
                <a:hueOff val="167129"/>
                <a:satOff val="4478"/>
                <a:lumOff val="19726"/>
                <a:alphaOff val="0"/>
                <a:satMod val="103000"/>
                <a:lumMod val="102000"/>
                <a:tint val="94000"/>
              </a:schemeClr>
            </a:gs>
            <a:gs pos="50000">
              <a:schemeClr val="accent1">
                <a:shade val="50000"/>
                <a:hueOff val="167129"/>
                <a:satOff val="4478"/>
                <a:lumOff val="19726"/>
                <a:alphaOff val="0"/>
                <a:satMod val="110000"/>
                <a:lumMod val="100000"/>
                <a:shade val="100000"/>
              </a:schemeClr>
            </a:gs>
            <a:gs pos="100000">
              <a:schemeClr val="accent1">
                <a:shade val="50000"/>
                <a:hueOff val="167129"/>
                <a:satOff val="4478"/>
                <a:lumOff val="1972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rtl="1">
            <a:lnSpc>
              <a:spcPct val="90000"/>
            </a:lnSpc>
            <a:spcBef>
              <a:spcPct val="0"/>
            </a:spcBef>
            <a:spcAft>
              <a:spcPct val="35000"/>
            </a:spcAft>
            <a:buNone/>
          </a:pPr>
          <a:r>
            <a:rPr lang="ar-DZ" sz="2800" b="1" kern="1200" dirty="0">
              <a:latin typeface="Algerian" panose="04020705040A02060702" pitchFamily="82" charset="0"/>
              <a:cs typeface="Arial" panose="020B0604020202020204" pitchFamily="34" charset="0"/>
            </a:rPr>
            <a:t>المبحث </a:t>
          </a:r>
          <a:r>
            <a:rPr lang="ar-DZ" sz="2800" b="1" kern="1200" dirty="0">
              <a:solidFill>
                <a:prstClr val="white"/>
              </a:solidFill>
              <a:latin typeface="Algerian" panose="04020705040A02060702" pitchFamily="82" charset="0"/>
              <a:ea typeface="+mn-ea"/>
              <a:cs typeface="Arial" panose="020B0604020202020204" pitchFamily="34" charset="0"/>
            </a:rPr>
            <a:t>الأول</a:t>
          </a:r>
          <a:r>
            <a:rPr lang="fr-FR" sz="2800" b="1" kern="1200" dirty="0">
              <a:solidFill>
                <a:prstClr val="white"/>
              </a:solidFill>
              <a:latin typeface="Algerian" panose="04020705040A02060702" pitchFamily="82" charset="0"/>
              <a:ea typeface="+mn-ea"/>
              <a:cs typeface="Arial" panose="020B0604020202020204" pitchFamily="34" charset="0"/>
            </a:rPr>
            <a:t>:</a:t>
          </a:r>
          <a:r>
            <a:rPr lang="ar-DZ" sz="2800" b="1" kern="1200" dirty="0">
              <a:solidFill>
                <a:prstClr val="white"/>
              </a:solidFill>
              <a:latin typeface="Algerian" panose="04020705040A02060702" pitchFamily="82" charset="0"/>
              <a:ea typeface="+mn-ea"/>
              <a:cs typeface="Arial" panose="020B0604020202020204" pitchFamily="34" charset="0"/>
            </a:rPr>
            <a:t> ماهية التكوين </a:t>
          </a:r>
          <a:endParaRPr lang="fr-FR" sz="2800" b="1" kern="1200" dirty="0">
            <a:solidFill>
              <a:prstClr val="white"/>
            </a:solidFill>
            <a:latin typeface="Algerian" panose="04020705040A02060702" pitchFamily="82" charset="0"/>
            <a:ea typeface="+mn-ea"/>
            <a:cs typeface="Arial" panose="020B0604020202020204" pitchFamily="34" charset="0"/>
          </a:endParaRPr>
        </a:p>
      </dsp:txBody>
      <dsp:txXfrm>
        <a:off x="34823" y="706508"/>
        <a:ext cx="10284968" cy="643702"/>
      </dsp:txXfrm>
    </dsp:sp>
    <dsp:sp modelId="{B0C5E824-2787-4668-8AC9-4C6C82C103C9}">
      <dsp:nvSpPr>
        <dsp:cNvPr id="0" name=""/>
        <dsp:cNvSpPr/>
      </dsp:nvSpPr>
      <dsp:spPr>
        <a:xfrm>
          <a:off x="0" y="1501582"/>
          <a:ext cx="10354614"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759" tIns="25400" rIns="142240" bIns="25400" numCol="1" spcCol="1270" anchor="t" anchorCtr="0">
          <a:noAutofit/>
        </a:bodyPr>
        <a:lstStyle/>
        <a:p>
          <a:pPr marL="228600" lvl="1" indent="-228600" algn="r" defTabSz="889000" rtl="1">
            <a:lnSpc>
              <a:spcPct val="90000"/>
            </a:lnSpc>
            <a:spcBef>
              <a:spcPct val="0"/>
            </a:spcBef>
            <a:spcAft>
              <a:spcPct val="20000"/>
            </a:spcAft>
            <a:buChar char="•"/>
          </a:pPr>
          <a:r>
            <a:rPr lang="ar-DZ" sz="2000" b="1" kern="1200" dirty="0">
              <a:latin typeface="Arial" panose="020B0604020202020204" pitchFamily="34" charset="0"/>
              <a:cs typeface="Arial" panose="020B0604020202020204" pitchFamily="34" charset="0"/>
            </a:rPr>
            <a:t>المطلب الأول :مفهوم التكوين .</a:t>
          </a:r>
          <a:endParaRPr lang="fr-FR"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r" defTabSz="889000" rtl="1">
            <a:lnSpc>
              <a:spcPct val="90000"/>
            </a:lnSpc>
            <a:spcBef>
              <a:spcPct val="0"/>
            </a:spcBef>
            <a:spcAft>
              <a:spcPct val="20000"/>
            </a:spcAft>
            <a:buChar char="•"/>
          </a:pPr>
          <a:r>
            <a:rPr lang="ar-DZ"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المطلب الثاني: خصائص عملية التكوين.</a:t>
          </a:r>
          <a:endParaRPr lang="fr-FR"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r" defTabSz="889000" rtl="1">
            <a:lnSpc>
              <a:spcPct val="90000"/>
            </a:lnSpc>
            <a:spcBef>
              <a:spcPct val="0"/>
            </a:spcBef>
            <a:spcAft>
              <a:spcPct val="20000"/>
            </a:spcAft>
            <a:buChar char="•"/>
          </a:pPr>
          <a:r>
            <a:rPr lang="ar-DZ"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المطلب الثالث: أهمية التكوين .</a:t>
          </a:r>
          <a:endParaRPr lang="fr-FR"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r" defTabSz="889000" rtl="1">
            <a:lnSpc>
              <a:spcPct val="90000"/>
            </a:lnSpc>
            <a:spcBef>
              <a:spcPct val="0"/>
            </a:spcBef>
            <a:spcAft>
              <a:spcPct val="20000"/>
            </a:spcAft>
            <a:buChar char="•"/>
          </a:pPr>
          <a:r>
            <a:rPr lang="ar-DZ"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المطلب الرابع </a:t>
          </a:r>
          <a:r>
            <a:rPr lang="fr-FR"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t>
          </a:r>
          <a:r>
            <a:rPr lang="ar-DZ"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اهداف عملية التكوين .</a:t>
          </a:r>
          <a:endParaRPr lang="fr-FR"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0" y="1501582"/>
        <a:ext cx="10354614" cy="1291680"/>
      </dsp:txXfrm>
    </dsp:sp>
    <dsp:sp modelId="{84763C57-F83E-4D32-B826-053E239AE172}">
      <dsp:nvSpPr>
        <dsp:cNvPr id="0" name=""/>
        <dsp:cNvSpPr/>
      </dsp:nvSpPr>
      <dsp:spPr>
        <a:xfrm>
          <a:off x="0" y="2943922"/>
          <a:ext cx="10354614" cy="738424"/>
        </a:xfrm>
        <a:prstGeom prst="roundRect">
          <a:avLst/>
        </a:prstGeom>
        <a:gradFill rotWithShape="0">
          <a:gsLst>
            <a:gs pos="0">
              <a:schemeClr val="accent1">
                <a:shade val="50000"/>
                <a:hueOff val="334258"/>
                <a:satOff val="8955"/>
                <a:lumOff val="39453"/>
                <a:alphaOff val="0"/>
                <a:satMod val="103000"/>
                <a:lumMod val="102000"/>
                <a:tint val="94000"/>
              </a:schemeClr>
            </a:gs>
            <a:gs pos="50000">
              <a:schemeClr val="accent1">
                <a:shade val="50000"/>
                <a:hueOff val="334258"/>
                <a:satOff val="8955"/>
                <a:lumOff val="39453"/>
                <a:alphaOff val="0"/>
                <a:satMod val="110000"/>
                <a:lumMod val="100000"/>
                <a:shade val="100000"/>
              </a:schemeClr>
            </a:gs>
            <a:gs pos="100000">
              <a:schemeClr val="accent1">
                <a:shade val="50000"/>
                <a:hueOff val="334258"/>
                <a:satOff val="8955"/>
                <a:lumOff val="394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rtl="1">
            <a:lnSpc>
              <a:spcPct val="90000"/>
            </a:lnSpc>
            <a:spcBef>
              <a:spcPct val="0"/>
            </a:spcBef>
            <a:spcAft>
              <a:spcPct val="35000"/>
            </a:spcAft>
            <a:buNone/>
          </a:pPr>
          <a:r>
            <a:rPr lang="ar-DZ" sz="2800" b="1" kern="1200" dirty="0">
              <a:latin typeface="Arial" panose="020B0604020202020204" pitchFamily="34" charset="0"/>
              <a:cs typeface="Arial" panose="020B0604020202020204" pitchFamily="34" charset="0"/>
            </a:rPr>
            <a:t>المبحث الثاني :</a:t>
          </a:r>
          <a:r>
            <a:rPr lang="ar-DZ" sz="2800" b="1" kern="1200" dirty="0">
              <a:solidFill>
                <a:prstClr val="white"/>
              </a:solidFill>
              <a:latin typeface="Arial" panose="020B0604020202020204" pitchFamily="34" charset="0"/>
              <a:ea typeface="+mn-ea"/>
              <a:cs typeface="Arial" panose="020B0604020202020204" pitchFamily="34" charset="0"/>
            </a:rPr>
            <a:t>وسائل عملية التكوين </a:t>
          </a:r>
          <a:endParaRPr lang="fr-FR" sz="2800" b="1" kern="1200" dirty="0">
            <a:solidFill>
              <a:prstClr val="white"/>
            </a:solidFill>
            <a:latin typeface="Arial" panose="020B0604020202020204" pitchFamily="34" charset="0"/>
            <a:ea typeface="+mn-ea"/>
            <a:cs typeface="Arial" panose="020B0604020202020204" pitchFamily="34" charset="0"/>
          </a:endParaRPr>
        </a:p>
      </dsp:txBody>
      <dsp:txXfrm>
        <a:off x="36047" y="2979969"/>
        <a:ext cx="10282520" cy="666330"/>
      </dsp:txXfrm>
    </dsp:sp>
    <dsp:sp modelId="{15D90A5A-0D92-4DC2-B93B-FB36A690BF8F}">
      <dsp:nvSpPr>
        <dsp:cNvPr id="0" name=""/>
        <dsp:cNvSpPr/>
      </dsp:nvSpPr>
      <dsp:spPr>
        <a:xfrm>
          <a:off x="0" y="3746203"/>
          <a:ext cx="10354614"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759" tIns="25400" rIns="142240" bIns="25400" numCol="1" spcCol="1270" anchor="t" anchorCtr="0">
          <a:noAutofit/>
        </a:bodyPr>
        <a:lstStyle/>
        <a:p>
          <a:pPr marL="228600" lvl="1" indent="-228600" algn="r" defTabSz="889000" rtl="1">
            <a:lnSpc>
              <a:spcPct val="90000"/>
            </a:lnSpc>
            <a:spcBef>
              <a:spcPct val="0"/>
            </a:spcBef>
            <a:spcAft>
              <a:spcPct val="20000"/>
            </a:spcAft>
            <a:buChar char="•"/>
          </a:pPr>
          <a:r>
            <a:rPr lang="ar-DZ"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المطلب</a:t>
          </a:r>
          <a:r>
            <a:rPr lang="ar-DZ" sz="2000" b="1" kern="1200" dirty="0">
              <a:latin typeface="Arial" panose="020B0604020202020204" pitchFamily="34" charset="0"/>
              <a:cs typeface="Arial" panose="020B0604020202020204" pitchFamily="34" charset="0"/>
            </a:rPr>
            <a:t> الأول:</a:t>
          </a:r>
          <a:r>
            <a:rPr lang="ar-DZ"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وسائل التكوين . </a:t>
          </a:r>
          <a:endParaRPr lang="fr-FR"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r" defTabSz="889000" rtl="1">
            <a:lnSpc>
              <a:spcPct val="90000"/>
            </a:lnSpc>
            <a:spcBef>
              <a:spcPct val="0"/>
            </a:spcBef>
            <a:spcAft>
              <a:spcPct val="20000"/>
            </a:spcAft>
            <a:buChar char="•"/>
          </a:pPr>
          <a:r>
            <a:rPr lang="ar-DZ"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المطلب الثاني: عوائق عملية التكوين.</a:t>
          </a:r>
          <a:endParaRPr lang="fr-FR"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r" defTabSz="889000" rtl="1">
            <a:lnSpc>
              <a:spcPct val="90000"/>
            </a:lnSpc>
            <a:spcBef>
              <a:spcPct val="0"/>
            </a:spcBef>
            <a:spcAft>
              <a:spcPct val="20000"/>
            </a:spcAft>
            <a:buChar char="•"/>
          </a:pPr>
          <a:r>
            <a:rPr lang="ar-DZ"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المطلب الثالث: عوامل نجاح التكوين.</a:t>
          </a:r>
          <a:endParaRPr lang="fr-FR"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0" y="3746203"/>
        <a:ext cx="10354614" cy="1059840"/>
      </dsp:txXfrm>
    </dsp:sp>
    <dsp:sp modelId="{D563A9C9-3AFE-44D9-A850-97AD6E9AFA49}">
      <dsp:nvSpPr>
        <dsp:cNvPr id="0" name=""/>
        <dsp:cNvSpPr/>
      </dsp:nvSpPr>
      <dsp:spPr>
        <a:xfrm>
          <a:off x="0" y="4780680"/>
          <a:ext cx="10354614" cy="731966"/>
        </a:xfrm>
        <a:prstGeom prst="roundRect">
          <a:avLst/>
        </a:prstGeom>
        <a:gradFill rotWithShape="0">
          <a:gsLst>
            <a:gs pos="0">
              <a:schemeClr val="accent1">
                <a:shade val="50000"/>
                <a:hueOff val="167129"/>
                <a:satOff val="4478"/>
                <a:lumOff val="19726"/>
                <a:alphaOff val="0"/>
                <a:satMod val="103000"/>
                <a:lumMod val="102000"/>
                <a:tint val="94000"/>
              </a:schemeClr>
            </a:gs>
            <a:gs pos="50000">
              <a:schemeClr val="accent1">
                <a:shade val="50000"/>
                <a:hueOff val="167129"/>
                <a:satOff val="4478"/>
                <a:lumOff val="19726"/>
                <a:alphaOff val="0"/>
                <a:satMod val="110000"/>
                <a:lumMod val="100000"/>
                <a:shade val="100000"/>
              </a:schemeClr>
            </a:gs>
            <a:gs pos="100000">
              <a:schemeClr val="accent1">
                <a:shade val="50000"/>
                <a:hueOff val="167129"/>
                <a:satOff val="4478"/>
                <a:lumOff val="1972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rtl="1">
            <a:lnSpc>
              <a:spcPct val="90000"/>
            </a:lnSpc>
            <a:spcBef>
              <a:spcPct val="0"/>
            </a:spcBef>
            <a:spcAft>
              <a:spcPct val="35000"/>
            </a:spcAft>
            <a:buNone/>
          </a:pPr>
          <a:r>
            <a:rPr lang="ar-DZ" sz="3600" b="1" kern="1200" dirty="0">
              <a:solidFill>
                <a:prstClr val="white"/>
              </a:solidFill>
              <a:latin typeface="Arial" panose="020B0604020202020204" pitchFamily="34" charset="0"/>
              <a:ea typeface="+mn-ea"/>
              <a:cs typeface="Arial" panose="020B0604020202020204" pitchFamily="34" charset="0"/>
            </a:rPr>
            <a:t>خاتمة.</a:t>
          </a:r>
          <a:endParaRPr lang="fr-FR" sz="3600" b="1" kern="1200" dirty="0">
            <a:solidFill>
              <a:prstClr val="white"/>
            </a:solidFill>
            <a:latin typeface="Arial" panose="020B0604020202020204" pitchFamily="34" charset="0"/>
            <a:ea typeface="+mn-ea"/>
            <a:cs typeface="Arial" panose="020B0604020202020204" pitchFamily="34" charset="0"/>
          </a:endParaRPr>
        </a:p>
      </dsp:txBody>
      <dsp:txXfrm>
        <a:off x="35732" y="4816412"/>
        <a:ext cx="10283150" cy="660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C7D8E-E15B-4A73-86DE-52539129F656}">
      <dsp:nvSpPr>
        <dsp:cNvPr id="0" name=""/>
        <dsp:cNvSpPr/>
      </dsp:nvSpPr>
      <dsp:spPr>
        <a:xfrm>
          <a:off x="1221978" y="2645"/>
          <a:ext cx="2706687" cy="1624012"/>
        </a:xfrm>
        <a:prstGeom prst="rect">
          <a:avLst/>
        </a:prstGeom>
        <a:gradFill rotWithShape="0">
          <a:gsLst>
            <a:gs pos="0">
              <a:schemeClr val="accent3">
                <a:shade val="50000"/>
                <a:hueOff val="0"/>
                <a:satOff val="0"/>
                <a:lumOff val="0"/>
                <a:alphaOff val="0"/>
                <a:satMod val="103000"/>
                <a:lumMod val="102000"/>
                <a:tint val="94000"/>
              </a:schemeClr>
            </a:gs>
            <a:gs pos="50000">
              <a:schemeClr val="accent3">
                <a:shade val="50000"/>
                <a:hueOff val="0"/>
                <a:satOff val="0"/>
                <a:lumOff val="0"/>
                <a:alphaOff val="0"/>
                <a:satMod val="110000"/>
                <a:lumMod val="100000"/>
                <a:shade val="100000"/>
              </a:schemeClr>
            </a:gs>
            <a:gs pos="100000">
              <a:schemeClr val="accent3">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ar-DZ" sz="4600" kern="1200" dirty="0"/>
            <a:t>نشاط متغير ومتجدد</a:t>
          </a:r>
          <a:endParaRPr lang="fr-FR" sz="4600" kern="1200" dirty="0"/>
        </a:p>
      </dsp:txBody>
      <dsp:txXfrm>
        <a:off x="1221978" y="2645"/>
        <a:ext cx="2706687" cy="1624012"/>
      </dsp:txXfrm>
    </dsp:sp>
    <dsp:sp modelId="{7F4A03BB-766F-4F94-A212-1CBB9D0C7884}">
      <dsp:nvSpPr>
        <dsp:cNvPr id="0" name=""/>
        <dsp:cNvSpPr/>
      </dsp:nvSpPr>
      <dsp:spPr>
        <a:xfrm>
          <a:off x="4199334" y="2645"/>
          <a:ext cx="2706687" cy="1624012"/>
        </a:xfrm>
        <a:prstGeom prst="rect">
          <a:avLst/>
        </a:prstGeom>
        <a:gradFill rotWithShape="0">
          <a:gsLst>
            <a:gs pos="0">
              <a:schemeClr val="accent3">
                <a:shade val="50000"/>
                <a:hueOff val="0"/>
                <a:satOff val="0"/>
                <a:lumOff val="14385"/>
                <a:alphaOff val="0"/>
                <a:satMod val="103000"/>
                <a:lumMod val="102000"/>
                <a:tint val="94000"/>
              </a:schemeClr>
            </a:gs>
            <a:gs pos="50000">
              <a:schemeClr val="accent3">
                <a:shade val="50000"/>
                <a:hueOff val="0"/>
                <a:satOff val="0"/>
                <a:lumOff val="14385"/>
                <a:alphaOff val="0"/>
                <a:satMod val="110000"/>
                <a:lumMod val="100000"/>
                <a:shade val="100000"/>
              </a:schemeClr>
            </a:gs>
            <a:gs pos="100000">
              <a:schemeClr val="accent3">
                <a:shade val="50000"/>
                <a:hueOff val="0"/>
                <a:satOff val="0"/>
                <a:lumOff val="143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DZ" sz="4000" kern="1200" dirty="0"/>
            <a:t>نشاط رئيسي مستمر </a:t>
          </a:r>
          <a:endParaRPr lang="fr-FR" sz="4000" kern="1200" dirty="0"/>
        </a:p>
      </dsp:txBody>
      <dsp:txXfrm>
        <a:off x="4199334" y="2645"/>
        <a:ext cx="2706687" cy="1624012"/>
      </dsp:txXfrm>
    </dsp:sp>
    <dsp:sp modelId="{E41C436C-D7E6-49EB-BB0C-9F5751FF384D}">
      <dsp:nvSpPr>
        <dsp:cNvPr id="0" name=""/>
        <dsp:cNvSpPr/>
      </dsp:nvSpPr>
      <dsp:spPr>
        <a:xfrm>
          <a:off x="1221978" y="1897327"/>
          <a:ext cx="2706687" cy="1624012"/>
        </a:xfrm>
        <a:prstGeom prst="rect">
          <a:avLst/>
        </a:prstGeom>
        <a:gradFill rotWithShape="0">
          <a:gsLst>
            <a:gs pos="0">
              <a:schemeClr val="accent3">
                <a:shade val="50000"/>
                <a:hueOff val="0"/>
                <a:satOff val="0"/>
                <a:lumOff val="28770"/>
                <a:alphaOff val="0"/>
                <a:satMod val="103000"/>
                <a:lumMod val="102000"/>
                <a:tint val="94000"/>
              </a:schemeClr>
            </a:gs>
            <a:gs pos="50000">
              <a:schemeClr val="accent3">
                <a:shade val="50000"/>
                <a:hueOff val="0"/>
                <a:satOff val="0"/>
                <a:lumOff val="28770"/>
                <a:alphaOff val="0"/>
                <a:satMod val="110000"/>
                <a:lumMod val="100000"/>
                <a:shade val="100000"/>
              </a:schemeClr>
            </a:gs>
            <a:gs pos="100000">
              <a:schemeClr val="accent3">
                <a:shade val="50000"/>
                <a:hueOff val="0"/>
                <a:satOff val="0"/>
                <a:lumOff val="287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ar-DZ" sz="4600" kern="1200" dirty="0"/>
            <a:t>النظرة المستقبلية </a:t>
          </a:r>
          <a:endParaRPr lang="fr-FR" sz="4600" kern="1200" dirty="0"/>
        </a:p>
      </dsp:txBody>
      <dsp:txXfrm>
        <a:off x="1221978" y="1897327"/>
        <a:ext cx="2706687" cy="1624012"/>
      </dsp:txXfrm>
    </dsp:sp>
    <dsp:sp modelId="{F83056FD-DF58-47AA-BB30-809406ADD73D}">
      <dsp:nvSpPr>
        <dsp:cNvPr id="0" name=""/>
        <dsp:cNvSpPr/>
      </dsp:nvSpPr>
      <dsp:spPr>
        <a:xfrm>
          <a:off x="4199334" y="1897327"/>
          <a:ext cx="2706687" cy="1624012"/>
        </a:xfrm>
        <a:prstGeom prst="rect">
          <a:avLst/>
        </a:prstGeom>
        <a:gradFill rotWithShape="0">
          <a:gsLst>
            <a:gs pos="0">
              <a:schemeClr val="accent3">
                <a:shade val="50000"/>
                <a:hueOff val="0"/>
                <a:satOff val="0"/>
                <a:lumOff val="28770"/>
                <a:alphaOff val="0"/>
                <a:satMod val="103000"/>
                <a:lumMod val="102000"/>
                <a:tint val="94000"/>
              </a:schemeClr>
            </a:gs>
            <a:gs pos="50000">
              <a:schemeClr val="accent3">
                <a:shade val="50000"/>
                <a:hueOff val="0"/>
                <a:satOff val="0"/>
                <a:lumOff val="28770"/>
                <a:alphaOff val="0"/>
                <a:satMod val="110000"/>
                <a:lumMod val="100000"/>
                <a:shade val="100000"/>
              </a:schemeClr>
            </a:gs>
            <a:gs pos="100000">
              <a:schemeClr val="accent3">
                <a:shade val="50000"/>
                <a:hueOff val="0"/>
                <a:satOff val="0"/>
                <a:lumOff val="287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ar-DZ" sz="4600" kern="1200" dirty="0"/>
            <a:t>نظام متكامل</a:t>
          </a:r>
          <a:endParaRPr lang="fr-FR" sz="4600" kern="1200" dirty="0"/>
        </a:p>
      </dsp:txBody>
      <dsp:txXfrm>
        <a:off x="4199334" y="1897327"/>
        <a:ext cx="2706687" cy="1624012"/>
      </dsp:txXfrm>
    </dsp:sp>
    <dsp:sp modelId="{035AF44B-0C7A-4496-AA0D-478AE0EA7579}">
      <dsp:nvSpPr>
        <dsp:cNvPr id="0" name=""/>
        <dsp:cNvSpPr/>
      </dsp:nvSpPr>
      <dsp:spPr>
        <a:xfrm>
          <a:off x="2710656" y="3792008"/>
          <a:ext cx="2706687" cy="1624012"/>
        </a:xfrm>
        <a:prstGeom prst="rect">
          <a:avLst/>
        </a:prstGeom>
        <a:gradFill rotWithShape="0">
          <a:gsLst>
            <a:gs pos="0">
              <a:schemeClr val="accent3">
                <a:shade val="50000"/>
                <a:hueOff val="0"/>
                <a:satOff val="0"/>
                <a:lumOff val="14385"/>
                <a:alphaOff val="0"/>
                <a:satMod val="103000"/>
                <a:lumMod val="102000"/>
                <a:tint val="94000"/>
              </a:schemeClr>
            </a:gs>
            <a:gs pos="50000">
              <a:schemeClr val="accent3">
                <a:shade val="50000"/>
                <a:hueOff val="0"/>
                <a:satOff val="0"/>
                <a:lumOff val="14385"/>
                <a:alphaOff val="0"/>
                <a:satMod val="110000"/>
                <a:lumMod val="100000"/>
                <a:shade val="100000"/>
              </a:schemeClr>
            </a:gs>
            <a:gs pos="100000">
              <a:schemeClr val="accent3">
                <a:shade val="50000"/>
                <a:hueOff val="0"/>
                <a:satOff val="0"/>
                <a:lumOff val="143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ar-DZ" sz="4600" kern="1200" dirty="0"/>
            <a:t>الشمولية </a:t>
          </a:r>
          <a:endParaRPr lang="fr-FR" sz="4600" kern="1200" dirty="0"/>
        </a:p>
      </dsp:txBody>
      <dsp:txXfrm>
        <a:off x="2710656" y="3792008"/>
        <a:ext cx="2706687" cy="1624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86515-0375-4C09-8049-CC8DC15B45B5}">
      <dsp:nvSpPr>
        <dsp:cNvPr id="0" name=""/>
        <dsp:cNvSpPr/>
      </dsp:nvSpPr>
      <dsp:spPr>
        <a:xfrm>
          <a:off x="7143" y="1978699"/>
          <a:ext cx="2135187" cy="1461268"/>
        </a:xfrm>
        <a:prstGeom prst="roundRect">
          <a:avLst>
            <a:gd name="adj" fmla="val 10000"/>
          </a:avLst>
        </a:prstGeom>
        <a:gradFill rotWithShape="0">
          <a:gsLst>
            <a:gs pos="0">
              <a:schemeClr val="accent3">
                <a:shade val="80000"/>
                <a:hueOff val="0"/>
                <a:satOff val="0"/>
                <a:lumOff val="0"/>
                <a:alphaOff val="0"/>
                <a:satMod val="103000"/>
                <a:lumMod val="102000"/>
                <a:tint val="94000"/>
              </a:schemeClr>
            </a:gs>
            <a:gs pos="50000">
              <a:schemeClr val="accent3">
                <a:shade val="80000"/>
                <a:hueOff val="0"/>
                <a:satOff val="0"/>
                <a:lumOff val="0"/>
                <a:alphaOff val="0"/>
                <a:satMod val="110000"/>
                <a:lumMod val="100000"/>
                <a:shade val="100000"/>
              </a:schemeClr>
            </a:gs>
            <a:gs pos="100000">
              <a:schemeClr val="accent3">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DZ" sz="3200" b="1" kern="1200" dirty="0">
              <a:solidFill>
                <a:schemeClr val="bg1"/>
              </a:solidFill>
              <a:latin typeface="Arabic Typesetting" panose="03020402040406030203" pitchFamily="66" charset="-78"/>
              <a:ea typeface="+mn-ea"/>
              <a:cs typeface="Arabic Typesetting" panose="03020402040406030203" pitchFamily="66" charset="-78"/>
            </a:rPr>
            <a:t>3</a:t>
          </a:r>
          <a:r>
            <a:rPr lang="ar-DZ" sz="3600" b="1" kern="1200" dirty="0">
              <a:solidFill>
                <a:schemeClr val="bg1"/>
              </a:solidFill>
              <a:latin typeface="Arabic Typesetting" panose="03020402040406030203" pitchFamily="66" charset="-78"/>
              <a:ea typeface="+mn-ea"/>
              <a:cs typeface="Arabic Typesetting" panose="03020402040406030203" pitchFamily="66" charset="-78"/>
            </a:rPr>
            <a:t>.أهداف اقتصادية واجتماعية</a:t>
          </a:r>
          <a:endParaRPr lang="fr-FR" sz="3600" b="1" kern="1200" dirty="0">
            <a:solidFill>
              <a:schemeClr val="bg1"/>
            </a:solidFill>
            <a:latin typeface="Arabic Typesetting" panose="03020402040406030203" pitchFamily="66" charset="-78"/>
            <a:ea typeface="+mn-ea"/>
            <a:cs typeface="Arabic Typesetting" panose="03020402040406030203" pitchFamily="66" charset="-78"/>
          </a:endParaRPr>
        </a:p>
      </dsp:txBody>
      <dsp:txXfrm>
        <a:off x="49942" y="2021498"/>
        <a:ext cx="2049589" cy="1375670"/>
      </dsp:txXfrm>
    </dsp:sp>
    <dsp:sp modelId="{8091BC90-FC1B-4AA1-B98D-11C2C8BE01D8}">
      <dsp:nvSpPr>
        <dsp:cNvPr id="0" name=""/>
        <dsp:cNvSpPr/>
      </dsp:nvSpPr>
      <dsp:spPr>
        <a:xfrm rot="10800000">
          <a:off x="2355850" y="2444570"/>
          <a:ext cx="452659" cy="529526"/>
        </a:xfrm>
        <a:prstGeom prst="rightArrow">
          <a:avLst>
            <a:gd name="adj1" fmla="val 60000"/>
            <a:gd name="adj2" fmla="val 50000"/>
          </a:avLst>
        </a:prstGeom>
        <a:gradFill rotWithShape="0">
          <a:gsLst>
            <a:gs pos="0">
              <a:schemeClr val="accent3">
                <a:shade val="90000"/>
                <a:hueOff val="0"/>
                <a:satOff val="0"/>
                <a:lumOff val="0"/>
                <a:alphaOff val="0"/>
                <a:satMod val="103000"/>
                <a:lumMod val="102000"/>
                <a:tint val="94000"/>
              </a:schemeClr>
            </a:gs>
            <a:gs pos="50000">
              <a:schemeClr val="accent3">
                <a:shade val="90000"/>
                <a:hueOff val="0"/>
                <a:satOff val="0"/>
                <a:lumOff val="0"/>
                <a:alphaOff val="0"/>
                <a:satMod val="110000"/>
                <a:lumMod val="100000"/>
                <a:shade val="100000"/>
              </a:schemeClr>
            </a:gs>
            <a:gs pos="100000">
              <a:schemeClr val="accent3">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fr-FR" sz="2200" kern="1200"/>
        </a:p>
      </dsp:txBody>
      <dsp:txXfrm>
        <a:off x="2491648" y="2550475"/>
        <a:ext cx="316861" cy="317716"/>
      </dsp:txXfrm>
    </dsp:sp>
    <dsp:sp modelId="{0FBD9693-BF0E-4950-A4DE-5ADF9CA4B3F0}">
      <dsp:nvSpPr>
        <dsp:cNvPr id="0" name=""/>
        <dsp:cNvSpPr/>
      </dsp:nvSpPr>
      <dsp:spPr>
        <a:xfrm>
          <a:off x="2996406" y="1978699"/>
          <a:ext cx="2135187" cy="1461268"/>
        </a:xfrm>
        <a:prstGeom prst="roundRect">
          <a:avLst>
            <a:gd name="adj" fmla="val 10000"/>
          </a:avLst>
        </a:prstGeom>
        <a:gradFill rotWithShape="0">
          <a:gsLst>
            <a:gs pos="0">
              <a:schemeClr val="accent3">
                <a:shade val="80000"/>
                <a:hueOff val="0"/>
                <a:satOff val="0"/>
                <a:lumOff val="9546"/>
                <a:alphaOff val="0"/>
                <a:satMod val="103000"/>
                <a:lumMod val="102000"/>
                <a:tint val="94000"/>
              </a:schemeClr>
            </a:gs>
            <a:gs pos="50000">
              <a:schemeClr val="accent3">
                <a:shade val="80000"/>
                <a:hueOff val="0"/>
                <a:satOff val="0"/>
                <a:lumOff val="9546"/>
                <a:alphaOff val="0"/>
                <a:satMod val="110000"/>
                <a:lumMod val="100000"/>
                <a:shade val="100000"/>
              </a:schemeClr>
            </a:gs>
            <a:gs pos="100000">
              <a:schemeClr val="accent3">
                <a:shade val="80000"/>
                <a:hueOff val="0"/>
                <a:satOff val="0"/>
                <a:lumOff val="954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ar-DZ" sz="4000" b="1" kern="1200" dirty="0">
              <a:solidFill>
                <a:schemeClr val="bg1"/>
              </a:solidFill>
              <a:latin typeface="Arabic Typesetting" panose="03020402040406030203" pitchFamily="66" charset="-78"/>
              <a:ea typeface="+mn-ea"/>
              <a:cs typeface="Arabic Typesetting" panose="03020402040406030203" pitchFamily="66" charset="-78"/>
            </a:rPr>
            <a:t>2.</a:t>
          </a:r>
          <a:r>
            <a:rPr lang="ar-DZ" sz="4400" b="1" kern="1200" dirty="0">
              <a:solidFill>
                <a:schemeClr val="bg1"/>
              </a:solidFill>
              <a:latin typeface="Arabic Typesetting" panose="03020402040406030203" pitchFamily="66" charset="-78"/>
              <a:ea typeface="+mn-ea"/>
              <a:cs typeface="Arabic Typesetting" panose="03020402040406030203" pitchFamily="66" charset="-78"/>
            </a:rPr>
            <a:t>أهداف</a:t>
          </a:r>
          <a:r>
            <a:rPr lang="ar-DZ" sz="4000" b="1" kern="1200" dirty="0">
              <a:solidFill>
                <a:schemeClr val="bg1"/>
              </a:solidFill>
              <a:latin typeface="Arabic Typesetting" panose="03020402040406030203" pitchFamily="66" charset="-78"/>
              <a:ea typeface="+mn-ea"/>
              <a:cs typeface="Arabic Typesetting" panose="03020402040406030203" pitchFamily="66" charset="-78"/>
            </a:rPr>
            <a:t> فنية </a:t>
          </a:r>
          <a:endParaRPr lang="fr-FR" sz="4000" b="1" kern="1200" dirty="0">
            <a:solidFill>
              <a:schemeClr val="bg1"/>
            </a:solidFill>
            <a:latin typeface="Arabic Typesetting" panose="03020402040406030203" pitchFamily="66" charset="-78"/>
            <a:ea typeface="+mn-ea"/>
            <a:cs typeface="Arabic Typesetting" panose="03020402040406030203" pitchFamily="66" charset="-78"/>
          </a:endParaRPr>
        </a:p>
      </dsp:txBody>
      <dsp:txXfrm>
        <a:off x="3039205" y="2021498"/>
        <a:ext cx="2049589" cy="1375670"/>
      </dsp:txXfrm>
    </dsp:sp>
    <dsp:sp modelId="{D81C8C53-CE22-4948-A02D-3EDC08175A77}">
      <dsp:nvSpPr>
        <dsp:cNvPr id="0" name=""/>
        <dsp:cNvSpPr/>
      </dsp:nvSpPr>
      <dsp:spPr>
        <a:xfrm rot="10603072">
          <a:off x="5345112" y="2444570"/>
          <a:ext cx="452659" cy="529526"/>
        </a:xfrm>
        <a:prstGeom prst="rightArrow">
          <a:avLst>
            <a:gd name="adj1" fmla="val 60000"/>
            <a:gd name="adj2" fmla="val 50000"/>
          </a:avLst>
        </a:prstGeom>
        <a:gradFill rotWithShape="0">
          <a:gsLst>
            <a:gs pos="0">
              <a:schemeClr val="accent3">
                <a:shade val="90000"/>
                <a:hueOff val="0"/>
                <a:satOff val="0"/>
                <a:lumOff val="15875"/>
                <a:alphaOff val="0"/>
                <a:satMod val="103000"/>
                <a:lumMod val="102000"/>
                <a:tint val="94000"/>
              </a:schemeClr>
            </a:gs>
            <a:gs pos="50000">
              <a:schemeClr val="accent3">
                <a:shade val="90000"/>
                <a:hueOff val="0"/>
                <a:satOff val="0"/>
                <a:lumOff val="15875"/>
                <a:alphaOff val="0"/>
                <a:satMod val="110000"/>
                <a:lumMod val="100000"/>
                <a:shade val="100000"/>
              </a:schemeClr>
            </a:gs>
            <a:gs pos="100000">
              <a:schemeClr val="accent3">
                <a:shade val="90000"/>
                <a:hueOff val="0"/>
                <a:satOff val="0"/>
                <a:lumOff val="1587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fr-FR" sz="2200" kern="1200"/>
        </a:p>
      </dsp:txBody>
      <dsp:txXfrm>
        <a:off x="5480799" y="2546588"/>
        <a:ext cx="316861" cy="317716"/>
      </dsp:txXfrm>
    </dsp:sp>
    <dsp:sp modelId="{A8AA4178-A427-4388-90A7-0563ED33E7B8}">
      <dsp:nvSpPr>
        <dsp:cNvPr id="0" name=""/>
        <dsp:cNvSpPr/>
      </dsp:nvSpPr>
      <dsp:spPr>
        <a:xfrm>
          <a:off x="5985668" y="1978699"/>
          <a:ext cx="2135187" cy="1461268"/>
        </a:xfrm>
        <a:prstGeom prst="roundRect">
          <a:avLst>
            <a:gd name="adj" fmla="val 10000"/>
          </a:avLst>
        </a:prstGeom>
        <a:gradFill rotWithShape="0">
          <a:gsLst>
            <a:gs pos="0">
              <a:schemeClr val="accent3">
                <a:shade val="80000"/>
                <a:hueOff val="0"/>
                <a:satOff val="0"/>
                <a:lumOff val="19092"/>
                <a:alphaOff val="0"/>
                <a:satMod val="103000"/>
                <a:lumMod val="102000"/>
                <a:tint val="94000"/>
              </a:schemeClr>
            </a:gs>
            <a:gs pos="50000">
              <a:schemeClr val="accent3">
                <a:shade val="80000"/>
                <a:hueOff val="0"/>
                <a:satOff val="0"/>
                <a:lumOff val="19092"/>
                <a:alphaOff val="0"/>
                <a:satMod val="110000"/>
                <a:lumMod val="100000"/>
                <a:shade val="100000"/>
              </a:schemeClr>
            </a:gs>
            <a:gs pos="100000">
              <a:schemeClr val="accent3">
                <a:shade val="80000"/>
                <a:hueOff val="0"/>
                <a:satOff val="0"/>
                <a:lumOff val="190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ar-DZ" sz="4000" b="1" kern="1200" dirty="0">
              <a:solidFill>
                <a:schemeClr val="bg1"/>
              </a:solidFill>
              <a:latin typeface="Arabic Typesetting" panose="03020402040406030203" pitchFamily="66" charset="-78"/>
              <a:cs typeface="Arabic Typesetting" panose="03020402040406030203" pitchFamily="66" charset="-78"/>
            </a:rPr>
            <a:t>1.أهداف إدارية </a:t>
          </a:r>
          <a:endParaRPr lang="fr-FR" sz="4000" b="1" kern="1200" dirty="0">
            <a:solidFill>
              <a:schemeClr val="bg1"/>
            </a:solidFill>
            <a:latin typeface="Arabic Typesetting" panose="03020402040406030203" pitchFamily="66" charset="-78"/>
            <a:cs typeface="Arabic Typesetting" panose="03020402040406030203" pitchFamily="66" charset="-78"/>
          </a:endParaRPr>
        </a:p>
      </dsp:txBody>
      <dsp:txXfrm>
        <a:off x="6028467" y="2021498"/>
        <a:ext cx="2049589" cy="13756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BD05B-BDCF-483C-BB51-84F8AC6DAF6A}">
      <dsp:nvSpPr>
        <dsp:cNvPr id="0" name=""/>
        <dsp:cNvSpPr/>
      </dsp:nvSpPr>
      <dsp:spPr>
        <a:xfrm>
          <a:off x="4497" y="402979"/>
          <a:ext cx="1894564" cy="706687"/>
        </a:xfrm>
        <a:prstGeom prst="rect">
          <a:avLst/>
        </a:prstGeom>
        <a:gradFill rotWithShape="0">
          <a:gsLst>
            <a:gs pos="0">
              <a:schemeClr val="accent3">
                <a:alpha val="90000"/>
                <a:hueOff val="0"/>
                <a:satOff val="0"/>
                <a:lumOff val="0"/>
                <a:alphaOff val="0"/>
                <a:satMod val="103000"/>
                <a:lumMod val="102000"/>
                <a:tint val="94000"/>
              </a:schemeClr>
            </a:gs>
            <a:gs pos="50000">
              <a:schemeClr val="accent3">
                <a:alpha val="90000"/>
                <a:hueOff val="0"/>
                <a:satOff val="0"/>
                <a:lumOff val="0"/>
                <a:alphaOff val="0"/>
                <a:satMod val="110000"/>
                <a:lumMod val="100000"/>
                <a:shade val="100000"/>
              </a:schemeClr>
            </a:gs>
            <a:gs pos="100000">
              <a:schemeClr val="accent3">
                <a:alpha val="90000"/>
                <a:hueOff val="0"/>
                <a:satOff val="0"/>
                <a:lumOff val="0"/>
                <a:alphaOff val="0"/>
                <a:lumMod val="99000"/>
                <a:satMod val="120000"/>
                <a:shade val="78000"/>
              </a:schemeClr>
            </a:gs>
          </a:gsLst>
          <a:lin ang="5400000" scaled="0"/>
        </a:gradFill>
        <a:ln w="6350" cap="flat" cmpd="sng" algn="ctr">
          <a:solidFill>
            <a:schemeClr val="accent3">
              <a:alpha val="9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ar-DZ" sz="2000" kern="1200"/>
            <a:t>د/ الوسائل المادية : </a:t>
          </a:r>
          <a:endParaRPr lang="fr-FR" sz="2000" kern="1200"/>
        </a:p>
      </dsp:txBody>
      <dsp:txXfrm>
        <a:off x="4497" y="402979"/>
        <a:ext cx="1894564" cy="706687"/>
      </dsp:txXfrm>
    </dsp:sp>
    <dsp:sp modelId="{814CD0B3-57D0-4122-B4FE-83234A39BA29}">
      <dsp:nvSpPr>
        <dsp:cNvPr id="0" name=""/>
        <dsp:cNvSpPr/>
      </dsp:nvSpPr>
      <dsp:spPr>
        <a:xfrm>
          <a:off x="4497" y="1109666"/>
          <a:ext cx="1894564" cy="2619769"/>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r" defTabSz="889000" rtl="1">
            <a:lnSpc>
              <a:spcPct val="90000"/>
            </a:lnSpc>
            <a:spcBef>
              <a:spcPct val="0"/>
            </a:spcBef>
            <a:spcAft>
              <a:spcPct val="15000"/>
            </a:spcAft>
            <a:buChar char="•"/>
          </a:pPr>
          <a:endParaRPr lang="fr-FR" sz="2000" kern="1200" dirty="0"/>
        </a:p>
        <a:p>
          <a:pPr marL="228600" lvl="1" indent="-228600" algn="r" defTabSz="889000" rtl="1">
            <a:lnSpc>
              <a:spcPct val="90000"/>
            </a:lnSpc>
            <a:spcBef>
              <a:spcPct val="0"/>
            </a:spcBef>
            <a:spcAft>
              <a:spcPct val="15000"/>
            </a:spcAft>
            <a:buChar char="•"/>
          </a:pPr>
          <a:r>
            <a:rPr lang="ar-DZ" sz="2000" kern="1200"/>
            <a:t> الاموال اللازمة للعملية التكوينية</a:t>
          </a:r>
          <a:endParaRPr lang="fr-FR" sz="2000" kern="1200"/>
        </a:p>
      </dsp:txBody>
      <dsp:txXfrm>
        <a:off x="4497" y="1109666"/>
        <a:ext cx="1894564" cy="2619769"/>
      </dsp:txXfrm>
    </dsp:sp>
    <dsp:sp modelId="{8FD68D1E-29C0-4471-A9C4-DC00B4518C15}">
      <dsp:nvSpPr>
        <dsp:cNvPr id="0" name=""/>
        <dsp:cNvSpPr/>
      </dsp:nvSpPr>
      <dsp:spPr>
        <a:xfrm>
          <a:off x="2164301" y="402979"/>
          <a:ext cx="1894564" cy="706687"/>
        </a:xfrm>
        <a:prstGeom prst="rect">
          <a:avLst/>
        </a:prstGeom>
        <a:gradFill rotWithShape="0">
          <a:gsLst>
            <a:gs pos="0">
              <a:schemeClr val="accent3">
                <a:alpha val="90000"/>
                <a:hueOff val="0"/>
                <a:satOff val="0"/>
                <a:lumOff val="0"/>
                <a:alphaOff val="-13333"/>
                <a:satMod val="103000"/>
                <a:lumMod val="102000"/>
                <a:tint val="94000"/>
              </a:schemeClr>
            </a:gs>
            <a:gs pos="50000">
              <a:schemeClr val="accent3">
                <a:alpha val="90000"/>
                <a:hueOff val="0"/>
                <a:satOff val="0"/>
                <a:lumOff val="0"/>
                <a:alphaOff val="-13333"/>
                <a:satMod val="110000"/>
                <a:lumMod val="100000"/>
                <a:shade val="100000"/>
              </a:schemeClr>
            </a:gs>
            <a:gs pos="100000">
              <a:schemeClr val="accent3">
                <a:alpha val="90000"/>
                <a:hueOff val="0"/>
                <a:satOff val="0"/>
                <a:lumOff val="0"/>
                <a:alphaOff val="-13333"/>
                <a:lumMod val="99000"/>
                <a:satMod val="120000"/>
                <a:shade val="78000"/>
              </a:schemeClr>
            </a:gs>
          </a:gsLst>
          <a:lin ang="5400000" scaled="0"/>
        </a:gradFill>
        <a:ln w="6350" cap="flat" cmpd="sng" algn="ctr">
          <a:solidFill>
            <a:schemeClr val="accent3">
              <a:alpha val="90000"/>
              <a:hueOff val="0"/>
              <a:satOff val="0"/>
              <a:lumOff val="0"/>
              <a:alphaOff val="-13333"/>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1">
            <a:lnSpc>
              <a:spcPct val="90000"/>
            </a:lnSpc>
            <a:spcBef>
              <a:spcPct val="0"/>
            </a:spcBef>
            <a:spcAft>
              <a:spcPct val="35000"/>
            </a:spcAft>
            <a:buNone/>
          </a:pPr>
          <a:r>
            <a:rPr lang="ar-DZ" sz="2000" kern="1200"/>
            <a:t>ج/ الوسائل التقنية : </a:t>
          </a:r>
          <a:endParaRPr lang="fr-FR" sz="2000" kern="1200"/>
        </a:p>
      </dsp:txBody>
      <dsp:txXfrm>
        <a:off x="2164301" y="402979"/>
        <a:ext cx="1894564" cy="706687"/>
      </dsp:txXfrm>
    </dsp:sp>
    <dsp:sp modelId="{D4DC76AF-94BD-4340-9BDC-A827996AC931}">
      <dsp:nvSpPr>
        <dsp:cNvPr id="0" name=""/>
        <dsp:cNvSpPr/>
      </dsp:nvSpPr>
      <dsp:spPr>
        <a:xfrm>
          <a:off x="2164301" y="1109666"/>
          <a:ext cx="1894564" cy="2619769"/>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r" defTabSz="889000" rtl="1">
            <a:lnSpc>
              <a:spcPct val="90000"/>
            </a:lnSpc>
            <a:spcBef>
              <a:spcPct val="0"/>
            </a:spcBef>
            <a:spcAft>
              <a:spcPct val="15000"/>
            </a:spcAft>
            <a:buChar char="•"/>
          </a:pPr>
          <a:r>
            <a:rPr lang="ar-DZ" sz="2000" kern="1200" dirty="0"/>
            <a:t>اجهزة الاعلام الالي</a:t>
          </a:r>
          <a:endParaRPr lang="fr-FR" sz="2000" kern="1200" dirty="0"/>
        </a:p>
        <a:p>
          <a:pPr marL="228600" lvl="1" indent="-228600" algn="r" defTabSz="889000" rtl="1">
            <a:lnSpc>
              <a:spcPct val="90000"/>
            </a:lnSpc>
            <a:spcBef>
              <a:spcPct val="0"/>
            </a:spcBef>
            <a:spcAft>
              <a:spcPct val="15000"/>
            </a:spcAft>
            <a:buChar char="•"/>
          </a:pPr>
          <a:r>
            <a:rPr lang="ar-DZ" sz="2000" kern="1200" dirty="0"/>
            <a:t>الوسائل السمعية والبصرية</a:t>
          </a:r>
          <a:endParaRPr lang="fr-FR" sz="2000" kern="1200" dirty="0"/>
        </a:p>
      </dsp:txBody>
      <dsp:txXfrm>
        <a:off x="2164301" y="1109666"/>
        <a:ext cx="1894564" cy="2619769"/>
      </dsp:txXfrm>
    </dsp:sp>
    <dsp:sp modelId="{2B0B8FB8-49A4-49A0-B326-6B6D403D085D}">
      <dsp:nvSpPr>
        <dsp:cNvPr id="0" name=""/>
        <dsp:cNvSpPr/>
      </dsp:nvSpPr>
      <dsp:spPr>
        <a:xfrm>
          <a:off x="4324104" y="402979"/>
          <a:ext cx="2159803" cy="706687"/>
        </a:xfrm>
        <a:prstGeom prst="rect">
          <a:avLst/>
        </a:prstGeom>
        <a:gradFill rotWithShape="0">
          <a:gsLst>
            <a:gs pos="0">
              <a:schemeClr val="accent3">
                <a:alpha val="90000"/>
                <a:hueOff val="0"/>
                <a:satOff val="0"/>
                <a:lumOff val="0"/>
                <a:alphaOff val="-26667"/>
                <a:satMod val="103000"/>
                <a:lumMod val="102000"/>
                <a:tint val="94000"/>
              </a:schemeClr>
            </a:gs>
            <a:gs pos="50000">
              <a:schemeClr val="accent3">
                <a:alpha val="90000"/>
                <a:hueOff val="0"/>
                <a:satOff val="0"/>
                <a:lumOff val="0"/>
                <a:alphaOff val="-26667"/>
                <a:satMod val="110000"/>
                <a:lumMod val="100000"/>
                <a:shade val="100000"/>
              </a:schemeClr>
            </a:gs>
            <a:gs pos="100000">
              <a:schemeClr val="accent3">
                <a:alpha val="90000"/>
                <a:hueOff val="0"/>
                <a:satOff val="0"/>
                <a:lumOff val="0"/>
                <a:alphaOff val="-26667"/>
                <a:lumMod val="99000"/>
                <a:satMod val="120000"/>
                <a:shade val="78000"/>
              </a:schemeClr>
            </a:gs>
          </a:gsLst>
          <a:lin ang="5400000" scaled="0"/>
        </a:gradFill>
        <a:ln w="6350" cap="flat" cmpd="sng" algn="ctr">
          <a:solidFill>
            <a:schemeClr val="accent3">
              <a:alpha val="90000"/>
              <a:hueOff val="0"/>
              <a:satOff val="0"/>
              <a:lumOff val="0"/>
              <a:alphaOff val="-26667"/>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1">
            <a:lnSpc>
              <a:spcPct val="90000"/>
            </a:lnSpc>
            <a:spcBef>
              <a:spcPct val="0"/>
            </a:spcBef>
            <a:spcAft>
              <a:spcPct val="35000"/>
            </a:spcAft>
            <a:buNone/>
          </a:pPr>
          <a:r>
            <a:rPr lang="ar-DZ" sz="2000" kern="1200"/>
            <a:t> ب/ الوسائل البشرية:</a:t>
          </a:r>
          <a:endParaRPr lang="fr-FR" sz="2000" kern="1200"/>
        </a:p>
      </dsp:txBody>
      <dsp:txXfrm>
        <a:off x="4324104" y="402979"/>
        <a:ext cx="2159803" cy="706687"/>
      </dsp:txXfrm>
    </dsp:sp>
    <dsp:sp modelId="{2F32B65C-FCBA-4C8B-A074-C803368A0C03}">
      <dsp:nvSpPr>
        <dsp:cNvPr id="0" name=""/>
        <dsp:cNvSpPr/>
      </dsp:nvSpPr>
      <dsp:spPr>
        <a:xfrm>
          <a:off x="4324104" y="1109666"/>
          <a:ext cx="2159803" cy="2619769"/>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r" defTabSz="889000" rtl="1">
            <a:lnSpc>
              <a:spcPct val="90000"/>
            </a:lnSpc>
            <a:spcBef>
              <a:spcPct val="0"/>
            </a:spcBef>
            <a:spcAft>
              <a:spcPct val="15000"/>
            </a:spcAft>
            <a:buChar char="•"/>
          </a:pPr>
          <a:r>
            <a:rPr lang="ar-DZ" sz="2000" kern="1200" dirty="0"/>
            <a:t> مصمم البرنامج التكويني             </a:t>
          </a:r>
          <a:endParaRPr lang="fr-FR" sz="2000" kern="1200" dirty="0"/>
        </a:p>
        <a:p>
          <a:pPr marL="228600" lvl="1" indent="-228600" algn="r" defTabSz="889000" rtl="1">
            <a:lnSpc>
              <a:spcPct val="90000"/>
            </a:lnSpc>
            <a:spcBef>
              <a:spcPct val="0"/>
            </a:spcBef>
            <a:spcAft>
              <a:spcPct val="15000"/>
            </a:spcAft>
            <a:buChar char="•"/>
          </a:pPr>
          <a:r>
            <a:rPr lang="ar-DZ" sz="2000" kern="1200" dirty="0"/>
            <a:t>المتكوِّنين و المكونين </a:t>
          </a:r>
          <a:endParaRPr lang="fr-FR" sz="2000" kern="1200" dirty="0"/>
        </a:p>
        <a:p>
          <a:pPr marL="228600" lvl="1" indent="-228600" algn="r" defTabSz="889000" rtl="1">
            <a:lnSpc>
              <a:spcPct val="90000"/>
            </a:lnSpc>
            <a:spcBef>
              <a:spcPct val="0"/>
            </a:spcBef>
            <a:spcAft>
              <a:spcPct val="15000"/>
            </a:spcAft>
            <a:buChar char="•"/>
          </a:pPr>
          <a:r>
            <a:rPr lang="ar-DZ" sz="2000" kern="1200" dirty="0"/>
            <a:t>المشرفين المباشرين</a:t>
          </a:r>
          <a:endParaRPr lang="fr-FR" sz="2000" kern="1200" dirty="0"/>
        </a:p>
        <a:p>
          <a:pPr marL="228600" lvl="1" indent="-228600" algn="r" defTabSz="889000" rtl="1">
            <a:lnSpc>
              <a:spcPct val="90000"/>
            </a:lnSpc>
            <a:spcBef>
              <a:spcPct val="0"/>
            </a:spcBef>
            <a:spcAft>
              <a:spcPct val="15000"/>
            </a:spcAft>
            <a:buChar char="•"/>
          </a:pPr>
          <a:r>
            <a:rPr lang="ar-DZ" sz="2000" kern="1200" dirty="0"/>
            <a:t>ممولي الدورات التكوينية </a:t>
          </a:r>
          <a:endParaRPr lang="fr-FR" sz="2000" kern="1200" dirty="0"/>
        </a:p>
      </dsp:txBody>
      <dsp:txXfrm>
        <a:off x="4324104" y="1109666"/>
        <a:ext cx="2159803" cy="2619769"/>
      </dsp:txXfrm>
    </dsp:sp>
    <dsp:sp modelId="{26C7938F-2A14-4421-92C6-5997C912EDB9}">
      <dsp:nvSpPr>
        <dsp:cNvPr id="0" name=""/>
        <dsp:cNvSpPr/>
      </dsp:nvSpPr>
      <dsp:spPr>
        <a:xfrm>
          <a:off x="6749147" y="402979"/>
          <a:ext cx="2145594" cy="706687"/>
        </a:xfrm>
        <a:prstGeom prst="rect">
          <a:avLst/>
        </a:prstGeom>
        <a:gradFill rotWithShape="0">
          <a:gsLst>
            <a:gs pos="0">
              <a:schemeClr val="accent3">
                <a:alpha val="90000"/>
                <a:hueOff val="0"/>
                <a:satOff val="0"/>
                <a:lumOff val="0"/>
                <a:alphaOff val="-40000"/>
                <a:satMod val="103000"/>
                <a:lumMod val="102000"/>
                <a:tint val="94000"/>
              </a:schemeClr>
            </a:gs>
            <a:gs pos="50000">
              <a:schemeClr val="accent3">
                <a:alpha val="90000"/>
                <a:hueOff val="0"/>
                <a:satOff val="0"/>
                <a:lumOff val="0"/>
                <a:alphaOff val="-40000"/>
                <a:satMod val="110000"/>
                <a:lumMod val="100000"/>
                <a:shade val="100000"/>
              </a:schemeClr>
            </a:gs>
            <a:gs pos="100000">
              <a:schemeClr val="accent3">
                <a:alpha val="90000"/>
                <a:hueOff val="0"/>
                <a:satOff val="0"/>
                <a:lumOff val="0"/>
                <a:alphaOff val="-40000"/>
                <a:lumMod val="99000"/>
                <a:satMod val="120000"/>
                <a:shade val="78000"/>
              </a:schemeClr>
            </a:gs>
          </a:gsLst>
          <a:lin ang="5400000" scaled="0"/>
        </a:gradFill>
        <a:ln w="6350" cap="flat" cmpd="sng" algn="ctr">
          <a:solidFill>
            <a:schemeClr val="accent3">
              <a:alpha val="90000"/>
              <a:hueOff val="0"/>
              <a:satOff val="0"/>
              <a:lumOff val="0"/>
              <a:alphaOff val="-40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1">
            <a:lnSpc>
              <a:spcPct val="90000"/>
            </a:lnSpc>
            <a:spcBef>
              <a:spcPct val="0"/>
            </a:spcBef>
            <a:spcAft>
              <a:spcPct val="35000"/>
            </a:spcAft>
            <a:buNone/>
          </a:pPr>
          <a:r>
            <a:rPr lang="ar-DZ" sz="2000" kern="1200" dirty="0"/>
            <a:t> أ/الوسائل البيداغوجية:</a:t>
          </a:r>
          <a:endParaRPr lang="fr-FR" sz="2000" kern="1200" dirty="0"/>
        </a:p>
      </dsp:txBody>
      <dsp:txXfrm>
        <a:off x="6749147" y="402979"/>
        <a:ext cx="2145594" cy="706687"/>
      </dsp:txXfrm>
    </dsp:sp>
    <dsp:sp modelId="{DAF6C171-7F19-42FC-81B9-D8ABB5BDE97A}">
      <dsp:nvSpPr>
        <dsp:cNvPr id="0" name=""/>
        <dsp:cNvSpPr/>
      </dsp:nvSpPr>
      <dsp:spPr>
        <a:xfrm>
          <a:off x="6752396" y="1109666"/>
          <a:ext cx="2139095" cy="2619769"/>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r" defTabSz="889000" rtl="1">
            <a:lnSpc>
              <a:spcPct val="90000"/>
            </a:lnSpc>
            <a:spcBef>
              <a:spcPct val="0"/>
            </a:spcBef>
            <a:spcAft>
              <a:spcPct val="15000"/>
            </a:spcAft>
            <a:buChar char="•"/>
          </a:pPr>
          <a:r>
            <a:rPr lang="ar-DZ" sz="2000" kern="1200" dirty="0"/>
            <a:t>السبورات المتحركة او المثبتة</a:t>
          </a:r>
          <a:endParaRPr lang="fr-FR" sz="2000" kern="1200" dirty="0"/>
        </a:p>
        <a:p>
          <a:pPr marL="228600" lvl="1" indent="-228600" algn="r" defTabSz="889000" rtl="1">
            <a:lnSpc>
              <a:spcPct val="90000"/>
            </a:lnSpc>
            <a:spcBef>
              <a:spcPct val="0"/>
            </a:spcBef>
            <a:spcAft>
              <a:spcPct val="15000"/>
            </a:spcAft>
            <a:buChar char="•"/>
          </a:pPr>
          <a:r>
            <a:rPr lang="ar-DZ" sz="2000" kern="1200" dirty="0"/>
            <a:t> الاقلام و الطباشير</a:t>
          </a:r>
          <a:endParaRPr lang="fr-FR" sz="2000" kern="1200" dirty="0"/>
        </a:p>
        <a:p>
          <a:pPr marL="228600" lvl="1" indent="-228600" algn="r" defTabSz="889000" rtl="1">
            <a:lnSpc>
              <a:spcPct val="90000"/>
            </a:lnSpc>
            <a:spcBef>
              <a:spcPct val="0"/>
            </a:spcBef>
            <a:spcAft>
              <a:spcPct val="15000"/>
            </a:spcAft>
            <a:buChar char="•"/>
          </a:pPr>
          <a:r>
            <a:rPr lang="ar-DZ" sz="2000" kern="1200" dirty="0"/>
            <a:t> المطبوعات</a:t>
          </a:r>
          <a:endParaRPr lang="fr-FR" sz="2000" kern="1200" dirty="0"/>
        </a:p>
      </dsp:txBody>
      <dsp:txXfrm>
        <a:off x="6752396" y="1109666"/>
        <a:ext cx="2139095" cy="26197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4/7/2020</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Tree>
    <p:extLst>
      <p:ext uri="{BB962C8B-B14F-4D97-AF65-F5344CB8AC3E}">
        <p14:creationId xmlns:p14="http://schemas.microsoft.com/office/powerpoint/2010/main" val="3505892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4/7/2020</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Tree>
    <p:extLst>
      <p:ext uri="{BB962C8B-B14F-4D97-AF65-F5344CB8AC3E}">
        <p14:creationId xmlns:p14="http://schemas.microsoft.com/office/powerpoint/2010/main" val="4177008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4/7/2020</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Tree>
    <p:extLst>
      <p:ext uri="{BB962C8B-B14F-4D97-AF65-F5344CB8AC3E}">
        <p14:creationId xmlns:p14="http://schemas.microsoft.com/office/powerpoint/2010/main" val="3108153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4/7/2020</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Tree>
    <p:extLst>
      <p:ext uri="{BB962C8B-B14F-4D97-AF65-F5344CB8AC3E}">
        <p14:creationId xmlns:p14="http://schemas.microsoft.com/office/powerpoint/2010/main" val="2238168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4/7/2020</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Tree>
    <p:extLst>
      <p:ext uri="{BB962C8B-B14F-4D97-AF65-F5344CB8AC3E}">
        <p14:creationId xmlns:p14="http://schemas.microsoft.com/office/powerpoint/2010/main" val="3787364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4/7/2020</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Tree>
    <p:extLst>
      <p:ext uri="{BB962C8B-B14F-4D97-AF65-F5344CB8AC3E}">
        <p14:creationId xmlns:p14="http://schemas.microsoft.com/office/powerpoint/2010/main" val="165707023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4/7/2020</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Tree>
    <p:extLst>
      <p:ext uri="{BB962C8B-B14F-4D97-AF65-F5344CB8AC3E}">
        <p14:creationId xmlns:p14="http://schemas.microsoft.com/office/powerpoint/2010/main" val="65672264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4/7/2020</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Tree>
    <p:extLst>
      <p:ext uri="{BB962C8B-B14F-4D97-AF65-F5344CB8AC3E}">
        <p14:creationId xmlns:p14="http://schemas.microsoft.com/office/powerpoint/2010/main" val="134322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4/7/2020</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Tree>
    <p:extLst>
      <p:ext uri="{BB962C8B-B14F-4D97-AF65-F5344CB8AC3E}">
        <p14:creationId xmlns:p14="http://schemas.microsoft.com/office/powerpoint/2010/main" val="2415301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4/7/2020</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Tree>
    <p:extLst>
      <p:ext uri="{BB962C8B-B14F-4D97-AF65-F5344CB8AC3E}">
        <p14:creationId xmlns:p14="http://schemas.microsoft.com/office/powerpoint/2010/main" val="362705917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4/7/2020</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Tree>
    <p:extLst>
      <p:ext uri="{BB962C8B-B14F-4D97-AF65-F5344CB8AC3E}">
        <p14:creationId xmlns:p14="http://schemas.microsoft.com/office/powerpoint/2010/main" val="110411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fld id="{B41ABA4E-CD72-497B-97AA-7213B3980F60}" type="datetimeFigureOut">
              <a:rPr lang="en-US" smtClean="0"/>
              <a:pPr eaLnBrk="1" latinLnBrk="0" hangingPunct="1"/>
              <a:t>4/7/2020</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latinLnBrk="0" hangingPunct="1"/>
            <a:fld id="{D2E57653-3E58-4892-A7ED-712530ACC680}" type="slidenum">
              <a:rPr kumimoji="0" lang="en-US" smtClean="0"/>
              <a:pPr eaLnBrk="1" latinLnBrk="0" hangingPunct="1"/>
              <a:t>‹N°›</a:t>
            </a:fld>
            <a:endParaRPr kumimoji="0" lang="en-US"/>
          </a:p>
        </p:txBody>
      </p:sp>
    </p:spTree>
    <p:extLst>
      <p:ext uri="{BB962C8B-B14F-4D97-AF65-F5344CB8AC3E}">
        <p14:creationId xmlns:p14="http://schemas.microsoft.com/office/powerpoint/2010/main" val="418984814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Rectangle 2"/>
          <p:cNvSpPr/>
          <p:nvPr/>
        </p:nvSpPr>
        <p:spPr>
          <a:xfrm>
            <a:off x="0" y="0"/>
            <a:ext cx="12192000" cy="6858000"/>
          </a:xfrm>
          <a:prstGeom prst="rect">
            <a:avLst/>
          </a:prstGeom>
          <a:solidFill>
            <a:schemeClr val="tx1">
              <a:lumMod val="65000"/>
              <a:lumOff val="35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Subtitle 1"/>
          <p:cNvSpPr txBox="1">
            <a:spLocks/>
          </p:cNvSpPr>
          <p:nvPr/>
        </p:nvSpPr>
        <p:spPr>
          <a:xfrm>
            <a:off x="5254828" y="2073245"/>
            <a:ext cx="1851661" cy="4633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DZ" sz="3200" b="1" dirty="0">
                <a:solidFill>
                  <a:schemeClr val="bg1"/>
                </a:solidFill>
                <a:latin typeface="Andalus" panose="02020603050405020304" pitchFamily="18" charset="-78"/>
                <a:cs typeface="Andalus" panose="02020603050405020304" pitchFamily="18" charset="-78"/>
              </a:rPr>
              <a:t>الموضوع:</a:t>
            </a:r>
            <a:endParaRPr lang="en-US" sz="3200" b="1" dirty="0">
              <a:solidFill>
                <a:schemeClr val="bg1"/>
              </a:solidFill>
              <a:latin typeface="Andalus" panose="02020603050405020304" pitchFamily="18" charset="-78"/>
              <a:cs typeface="Andalus" panose="02020603050405020304" pitchFamily="18" charset="-78"/>
            </a:endParaRPr>
          </a:p>
        </p:txBody>
      </p:sp>
      <p:sp>
        <p:nvSpPr>
          <p:cNvPr id="5" name="Rectangle 4"/>
          <p:cNvSpPr/>
          <p:nvPr/>
        </p:nvSpPr>
        <p:spPr>
          <a:xfrm>
            <a:off x="3132658" y="-57690"/>
            <a:ext cx="6096000" cy="2246769"/>
          </a:xfrm>
          <a:prstGeom prst="rect">
            <a:avLst/>
          </a:prstGeom>
        </p:spPr>
        <p:txBody>
          <a:bodyPr>
            <a:spAutoFit/>
          </a:bodyPr>
          <a:lstStyle/>
          <a:p>
            <a:pPr algn="ctr" rtl="1"/>
            <a:r>
              <a:rPr lang="ar-DZ" sz="2800" b="1" dirty="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وزارة التعليم العالي والبحث العلمي.</a:t>
            </a:r>
          </a:p>
          <a:p>
            <a:pPr algn="ctr" rtl="1"/>
            <a:r>
              <a:rPr lang="ar-DZ" sz="2800" b="1" dirty="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جامعة محمد خيضر-بسكرة-</a:t>
            </a:r>
          </a:p>
          <a:p>
            <a:pPr algn="ctr" rtl="1"/>
            <a:r>
              <a:rPr lang="ar-DZ" sz="2800" b="1" dirty="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كلية العلوم الاقتصادية والتسيير والعلوم التجارية.</a:t>
            </a:r>
          </a:p>
          <a:p>
            <a:pPr algn="ctr" rtl="1"/>
            <a:r>
              <a:rPr lang="ar-DZ" sz="2800" b="1" dirty="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قسم علوم التسيير.</a:t>
            </a:r>
          </a:p>
          <a:p>
            <a:pPr algn="ctr" rtl="1"/>
            <a:r>
              <a:rPr lang="ar-DZ" sz="2800" b="1" dirty="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تخصص: </a:t>
            </a:r>
            <a:r>
              <a:rPr lang="ar-SA" sz="2800" b="1" dirty="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تسيير موارد بشرية</a:t>
            </a:r>
            <a:r>
              <a:rPr lang="ar-DZ" sz="2800"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endParaRPr lang="ar-DZ" sz="3200"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6" name="ZoneTexte 5"/>
          <p:cNvSpPr txBox="1"/>
          <p:nvPr/>
        </p:nvSpPr>
        <p:spPr>
          <a:xfrm>
            <a:off x="10848192" y="5165661"/>
            <a:ext cx="1418838" cy="461665"/>
          </a:xfrm>
          <a:prstGeom prst="rect">
            <a:avLst/>
          </a:prstGeom>
          <a:noFill/>
        </p:spPr>
        <p:txBody>
          <a:bodyPr wrap="square" rtlCol="0">
            <a:spAutoFit/>
          </a:bodyPr>
          <a:lstStyle/>
          <a:p>
            <a:r>
              <a:rPr lang="ar-DZ" sz="2400" b="1" dirty="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من إعداد:</a:t>
            </a:r>
            <a:endParaRPr lang="fr-FR" sz="2400" b="1" dirty="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7" name="ZoneTexte 6"/>
          <p:cNvSpPr txBox="1"/>
          <p:nvPr/>
        </p:nvSpPr>
        <p:spPr>
          <a:xfrm>
            <a:off x="8137407" y="5627326"/>
            <a:ext cx="3521194" cy="1200329"/>
          </a:xfrm>
          <a:prstGeom prst="rect">
            <a:avLst/>
          </a:prstGeom>
          <a:noFill/>
        </p:spPr>
        <p:txBody>
          <a:bodyPr wrap="square" rtlCol="0">
            <a:spAutoFit/>
          </a:bodyPr>
          <a:lstStyle/>
          <a:p>
            <a:pPr marL="285750" indent="-285750" algn="r" rtl="1">
              <a:buFont typeface="Wingdings" panose="05000000000000000000" pitchFamily="2" charset="2"/>
              <a:buChar char="q"/>
            </a:pPr>
            <a:r>
              <a:rPr lang="ar-DZ" sz="2400" b="1" dirty="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بن طراح هاجر.</a:t>
            </a:r>
          </a:p>
          <a:p>
            <a:pPr marL="285750" indent="-285750" algn="r" rtl="1">
              <a:buFont typeface="Wingdings" panose="05000000000000000000" pitchFamily="2" charset="2"/>
              <a:buChar char="q"/>
            </a:pPr>
            <a:r>
              <a:rPr lang="ar-DZ" sz="2400" b="1" dirty="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صدراتي مريم.</a:t>
            </a:r>
          </a:p>
          <a:p>
            <a:pPr marL="285750" indent="-285750" algn="r" rtl="1">
              <a:buFont typeface="Wingdings" panose="05000000000000000000" pitchFamily="2" charset="2"/>
              <a:buChar char="q"/>
            </a:pPr>
            <a:r>
              <a:rPr lang="ar-DZ" sz="2400" b="1" dirty="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ضحوة مريم..</a:t>
            </a:r>
            <a:endParaRPr lang="fr-FR" sz="2400" b="1" dirty="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8" name="ZoneTexte 7"/>
          <p:cNvSpPr txBox="1"/>
          <p:nvPr/>
        </p:nvSpPr>
        <p:spPr>
          <a:xfrm>
            <a:off x="1044550" y="5324056"/>
            <a:ext cx="2511188" cy="461665"/>
          </a:xfrm>
          <a:prstGeom prst="rect">
            <a:avLst/>
          </a:prstGeom>
          <a:noFill/>
        </p:spPr>
        <p:txBody>
          <a:bodyPr wrap="square" rtlCol="0">
            <a:spAutoFit/>
          </a:bodyPr>
          <a:lstStyle/>
          <a:p>
            <a:r>
              <a:rPr lang="ar-DZ" sz="2400" b="1" dirty="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تحت إشراف الأستاذة:</a:t>
            </a:r>
            <a:endParaRPr lang="fr-FR" sz="2400" b="1" dirty="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9" name="ZoneTexte 8"/>
          <p:cNvSpPr txBox="1"/>
          <p:nvPr/>
        </p:nvSpPr>
        <p:spPr>
          <a:xfrm>
            <a:off x="759854" y="5744018"/>
            <a:ext cx="2372804" cy="461665"/>
          </a:xfrm>
          <a:prstGeom prst="rect">
            <a:avLst/>
          </a:prstGeom>
          <a:noFill/>
        </p:spPr>
        <p:txBody>
          <a:bodyPr wrap="square" rtlCol="0">
            <a:spAutoFit/>
          </a:bodyPr>
          <a:lstStyle/>
          <a:p>
            <a:pPr marL="285750" indent="-285750" algn="r" rtl="1">
              <a:buFont typeface="Wingdings" panose="05000000000000000000" pitchFamily="2" charset="2"/>
              <a:buChar char="q"/>
            </a:pPr>
            <a:r>
              <a:rPr lang="ar-DZ" sz="2400" b="1">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علالي مليكة </a:t>
            </a:r>
            <a:endParaRPr lang="fr-FR" sz="2400" b="1" dirty="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309" y="2594296"/>
            <a:ext cx="7438029" cy="3962962"/>
          </a:xfrm>
          <a:prstGeom prst="ellipse">
            <a:avLst/>
          </a:prstGeom>
          <a:ln>
            <a:noFill/>
          </a:ln>
          <a:effectLst>
            <a:softEdge rad="112500"/>
          </a:effectLst>
        </p:spPr>
      </p:pic>
      <p:sp>
        <p:nvSpPr>
          <p:cNvPr id="11" name="Parchemin horizontal 10"/>
          <p:cNvSpPr/>
          <p:nvPr/>
        </p:nvSpPr>
        <p:spPr>
          <a:xfrm>
            <a:off x="3726763" y="3735746"/>
            <a:ext cx="5117118" cy="1487606"/>
          </a:xfrm>
          <a:prstGeom prst="horizontalScroll">
            <a:avLst/>
          </a:prstGeom>
          <a:gradFill>
            <a:gsLst>
              <a:gs pos="0">
                <a:schemeClr val="accent2">
                  <a:satMod val="103000"/>
                  <a:lumMod val="102000"/>
                  <a:tint val="94000"/>
                  <a:alpha val="0"/>
                </a:schemeClr>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ar-DZ" sz="3200" b="1" spc="3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وسائل عملية التكوين</a:t>
            </a:r>
            <a:endParaRPr lang="fr-FR" sz="3200" b="1" spc="3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12" name="ZoneTexte 11"/>
          <p:cNvSpPr txBox="1"/>
          <p:nvPr/>
        </p:nvSpPr>
        <p:spPr>
          <a:xfrm>
            <a:off x="5665503" y="6334780"/>
            <a:ext cx="1030310" cy="523220"/>
          </a:xfrm>
          <a:prstGeom prst="rect">
            <a:avLst/>
          </a:prstGeom>
          <a:noFill/>
        </p:spPr>
        <p:txBody>
          <a:bodyPr wrap="square" rtlCol="0">
            <a:spAutoFit/>
          </a:bodyPr>
          <a:lstStyle/>
          <a:p>
            <a:r>
              <a:rPr lang="ar-DZ" sz="2800" b="1" dirty="0">
                <a:solidFill>
                  <a:schemeClr val="bg1"/>
                </a:solidFill>
                <a:latin typeface="Arabic Typesetting" panose="03020402040406030203" pitchFamily="66" charset="-78"/>
                <a:cs typeface="Arabic Typesetting" panose="03020402040406030203" pitchFamily="66" charset="-78"/>
              </a:rPr>
              <a:t>الفوج:03</a:t>
            </a:r>
            <a:endParaRPr lang="fr-FR" sz="2800" b="1" dirty="0">
              <a:solidFill>
                <a:schemeClr val="bg1"/>
              </a:solidFill>
              <a:latin typeface="Arabic Typesetting" panose="03020402040406030203" pitchFamily="66" charset="-78"/>
              <a:cs typeface="Arabic Typesetting" panose="03020402040406030203" pitchFamily="66" charset="-78"/>
            </a:endParaRPr>
          </a:p>
        </p:txBody>
      </p:sp>
      <p:pic>
        <p:nvPicPr>
          <p:cNvPr id="13" name="Imag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976" y="127274"/>
            <a:ext cx="14382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4286" y="127274"/>
            <a:ext cx="14382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64491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4">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Effect transition="in" filter="fade">
                                      <p:cBhvr>
                                        <p:cTn id="19" dur="10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Effect transition="in" filter="fade">
                                      <p:cBhvr>
                                        <p:cTn id="24" dur="10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Effect transition="in" filter="fade">
                                      <p:cBhvr>
                                        <p:cTn id="34" dur="10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Effect transition="in" filter="fade">
                                      <p:cBhvr>
                                        <p:cTn id="39" dur="1000"/>
                                        <p:tgtEl>
                                          <p:spTgt spid="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Effect transition="in" filter="fade">
                                      <p:cBhvr>
                                        <p:cTn id="44" dur="1000"/>
                                        <p:tgtEl>
                                          <p:spTgt spid="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Effect transition="in" filter="fade">
                                      <p:cBhvr>
                                        <p:cTn id="49" dur="1000"/>
                                        <p:tgtEl>
                                          <p:spTgt spid="12"/>
                                        </p:tgtEl>
                                      </p:cBhvr>
                                    </p:animEffect>
                                  </p:childTnLst>
                                </p:cTn>
                              </p:par>
                              <p:par>
                                <p:cTn id="50" presetID="53" presetClass="entr" presetSubtype="16"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fltVal val="0"/>
                                          </p:val>
                                        </p:tav>
                                        <p:tav tm="100000">
                                          <p:val>
                                            <p:strVal val="#ppt_w"/>
                                          </p:val>
                                        </p:tav>
                                      </p:tavLst>
                                    </p:anim>
                                    <p:anim calcmode="lin" valueType="num">
                                      <p:cBhvr>
                                        <p:cTn id="53" dur="1000" fill="hold"/>
                                        <p:tgtEl>
                                          <p:spTgt spid="13"/>
                                        </p:tgtEl>
                                        <p:attrNameLst>
                                          <p:attrName>ppt_h</p:attrName>
                                        </p:attrNameLst>
                                      </p:cBhvr>
                                      <p:tavLst>
                                        <p:tav tm="0">
                                          <p:val>
                                            <p:fltVal val="0"/>
                                          </p:val>
                                        </p:tav>
                                        <p:tav tm="100000">
                                          <p:val>
                                            <p:strVal val="#ppt_h"/>
                                          </p:val>
                                        </p:tav>
                                      </p:tavLst>
                                    </p:anim>
                                    <p:animEffect transition="in" filter="fade">
                                      <p:cBhvr>
                                        <p:cTn id="54" dur="1000"/>
                                        <p:tgtEl>
                                          <p:spTgt spid="13"/>
                                        </p:tgtEl>
                                      </p:cBhvr>
                                    </p:animEffect>
                                  </p:childTnLst>
                                </p:cTn>
                              </p:par>
                              <p:par>
                                <p:cTn id="55" presetID="53" presetClass="entr" presetSubtype="16"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Effect transition="in" filter="fade">
                                      <p:cBhvr>
                                        <p:cTn id="5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P spid="8" grpId="0"/>
      <p:bldP spid="9" grpId="0"/>
      <p:bldP spid="11"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0"/>
            <a:ext cx="12192000" cy="6858000"/>
          </a:xfrm>
          <a:prstGeom prst="rect">
            <a:avLst/>
          </a:prstGeom>
          <a:solidFill>
            <a:schemeClr val="bg1">
              <a:lumMod val="50000"/>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à coins arrondis 63"/>
          <p:cNvSpPr/>
          <p:nvPr/>
        </p:nvSpPr>
        <p:spPr>
          <a:xfrm>
            <a:off x="7800109" y="108956"/>
            <a:ext cx="4391891" cy="914400"/>
          </a:xfrm>
          <a:prstGeom prst="roundRect">
            <a:avLst/>
          </a:prstGeom>
          <a:gradFill>
            <a:gsLst>
              <a:gs pos="0">
                <a:schemeClr val="accent3">
                  <a:satMod val="105000"/>
                  <a:tint val="67000"/>
                  <a:alpha val="7000"/>
                  <a:lumMod val="0"/>
                  <a:lumOff val="10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r" rtl="1"/>
            <a:r>
              <a:rPr lang="ar-DZ" sz="2800" b="1" dirty="0">
                <a:latin typeface="Arial" panose="020B0604020202020204" pitchFamily="34" charset="0"/>
                <a:cs typeface="Arial" panose="020B0604020202020204" pitchFamily="34" charset="0"/>
              </a:rPr>
              <a:t>المطلب الأول </a:t>
            </a:r>
            <a:r>
              <a:rPr lang="fr-FR" sz="2800" b="1" dirty="0">
                <a:latin typeface="Arial" panose="020B0604020202020204" pitchFamily="34" charset="0"/>
                <a:cs typeface="Arial" panose="020B0604020202020204" pitchFamily="34" charset="0"/>
              </a:rPr>
              <a:t>:</a:t>
            </a:r>
            <a:r>
              <a:rPr lang="ar-DZ" sz="2800" b="1" dirty="0">
                <a:latin typeface="Arial" panose="020B0604020202020204" pitchFamily="34" charset="0"/>
              </a:rPr>
              <a:t>وسائل التكوين. </a:t>
            </a:r>
            <a:endParaRPr lang="fr-FR" sz="2800" b="1" dirty="0">
              <a:latin typeface="Arial" panose="020B0604020202020204" pitchFamily="34" charset="0"/>
              <a:cs typeface="Arial" panose="020B0604020202020204" pitchFamily="34" charset="0"/>
            </a:endParaRPr>
          </a:p>
        </p:txBody>
      </p:sp>
      <p:sp>
        <p:nvSpPr>
          <p:cNvPr id="8" name="Ellipse 7">
            <a:extLst>
              <a:ext uri="{FF2B5EF4-FFF2-40B4-BE49-F238E27FC236}">
                <a16:creationId xmlns:a16="http://schemas.microsoft.com/office/drawing/2014/main" id="{143852AE-4BCD-4DC3-B7E1-D9730A9599D5}"/>
              </a:ext>
            </a:extLst>
          </p:cNvPr>
          <p:cNvSpPr/>
          <p:nvPr/>
        </p:nvSpPr>
        <p:spPr>
          <a:xfrm>
            <a:off x="6788728" y="1379814"/>
            <a:ext cx="5112328" cy="3884914"/>
          </a:xfrm>
          <a:prstGeom prst="ellipse">
            <a:avLst/>
          </a:prstGeom>
          <a:gradFill>
            <a:gsLst>
              <a:gs pos="0">
                <a:schemeClr val="accent3">
                  <a:satMod val="103000"/>
                  <a:tint val="94000"/>
                  <a:alpha val="0"/>
                  <a:lumMod val="0"/>
                </a:schemeClr>
              </a:gs>
              <a:gs pos="50000">
                <a:schemeClr val="accent3">
                  <a:satMod val="110000"/>
                  <a:lumMod val="100000"/>
                  <a:shade val="100000"/>
                </a:schemeClr>
              </a:gs>
              <a:gs pos="100000">
                <a:schemeClr val="accent3">
                  <a:lumMod val="99000"/>
                  <a:satMod val="120000"/>
                  <a:shade val="78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r" rtl="1"/>
            <a:r>
              <a:rPr lang="ar-DZ" sz="4000" b="1" dirty="0">
                <a:solidFill>
                  <a:schemeClr val="bg1"/>
                </a:solidFill>
                <a:latin typeface="Arabic Typesetting" panose="03020402040406030203" pitchFamily="66" charset="-78"/>
                <a:cs typeface="Arabic Typesetting" panose="03020402040406030203" pitchFamily="66" charset="-78"/>
              </a:rPr>
              <a:t>1</a:t>
            </a:r>
            <a:r>
              <a:rPr lang="ar-SA" sz="4000" b="1" dirty="0">
                <a:solidFill>
                  <a:schemeClr val="bg1"/>
                </a:solidFill>
                <a:latin typeface="Arabic Typesetting" panose="03020402040406030203" pitchFamily="66" charset="-78"/>
                <a:cs typeface="Arabic Typesetting" panose="03020402040406030203" pitchFamily="66" charset="-78"/>
              </a:rPr>
              <a:t>.تعريف وسائل التكوين: </a:t>
            </a:r>
            <a:endParaRPr lang="ar-DZ" sz="4000" b="1" dirty="0">
              <a:solidFill>
                <a:schemeClr val="bg1"/>
              </a:solidFill>
              <a:latin typeface="Arabic Typesetting" panose="03020402040406030203" pitchFamily="66" charset="-78"/>
              <a:cs typeface="Arabic Typesetting" panose="03020402040406030203" pitchFamily="66" charset="-78"/>
            </a:endParaRPr>
          </a:p>
          <a:p>
            <a:pPr algn="r" rtl="1"/>
            <a:r>
              <a:rPr lang="ar-DZ" sz="4000" b="1" dirty="0">
                <a:solidFill>
                  <a:schemeClr val="bg1"/>
                </a:solidFill>
                <a:latin typeface="Arabic Typesetting" panose="03020402040406030203" pitchFamily="66" charset="-78"/>
                <a:cs typeface="Arabic Typesetting" panose="03020402040406030203" pitchFamily="66" charset="-78"/>
              </a:rPr>
              <a:t>   </a:t>
            </a:r>
            <a:r>
              <a:rPr lang="ar-SA" sz="4000" b="1" dirty="0">
                <a:solidFill>
                  <a:schemeClr val="bg1"/>
                </a:solidFill>
                <a:latin typeface="Arabic Typesetting" panose="03020402040406030203" pitchFamily="66" charset="-78"/>
                <a:cs typeface="Arabic Typesetting" panose="03020402040406030203" pitchFamily="66" charset="-78"/>
              </a:rPr>
              <a:t>هي الادوات التي يستخدمها المكَوِّن لنقل النهج التكويني الى المكونين. </a:t>
            </a:r>
          </a:p>
        </p:txBody>
      </p:sp>
      <p:graphicFrame>
        <p:nvGraphicFramePr>
          <p:cNvPr id="2" name="Diagramme 1">
            <a:extLst>
              <a:ext uri="{FF2B5EF4-FFF2-40B4-BE49-F238E27FC236}">
                <a16:creationId xmlns:a16="http://schemas.microsoft.com/office/drawing/2014/main" id="{7349CB2B-9567-4DBE-962F-0E916E406C4D}"/>
              </a:ext>
            </a:extLst>
          </p:cNvPr>
          <p:cNvGraphicFramePr/>
          <p:nvPr>
            <p:extLst>
              <p:ext uri="{D42A27DB-BD31-4B8C-83A1-F6EECF244321}">
                <p14:modId xmlns:p14="http://schemas.microsoft.com/office/powerpoint/2010/main" val="394433033"/>
              </p:ext>
            </p:extLst>
          </p:nvPr>
        </p:nvGraphicFramePr>
        <p:xfrm>
          <a:off x="1096815" y="2403170"/>
          <a:ext cx="8899239" cy="4132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à coins arrondis 63">
            <a:extLst>
              <a:ext uri="{FF2B5EF4-FFF2-40B4-BE49-F238E27FC236}">
                <a16:creationId xmlns:a16="http://schemas.microsoft.com/office/drawing/2014/main" id="{13AE1707-03BD-469A-9CF8-73730F08339C}"/>
              </a:ext>
            </a:extLst>
          </p:cNvPr>
          <p:cNvSpPr/>
          <p:nvPr/>
        </p:nvSpPr>
        <p:spPr>
          <a:xfrm>
            <a:off x="3925452" y="1023356"/>
            <a:ext cx="3241964" cy="914400"/>
          </a:xfrm>
          <a:prstGeom prst="roundRect">
            <a:avLst/>
          </a:prstGeom>
          <a:gradFill>
            <a:gsLst>
              <a:gs pos="0">
                <a:schemeClr val="accent3">
                  <a:satMod val="105000"/>
                  <a:tint val="67000"/>
                  <a:alpha val="7000"/>
                  <a:lumMod val="0"/>
                  <a:lumOff val="10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r" rtl="1"/>
            <a:r>
              <a:rPr lang="ar-DZ" sz="2800" b="1" dirty="0">
                <a:latin typeface="Arial" panose="020B0604020202020204" pitchFamily="34" charset="0"/>
              </a:rPr>
              <a:t>2.وسائل عملية التكوين. </a:t>
            </a:r>
            <a:endParaRPr lang="fr-F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135336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1000" fill="hold"/>
                                        <p:tgtEl>
                                          <p:spTgt spid="64"/>
                                        </p:tgtEl>
                                        <p:attrNameLst>
                                          <p:attrName>ppt_w</p:attrName>
                                        </p:attrNameLst>
                                      </p:cBhvr>
                                      <p:tavLst>
                                        <p:tav tm="0">
                                          <p:val>
                                            <p:fltVal val="0"/>
                                          </p:val>
                                        </p:tav>
                                        <p:tav tm="100000">
                                          <p:val>
                                            <p:strVal val="#ppt_w"/>
                                          </p:val>
                                        </p:tav>
                                      </p:tavLst>
                                    </p:anim>
                                    <p:anim calcmode="lin" valueType="num">
                                      <p:cBhvr>
                                        <p:cTn id="8" dur="1000" fill="hold"/>
                                        <p:tgtEl>
                                          <p:spTgt spid="64"/>
                                        </p:tgtEl>
                                        <p:attrNameLst>
                                          <p:attrName>ppt_h</p:attrName>
                                        </p:attrNameLst>
                                      </p:cBhvr>
                                      <p:tavLst>
                                        <p:tav tm="0">
                                          <p:val>
                                            <p:fltVal val="0"/>
                                          </p:val>
                                        </p:tav>
                                        <p:tav tm="100000">
                                          <p:val>
                                            <p:strVal val="#ppt_h"/>
                                          </p:val>
                                        </p:tav>
                                      </p:tavLst>
                                    </p:anim>
                                    <p:animEffect transition="in" filter="fade">
                                      <p:cBhvr>
                                        <p:cTn id="9" dur="1000"/>
                                        <p:tgtEl>
                                          <p:spTgt spid="6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8" grpId="0" animBg="1"/>
      <p:bldP spid="8" grpId="1" animBg="1"/>
      <p:bldGraphic spid="2" grpId="0">
        <p:bldAsOne/>
      </p:bldGraphic>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0"/>
            <a:ext cx="12192000" cy="6858000"/>
          </a:xfrm>
          <a:prstGeom prst="rect">
            <a:avLst/>
          </a:prstGeom>
          <a:solidFill>
            <a:schemeClr val="accent1">
              <a:lumMod val="5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63">
            <a:extLst>
              <a:ext uri="{FF2B5EF4-FFF2-40B4-BE49-F238E27FC236}">
                <a16:creationId xmlns:a16="http://schemas.microsoft.com/office/drawing/2014/main" id="{2A3AB3DB-940E-4421-B971-49D4CF629F6A}"/>
              </a:ext>
            </a:extLst>
          </p:cNvPr>
          <p:cNvSpPr/>
          <p:nvPr/>
        </p:nvSpPr>
        <p:spPr>
          <a:xfrm>
            <a:off x="7232072" y="108956"/>
            <a:ext cx="4959927" cy="914400"/>
          </a:xfrm>
          <a:prstGeom prst="roundRect">
            <a:avLst/>
          </a:prstGeom>
          <a:gradFill>
            <a:gsLst>
              <a:gs pos="0">
                <a:schemeClr val="accent3">
                  <a:satMod val="105000"/>
                  <a:tint val="67000"/>
                  <a:alpha val="7000"/>
                  <a:lumMod val="0"/>
                  <a:lumOff val="10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r" rtl="1"/>
            <a:r>
              <a:rPr lang="ar-DZ" sz="2800" b="1" dirty="0">
                <a:latin typeface="Arial" panose="020B0604020202020204" pitchFamily="34" charset="0"/>
                <a:cs typeface="Arial" panose="020B0604020202020204" pitchFamily="34" charset="0"/>
              </a:rPr>
              <a:t>المطلب الثاني </a:t>
            </a:r>
            <a:r>
              <a:rPr lang="fr-FR" sz="2800" b="1" dirty="0">
                <a:latin typeface="Arial" panose="020B0604020202020204" pitchFamily="34" charset="0"/>
                <a:cs typeface="Arial" panose="020B0604020202020204" pitchFamily="34" charset="0"/>
              </a:rPr>
              <a:t>:</a:t>
            </a:r>
            <a:r>
              <a:rPr lang="ar-DZ" sz="2800" b="1" dirty="0">
                <a:latin typeface="Arial" panose="020B0604020202020204" pitchFamily="34" charset="0"/>
              </a:rPr>
              <a:t> عوائق عملية التكوين. </a:t>
            </a:r>
            <a:endParaRPr lang="fr-FR" sz="2800" b="1" dirty="0">
              <a:latin typeface="Arial" panose="020B0604020202020204" pitchFamily="34" charset="0"/>
              <a:cs typeface="Arial" panose="020B0604020202020204" pitchFamily="34" charset="0"/>
            </a:endParaRPr>
          </a:p>
        </p:txBody>
      </p:sp>
      <p:sp>
        <p:nvSpPr>
          <p:cNvPr id="7" name="Ellipse 6">
            <a:extLst>
              <a:ext uri="{FF2B5EF4-FFF2-40B4-BE49-F238E27FC236}">
                <a16:creationId xmlns:a16="http://schemas.microsoft.com/office/drawing/2014/main" id="{9C0C4337-47DD-4CB4-93F4-16E5D383829C}"/>
              </a:ext>
            </a:extLst>
          </p:cNvPr>
          <p:cNvSpPr/>
          <p:nvPr/>
        </p:nvSpPr>
        <p:spPr>
          <a:xfrm>
            <a:off x="-103905" y="3654780"/>
            <a:ext cx="4696687" cy="3203220"/>
          </a:xfrm>
          <a:prstGeom prst="ellipse">
            <a:avLst/>
          </a:prstGeom>
          <a:gradFill>
            <a:gsLst>
              <a:gs pos="0">
                <a:schemeClr val="accent3">
                  <a:satMod val="103000"/>
                  <a:tint val="94000"/>
                  <a:alpha val="0"/>
                  <a:lumMod val="0"/>
                </a:schemeClr>
              </a:gs>
              <a:gs pos="50000">
                <a:schemeClr val="accent3">
                  <a:satMod val="110000"/>
                  <a:lumMod val="100000"/>
                  <a:shade val="100000"/>
                </a:schemeClr>
              </a:gs>
              <a:gs pos="100000">
                <a:schemeClr val="accent3">
                  <a:lumMod val="99000"/>
                  <a:satMod val="120000"/>
                  <a:shade val="78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r" rtl="1"/>
            <a:r>
              <a:rPr lang="ar-DZ" sz="4000" b="1" dirty="0">
                <a:solidFill>
                  <a:schemeClr val="bg1"/>
                </a:solidFill>
                <a:latin typeface="Arabic Typesetting" panose="03020402040406030203" pitchFamily="66" charset="-78"/>
                <a:cs typeface="Arabic Typesetting" panose="03020402040406030203" pitchFamily="66" charset="-78"/>
              </a:rPr>
              <a:t>    -</a:t>
            </a:r>
            <a:r>
              <a:rPr lang="ar-SA" sz="4000" b="1" dirty="0">
                <a:solidFill>
                  <a:schemeClr val="bg1"/>
                </a:solidFill>
                <a:latin typeface="Arabic Typesetting" panose="03020402040406030203" pitchFamily="66" charset="-78"/>
                <a:cs typeface="Arabic Typesetting" panose="03020402040406030203" pitchFamily="66" charset="-78"/>
              </a:rPr>
              <a:t>اقتصار العملية التكوينية على الجانب النظري دون الجانب العملي</a:t>
            </a:r>
            <a:r>
              <a:rPr lang="ar-DZ" sz="4000" b="1" dirty="0">
                <a:solidFill>
                  <a:schemeClr val="bg1"/>
                </a:solidFill>
                <a:latin typeface="Arabic Typesetting" panose="03020402040406030203" pitchFamily="66" charset="-78"/>
                <a:cs typeface="Arabic Typesetting" panose="03020402040406030203" pitchFamily="66" charset="-78"/>
              </a:rPr>
              <a:t>.</a:t>
            </a:r>
            <a:endParaRPr lang="ar-SA" sz="4000" b="1" dirty="0">
              <a:solidFill>
                <a:schemeClr val="bg1"/>
              </a:solidFill>
              <a:latin typeface="Arabic Typesetting" panose="03020402040406030203" pitchFamily="66" charset="-78"/>
              <a:cs typeface="Arabic Typesetting" panose="03020402040406030203" pitchFamily="66" charset="-78"/>
            </a:endParaRPr>
          </a:p>
        </p:txBody>
      </p:sp>
      <p:sp>
        <p:nvSpPr>
          <p:cNvPr id="8" name="Ellipse 7">
            <a:extLst>
              <a:ext uri="{FF2B5EF4-FFF2-40B4-BE49-F238E27FC236}">
                <a16:creationId xmlns:a16="http://schemas.microsoft.com/office/drawing/2014/main" id="{924C95F1-7C39-4359-BDEC-B19984865C6A}"/>
              </a:ext>
            </a:extLst>
          </p:cNvPr>
          <p:cNvSpPr/>
          <p:nvPr/>
        </p:nvSpPr>
        <p:spPr>
          <a:xfrm>
            <a:off x="3214255" y="410935"/>
            <a:ext cx="4378035" cy="3745428"/>
          </a:xfrm>
          <a:prstGeom prst="ellipse">
            <a:avLst/>
          </a:prstGeom>
          <a:gradFill>
            <a:gsLst>
              <a:gs pos="0">
                <a:schemeClr val="accent3">
                  <a:satMod val="103000"/>
                  <a:tint val="94000"/>
                  <a:alpha val="0"/>
                  <a:lumMod val="0"/>
                </a:schemeClr>
              </a:gs>
              <a:gs pos="50000">
                <a:schemeClr val="accent3">
                  <a:satMod val="110000"/>
                  <a:lumMod val="100000"/>
                  <a:shade val="100000"/>
                </a:schemeClr>
              </a:gs>
              <a:gs pos="100000">
                <a:schemeClr val="accent3">
                  <a:lumMod val="99000"/>
                  <a:satMod val="120000"/>
                  <a:shade val="78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r" rtl="1"/>
            <a:r>
              <a:rPr lang="ar-DZ" sz="4000" b="1" dirty="0">
                <a:solidFill>
                  <a:schemeClr val="bg1"/>
                </a:solidFill>
                <a:latin typeface="Arabic Typesetting" panose="03020402040406030203" pitchFamily="66" charset="-78"/>
                <a:cs typeface="Arabic Typesetting" panose="03020402040406030203" pitchFamily="66" charset="-78"/>
              </a:rPr>
              <a:t>    -</a:t>
            </a:r>
            <a:r>
              <a:rPr lang="ar-SA" sz="4000" b="1" dirty="0">
                <a:solidFill>
                  <a:schemeClr val="bg1"/>
                </a:solidFill>
                <a:latin typeface="Arabic Typesetting" panose="03020402040406030203" pitchFamily="66" charset="-78"/>
                <a:cs typeface="Arabic Typesetting" panose="03020402040406030203" pitchFamily="66" charset="-78"/>
              </a:rPr>
              <a:t>عدم تمكن المكونين من ايصال المعلومات بطريقة جيدة</a:t>
            </a:r>
            <a:r>
              <a:rPr lang="ar-DZ" sz="4000" b="1" dirty="0">
                <a:solidFill>
                  <a:schemeClr val="bg1"/>
                </a:solidFill>
                <a:latin typeface="Arabic Typesetting" panose="03020402040406030203" pitchFamily="66" charset="-78"/>
                <a:cs typeface="Arabic Typesetting" panose="03020402040406030203" pitchFamily="66" charset="-78"/>
              </a:rPr>
              <a:t>.</a:t>
            </a:r>
            <a:r>
              <a:rPr lang="ar-SA" sz="4000" b="1" dirty="0">
                <a:solidFill>
                  <a:schemeClr val="bg1"/>
                </a:solidFill>
                <a:latin typeface="Arabic Typesetting" panose="03020402040406030203" pitchFamily="66" charset="-78"/>
                <a:cs typeface="Arabic Typesetting" panose="03020402040406030203" pitchFamily="66" charset="-78"/>
              </a:rPr>
              <a:t> </a:t>
            </a:r>
          </a:p>
        </p:txBody>
      </p:sp>
      <p:sp>
        <p:nvSpPr>
          <p:cNvPr id="9" name="Ellipse 8">
            <a:extLst>
              <a:ext uri="{FF2B5EF4-FFF2-40B4-BE49-F238E27FC236}">
                <a16:creationId xmlns:a16="http://schemas.microsoft.com/office/drawing/2014/main" id="{45D9FABA-2DE9-4C3F-9922-D6A51C2B9B36}"/>
              </a:ext>
            </a:extLst>
          </p:cNvPr>
          <p:cNvSpPr/>
          <p:nvPr/>
        </p:nvSpPr>
        <p:spPr>
          <a:xfrm>
            <a:off x="7592291" y="1701289"/>
            <a:ext cx="4696687" cy="3203220"/>
          </a:xfrm>
          <a:prstGeom prst="ellipse">
            <a:avLst/>
          </a:prstGeom>
          <a:gradFill>
            <a:gsLst>
              <a:gs pos="0">
                <a:schemeClr val="accent3">
                  <a:satMod val="103000"/>
                  <a:tint val="94000"/>
                  <a:alpha val="0"/>
                  <a:lumMod val="0"/>
                </a:schemeClr>
              </a:gs>
              <a:gs pos="50000">
                <a:schemeClr val="accent3">
                  <a:satMod val="110000"/>
                  <a:lumMod val="100000"/>
                  <a:shade val="100000"/>
                </a:schemeClr>
              </a:gs>
              <a:gs pos="100000">
                <a:schemeClr val="accent3">
                  <a:lumMod val="99000"/>
                  <a:satMod val="120000"/>
                  <a:shade val="78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r" rtl="1"/>
            <a:r>
              <a:rPr lang="ar-DZ" sz="4000" b="1" dirty="0">
                <a:solidFill>
                  <a:schemeClr val="bg1"/>
                </a:solidFill>
                <a:latin typeface="Arabic Typesetting" panose="03020402040406030203" pitchFamily="66" charset="-78"/>
                <a:cs typeface="Arabic Typesetting" panose="03020402040406030203" pitchFamily="66" charset="-78"/>
              </a:rPr>
              <a:t>       -</a:t>
            </a:r>
            <a:r>
              <a:rPr lang="ar-SA" sz="4000" b="1" dirty="0">
                <a:solidFill>
                  <a:schemeClr val="bg1"/>
                </a:solidFill>
                <a:latin typeface="Arabic Typesetting" panose="03020402040406030203" pitchFamily="66" charset="-78"/>
                <a:cs typeface="Arabic Typesetting" panose="03020402040406030203" pitchFamily="66" charset="-78"/>
              </a:rPr>
              <a:t>عدم رغبة المتكونين في التعلم </a:t>
            </a:r>
            <a:r>
              <a:rPr lang="ar-DZ" sz="4000" b="1" dirty="0">
                <a:solidFill>
                  <a:schemeClr val="bg1"/>
                </a:solidFill>
                <a:latin typeface="Arabic Typesetting" panose="03020402040406030203" pitchFamily="66" charset="-78"/>
                <a:cs typeface="Arabic Typesetting" panose="03020402040406030203" pitchFamily="66" charset="-78"/>
              </a:rPr>
              <a:t>.</a:t>
            </a:r>
            <a:endParaRPr lang="ar-SA" sz="4000" b="1" dirty="0">
              <a:solidFill>
                <a:schemeClr val="bg1"/>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63653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0"/>
            <a:ext cx="12192000" cy="6858000"/>
          </a:xfrm>
          <a:prstGeom prst="rect">
            <a:avLst/>
          </a:prstGeom>
          <a:solidFill>
            <a:schemeClr val="accent1">
              <a:lumMod val="5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63">
            <a:extLst>
              <a:ext uri="{FF2B5EF4-FFF2-40B4-BE49-F238E27FC236}">
                <a16:creationId xmlns:a16="http://schemas.microsoft.com/office/drawing/2014/main" id="{B4CCC57E-B526-4DB0-A8AE-85E12D7F6855}"/>
              </a:ext>
            </a:extLst>
          </p:cNvPr>
          <p:cNvSpPr/>
          <p:nvPr/>
        </p:nvSpPr>
        <p:spPr>
          <a:xfrm>
            <a:off x="6497782" y="108956"/>
            <a:ext cx="5694218" cy="914400"/>
          </a:xfrm>
          <a:prstGeom prst="roundRect">
            <a:avLst/>
          </a:prstGeom>
          <a:gradFill>
            <a:gsLst>
              <a:gs pos="0">
                <a:schemeClr val="accent3">
                  <a:satMod val="105000"/>
                  <a:tint val="67000"/>
                  <a:alpha val="7000"/>
                  <a:lumMod val="0"/>
                  <a:lumOff val="10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r" rtl="1"/>
            <a:r>
              <a:rPr lang="ar-DZ" sz="2800" b="1" dirty="0">
                <a:latin typeface="Arial" panose="020B0604020202020204" pitchFamily="34" charset="0"/>
                <a:cs typeface="Arial" panose="020B0604020202020204" pitchFamily="34" charset="0"/>
              </a:rPr>
              <a:t>المطلب الثالث </a:t>
            </a:r>
            <a:r>
              <a:rPr lang="fr-FR" sz="2800" b="1" dirty="0">
                <a:latin typeface="Arial" panose="020B0604020202020204" pitchFamily="34" charset="0"/>
                <a:cs typeface="Arial" panose="020B0604020202020204" pitchFamily="34" charset="0"/>
              </a:rPr>
              <a:t>:</a:t>
            </a:r>
            <a:r>
              <a:rPr lang="ar-DZ" sz="2800" b="1" dirty="0">
                <a:latin typeface="Arial" panose="020B0604020202020204" pitchFamily="34" charset="0"/>
              </a:rPr>
              <a:t> عوامل نجاح عملية التكوين.</a:t>
            </a:r>
            <a:endParaRPr lang="fr-FR" sz="2800" b="1" dirty="0">
              <a:latin typeface="Arial" panose="020B0604020202020204" pitchFamily="34" charset="0"/>
              <a:cs typeface="Arial" panose="020B0604020202020204" pitchFamily="34" charset="0"/>
            </a:endParaRPr>
          </a:p>
        </p:txBody>
      </p:sp>
      <p:sp>
        <p:nvSpPr>
          <p:cNvPr id="10" name="Ellipse 9">
            <a:extLst>
              <a:ext uri="{FF2B5EF4-FFF2-40B4-BE49-F238E27FC236}">
                <a16:creationId xmlns:a16="http://schemas.microsoft.com/office/drawing/2014/main" id="{3801E2D3-93F1-4DCA-A42B-75413D64A6B0}"/>
              </a:ext>
            </a:extLst>
          </p:cNvPr>
          <p:cNvSpPr/>
          <p:nvPr/>
        </p:nvSpPr>
        <p:spPr>
          <a:xfrm>
            <a:off x="2369127" y="1382634"/>
            <a:ext cx="7218218" cy="5116087"/>
          </a:xfrm>
          <a:prstGeom prst="ellipse">
            <a:avLst/>
          </a:prstGeom>
          <a:gradFill>
            <a:gsLst>
              <a:gs pos="0">
                <a:schemeClr val="accent3">
                  <a:satMod val="103000"/>
                  <a:tint val="94000"/>
                  <a:alpha val="0"/>
                  <a:lumMod val="0"/>
                </a:schemeClr>
              </a:gs>
              <a:gs pos="50000">
                <a:schemeClr val="accent3">
                  <a:satMod val="110000"/>
                  <a:lumMod val="100000"/>
                  <a:shade val="100000"/>
                </a:schemeClr>
              </a:gs>
              <a:gs pos="100000">
                <a:schemeClr val="accent3">
                  <a:lumMod val="99000"/>
                  <a:satMod val="120000"/>
                  <a:shade val="78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r" rtl="1"/>
            <a:r>
              <a:rPr lang="ar-DZ" sz="4000" b="1" dirty="0">
                <a:solidFill>
                  <a:schemeClr val="bg1"/>
                </a:solidFill>
                <a:latin typeface="Arabic Typesetting" panose="03020402040406030203" pitchFamily="66" charset="-78"/>
                <a:cs typeface="Arabic Typesetting" panose="03020402040406030203" pitchFamily="66" charset="-78"/>
              </a:rPr>
              <a:t>-ا</a:t>
            </a:r>
            <a:r>
              <a:rPr lang="ar-SA" sz="4000" b="1" dirty="0">
                <a:solidFill>
                  <a:schemeClr val="bg1"/>
                </a:solidFill>
                <a:latin typeface="Arabic Typesetting" panose="03020402040406030203" pitchFamily="66" charset="-78"/>
                <a:cs typeface="Arabic Typesetting" panose="03020402040406030203" pitchFamily="66" charset="-78"/>
              </a:rPr>
              <a:t>يمان الافراد بالحاجة للتكوين وضرورة التغيير </a:t>
            </a:r>
          </a:p>
          <a:p>
            <a:pPr algn="r" rtl="1"/>
            <a:r>
              <a:rPr lang="ar-DZ" sz="4000" b="1" dirty="0">
                <a:solidFill>
                  <a:schemeClr val="bg1"/>
                </a:solidFill>
                <a:latin typeface="Arabic Typesetting" panose="03020402040406030203" pitchFamily="66" charset="-78"/>
                <a:cs typeface="Arabic Typesetting" panose="03020402040406030203" pitchFamily="66" charset="-78"/>
              </a:rPr>
              <a:t>-</a:t>
            </a:r>
            <a:r>
              <a:rPr lang="ar-SA" sz="4000" b="1" dirty="0">
                <a:solidFill>
                  <a:schemeClr val="bg1"/>
                </a:solidFill>
                <a:latin typeface="Arabic Typesetting" panose="03020402040406030203" pitchFamily="66" charset="-78"/>
                <a:cs typeface="Arabic Typesetting" panose="03020402040406030203" pitchFamily="66" charset="-78"/>
              </a:rPr>
              <a:t>اختيار المتكونين وفق معايير محدده</a:t>
            </a:r>
          </a:p>
          <a:p>
            <a:pPr algn="r" rtl="1"/>
            <a:r>
              <a:rPr lang="ar-DZ" sz="4000" b="1" dirty="0">
                <a:solidFill>
                  <a:schemeClr val="bg1"/>
                </a:solidFill>
                <a:latin typeface="Arabic Typesetting" panose="03020402040406030203" pitchFamily="66" charset="-78"/>
                <a:cs typeface="Arabic Typesetting" panose="03020402040406030203" pitchFamily="66" charset="-78"/>
              </a:rPr>
              <a:t>-</a:t>
            </a:r>
            <a:r>
              <a:rPr lang="ar-SA" sz="4000" b="1" dirty="0">
                <a:solidFill>
                  <a:schemeClr val="bg1"/>
                </a:solidFill>
                <a:latin typeface="Arabic Typesetting" panose="03020402040406030203" pitchFamily="66" charset="-78"/>
                <a:cs typeface="Arabic Typesetting" panose="03020402040406030203" pitchFamily="66" charset="-78"/>
              </a:rPr>
              <a:t>كفاءة المكونين وقدرتهم على ايصال المعلومات المتكونين بشكل سليم</a:t>
            </a:r>
          </a:p>
        </p:txBody>
      </p:sp>
    </p:spTree>
    <p:extLst>
      <p:ext uri="{BB962C8B-B14F-4D97-AF65-F5344CB8AC3E}">
        <p14:creationId xmlns:p14="http://schemas.microsoft.com/office/powerpoint/2010/main" val="3312897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F304359-B56A-4FAA-B871-BA788B455D4C}"/>
              </a:ext>
            </a:extLst>
          </p:cNvPr>
          <p:cNvPicPr>
            <a:picLocks noChangeAspect="1"/>
          </p:cNvPicPr>
          <p:nvPr/>
        </p:nvPicPr>
        <p:blipFill>
          <a:blip r:embed="rId2"/>
          <a:stretch>
            <a:fillRect/>
          </a:stretch>
        </p:blipFill>
        <p:spPr>
          <a:xfrm>
            <a:off x="0" y="0"/>
            <a:ext cx="12192000" cy="6857999"/>
          </a:xfrm>
          <a:prstGeom prst="rect">
            <a:avLst/>
          </a:prstGeom>
        </p:spPr>
      </p:pic>
      <p:pic>
        <p:nvPicPr>
          <p:cNvPr id="5" name="Image 4">
            <a:extLst>
              <a:ext uri="{FF2B5EF4-FFF2-40B4-BE49-F238E27FC236}">
                <a16:creationId xmlns:a16="http://schemas.microsoft.com/office/drawing/2014/main" id="{1D1D4BA3-8C4D-4765-876F-572FA9D46746}"/>
              </a:ext>
            </a:extLst>
          </p:cNvPr>
          <p:cNvPicPr>
            <a:picLocks noChangeAspect="1"/>
          </p:cNvPicPr>
          <p:nvPr/>
        </p:nvPicPr>
        <p:blipFill>
          <a:blip r:embed="rId3"/>
          <a:stretch>
            <a:fillRect/>
          </a:stretch>
        </p:blipFill>
        <p:spPr>
          <a:xfrm>
            <a:off x="9465" y="-1"/>
            <a:ext cx="12182535" cy="6858000"/>
          </a:xfrm>
          <a:prstGeom prst="rect">
            <a:avLst/>
          </a:prstGeom>
        </p:spPr>
      </p:pic>
      <p:sp>
        <p:nvSpPr>
          <p:cNvPr id="9" name="Pensées 5">
            <a:extLst>
              <a:ext uri="{FF2B5EF4-FFF2-40B4-BE49-F238E27FC236}">
                <a16:creationId xmlns:a16="http://schemas.microsoft.com/office/drawing/2014/main" id="{37E61957-63D1-4628-874D-60A4E8EB75A7}"/>
              </a:ext>
            </a:extLst>
          </p:cNvPr>
          <p:cNvSpPr/>
          <p:nvPr/>
        </p:nvSpPr>
        <p:spPr>
          <a:xfrm>
            <a:off x="0" y="0"/>
            <a:ext cx="4288664" cy="1725768"/>
          </a:xfrm>
          <a:prstGeom prst="cloudCallout">
            <a:avLst>
              <a:gd name="adj1" fmla="val 52885"/>
              <a:gd name="adj2" fmla="val 64931"/>
            </a:avLst>
          </a:prstGeom>
          <a:gradFill>
            <a:gsLst>
              <a:gs pos="0">
                <a:schemeClr val="dk1">
                  <a:lumMod val="110000"/>
                  <a:satMod val="105000"/>
                  <a:tint val="67000"/>
                  <a:alpha val="0"/>
                </a:schemeClr>
              </a:gs>
              <a:gs pos="50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ar-DZ" sz="9600" b="1" dirty="0">
                <a:latin typeface="Arabic Typesetting" panose="03020402040406030203" pitchFamily="66" charset="-78"/>
                <a:cs typeface="Arabic Typesetting" panose="03020402040406030203" pitchFamily="66" charset="-78"/>
              </a:rPr>
              <a:t>الخاتمة</a:t>
            </a:r>
            <a:endParaRPr lang="fr-FR" sz="9600" b="1" dirty="0">
              <a:latin typeface="Arabic Typesetting" panose="03020402040406030203" pitchFamily="66" charset="-78"/>
              <a:cs typeface="Arabic Typesetting" panose="03020402040406030203" pitchFamily="66" charset="-78"/>
            </a:endParaRPr>
          </a:p>
        </p:txBody>
      </p:sp>
      <p:sp>
        <p:nvSpPr>
          <p:cNvPr id="10" name="ZoneTexte 9">
            <a:extLst>
              <a:ext uri="{FF2B5EF4-FFF2-40B4-BE49-F238E27FC236}">
                <a16:creationId xmlns:a16="http://schemas.microsoft.com/office/drawing/2014/main" id="{A8D1E608-6FDC-4B6B-AC1F-63D0A3E5D76A}"/>
              </a:ext>
            </a:extLst>
          </p:cNvPr>
          <p:cNvSpPr txBox="1"/>
          <p:nvPr/>
        </p:nvSpPr>
        <p:spPr>
          <a:xfrm>
            <a:off x="103030" y="2086378"/>
            <a:ext cx="11797048" cy="3785652"/>
          </a:xfrm>
          <a:prstGeom prst="rect">
            <a:avLst/>
          </a:prstGeom>
          <a:solidFill>
            <a:schemeClr val="bg1">
              <a:lumMod val="85000"/>
              <a:alpha val="37000"/>
            </a:schemeClr>
          </a:solidFill>
        </p:spPr>
        <p:txBody>
          <a:bodyPr wrap="square" rtlCol="0">
            <a:spAutoFit/>
          </a:bodyPr>
          <a:lstStyle/>
          <a:p>
            <a:pPr algn="just" rtl="1"/>
            <a:r>
              <a:rPr lang="fr-FR" sz="6000" dirty="0">
                <a:latin typeface="Arabic Typesetting" panose="03020402040406030203" pitchFamily="66" charset="-78"/>
                <a:cs typeface="Arabic Typesetting" panose="03020402040406030203" pitchFamily="66" charset="-78"/>
              </a:rPr>
              <a:t>     </a:t>
            </a:r>
            <a:r>
              <a:rPr lang="ar-DZ" sz="6000" dirty="0">
                <a:latin typeface="Arabic Typesetting" panose="03020402040406030203" pitchFamily="66" charset="-78"/>
                <a:cs typeface="Arabic Typesetting" panose="03020402040406030203" pitchFamily="66" charset="-78"/>
              </a:rPr>
              <a:t>لقد ادركت المؤسسات اهمية تكوين مواردها البشرية لهذا تقوم بتوحيد جميع الوسائل (بشرية، تقنية، بيداغوجية، مالية) من اجل الارتقاء الى مستوى اداء متميز للعاملين ومن ثم المؤسسة لضمان بقاءها وتطورها.</a:t>
            </a:r>
          </a:p>
        </p:txBody>
      </p:sp>
    </p:spTree>
    <p:extLst>
      <p:ext uri="{BB962C8B-B14F-4D97-AF65-F5344CB8AC3E}">
        <p14:creationId xmlns:p14="http://schemas.microsoft.com/office/powerpoint/2010/main" val="368507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4" name="Rectangle 3"/>
          <p:cNvSpPr/>
          <p:nvPr/>
        </p:nvSpPr>
        <p:spPr>
          <a:xfrm>
            <a:off x="0" y="0"/>
            <a:ext cx="12192000" cy="6858000"/>
          </a:xfrm>
          <a:prstGeom prst="rect">
            <a:avLst/>
          </a:prstGeom>
          <a:solidFill>
            <a:schemeClr val="accent6">
              <a:lumMod val="50000"/>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Pensées 4"/>
          <p:cNvSpPr/>
          <p:nvPr/>
        </p:nvSpPr>
        <p:spPr>
          <a:xfrm>
            <a:off x="7298028" y="-12879"/>
            <a:ext cx="4893972" cy="2240923"/>
          </a:xfrm>
          <a:prstGeom prst="cloudCallout">
            <a:avLst>
              <a:gd name="adj1" fmla="val -54747"/>
              <a:gd name="adj2" fmla="val 56310"/>
            </a:avLst>
          </a:prstGeom>
          <a:solidFill>
            <a:srgbClr val="C00000">
              <a:alpha val="49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ar-DZ" sz="8000" b="1" dirty="0">
                <a:latin typeface="Arabic Typesetting" panose="03020402040406030203" pitchFamily="66" charset="-78"/>
                <a:cs typeface="Arabic Typesetting" panose="03020402040406030203" pitchFamily="66" charset="-78"/>
              </a:rPr>
              <a:t> قائمة المراجع</a:t>
            </a:r>
            <a:endParaRPr lang="fr-FR" sz="8000" b="1" dirty="0">
              <a:latin typeface="Arabic Typesetting" panose="03020402040406030203" pitchFamily="66" charset="-78"/>
              <a:cs typeface="Arabic Typesetting" panose="03020402040406030203" pitchFamily="66" charset="-78"/>
            </a:endParaRPr>
          </a:p>
        </p:txBody>
      </p:sp>
      <p:sp>
        <p:nvSpPr>
          <p:cNvPr id="6" name="ZoneTexte 5"/>
          <p:cNvSpPr txBox="1"/>
          <p:nvPr/>
        </p:nvSpPr>
        <p:spPr>
          <a:xfrm>
            <a:off x="810491" y="2527085"/>
            <a:ext cx="10571018" cy="4031873"/>
          </a:xfrm>
          <a:prstGeom prst="rect">
            <a:avLst/>
          </a:prstGeom>
          <a:gradFill>
            <a:gsLst>
              <a:gs pos="0">
                <a:schemeClr val="accent2">
                  <a:lumMod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rtl="1"/>
            <a:r>
              <a:rPr lang="ar-DZ" sz="4800" dirty="0">
                <a:solidFill>
                  <a:srgbClr val="000000"/>
                </a:solidFill>
                <a:latin typeface="Arabic Typesetting" panose="03020402040406030203" pitchFamily="66" charset="-78"/>
                <a:cs typeface="Arabic Typesetting" panose="03020402040406030203" pitchFamily="66" charset="-78"/>
              </a:rPr>
              <a:t>1</a:t>
            </a:r>
            <a:r>
              <a:rPr lang="ar-DZ" sz="3200" dirty="0">
                <a:solidFill>
                  <a:srgbClr val="000000"/>
                </a:solidFill>
                <a:latin typeface="Arabic Typesetting" panose="03020402040406030203" pitchFamily="66" charset="-78"/>
                <a:cs typeface="Arabic Typesetting" panose="03020402040406030203" pitchFamily="66" charset="-78"/>
              </a:rPr>
              <a:t> . خضير كاظم حمود، ياسين كاسب الخرشة، ادارة الموارد البشرية، المسيرة للنشر والتوزيع والطباعة، عمان، 2010.</a:t>
            </a:r>
          </a:p>
          <a:p>
            <a:pPr algn="just" rtl="1"/>
            <a:r>
              <a:rPr lang="ar-DZ" sz="3200" dirty="0">
                <a:solidFill>
                  <a:srgbClr val="000000"/>
                </a:solidFill>
                <a:latin typeface="Arabic Typesetting" panose="03020402040406030203" pitchFamily="66" charset="-78"/>
                <a:cs typeface="Arabic Typesetting" panose="03020402040406030203" pitchFamily="66" charset="-78"/>
              </a:rPr>
              <a:t>2.بوقطف محمود، التكوين اثناء الخدمة ودوره في تحسين اداء الموظفين بالمؤسسة الجامعية، تنظيم وعمل، العلوم الاجتماعية، العلوم الانسانية والاجتماعية، عباس لغرور، الجزائر، خنشلة، 2013/2014.</a:t>
            </a:r>
          </a:p>
          <a:p>
            <a:pPr algn="just" rtl="1"/>
            <a:r>
              <a:rPr lang="ar-DZ" sz="3200" dirty="0">
                <a:solidFill>
                  <a:srgbClr val="000000"/>
                </a:solidFill>
                <a:latin typeface="Arabic Typesetting" panose="03020402040406030203" pitchFamily="66" charset="-78"/>
                <a:cs typeface="Arabic Typesetting" panose="03020402040406030203" pitchFamily="66" charset="-78"/>
              </a:rPr>
              <a:t>3 . جربي عبد الحكيم، دور تدريب وتحفيز، الموارد البشرية في تعزيز الاداء المستخدم للمؤسسة الاقتصادية، علوم في العلوم الاقتصادية، العلوم الاقتصادية والتجارية وعلوم التسيير، فرحات عباس سطيف -1-، الجزائر، 2017/2018.</a:t>
            </a:r>
          </a:p>
          <a:p>
            <a:pPr algn="just" rtl="1"/>
            <a:r>
              <a:rPr lang="ar-DZ" sz="3200" dirty="0">
                <a:solidFill>
                  <a:srgbClr val="000000"/>
                </a:solidFill>
                <a:latin typeface="Arabic Typesetting" panose="03020402040406030203" pitchFamily="66" charset="-78"/>
                <a:cs typeface="Arabic Typesetting" panose="03020402040406030203" pitchFamily="66" charset="-78"/>
              </a:rPr>
              <a:t>4 . مهنانة جمال الدين، دور التكوين وتحسين المستوى في تحسين اداء الموظفين، ادارة الموارد البشرية، قسم العلوم السياسية، كلية الحقوق والعلوم السياسية، الجلفة، الجزائر، 2016/2017</a:t>
            </a:r>
            <a:r>
              <a:rPr lang="ar-DZ" sz="4800" dirty="0">
                <a:solidFill>
                  <a:srgbClr val="000000"/>
                </a:solidFill>
                <a:latin typeface="Arabic Typesetting" panose="03020402040406030203" pitchFamily="66" charset="-78"/>
                <a:cs typeface="Arabic Typesetting" panose="03020402040406030203" pitchFamily="66" charset="-78"/>
              </a:rPr>
              <a:t>.</a:t>
            </a:r>
            <a:endParaRPr lang="fr-FR" sz="48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559537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0764648"/>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0" y="0"/>
            <a:ext cx="12192000" cy="68580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3466416" y="115784"/>
            <a:ext cx="5868537" cy="750626"/>
          </a:xfrm>
          <a:prstGeom prst="rect">
            <a:avLst/>
          </a:prstGeom>
          <a:gradFill>
            <a:gsLst>
              <a:gs pos="0">
                <a:schemeClr val="accent5">
                  <a:satMod val="103000"/>
                  <a:lumMod val="102000"/>
                  <a:tint val="94000"/>
                  <a:alpha val="0"/>
                </a:schemeClr>
              </a:gs>
              <a:gs pos="50000">
                <a:schemeClr val="accent5">
                  <a:satMod val="110000"/>
                  <a:lumMod val="100000"/>
                  <a:shade val="100000"/>
                </a:schemeClr>
              </a:gs>
              <a:gs pos="100000">
                <a:schemeClr val="accent5">
                  <a:lumMod val="99000"/>
                  <a:satMod val="120000"/>
                  <a:shade val="78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a:r>
              <a:rPr lang="ar-DZ" sz="4800" b="1" spc="3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خطة البحث</a:t>
            </a:r>
            <a:endParaRPr lang="fr-FR" sz="4800" b="1" spc="3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graphicFrame>
        <p:nvGraphicFramePr>
          <p:cNvPr id="21" name="Diagramme 20"/>
          <p:cNvGraphicFramePr/>
          <p:nvPr>
            <p:extLst>
              <p:ext uri="{D42A27DB-BD31-4B8C-83A1-F6EECF244321}">
                <p14:modId xmlns:p14="http://schemas.microsoft.com/office/powerpoint/2010/main" val="1860106683"/>
              </p:ext>
            </p:extLst>
          </p:nvPr>
        </p:nvGraphicFramePr>
        <p:xfrm>
          <a:off x="1004552" y="1068947"/>
          <a:ext cx="10354614" cy="5615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12989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Effect transition="in" filter="fade">
                                      <p:cBhvr>
                                        <p:cTn id="1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Graphic spid="21"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0" y="0"/>
            <a:ext cx="12192000" cy="68580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Pensées 5"/>
          <p:cNvSpPr/>
          <p:nvPr/>
        </p:nvSpPr>
        <p:spPr>
          <a:xfrm>
            <a:off x="0" y="0"/>
            <a:ext cx="4288664" cy="1725768"/>
          </a:xfrm>
          <a:prstGeom prst="cloudCallout">
            <a:avLst>
              <a:gd name="adj1" fmla="val 52885"/>
              <a:gd name="adj2" fmla="val 64931"/>
            </a:avLst>
          </a:prstGeom>
          <a:gradFill>
            <a:gsLst>
              <a:gs pos="0">
                <a:schemeClr val="dk1">
                  <a:lumMod val="110000"/>
                  <a:satMod val="105000"/>
                  <a:tint val="67000"/>
                  <a:alpha val="0"/>
                </a:schemeClr>
              </a:gs>
              <a:gs pos="50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ar-DZ" sz="9600" b="1" dirty="0">
                <a:latin typeface="Arabic Typesetting" panose="03020402040406030203" pitchFamily="66" charset="-78"/>
                <a:cs typeface="Arabic Typesetting" panose="03020402040406030203" pitchFamily="66" charset="-78"/>
              </a:rPr>
              <a:t>المقدمة</a:t>
            </a:r>
            <a:endParaRPr lang="fr-FR" sz="9600" b="1" dirty="0">
              <a:latin typeface="Arabic Typesetting" panose="03020402040406030203" pitchFamily="66" charset="-78"/>
              <a:cs typeface="Arabic Typesetting" panose="03020402040406030203" pitchFamily="66" charset="-78"/>
            </a:endParaRPr>
          </a:p>
        </p:txBody>
      </p:sp>
      <p:sp>
        <p:nvSpPr>
          <p:cNvPr id="7" name="ZoneTexte 6"/>
          <p:cNvSpPr txBox="1"/>
          <p:nvPr/>
        </p:nvSpPr>
        <p:spPr>
          <a:xfrm>
            <a:off x="174938" y="2403419"/>
            <a:ext cx="11842124" cy="3416320"/>
          </a:xfrm>
          <a:prstGeom prst="rect">
            <a:avLst/>
          </a:prstGeom>
          <a:solidFill>
            <a:schemeClr val="bg1">
              <a:lumMod val="85000"/>
              <a:alpha val="37000"/>
            </a:schemeClr>
          </a:solidFill>
        </p:spPr>
        <p:txBody>
          <a:bodyPr wrap="square" rtlCol="0">
            <a:spAutoFit/>
          </a:bodyPr>
          <a:lstStyle/>
          <a:p>
            <a:pPr algn="just" rtl="1"/>
            <a:r>
              <a:rPr lang="fr-FR" sz="5400" dirty="0">
                <a:latin typeface="Arabic Typesetting" panose="03020402040406030203" pitchFamily="66" charset="-78"/>
                <a:cs typeface="Arabic Typesetting" panose="03020402040406030203" pitchFamily="66" charset="-78"/>
              </a:rPr>
              <a:t>      </a:t>
            </a:r>
            <a:r>
              <a:rPr lang="ar-DZ" sz="5400" dirty="0">
                <a:latin typeface="Arabic Typesetting" panose="03020402040406030203" pitchFamily="66" charset="-78"/>
                <a:cs typeface="Arabic Typesetting" panose="03020402040406030203" pitchFamily="66" charset="-78"/>
              </a:rPr>
              <a:t>يلعب التكوين دورا اساسيا في زيادة فاعلية المؤسسة من خلال تحسين مهارات وقدرات الموظفين التي تساعدهم على تحسين ادائهم ومواكبة التطورات الحاصلة داخل المؤسسة او خارجها، فما هي اهم الوسائل التي تكرسها المؤسسات لضمان نجاح عملية التكوين؟ </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7475" y="0"/>
            <a:ext cx="1914525" cy="2086378"/>
          </a:xfrm>
          <a:prstGeom prst="rect">
            <a:avLst/>
          </a:prstGeom>
        </p:spPr>
      </p:pic>
    </p:spTree>
    <p:extLst>
      <p:ext uri="{BB962C8B-B14F-4D97-AF65-F5344CB8AC3E}">
        <p14:creationId xmlns:p14="http://schemas.microsoft.com/office/powerpoint/2010/main" val="328616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0"/>
            <a:ext cx="12192000" cy="6858000"/>
          </a:xfrm>
          <a:prstGeom prst="rect">
            <a:avLst/>
          </a:prstGeom>
          <a:solidFill>
            <a:schemeClr val="bg1">
              <a:lumMod val="50000"/>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2780035" y="2967335"/>
            <a:ext cx="6631944" cy="923330"/>
          </a:xfrm>
          <a:prstGeom prst="rect">
            <a:avLst/>
          </a:prstGeom>
          <a:gradFill>
            <a:gsLst>
              <a:gs pos="0">
                <a:schemeClr val="accent3">
                  <a:lumMod val="110000"/>
                  <a:satMod val="105000"/>
                  <a:tint val="67000"/>
                  <a:alpha val="16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wrap="none" lIns="91440" tIns="45720" rIns="91440" bIns="45720">
            <a:spAutoFit/>
          </a:bodyPr>
          <a:lstStyle/>
          <a:p>
            <a:pPr algn="ctr"/>
            <a:r>
              <a:rPr lang="ar-DZ"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المبحث الأول: ماهية التكوين </a:t>
            </a:r>
            <a:endParaRPr lang="fr-F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306245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anim calcmode="lin" valueType="num">
                                      <p:cBhvr>
                                        <p:cTn id="8" dur="750" fill="hold"/>
                                        <p:tgtEl>
                                          <p:spTgt spid="34"/>
                                        </p:tgtEl>
                                        <p:attrNameLst>
                                          <p:attrName>ppt_x</p:attrName>
                                        </p:attrNameLst>
                                      </p:cBhvr>
                                      <p:tavLst>
                                        <p:tav tm="0">
                                          <p:val>
                                            <p:strVal val="#ppt_x"/>
                                          </p:val>
                                        </p:tav>
                                        <p:tav tm="100000">
                                          <p:val>
                                            <p:strVal val="#ppt_x"/>
                                          </p:val>
                                        </p:tav>
                                      </p:tavLst>
                                    </p:anim>
                                    <p:anim calcmode="lin" valueType="num">
                                      <p:cBhvr>
                                        <p:cTn id="9" dur="7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0"/>
            <a:ext cx="12192000" cy="6858000"/>
          </a:xfrm>
          <a:prstGeom prst="rect">
            <a:avLst/>
          </a:prstGeom>
          <a:solidFill>
            <a:schemeClr val="bg1">
              <a:lumMod val="50000"/>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7370618" y="0"/>
            <a:ext cx="4701461" cy="914400"/>
          </a:xfrm>
          <a:prstGeom prst="roundRect">
            <a:avLst/>
          </a:prstGeom>
          <a:gradFill>
            <a:gsLst>
              <a:gs pos="0">
                <a:schemeClr val="dk1">
                  <a:satMod val="105000"/>
                  <a:tint val="67000"/>
                  <a:alpha val="23000"/>
                  <a:lumMod val="45000"/>
                  <a:lumOff val="55000"/>
                </a:schemeClr>
              </a:gs>
              <a:gs pos="50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ar-DZ" sz="2800" b="1" dirty="0">
                <a:latin typeface="Arial" panose="020B0604020202020204" pitchFamily="34" charset="0"/>
                <a:cs typeface="Arial" panose="020B0604020202020204" pitchFamily="34" charset="0"/>
              </a:rPr>
              <a:t>المطلب الأول: مفهوم التكوين.</a:t>
            </a:r>
            <a:endParaRPr lang="fr-FR" sz="2800" b="1" dirty="0">
              <a:latin typeface="Arial" panose="020B0604020202020204" pitchFamily="34" charset="0"/>
              <a:cs typeface="Arial" panose="020B0604020202020204" pitchFamily="34" charset="0"/>
            </a:endParaRPr>
          </a:p>
        </p:txBody>
      </p:sp>
      <p:sp>
        <p:nvSpPr>
          <p:cNvPr id="34" name="Ellipse 33"/>
          <p:cNvSpPr/>
          <p:nvPr/>
        </p:nvSpPr>
        <p:spPr>
          <a:xfrm>
            <a:off x="5956053" y="1297289"/>
            <a:ext cx="6076094" cy="3330447"/>
          </a:xfrm>
          <a:prstGeom prst="ellipse">
            <a:avLst/>
          </a:prstGeom>
          <a:gradFill>
            <a:gsLst>
              <a:gs pos="0">
                <a:schemeClr val="accent3">
                  <a:satMod val="103000"/>
                  <a:tint val="94000"/>
                  <a:alpha val="0"/>
                  <a:lumMod val="0"/>
                </a:schemeClr>
              </a:gs>
              <a:gs pos="50000">
                <a:schemeClr val="accent3">
                  <a:satMod val="110000"/>
                  <a:lumMod val="100000"/>
                  <a:shade val="100000"/>
                </a:schemeClr>
              </a:gs>
              <a:gs pos="100000">
                <a:schemeClr val="accent3">
                  <a:lumMod val="99000"/>
                  <a:satMod val="120000"/>
                  <a:shade val="78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r" rtl="1"/>
            <a:r>
              <a:rPr lang="ar-DZ" sz="3600" dirty="0">
                <a:solidFill>
                  <a:schemeClr val="bg1"/>
                </a:solidFill>
                <a:latin typeface="Arabic Typesetting" panose="03020402040406030203" pitchFamily="66" charset="-78"/>
                <a:cs typeface="Arabic Typesetting" panose="03020402040406030203" pitchFamily="66" charset="-78"/>
              </a:rPr>
              <a:t>تعريف1 : </a:t>
            </a:r>
          </a:p>
          <a:p>
            <a:pPr algn="r" rtl="1"/>
            <a:r>
              <a:rPr lang="ar-DZ" sz="3600" dirty="0">
                <a:solidFill>
                  <a:schemeClr val="bg1"/>
                </a:solidFill>
                <a:latin typeface="Arabic Typesetting" panose="03020402040406030203" pitchFamily="66" charset="-78"/>
                <a:cs typeface="Arabic Typesetting" panose="03020402040406030203" pitchFamily="66" charset="-78"/>
              </a:rPr>
              <a:t>      هو منهج علمي وعملي يسعى لتحقيق الاهداف التنظيمية. </a:t>
            </a:r>
            <a:endParaRPr lang="ar-SA" sz="3600" dirty="0">
              <a:solidFill>
                <a:schemeClr val="bg1"/>
              </a:solidFill>
              <a:latin typeface="Arabic Typesetting" panose="03020402040406030203" pitchFamily="66" charset="-78"/>
              <a:cs typeface="Arabic Typesetting" panose="03020402040406030203" pitchFamily="66" charset="-78"/>
            </a:endParaRPr>
          </a:p>
        </p:txBody>
      </p:sp>
      <p:sp>
        <p:nvSpPr>
          <p:cNvPr id="35" name="Titre 1"/>
          <p:cNvSpPr txBox="1">
            <a:spLocks/>
          </p:cNvSpPr>
          <p:nvPr/>
        </p:nvSpPr>
        <p:spPr>
          <a:xfrm>
            <a:off x="7233704" y="1023356"/>
            <a:ext cx="4331079" cy="547867"/>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endParaRPr lang="fr-FR" b="1" dirty="0">
              <a:solidFill>
                <a:schemeClr val="bg1"/>
              </a:solidFill>
              <a:latin typeface="Arabic Typesetting" panose="03020402040406030203" pitchFamily="66" charset="-78"/>
              <a:cs typeface="Arabic Typesetting" panose="03020402040406030203" pitchFamily="66" charset="-78"/>
            </a:endParaRPr>
          </a:p>
        </p:txBody>
      </p:sp>
      <p:sp>
        <p:nvSpPr>
          <p:cNvPr id="7" name="Ellipse 6">
            <a:extLst>
              <a:ext uri="{FF2B5EF4-FFF2-40B4-BE49-F238E27FC236}">
                <a16:creationId xmlns:a16="http://schemas.microsoft.com/office/drawing/2014/main" id="{940967A1-8602-4784-940A-D49856C2A772}"/>
              </a:ext>
            </a:extLst>
          </p:cNvPr>
          <p:cNvSpPr/>
          <p:nvPr/>
        </p:nvSpPr>
        <p:spPr>
          <a:xfrm>
            <a:off x="159234" y="2550503"/>
            <a:ext cx="6042728" cy="4154465"/>
          </a:xfrm>
          <a:prstGeom prst="ellipse">
            <a:avLst/>
          </a:prstGeom>
          <a:gradFill>
            <a:gsLst>
              <a:gs pos="0">
                <a:schemeClr val="accent3">
                  <a:satMod val="103000"/>
                  <a:tint val="94000"/>
                  <a:alpha val="0"/>
                  <a:lumMod val="0"/>
                </a:schemeClr>
              </a:gs>
              <a:gs pos="50000">
                <a:schemeClr val="accent3">
                  <a:satMod val="110000"/>
                  <a:lumMod val="100000"/>
                  <a:shade val="100000"/>
                </a:schemeClr>
              </a:gs>
              <a:gs pos="100000">
                <a:schemeClr val="accent3">
                  <a:lumMod val="99000"/>
                  <a:satMod val="120000"/>
                  <a:shade val="78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r" rtl="1"/>
            <a:r>
              <a:rPr lang="ar-DZ" sz="3600" dirty="0">
                <a:solidFill>
                  <a:schemeClr val="bg1"/>
                </a:solidFill>
                <a:latin typeface="Arabic Typesetting" panose="03020402040406030203" pitchFamily="66" charset="-78"/>
                <a:cs typeface="Arabic Typesetting" panose="03020402040406030203" pitchFamily="66" charset="-78"/>
              </a:rPr>
              <a:t>تعريف2 :</a:t>
            </a:r>
          </a:p>
          <a:p>
            <a:pPr algn="r" rtl="1"/>
            <a:r>
              <a:rPr lang="ar-DZ" sz="3600" dirty="0">
                <a:solidFill>
                  <a:schemeClr val="bg1"/>
                </a:solidFill>
                <a:latin typeface="Arabic Typesetting" panose="03020402040406030203" pitchFamily="66" charset="-78"/>
                <a:cs typeface="Arabic Typesetting" panose="03020402040406030203" pitchFamily="66" charset="-78"/>
              </a:rPr>
              <a:t>        هو عملية منظمة ومستمرة يكتسب الفرد من خلالها المعارف والمهارات، او القدرات والافكار و الآراء التي يقتضيها اداء عمل معين او بلوغ هدف محدد.</a:t>
            </a:r>
            <a:endParaRPr lang="ar-SA" sz="3600" dirty="0">
              <a:solidFill>
                <a:schemeClr val="bg1"/>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125106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anim calcmode="lin" valueType="num">
                                      <p:cBhvr>
                                        <p:cTn id="16" dur="1000" fill="hold"/>
                                        <p:tgtEl>
                                          <p:spTgt spid="34"/>
                                        </p:tgtEl>
                                        <p:attrNameLst>
                                          <p:attrName>ppt_x</p:attrName>
                                        </p:attrNameLst>
                                      </p:cBhvr>
                                      <p:tavLst>
                                        <p:tav tm="0">
                                          <p:val>
                                            <p:strVal val="#ppt_x"/>
                                          </p:val>
                                        </p:tav>
                                        <p:tav tm="100000">
                                          <p:val>
                                            <p:strVal val="#ppt_x"/>
                                          </p:val>
                                        </p:tav>
                                      </p:tavLst>
                                    </p:anim>
                                    <p:anim calcmode="lin" valueType="num">
                                      <p:cBhvr>
                                        <p:cTn id="1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1" nodeType="clickEffect">
                                  <p:stCondLst>
                                    <p:cond delay="0"/>
                                  </p:stCondLst>
                                  <p:childTnLst>
                                    <p:animEffect transition="out" filter="fade">
                                      <p:cBhvr>
                                        <p:cTn id="21" dur="1000"/>
                                        <p:tgtEl>
                                          <p:spTgt spid="34"/>
                                        </p:tgtEl>
                                      </p:cBhvr>
                                    </p:animEffect>
                                    <p:anim calcmode="lin" valueType="num">
                                      <p:cBhvr>
                                        <p:cTn id="22" dur="1000"/>
                                        <p:tgtEl>
                                          <p:spTgt spid="34"/>
                                        </p:tgtEl>
                                        <p:attrNameLst>
                                          <p:attrName>ppt_x</p:attrName>
                                        </p:attrNameLst>
                                      </p:cBhvr>
                                      <p:tavLst>
                                        <p:tav tm="0">
                                          <p:val>
                                            <p:strVal val="ppt_x"/>
                                          </p:val>
                                        </p:tav>
                                        <p:tav tm="100000">
                                          <p:val>
                                            <p:strVal val="ppt_x"/>
                                          </p:val>
                                        </p:tav>
                                      </p:tavLst>
                                    </p:anim>
                                    <p:anim calcmode="lin" valueType="num">
                                      <p:cBhvr>
                                        <p:cTn id="23" dur="1000"/>
                                        <p:tgtEl>
                                          <p:spTgt spid="34"/>
                                        </p:tgtEl>
                                        <p:attrNameLst>
                                          <p:attrName>ppt_y</p:attrName>
                                        </p:attrNameLst>
                                      </p:cBhvr>
                                      <p:tavLst>
                                        <p:tav tm="0">
                                          <p:val>
                                            <p:strVal val="ppt_y"/>
                                          </p:val>
                                        </p:tav>
                                        <p:tav tm="100000">
                                          <p:val>
                                            <p:strVal val="ppt_y+.1"/>
                                          </p:val>
                                        </p:tav>
                                      </p:tavLst>
                                    </p:anim>
                                    <p:set>
                                      <p:cBhvr>
                                        <p:cTn id="24" dur="1" fill="hold">
                                          <p:stCondLst>
                                            <p:cond delay="999"/>
                                          </p:stCondLst>
                                        </p:cTn>
                                        <p:tgtEl>
                                          <p:spTgt spid="3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4" grpId="0" animBg="1"/>
      <p:bldP spid="34" grpId="1"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149D432-8634-4155-9076-59A3C93CB58E}"/>
              </a:ext>
            </a:extLst>
          </p:cNvPr>
          <p:cNvPicPr>
            <a:picLocks noChangeAspect="1"/>
          </p:cNvPicPr>
          <p:nvPr/>
        </p:nvPicPr>
        <p:blipFill>
          <a:blip r:embed="rId2"/>
          <a:stretch>
            <a:fillRect/>
          </a:stretch>
        </p:blipFill>
        <p:spPr>
          <a:xfrm>
            <a:off x="0" y="1"/>
            <a:ext cx="12192000" cy="6857999"/>
          </a:xfrm>
          <a:prstGeom prst="rect">
            <a:avLst/>
          </a:prstGeom>
        </p:spPr>
      </p:pic>
      <p:pic>
        <p:nvPicPr>
          <p:cNvPr id="4" name="Image 3">
            <a:extLst>
              <a:ext uri="{FF2B5EF4-FFF2-40B4-BE49-F238E27FC236}">
                <a16:creationId xmlns:a16="http://schemas.microsoft.com/office/drawing/2014/main" id="{8DB67D0F-C3C3-46AB-A473-818E24EEB698}"/>
              </a:ext>
            </a:extLst>
          </p:cNvPr>
          <p:cNvPicPr>
            <a:picLocks noChangeAspect="1"/>
          </p:cNvPicPr>
          <p:nvPr/>
        </p:nvPicPr>
        <p:blipFill>
          <a:blip r:embed="rId3"/>
          <a:stretch>
            <a:fillRect/>
          </a:stretch>
        </p:blipFill>
        <p:spPr>
          <a:xfrm>
            <a:off x="9465" y="-1"/>
            <a:ext cx="12182535" cy="6858000"/>
          </a:xfrm>
          <a:prstGeom prst="rect">
            <a:avLst/>
          </a:prstGeom>
        </p:spPr>
      </p:pic>
      <p:sp>
        <p:nvSpPr>
          <p:cNvPr id="5" name="Rectangle à coins arrondis 7">
            <a:extLst>
              <a:ext uri="{FF2B5EF4-FFF2-40B4-BE49-F238E27FC236}">
                <a16:creationId xmlns:a16="http://schemas.microsoft.com/office/drawing/2014/main" id="{B3E49E02-5B5E-42C3-95AE-0F4FC048B48C}"/>
              </a:ext>
            </a:extLst>
          </p:cNvPr>
          <p:cNvSpPr/>
          <p:nvPr/>
        </p:nvSpPr>
        <p:spPr>
          <a:xfrm>
            <a:off x="5721927" y="0"/>
            <a:ext cx="6350152" cy="817418"/>
          </a:xfrm>
          <a:prstGeom prst="roundRect">
            <a:avLst/>
          </a:prstGeom>
          <a:gradFill>
            <a:gsLst>
              <a:gs pos="0">
                <a:schemeClr val="dk1">
                  <a:satMod val="105000"/>
                  <a:tint val="67000"/>
                  <a:alpha val="23000"/>
                  <a:lumMod val="45000"/>
                  <a:lumOff val="55000"/>
                </a:schemeClr>
              </a:gs>
              <a:gs pos="50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defTabSz="919163"/>
            <a:r>
              <a:rPr lang="ar-DZ" sz="2800" b="1" dirty="0">
                <a:latin typeface="Arial" panose="020B0604020202020204" pitchFamily="34" charset="0"/>
                <a:cs typeface="Arial" panose="020B0604020202020204" pitchFamily="34" charset="0"/>
              </a:rPr>
              <a:t>المطلب الثاني :خصائص عملية التكوين . </a:t>
            </a:r>
            <a:endParaRPr lang="fr-FR" sz="2800" b="1" dirty="0">
              <a:latin typeface="Arial" panose="020B0604020202020204" pitchFamily="34" charset="0"/>
              <a:cs typeface="Arial" panose="020B0604020202020204" pitchFamily="34" charset="0"/>
            </a:endParaRPr>
          </a:p>
        </p:txBody>
      </p:sp>
      <p:graphicFrame>
        <p:nvGraphicFramePr>
          <p:cNvPr id="2" name="Diagramme 1">
            <a:extLst>
              <a:ext uri="{FF2B5EF4-FFF2-40B4-BE49-F238E27FC236}">
                <a16:creationId xmlns:a16="http://schemas.microsoft.com/office/drawing/2014/main" id="{11F22D0B-E2E8-464B-96A7-3E627809A2F9}"/>
              </a:ext>
            </a:extLst>
          </p:cNvPr>
          <p:cNvGraphicFramePr/>
          <p:nvPr>
            <p:extLst>
              <p:ext uri="{D42A27DB-BD31-4B8C-83A1-F6EECF244321}">
                <p14:modId xmlns:p14="http://schemas.microsoft.com/office/powerpoint/2010/main" val="279578637"/>
              </p:ext>
            </p:extLst>
          </p:nvPr>
        </p:nvGraphicFramePr>
        <p:xfrm>
          <a:off x="2032000" y="1211502"/>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0749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1D34FBA-98D0-4989-95F7-DC6126FC7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50DC1E58-916F-43F9-AC01-0FC456758E4E}"/>
              </a:ext>
            </a:extLst>
          </p:cNvPr>
          <p:cNvSpPr/>
          <p:nvPr/>
        </p:nvSpPr>
        <p:spPr>
          <a:xfrm>
            <a:off x="0" y="0"/>
            <a:ext cx="12192000" cy="6858000"/>
          </a:xfrm>
          <a:prstGeom prst="rect">
            <a:avLst/>
          </a:prstGeom>
          <a:solidFill>
            <a:schemeClr val="bg1">
              <a:lumMod val="50000"/>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r-FR" sz="4400" dirty="0">
              <a:solidFill>
                <a:schemeClr val="tx1"/>
              </a:solidFill>
              <a:latin typeface="Arabic Typesetting" panose="03020402040406030203" pitchFamily="66" charset="-78"/>
              <a:cs typeface="Arabic Typesetting" panose="03020402040406030203" pitchFamily="66" charset="-78"/>
            </a:endParaRPr>
          </a:p>
        </p:txBody>
      </p:sp>
      <p:sp>
        <p:nvSpPr>
          <p:cNvPr id="4" name="Rectangle à coins arrondis 7">
            <a:extLst>
              <a:ext uri="{FF2B5EF4-FFF2-40B4-BE49-F238E27FC236}">
                <a16:creationId xmlns:a16="http://schemas.microsoft.com/office/drawing/2014/main" id="{9081257E-0E31-4572-B3B0-BC5A4999D590}"/>
              </a:ext>
            </a:extLst>
          </p:cNvPr>
          <p:cNvSpPr/>
          <p:nvPr/>
        </p:nvSpPr>
        <p:spPr>
          <a:xfrm>
            <a:off x="6885709" y="0"/>
            <a:ext cx="5186370" cy="914400"/>
          </a:xfrm>
          <a:prstGeom prst="roundRect">
            <a:avLst/>
          </a:prstGeom>
          <a:gradFill>
            <a:gsLst>
              <a:gs pos="0">
                <a:schemeClr val="dk1">
                  <a:satMod val="105000"/>
                  <a:tint val="67000"/>
                  <a:alpha val="23000"/>
                  <a:lumMod val="45000"/>
                  <a:lumOff val="55000"/>
                </a:schemeClr>
              </a:gs>
              <a:gs pos="50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defTabSz="919163"/>
            <a:r>
              <a:rPr lang="ar-DZ" sz="2800" b="1" dirty="0">
                <a:latin typeface="Arial" panose="020B0604020202020204" pitchFamily="34" charset="0"/>
                <a:cs typeface="Arial" panose="020B0604020202020204" pitchFamily="34" charset="0"/>
              </a:rPr>
              <a:t>المطلب الثالث :أهمية التكوين.    </a:t>
            </a:r>
            <a:endParaRPr lang="fr-FR" sz="2800" b="1"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C4301533-07FB-455A-8BE4-E8546E1AC33B}"/>
              </a:ext>
            </a:extLst>
          </p:cNvPr>
          <p:cNvPicPr>
            <a:picLocks noChangeAspect="1"/>
          </p:cNvPicPr>
          <p:nvPr/>
        </p:nvPicPr>
        <p:blipFill>
          <a:blip r:embed="rId3"/>
          <a:stretch>
            <a:fillRect/>
          </a:stretch>
        </p:blipFill>
        <p:spPr>
          <a:xfrm>
            <a:off x="581890" y="1008784"/>
            <a:ext cx="10335491" cy="5810250"/>
          </a:xfrm>
          <a:prstGeom prst="rect">
            <a:avLst/>
          </a:prstGeom>
        </p:spPr>
      </p:pic>
    </p:spTree>
    <p:extLst>
      <p:ext uri="{BB962C8B-B14F-4D97-AF65-F5344CB8AC3E}">
        <p14:creationId xmlns:p14="http://schemas.microsoft.com/office/powerpoint/2010/main" val="158537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0"/>
            <a:ext cx="12192000" cy="6858000"/>
          </a:xfrm>
          <a:prstGeom prst="rect">
            <a:avLst/>
          </a:prstGeom>
          <a:solidFill>
            <a:schemeClr val="bg1">
              <a:lumMod val="50000"/>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7">
            <a:extLst>
              <a:ext uri="{FF2B5EF4-FFF2-40B4-BE49-F238E27FC236}">
                <a16:creationId xmlns:a16="http://schemas.microsoft.com/office/drawing/2014/main" id="{643F468B-3A4D-4E33-B58E-9D7818BAFF7F}"/>
              </a:ext>
            </a:extLst>
          </p:cNvPr>
          <p:cNvSpPr/>
          <p:nvPr/>
        </p:nvSpPr>
        <p:spPr>
          <a:xfrm>
            <a:off x="6991776" y="0"/>
            <a:ext cx="5200224" cy="914400"/>
          </a:xfrm>
          <a:prstGeom prst="roundRect">
            <a:avLst/>
          </a:prstGeom>
          <a:gradFill>
            <a:gsLst>
              <a:gs pos="0">
                <a:schemeClr val="dk1">
                  <a:satMod val="105000"/>
                  <a:tint val="67000"/>
                  <a:alpha val="23000"/>
                  <a:lumMod val="45000"/>
                  <a:lumOff val="55000"/>
                </a:schemeClr>
              </a:gs>
              <a:gs pos="50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defTabSz="919163"/>
            <a:r>
              <a:rPr lang="ar-DZ" sz="2800" b="1" dirty="0">
                <a:latin typeface="Arial" panose="020B0604020202020204" pitchFamily="34" charset="0"/>
                <a:cs typeface="Arial" panose="020B0604020202020204" pitchFamily="34" charset="0"/>
              </a:rPr>
              <a:t>المطلب الرابع :أهداف التكوين.     </a:t>
            </a:r>
            <a:endParaRPr lang="fr-FR" sz="2800" b="1" dirty="0">
              <a:latin typeface="Arial" panose="020B0604020202020204" pitchFamily="34" charset="0"/>
              <a:cs typeface="Arial" panose="020B0604020202020204" pitchFamily="34" charset="0"/>
            </a:endParaRPr>
          </a:p>
        </p:txBody>
      </p:sp>
      <p:graphicFrame>
        <p:nvGraphicFramePr>
          <p:cNvPr id="2" name="Diagramme 1">
            <a:extLst>
              <a:ext uri="{FF2B5EF4-FFF2-40B4-BE49-F238E27FC236}">
                <a16:creationId xmlns:a16="http://schemas.microsoft.com/office/drawing/2014/main" id="{DEBA8E13-8D8A-4C81-8114-BE56A5AEC881}"/>
              </a:ext>
            </a:extLst>
          </p:cNvPr>
          <p:cNvGraphicFramePr/>
          <p:nvPr>
            <p:extLst>
              <p:ext uri="{D42A27DB-BD31-4B8C-83A1-F6EECF244321}">
                <p14:modId xmlns:p14="http://schemas.microsoft.com/office/powerpoint/2010/main" val="57181280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me 2">
            <a:extLst>
              <a:ext uri="{FF2B5EF4-FFF2-40B4-BE49-F238E27FC236}">
                <a16:creationId xmlns:a16="http://schemas.microsoft.com/office/drawing/2014/main" id="{F211D137-322D-49E6-A1FF-A38B4813289F}"/>
              </a:ext>
            </a:extLst>
          </p:cNvPr>
          <p:cNvGraphicFramePr/>
          <p:nvPr>
            <p:extLst>
              <p:ext uri="{D42A27DB-BD31-4B8C-83A1-F6EECF244321}">
                <p14:modId xmlns:p14="http://schemas.microsoft.com/office/powerpoint/2010/main" val="405831753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9041358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0"/>
            <a:ext cx="12192000" cy="6858000"/>
          </a:xfrm>
          <a:prstGeom prst="rect">
            <a:avLst/>
          </a:prstGeom>
          <a:solidFill>
            <a:schemeClr val="bg1">
              <a:lumMod val="50000"/>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0031BA1-FD63-4560-A848-CC910277E502}"/>
              </a:ext>
            </a:extLst>
          </p:cNvPr>
          <p:cNvSpPr/>
          <p:nvPr/>
        </p:nvSpPr>
        <p:spPr>
          <a:xfrm>
            <a:off x="1984150" y="2967335"/>
            <a:ext cx="8223726" cy="923330"/>
          </a:xfrm>
          <a:prstGeom prst="rect">
            <a:avLst/>
          </a:prstGeom>
          <a:gradFill>
            <a:gsLst>
              <a:gs pos="0">
                <a:schemeClr val="accent3">
                  <a:lumMod val="110000"/>
                  <a:satMod val="105000"/>
                  <a:tint val="67000"/>
                  <a:alpha val="16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wrap="none" lIns="91440" tIns="45720" rIns="91440" bIns="45720">
            <a:spAutoFit/>
          </a:bodyPr>
          <a:lstStyle/>
          <a:p>
            <a:pPr algn="ctr"/>
            <a:r>
              <a:rPr lang="ar-DZ"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المبحث الثاني: وسائل عملية التكوين.</a:t>
            </a:r>
            <a:endParaRPr lang="fr-F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636501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1062</TotalTime>
  <Words>586</Words>
  <Application>Microsoft Office PowerPoint</Application>
  <PresentationFormat>Grand écran</PresentationFormat>
  <Paragraphs>79</Paragraphs>
  <Slides>15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Algerian</vt:lpstr>
      <vt:lpstr>Andalus</vt:lpstr>
      <vt:lpstr>Arabic Typesetting</vt:lpstr>
      <vt:lpstr>Arial</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Lkhwatat</dc:creator>
  <cp:lastModifiedBy>ismail - [2010]</cp:lastModifiedBy>
  <cp:revision>211</cp:revision>
  <dcterms:created xsi:type="dcterms:W3CDTF">2014-09-16T21:38:46Z</dcterms:created>
  <dcterms:modified xsi:type="dcterms:W3CDTF">2020-04-07T16:34:49Z</dcterms:modified>
</cp:coreProperties>
</file>