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diagrams/quickStyle4.xml" ContentType="application/vnd.openxmlformats-officedocument.drawingml.diagramStyle+xml"/>
  <Override PartName="/ppt/diagrams/drawing2.xml" ContentType="application/vnd.ms-office.drawingml.diagramDrawing+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diagrams/quickStyle2.xml" ContentType="application/vnd.openxmlformats-officedocument.drawingml.diagramStyl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diagrams/quickStyle1.xml" ContentType="application/vnd.openxmlformats-officedocument.drawingml.diagramStyle+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diagrams/layout4.xml" ContentType="application/vnd.openxmlformats-officedocument.drawingml.diagramLayout+xml"/>
  <Override PartName="/ppt/slideLayouts/slideLayout10.xml" ContentType="application/vnd.openxmlformats-officedocument.presentationml.slideLayout+xml"/>
  <Default Extension="gif" ContentType="image/gif"/>
  <Override PartName="/ppt/diagrams/layout2.xml" ContentType="application/vnd.openxmlformats-officedocument.drawingml.diagramLayout+xml"/>
  <Override PartName="/ppt/diagrams/layout3.xml" ContentType="application/vnd.openxmlformats-officedocument.drawingml.diagramLayout+xml"/>
  <Override PartName="/ppt/diagrams/data4.xml" ContentType="application/vnd.openxmlformats-officedocument.drawingml.diagramData+xml"/>
  <Override PartName="/ppt/diagrams/layout1.xml" ContentType="application/vnd.openxmlformats-officedocument.drawingml.diagramLayout+xml"/>
  <Override PartName="/ppt/diagrams/data2.xml" ContentType="application/vnd.openxmlformats-officedocument.drawingml.diagramData+xml"/>
  <Override PartName="/ppt/diagrams/data3.xml" ContentType="application/vnd.openxmlformats-officedocument.drawingml.diagramData+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diagrams/data1.xml" ContentType="application/vnd.openxmlformats-officedocument.drawingml.diagramData+xml"/>
  <Override PartName="/ppt/diagrams/colors3.xml" ContentType="application/vnd.openxmlformats-officedocument.drawingml.diagramColors+xml"/>
  <Override PartName="/ppt/diagrams/colors4.xml" ContentType="application/vnd.openxmlformats-officedocument.drawingml.diagramColors+xml"/>
  <Override PartName="/docProps/core.xml" ContentType="application/vnd.openxmlformats-package.core-properties+xml"/>
  <Override PartName="/ppt/diagrams/drawing4.xml" ContentType="application/vnd.ms-office.drawingml.diagramDrawing+xml"/>
  <Override PartName="/ppt/slides/slide5.xml" ContentType="application/vnd.openxmlformats-officedocument.presentationml.slide+xml"/>
  <Override PartName="/ppt/slideLayouts/slideLayout7.xml" ContentType="application/vnd.openxmlformats-officedocument.presentationml.slideLayout+xml"/>
  <Override PartName="/ppt/diagrams/colors2.xml" ContentType="application/vnd.openxmlformats-officedocument.drawingml.diagramColors+xml"/>
  <Override PartName="/ppt/diagrams/drawing3.xml" ContentType="application/vnd.ms-office.drawingml.diagramDrawing+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diagrams/quickStyle3.xml" ContentType="application/vnd.openxmlformats-officedocument.drawingml.diagramStyle+xml"/>
  <Override PartName="/ppt/diagrams/drawing1.xml" ContentType="application/vnd.ms-office.drawingml.diagramDrawing+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8" r:id="rId3"/>
    <p:sldId id="259" r:id="rId4"/>
    <p:sldId id="260" r:id="rId5"/>
    <p:sldId id="261" r:id="rId6"/>
    <p:sldId id="262" r:id="rId7"/>
    <p:sldId id="264" r:id="rId8"/>
    <p:sldId id="263" r:id="rId9"/>
    <p:sldId id="265" r:id="rId10"/>
    <p:sldId id="266" r:id="rId11"/>
    <p:sldId id="267" r:id="rId12"/>
    <p:sldId id="268" r:id="rId13"/>
    <p:sldId id="269" r:id="rId14"/>
    <p:sldId id="256" r:id="rId15"/>
    <p:sldId id="271" r:id="rId16"/>
    <p:sldId id="270" r:id="rId17"/>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4992" autoAdjust="0"/>
    <p:restoredTop sz="94660"/>
  </p:normalViewPr>
  <p:slideViewPr>
    <p:cSldViewPr snapToGrid="0">
      <p:cViewPr varScale="1">
        <p:scale>
          <a:sx n="79" d="100"/>
          <a:sy n="79" d="100"/>
        </p:scale>
        <p:origin x="-222" y="-78"/>
      </p:cViewPr>
      <p:guideLst>
        <p:guide orient="horz" pos="2160"/>
        <p:guide pos="384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4_4">
  <dgm:title val=""/>
  <dgm:desc val=""/>
  <dgm:catLst>
    <dgm:cat type="accent4" pri="11400"/>
  </dgm:catLst>
  <dgm:styleLbl name="node0">
    <dgm:fillClrLst meth="cycle">
      <a:schemeClr val="accent4">
        <a:shade val="60000"/>
      </a:schemeClr>
    </dgm:fillClrLst>
    <dgm:linClrLst meth="repeat">
      <a:schemeClr val="lt1"/>
    </dgm:linClrLst>
    <dgm:effectClrLst/>
    <dgm:txLinClrLst/>
    <dgm:txFillClrLst/>
    <dgm:txEffectClrLst/>
  </dgm:styleLbl>
  <dgm:styleLbl name="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alignNode1">
    <dgm:fillClrLst meth="cycle">
      <a:schemeClr val="accent4">
        <a:shade val="50000"/>
      </a:schemeClr>
      <a:schemeClr val="accent4">
        <a:tint val="55000"/>
      </a:schemeClr>
    </dgm:fillClrLst>
    <dgm:linClrLst meth="cycle">
      <a:schemeClr val="accent4">
        <a:shade val="50000"/>
      </a:schemeClr>
      <a:schemeClr val="accent4">
        <a:tint val="55000"/>
      </a:schemeClr>
    </dgm:linClrLst>
    <dgm:effectClrLst/>
    <dgm:txLinClrLst/>
    <dgm:txFillClrLst/>
    <dgm:txEffectClrLst/>
  </dgm:styleLbl>
  <dgm:styleLbl name="lnNode1">
    <dgm:fillClrLst meth="cycle">
      <a:schemeClr val="accent4">
        <a:shade val="50000"/>
      </a:schemeClr>
      <a:schemeClr val="accent4">
        <a:tint val="55000"/>
      </a:schemeClr>
    </dgm:fillClrLst>
    <dgm:linClrLst meth="repeat">
      <a:schemeClr val="lt1"/>
    </dgm:linClrLst>
    <dgm:effectClrLst/>
    <dgm:txLinClrLst/>
    <dgm:txFillClrLst/>
    <dgm:txEffectClrLst/>
  </dgm:styleLbl>
  <dgm:styleLbl name="vennNode1">
    <dgm:fillClrLst meth="cycle">
      <a:schemeClr val="accent4">
        <a:shade val="80000"/>
        <a:alpha val="50000"/>
      </a:schemeClr>
      <a:schemeClr val="accent4">
        <a:tint val="50000"/>
        <a:alpha val="50000"/>
      </a:schemeClr>
    </dgm:fillClrLst>
    <dgm:linClrLst meth="repeat">
      <a:schemeClr val="lt1"/>
    </dgm:linClrLst>
    <dgm:effectClrLst/>
    <dgm:txLinClrLst/>
    <dgm:txFillClrLst/>
    <dgm:txEffectClrLst/>
  </dgm:styleLbl>
  <dgm:styleLbl name="node2">
    <dgm:fillClrLst>
      <a:schemeClr val="accent4">
        <a:shade val="80000"/>
      </a:schemeClr>
    </dgm:fillClrLst>
    <dgm:linClrLst meth="repeat">
      <a:schemeClr val="lt1"/>
    </dgm:linClrLst>
    <dgm:effectClrLst/>
    <dgm:txLinClrLst/>
    <dgm:txFillClrLst/>
    <dgm:txEffectClrLst/>
  </dgm:styleLbl>
  <dgm:styleLbl name="node3">
    <dgm:fillClrLst>
      <a:schemeClr val="accent4">
        <a:tint val="99000"/>
      </a:schemeClr>
    </dgm:fillClrLst>
    <dgm:linClrLst meth="repeat">
      <a:schemeClr val="lt1"/>
    </dgm:linClrLst>
    <dgm:effectClrLst/>
    <dgm:txLinClrLst/>
    <dgm:txFillClrLst/>
    <dgm:txEffectClrLst/>
  </dgm:styleLbl>
  <dgm:styleLbl name="node4">
    <dgm:fillClrLst>
      <a:schemeClr val="accent4">
        <a:tint val="70000"/>
      </a:schemeClr>
    </dgm:fillClrLst>
    <dgm:linClrLst meth="repeat">
      <a:schemeClr val="lt1"/>
    </dgm:linClrLst>
    <dgm:effectClrLst/>
    <dgm:txLinClrLst/>
    <dgm:txFillClrLst/>
    <dgm:txEffectClrLst/>
  </dgm:styleLbl>
  <dgm:styleLbl name="f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4">
        <a:tint val="50000"/>
      </a:schemeClr>
      <a:schemeClr val="accent4">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f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bgSibTrans2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dgm:txEffectClrLst/>
  </dgm:styleLbl>
  <dgm:styleLbl name="sibTrans1D1">
    <dgm:fillClrLst meth="cycle">
      <a:schemeClr val="accent4">
        <a:shade val="90000"/>
      </a:schemeClr>
      <a:schemeClr val="accent4">
        <a:tint val="50000"/>
      </a:schemeClr>
    </dgm:fillClrLst>
    <dgm:linClrLst meth="cycle">
      <a:schemeClr val="accent4">
        <a:shade val="90000"/>
      </a:schemeClr>
      <a:schemeClr val="accent4">
        <a:tint val="50000"/>
      </a:schemeClr>
    </dgm:linClrLst>
    <dgm:effectClrLst/>
    <dgm:txLinClrLst/>
    <dgm:txFillClrLst meth="repeat">
      <a:schemeClr val="tx1"/>
    </dgm:txFillClrLst>
    <dgm:txEffectClrLst/>
  </dgm:styleLbl>
  <dgm:styleLbl name="callout">
    <dgm:fillClrLst meth="repeat">
      <a:schemeClr val="accent4"/>
    </dgm:fillClrLst>
    <dgm:linClrLst meth="repeat">
      <a:schemeClr val="accent4"/>
    </dgm:linClrLst>
    <dgm:effectClrLst/>
    <dgm:txLinClrLst/>
    <dgm:txFillClrLst meth="repeat">
      <a:schemeClr val="tx1"/>
    </dgm:txFillClrLst>
    <dgm:txEffectClrLst/>
  </dgm:styleLbl>
  <dgm:styleLbl name="asst0">
    <dgm:fillClrLst meth="repeat">
      <a:schemeClr val="accent4">
        <a:shade val="80000"/>
      </a:schemeClr>
    </dgm:fillClrLst>
    <dgm:linClrLst meth="repeat">
      <a:schemeClr val="lt1"/>
    </dgm:linClrLst>
    <dgm:effectClrLst/>
    <dgm:txLinClrLst/>
    <dgm:txFillClrLst/>
    <dgm:txEffectClrLst/>
  </dgm:styleLbl>
  <dgm:styleLbl name="asst1">
    <dgm:fillClrLst meth="repeat">
      <a:schemeClr val="accent4">
        <a:shade val="80000"/>
      </a:schemeClr>
    </dgm:fillClrLst>
    <dgm:linClrLst meth="repeat">
      <a:schemeClr val="lt1"/>
    </dgm:linClrLst>
    <dgm:effectClrLst/>
    <dgm:txLinClrLst/>
    <dgm:txFillClrLst/>
    <dgm:txEffectClrLst/>
  </dgm:styleLbl>
  <dgm:styleLbl name="asst2">
    <dgm:fillClrLst>
      <a:schemeClr val="accent4">
        <a:tint val="90000"/>
      </a:schemeClr>
    </dgm:fillClrLst>
    <dgm:linClrLst meth="repeat">
      <a:schemeClr val="lt1"/>
    </dgm:linClrLst>
    <dgm:effectClrLst/>
    <dgm:txLinClrLst/>
    <dgm:txFillClrLst/>
    <dgm:txEffectClrLst/>
  </dgm:styleLbl>
  <dgm:styleLbl name="asst3">
    <dgm:fillClrLst>
      <a:schemeClr val="accent4">
        <a:tint val="70000"/>
      </a:schemeClr>
    </dgm:fillClrLst>
    <dgm:linClrLst meth="repeat">
      <a:schemeClr val="lt1"/>
    </dgm:linClrLst>
    <dgm:effectClrLst/>
    <dgm:txLinClrLst/>
    <dgm:txFillClrLst/>
    <dgm:txEffectClrLst/>
  </dgm:styleLbl>
  <dgm:styleLbl name="asst4">
    <dgm:fillClrLst>
      <a:schemeClr val="accent4">
        <a:tint val="50000"/>
      </a:schemeClr>
    </dgm:fillClrLst>
    <dgm:linClrLst meth="repeat">
      <a:schemeClr val="lt1"/>
    </dgm:linClrLst>
    <dgm:effectClrLst/>
    <dgm:txLinClrLst/>
    <dgm:txFillClrLst/>
    <dgm:txEffectClrLst/>
  </dgm:styleLbl>
  <dgm:styleLbl name="parChTrans2D1">
    <dgm:fillClrLst meth="repeat">
      <a:schemeClr val="accent4">
        <a:tint val="60000"/>
      </a:schemeClr>
    </dgm:fillClrLst>
    <dgm:linClrLst meth="repeat">
      <a:schemeClr val="accent4">
        <a:shade val="80000"/>
      </a:schemeClr>
    </dgm:linClrLst>
    <dgm:effectClrLst/>
    <dgm:txLinClrLst/>
    <dgm:txFillClrLst/>
    <dgm:txEffectClrLst/>
  </dgm:styleLbl>
  <dgm:styleLbl name="parChTrans2D2">
    <dgm:fillClrLst meth="repeat">
      <a:schemeClr val="accent4">
        <a:tint val="90000"/>
      </a:schemeClr>
    </dgm:fillClrLst>
    <dgm:linClrLst meth="repeat">
      <a:schemeClr val="accent4">
        <a:tint val="90000"/>
      </a:schemeClr>
    </dgm:linClrLst>
    <dgm:effectClrLst/>
    <dgm:txLinClrLst/>
    <dgm:txFillClrLst/>
    <dgm:txEffectClrLst/>
  </dgm:styleLbl>
  <dgm:styleLbl name="parChTrans2D3">
    <dgm:fillClrLst meth="repeat">
      <a:schemeClr val="accent4">
        <a:tint val="70000"/>
      </a:schemeClr>
    </dgm:fillClrLst>
    <dgm:linClrLst meth="repeat">
      <a:schemeClr val="accent4">
        <a:tint val="70000"/>
      </a:schemeClr>
    </dgm:linClrLst>
    <dgm:effectClrLst/>
    <dgm:txLinClrLst/>
    <dgm:txFillClrLst/>
    <dgm:txEffectClrLst/>
  </dgm:styleLbl>
  <dgm:styleLbl name="parChTrans2D4">
    <dgm:fillClrLst meth="repeat">
      <a:schemeClr val="accent4">
        <a:tint val="50000"/>
      </a:schemeClr>
    </dgm:fillClrLst>
    <dgm:linClrLst meth="repeat">
      <a:schemeClr val="accent4">
        <a:tint val="50000"/>
      </a:schemeClr>
    </dgm:linClrLst>
    <dgm:effectClrLst/>
    <dgm:txLinClrLst/>
    <dgm:txFillClrLst meth="repeat">
      <a:schemeClr val="dk1"/>
    </dgm:txFillClrLst>
    <dgm:txEffectClrLst/>
  </dgm:styleLbl>
  <dgm:styleLbl name="parChTrans1D1">
    <dgm:fillClrLst meth="repeat">
      <a:schemeClr val="accent4">
        <a:shade val="80000"/>
      </a:schemeClr>
    </dgm:fillClrLst>
    <dgm:linClrLst meth="repeat">
      <a:schemeClr val="accent4">
        <a:shade val="80000"/>
      </a:schemeClr>
    </dgm:linClrLst>
    <dgm:effectClrLst/>
    <dgm:txLinClrLst/>
    <dgm:txFillClrLst meth="repeat">
      <a:schemeClr val="tx1"/>
    </dgm:txFillClrLst>
    <dgm:txEffectClrLst/>
  </dgm:styleLbl>
  <dgm:styleLbl name="parChTrans1D2">
    <dgm:fillClrLst meth="repeat">
      <a:schemeClr val="accent4">
        <a:tint val="90000"/>
      </a:schemeClr>
    </dgm:fillClrLst>
    <dgm:linClrLst meth="repeat">
      <a:schemeClr val="accent4">
        <a:tint val="90000"/>
      </a:schemeClr>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4">
        <a:tint val="70000"/>
      </a:schemeClr>
    </dgm:linClrLst>
    <dgm:effectClrLst/>
    <dgm:txLinClrLst/>
    <dgm:txFillClrLst meth="repeat">
      <a:schemeClr val="tx1"/>
    </dgm:txFillClrLst>
    <dgm:txEffectClrLst/>
  </dgm:styleLbl>
  <dgm:styleLbl name="parChTrans1D4">
    <dgm:fillClrLst meth="repeat">
      <a:schemeClr val="accent4">
        <a:tint val="50000"/>
      </a:schemeClr>
    </dgm:fillClrLst>
    <dgm:linClrLst meth="repeat">
      <a:schemeClr val="accent4">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4"/>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4">
        <a:shade val="50000"/>
      </a:schemeClr>
      <a:schemeClr val="accent4">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4"/>
    </dgm:linClrLst>
    <dgm:effectClrLst/>
    <dgm:txLinClrLst/>
    <dgm:txFillClrLst meth="repeat">
      <a:schemeClr val="dk1"/>
    </dgm:txFillClrLst>
    <dgm:txEffectClrLst/>
  </dgm:styleLbl>
  <dgm:styleLbl name="solidBgAcc1">
    <dgm:fillClrLst meth="repeat">
      <a:schemeClr val="lt1"/>
    </dgm:fillClrLst>
    <dgm:linClrLst meth="repeat">
      <a:schemeClr val="accent4"/>
    </dgm:linClrLst>
    <dgm:effectClrLst/>
    <dgm:txLinClrLst/>
    <dgm:txFillClrLst meth="repeat">
      <a:schemeClr val="dk1"/>
    </dgm:txFillClrLst>
    <dgm:txEffectClrLst/>
  </dgm:styleLbl>
  <dgm:styleLbl name="fg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alignAccFollowNode1">
    <dgm:fillClrLst meth="repeat">
      <a:schemeClr val="accent4">
        <a:alpha val="90000"/>
        <a:tint val="55000"/>
      </a:schemeClr>
    </dgm:fillClrLst>
    <dgm:linClrLst meth="repeat">
      <a:schemeClr val="accent4">
        <a:alpha val="90000"/>
        <a:tint val="55000"/>
      </a:schemeClr>
    </dgm:linClrLst>
    <dgm:effectClrLst/>
    <dgm:txLinClrLst/>
    <dgm:txFillClrLst meth="repeat">
      <a:schemeClr val="dk1"/>
    </dgm:txFillClrLst>
    <dgm:txEffectClrLst/>
  </dgm:styleLbl>
  <dgm:styleLbl name="bgAccFollowNode1">
    <dgm:fillClrLst meth="repeat">
      <a:schemeClr val="accent4">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4">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4">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4">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4">
        <a:tint val="50000"/>
      </a:schemeClr>
    </dgm:linClrLst>
    <dgm:effectClrLst/>
    <dgm:txLinClrLst/>
    <dgm:txFillClrLst meth="repeat">
      <a:schemeClr val="dk1"/>
    </dgm:txFillClrLst>
    <dgm:txEffectClrLst/>
  </dgm:styleLbl>
  <dgm:styleLbl name="bgShp">
    <dgm:fillClrLst meth="repeat">
      <a:schemeClr val="accent4">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4">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4">
        <a:tint val="50000"/>
        <a:alpha val="55000"/>
      </a:schemeClr>
    </dgm:fillClrLst>
    <dgm:linClrLst meth="repeat">
      <a:schemeClr val="accent4"/>
    </dgm:linClrLst>
    <dgm:effectClrLst/>
    <dgm:txLinClrLst/>
    <dgm:txFillClrLst meth="repeat">
      <a:schemeClr val="lt1"/>
    </dgm:txFillClrLst>
    <dgm:txEffectClrLst/>
  </dgm:styleLbl>
  <dgm:styleLbl name="fgShp">
    <dgm:fillClrLst meth="repeat">
      <a:schemeClr val="accent4">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3">
  <dgm:title val=""/>
  <dgm:desc val=""/>
  <dgm:catLst>
    <dgm:cat type="colorful" pri="10300"/>
  </dgm:catLst>
  <dgm:styleLbl name="node0">
    <dgm:fillClrLst meth="repeat">
      <a:schemeClr val="accent2"/>
    </dgm:fillClrLst>
    <dgm:linClrLst meth="repeat">
      <a:schemeClr val="lt1"/>
    </dgm:linClrLst>
    <dgm:effectClrLst/>
    <dgm:txLinClrLst/>
    <dgm:txFillClrLst/>
    <dgm:txEffectClrLst/>
  </dgm:styleLbl>
  <dgm:styleLbl name="node1">
    <dgm:fillClrLst>
      <a:schemeClr val="accent3"/>
      <a:schemeClr val="accent4"/>
    </dgm:fillClrLst>
    <dgm:linClrLst meth="repeat">
      <a:schemeClr val="lt1"/>
    </dgm:linClrLst>
    <dgm:effectClrLst/>
    <dgm:txLinClrLst/>
    <dgm:txFillClrLst/>
    <dgm:txEffectClrLst/>
  </dgm:styleLbl>
  <dgm:styleLbl name="alignNode1">
    <dgm:fillClrLst>
      <a:schemeClr val="accent3"/>
      <a:schemeClr val="accent4"/>
    </dgm:fillClrLst>
    <dgm:linClrLst>
      <a:schemeClr val="accent3"/>
      <a:schemeClr val="accent4"/>
    </dgm:linClrLst>
    <dgm:effectClrLst/>
    <dgm:txLinClrLst/>
    <dgm:txFillClrLst/>
    <dgm:txEffectClrLst/>
  </dgm:styleLbl>
  <dgm:styleLbl name="lnNode1">
    <dgm:fillClrLst>
      <a:schemeClr val="accent3"/>
      <a:schemeClr val="accent4"/>
    </dgm:fillClrLst>
    <dgm:linClrLst meth="repeat">
      <a:schemeClr val="lt1"/>
    </dgm:linClrLst>
    <dgm:effectClrLst/>
    <dgm:txLinClrLst/>
    <dgm:txFillClrLst/>
    <dgm:txEffectClrLst/>
  </dgm:styleLbl>
  <dgm:styleLbl name="vennNode1">
    <dgm:fillClrLst>
      <a:schemeClr val="accent3">
        <a:alpha val="50000"/>
      </a:schemeClr>
      <a:schemeClr val="accent4">
        <a:alpha val="50000"/>
      </a:schemeClr>
    </dgm:fillClrLst>
    <dgm:linClrLst meth="repeat">
      <a:schemeClr val="lt1"/>
    </dgm:linClrLst>
    <dgm:effectClrLst/>
    <dgm:txLinClrLst/>
    <dgm:txFillClrLst/>
    <dgm:txEffectClrLst/>
  </dgm:styleLbl>
  <dgm:styleLbl name="node2">
    <dgm:fillClrLst>
      <a:schemeClr val="accent4"/>
    </dgm:fillClrLst>
    <dgm:linClrLst meth="repeat">
      <a:schemeClr val="lt1"/>
    </dgm:linClrLst>
    <dgm:effectClrLst/>
    <dgm:txLinClrLst/>
    <dgm:txFillClrLst/>
    <dgm:txEffectClrLst/>
  </dgm:styleLbl>
  <dgm:styleLbl name="node3">
    <dgm:fillClrLst>
      <a:schemeClr val="accent5"/>
    </dgm:fillClrLst>
    <dgm:linClrLst meth="repeat">
      <a:schemeClr val="lt1"/>
    </dgm:linClrLst>
    <dgm:effectClrLst/>
    <dgm:txLinClrLst/>
    <dgm:txFillClrLst/>
    <dgm:txEffectClrLst/>
  </dgm:styleLbl>
  <dgm:styleLbl name="node4">
    <dgm:fillClrLst>
      <a:schemeClr val="accent6"/>
    </dgm:fillClrLst>
    <dgm:linClrLst meth="repeat">
      <a:schemeClr val="lt1"/>
    </dgm:linClrLst>
    <dgm:effectClrLst/>
    <dgm:txLinClrLst/>
    <dgm:txFillClrLst/>
    <dgm:txEffectClrLst/>
  </dgm:styleLbl>
  <dgm:styleLbl name="fgImgPlace1">
    <dgm:fillClrLst>
      <a:schemeClr val="accent3">
        <a:tint val="50000"/>
      </a:schemeClr>
      <a:schemeClr val="accent4">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3">
        <a:tint val="50000"/>
      </a:schemeClr>
      <a:schemeClr val="accent4">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3"/>
      <a:schemeClr val="accent4"/>
    </dgm:fillClrLst>
    <dgm:linClrLst meth="repeat">
      <a:schemeClr val="lt1"/>
    </dgm:linClrLst>
    <dgm:effectClrLst/>
    <dgm:txLinClrLst/>
    <dgm:txFillClrLst/>
    <dgm:txEffectClrLst/>
  </dgm:styleLbl>
  <dgm:styleLbl name="fgSibTrans2D1">
    <dgm:fillClrLst>
      <a:schemeClr val="accent3"/>
      <a:schemeClr val="accent4"/>
    </dgm:fillClrLst>
    <dgm:linClrLst meth="repeat">
      <a:schemeClr val="lt1"/>
    </dgm:linClrLst>
    <dgm:effectClrLst/>
    <dgm:txLinClrLst/>
    <dgm:txFillClrLst meth="repeat">
      <a:schemeClr val="lt1"/>
    </dgm:txFillClrLst>
    <dgm:txEffectClrLst/>
  </dgm:styleLbl>
  <dgm:styleLbl name="bgSibTrans2D1">
    <dgm:fillClrLst>
      <a:schemeClr val="accent3"/>
      <a:schemeClr val="accent4"/>
    </dgm:fillClrLst>
    <dgm:linClrLst meth="repeat">
      <a:schemeClr val="lt1"/>
    </dgm:linClrLst>
    <dgm:effectClrLst/>
    <dgm:txLinClrLst/>
    <dgm:txFillClrLst meth="repeat">
      <a:schemeClr val="lt1"/>
    </dgm:txFillClrLst>
    <dgm:txEffectClrLst/>
  </dgm:styleLbl>
  <dgm:styleLbl name="sibTrans1D1">
    <dgm:fillClrLst/>
    <dgm:linClrLst>
      <a:schemeClr val="accent3"/>
      <a:schemeClr val="accent4"/>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a:shade val="80000"/>
      </a:schemeClr>
    </dgm:linClrLst>
    <dgm:effectClrLst/>
    <dgm:txLinClrLst/>
    <dgm:txFillClrLst/>
    <dgm:txEffectClrLst/>
  </dgm:styleLbl>
  <dgm:styleLbl name="asst1">
    <dgm:fillClrLst meth="repeat">
      <a:schemeClr val="accent4"/>
    </dgm:fillClrLst>
    <dgm:linClrLst meth="repeat">
      <a:schemeClr val="lt1">
        <a:shade val="80000"/>
      </a:schemeClr>
    </dgm:linClrLst>
    <dgm:effectClrLst/>
    <dgm:txLinClrLst/>
    <dgm:txFillClrLst/>
    <dgm:txEffectClrLst/>
  </dgm:styleLbl>
  <dgm:styleLbl name="asst2">
    <dgm:fillClrLst>
      <a:schemeClr val="accent5"/>
    </dgm:fillClrLst>
    <dgm:linClrLst meth="repeat">
      <a:schemeClr val="lt1"/>
    </dgm:linClrLst>
    <dgm:effectClrLst/>
    <dgm:txLinClrLst/>
    <dgm:txFillClrLst/>
    <dgm:txEffectClrLst/>
  </dgm:styleLbl>
  <dgm:styleLbl name="asst3">
    <dgm:fillClrLst>
      <a:schemeClr val="accent6"/>
    </dgm:fillClrLst>
    <dgm:linClrLst meth="repeat">
      <a:schemeClr val="lt1"/>
    </dgm:linClrLst>
    <dgm:effectClrLst/>
    <dgm:txLinClrLst/>
    <dgm:txFillClrLst/>
    <dgm:txEffectClrLst/>
  </dgm:styleLbl>
  <dgm:styleLbl name="asst4">
    <dgm:fillClrLst>
      <a:schemeClr val="accent1"/>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3"/>
    </dgm:fillClrLst>
    <dgm:linClrLst meth="repeat">
      <a:schemeClr val="accent3"/>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4"/>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5"/>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6"/>
    </dgm:linClrLst>
    <dgm:effectClrLst/>
    <dgm:txLinClrLst/>
    <dgm:txFillClrLst meth="repeat">
      <a:schemeClr val="tx1"/>
    </dgm:txFillClrLst>
    <dgm:txEffectClrLst/>
  </dgm:styleLbl>
  <dgm:styleLbl name="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conF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align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3"/>
      <a:schemeClr val="accent4"/>
    </dgm:linClrLst>
    <dgm:effectClrLst/>
    <dgm:txLinClrLst/>
    <dgm:txFillClrLst meth="repeat">
      <a:schemeClr val="dk1"/>
    </dgm:txFillClrLst>
    <dgm:txEffectClrLst/>
  </dgm:styleLbl>
  <dgm:styleLbl name="solidFgAcc1">
    <dgm:fillClrLst meth="repeat">
      <a:schemeClr val="lt1"/>
    </dgm:fillClrLst>
    <dgm:linClrLst>
      <a:schemeClr val="accent3"/>
      <a:schemeClr val="accent4"/>
    </dgm:linClrLst>
    <dgm:effectClrLst/>
    <dgm:txLinClrLst/>
    <dgm:txFillClrLst meth="repeat">
      <a:schemeClr val="dk1"/>
    </dgm:txFillClrLst>
    <dgm:txEffectClrLst/>
  </dgm:styleLbl>
  <dgm:styleLbl name="solidAlignAcc1">
    <dgm:fillClrLst meth="repeat">
      <a:schemeClr val="lt1"/>
    </dgm:fillClrLst>
    <dgm:linClrLst>
      <a:schemeClr val="accent3"/>
      <a:schemeClr val="accent4"/>
    </dgm:linClrLst>
    <dgm:effectClrLst/>
    <dgm:txLinClrLst/>
    <dgm:txFillClrLst meth="repeat">
      <a:schemeClr val="dk1"/>
    </dgm:txFillClrLst>
    <dgm:txEffectClrLst/>
  </dgm:styleLbl>
  <dgm:styleLbl name="solidBgAcc1">
    <dgm:fillClrLst meth="repeat">
      <a:schemeClr val="lt1"/>
    </dgm:fillClrLst>
    <dgm:linClrLst>
      <a:schemeClr val="accent3"/>
      <a:schemeClr val="accent4"/>
    </dgm:linClrLst>
    <dgm:effectClrLst/>
    <dgm:txLinClrLst/>
    <dgm:txFillClrLst meth="repeat">
      <a:schemeClr val="dk1"/>
    </dgm:txFillClrLst>
    <dgm:txEffectClrLst/>
  </dgm:styleLbl>
  <dgm:styleLbl name="f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align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bgAccFollowNode1">
    <dgm:fillClrLst>
      <a:schemeClr val="accent3">
        <a:tint val="40000"/>
        <a:alpha val="90000"/>
      </a:schemeClr>
      <a:schemeClr val="accent4">
        <a:tint val="40000"/>
        <a:alpha val="90000"/>
      </a:schemeClr>
    </dgm:fillClrLst>
    <dgm:linClrLst>
      <a:schemeClr val="accent3">
        <a:tint val="40000"/>
        <a:alpha val="90000"/>
      </a:schemeClr>
      <a:schemeClr val="accent4">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2"/>
    </dgm:linClrLst>
    <dgm:effectClrLst/>
    <dgm:txLinClrLst/>
    <dgm:txFillClrLst meth="repeat">
      <a:schemeClr val="dk1"/>
    </dgm:txFillClrLst>
    <dgm:txEffectClrLst/>
  </dgm:styleLbl>
  <dgm:styleLbl name="fgAcc2">
    <dgm:fillClrLst meth="repeat">
      <a:schemeClr val="lt1">
        <a:alpha val="90000"/>
      </a:schemeClr>
    </dgm:fillClrLst>
    <dgm:linClrLst>
      <a:schemeClr val="accent4"/>
    </dgm:linClrLst>
    <dgm:effectClrLst/>
    <dgm:txLinClrLst/>
    <dgm:txFillClrLst meth="repeat">
      <a:schemeClr val="dk1"/>
    </dgm:txFillClrLst>
    <dgm:txEffectClrLst/>
  </dgm:styleLbl>
  <dgm:styleLbl name="fgAcc3">
    <dgm:fillClrLst meth="repeat">
      <a:schemeClr val="lt1">
        <a:alpha val="90000"/>
      </a:schemeClr>
    </dgm:fillClrLst>
    <dgm:linClrLst>
      <a:schemeClr val="accent5"/>
    </dgm:linClrLst>
    <dgm:effectClrLst/>
    <dgm:txLinClrLst/>
    <dgm:txFillClrLst meth="repeat">
      <a:schemeClr val="dk1"/>
    </dgm:txFillClrLst>
    <dgm:txEffectClrLst/>
  </dgm:styleLbl>
  <dgm:styleLbl name="fgAcc4">
    <dgm:fillClrLst meth="repeat">
      <a:schemeClr val="lt1">
        <a:alpha val="90000"/>
      </a:schemeClr>
    </dgm:fillClrLst>
    <dgm:linClrLst>
      <a:schemeClr val="accent6"/>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3">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19E191E-997E-4427-94C4-7023E3E09E2D}" type="doc">
      <dgm:prSet loTypeId="urn:microsoft.com/office/officeart/2005/8/layout/vList2" loCatId="list" qsTypeId="urn:microsoft.com/office/officeart/2005/8/quickstyle/3d1" qsCatId="3D" csTypeId="urn:microsoft.com/office/officeart/2005/8/colors/accent4_4" csCatId="accent4" phldr="1"/>
      <dgm:spPr/>
      <dgm:t>
        <a:bodyPr/>
        <a:lstStyle/>
        <a:p>
          <a:endParaRPr lang="fr-FR"/>
        </a:p>
      </dgm:t>
    </dgm:pt>
    <dgm:pt modelId="{C50449B0-E9F1-460D-A351-EF1AA846E0F9}">
      <dgm:prSet phldrT="[Texte]" custT="1"/>
      <dgm:spPr/>
      <dgm:t>
        <a:bodyPr/>
        <a:lstStyle/>
        <a:p>
          <a:pPr algn="r" rtl="1"/>
          <a:r>
            <a:rPr lang="ar-DZ" sz="2000" b="1" smtClean="0">
              <a:latin typeface="Arabic Typesetting" panose="03020402040406030203" pitchFamily="66" charset="-78"/>
              <a:cs typeface="Arabic Typesetting" panose="03020402040406030203" pitchFamily="66" charset="-78"/>
            </a:rPr>
            <a:t>مقدمة</a:t>
          </a:r>
          <a:endParaRPr lang="fr-FR" sz="2000" b="1" dirty="0">
            <a:latin typeface="Arabic Typesetting" panose="03020402040406030203" pitchFamily="66" charset="-78"/>
            <a:cs typeface="Arabic Typesetting" panose="03020402040406030203" pitchFamily="66" charset="-78"/>
          </a:endParaRPr>
        </a:p>
      </dgm:t>
    </dgm:pt>
    <dgm:pt modelId="{5E25D619-3991-4E50-A98E-AB46FE74FE9E}" type="parTrans" cxnId="{025696E4-99F0-4C06-8E8F-72FDB195AB8D}">
      <dgm:prSet/>
      <dgm:spPr/>
      <dgm:t>
        <a:bodyPr/>
        <a:lstStyle/>
        <a:p>
          <a:pPr algn="r" rtl="1"/>
          <a:endParaRPr lang="fr-FR" sz="1800">
            <a:solidFill>
              <a:schemeClr val="bg1"/>
            </a:solidFill>
            <a:latin typeface="Arabic Typesetting" panose="03020402040406030203" pitchFamily="66" charset="-78"/>
            <a:cs typeface="Arabic Typesetting" panose="03020402040406030203" pitchFamily="66" charset="-78"/>
          </a:endParaRPr>
        </a:p>
      </dgm:t>
    </dgm:pt>
    <dgm:pt modelId="{FA15E44C-0AD2-4719-8B1D-619B1DC70FEE}" type="sibTrans" cxnId="{025696E4-99F0-4C06-8E8F-72FDB195AB8D}">
      <dgm:prSet/>
      <dgm:spPr/>
      <dgm:t>
        <a:bodyPr/>
        <a:lstStyle/>
        <a:p>
          <a:pPr algn="r" rtl="1"/>
          <a:endParaRPr lang="fr-FR" sz="1800">
            <a:solidFill>
              <a:schemeClr val="bg1"/>
            </a:solidFill>
            <a:latin typeface="Arabic Typesetting" panose="03020402040406030203" pitchFamily="66" charset="-78"/>
            <a:cs typeface="Arabic Typesetting" panose="03020402040406030203" pitchFamily="66" charset="-78"/>
          </a:endParaRPr>
        </a:p>
      </dgm:t>
    </dgm:pt>
    <dgm:pt modelId="{EC4A80FE-5944-4AF4-81FE-E963839FFF33}">
      <dgm:prSet phldrT="[Texte]" custT="1"/>
      <dgm:spPr/>
      <dgm:t>
        <a:bodyPr/>
        <a:lstStyle/>
        <a:p>
          <a:pPr algn="r" rtl="1"/>
          <a:r>
            <a:rPr lang="ar-DZ" sz="2400" b="1" dirty="0" smtClean="0">
              <a:latin typeface="Arabic Typesetting" panose="03020402040406030203" pitchFamily="66" charset="-78"/>
              <a:cs typeface="Arabic Typesetting" panose="03020402040406030203" pitchFamily="66" charset="-78"/>
            </a:rPr>
            <a:t>المبحث الثاني: أساسيات تسيير </a:t>
          </a:r>
          <a:r>
            <a:rPr lang="ar-DZ" sz="2400" b="1" dirty="0" err="1" smtClean="0">
              <a:latin typeface="Arabic Typesetting" panose="03020402040406030203" pitchFamily="66" charset="-78"/>
              <a:cs typeface="Arabic Typesetting" panose="03020402040406030203" pitchFamily="66" charset="-78"/>
            </a:rPr>
            <a:t>التوقعى</a:t>
          </a:r>
          <a:r>
            <a:rPr lang="ar-DZ" sz="2400" b="1" dirty="0" smtClean="0">
              <a:latin typeface="Arabic Typesetting" panose="03020402040406030203" pitchFamily="66" charset="-78"/>
              <a:cs typeface="Arabic Typesetting" panose="03020402040406030203" pitchFamily="66" charset="-78"/>
            </a:rPr>
            <a:t> للوظائف والكفاءات</a:t>
          </a:r>
          <a:endParaRPr lang="fr-FR" sz="2400" b="1" dirty="0">
            <a:latin typeface="Arabic Typesetting" panose="03020402040406030203" pitchFamily="66" charset="-78"/>
            <a:cs typeface="Arabic Typesetting" panose="03020402040406030203" pitchFamily="66" charset="-78"/>
          </a:endParaRPr>
        </a:p>
      </dgm:t>
    </dgm:pt>
    <dgm:pt modelId="{CEF35001-805A-42F1-8ECD-DA1B601D031E}" type="parTrans" cxnId="{BF71939E-0549-48EA-8509-B8BD8CCDC25D}">
      <dgm:prSet/>
      <dgm:spPr/>
      <dgm:t>
        <a:bodyPr/>
        <a:lstStyle/>
        <a:p>
          <a:pPr algn="r" rtl="1"/>
          <a:endParaRPr lang="fr-FR" sz="1800">
            <a:solidFill>
              <a:schemeClr val="bg1"/>
            </a:solidFill>
            <a:latin typeface="Arabic Typesetting" panose="03020402040406030203" pitchFamily="66" charset="-78"/>
            <a:cs typeface="Arabic Typesetting" panose="03020402040406030203" pitchFamily="66" charset="-78"/>
          </a:endParaRPr>
        </a:p>
      </dgm:t>
    </dgm:pt>
    <dgm:pt modelId="{FB72A059-F3DB-44E4-9D66-731F90AE922A}" type="sibTrans" cxnId="{BF71939E-0549-48EA-8509-B8BD8CCDC25D}">
      <dgm:prSet/>
      <dgm:spPr/>
      <dgm:t>
        <a:bodyPr/>
        <a:lstStyle/>
        <a:p>
          <a:pPr algn="r" rtl="1"/>
          <a:endParaRPr lang="fr-FR" sz="1800">
            <a:solidFill>
              <a:schemeClr val="bg1"/>
            </a:solidFill>
            <a:latin typeface="Arabic Typesetting" panose="03020402040406030203" pitchFamily="66" charset="-78"/>
            <a:cs typeface="Arabic Typesetting" panose="03020402040406030203" pitchFamily="66" charset="-78"/>
          </a:endParaRPr>
        </a:p>
      </dgm:t>
    </dgm:pt>
    <dgm:pt modelId="{AE396C3B-BCA3-4932-8320-46D9EEC6FD63}">
      <dgm:prSet custT="1"/>
      <dgm:spPr/>
      <dgm:t>
        <a:bodyPr/>
        <a:lstStyle/>
        <a:p>
          <a:pPr marL="228600" indent="0" algn="r" defTabSz="889000" rtl="1">
            <a:lnSpc>
              <a:spcPct val="90000"/>
            </a:lnSpc>
            <a:spcBef>
              <a:spcPct val="0"/>
            </a:spcBef>
            <a:spcAft>
              <a:spcPct val="20000"/>
            </a:spcAft>
            <a:buNone/>
          </a:pPr>
          <a:endParaRPr lang="fr-FR" sz="2000" b="1" dirty="0">
            <a:solidFill>
              <a:schemeClr val="bg1"/>
            </a:solidFill>
            <a:latin typeface="Arabic Typesetting" panose="03020402040406030203" pitchFamily="66" charset="-78"/>
            <a:cs typeface="Arabic Typesetting" panose="03020402040406030203" pitchFamily="66" charset="-78"/>
          </a:endParaRPr>
        </a:p>
      </dgm:t>
    </dgm:pt>
    <dgm:pt modelId="{9B1D0995-0C11-4028-9897-6B58221F327A}" type="parTrans" cxnId="{662C63F3-6903-43C3-9F09-53AA7D58DF16}">
      <dgm:prSet/>
      <dgm:spPr/>
      <dgm:t>
        <a:bodyPr/>
        <a:lstStyle/>
        <a:p>
          <a:pPr algn="r" rtl="1"/>
          <a:endParaRPr lang="fr-FR" sz="1800">
            <a:solidFill>
              <a:schemeClr val="bg1"/>
            </a:solidFill>
            <a:latin typeface="Arabic Typesetting" panose="03020402040406030203" pitchFamily="66" charset="-78"/>
            <a:cs typeface="Arabic Typesetting" panose="03020402040406030203" pitchFamily="66" charset="-78"/>
          </a:endParaRPr>
        </a:p>
      </dgm:t>
    </dgm:pt>
    <dgm:pt modelId="{61DE8148-C5E4-492D-B991-06580F48339C}" type="sibTrans" cxnId="{662C63F3-6903-43C3-9F09-53AA7D58DF16}">
      <dgm:prSet/>
      <dgm:spPr/>
      <dgm:t>
        <a:bodyPr/>
        <a:lstStyle/>
        <a:p>
          <a:pPr algn="r" rtl="1"/>
          <a:endParaRPr lang="fr-FR" sz="1800">
            <a:solidFill>
              <a:schemeClr val="bg1"/>
            </a:solidFill>
            <a:latin typeface="Arabic Typesetting" panose="03020402040406030203" pitchFamily="66" charset="-78"/>
            <a:cs typeface="Arabic Typesetting" panose="03020402040406030203" pitchFamily="66" charset="-78"/>
          </a:endParaRPr>
        </a:p>
      </dgm:t>
    </dgm:pt>
    <dgm:pt modelId="{CEFCC8B2-054B-4B54-97FB-EA1879A93FDA}">
      <dgm:prSet custT="1"/>
      <dgm:spPr/>
      <dgm:t>
        <a:bodyPr/>
        <a:lstStyle/>
        <a:p>
          <a:pPr marL="228600" indent="0" algn="r" defTabSz="889000" rtl="1">
            <a:lnSpc>
              <a:spcPct val="90000"/>
            </a:lnSpc>
            <a:spcBef>
              <a:spcPct val="0"/>
            </a:spcBef>
            <a:spcAft>
              <a:spcPct val="20000"/>
            </a:spcAft>
            <a:buNone/>
          </a:pPr>
          <a:endParaRPr lang="fr-FR" sz="2000" b="1" dirty="0">
            <a:solidFill>
              <a:schemeClr val="bg1"/>
            </a:solidFill>
            <a:latin typeface="Arabic Typesetting" panose="03020402040406030203" pitchFamily="66" charset="-78"/>
            <a:cs typeface="Arabic Typesetting" panose="03020402040406030203" pitchFamily="66" charset="-78"/>
          </a:endParaRPr>
        </a:p>
      </dgm:t>
    </dgm:pt>
    <dgm:pt modelId="{B689E2AC-F545-4791-A597-457A26C2BB01}" type="parTrans" cxnId="{E8F7C600-47ED-40EA-8F32-6DE7BA020710}">
      <dgm:prSet/>
      <dgm:spPr/>
      <dgm:t>
        <a:bodyPr/>
        <a:lstStyle/>
        <a:p>
          <a:pPr algn="r" rtl="1"/>
          <a:endParaRPr lang="fr-FR" sz="1800">
            <a:solidFill>
              <a:schemeClr val="bg1"/>
            </a:solidFill>
            <a:latin typeface="Arabic Typesetting" panose="03020402040406030203" pitchFamily="66" charset="-78"/>
            <a:cs typeface="Arabic Typesetting" panose="03020402040406030203" pitchFamily="66" charset="-78"/>
          </a:endParaRPr>
        </a:p>
      </dgm:t>
    </dgm:pt>
    <dgm:pt modelId="{EA0BAE7C-632B-4420-BB85-D0DE4DFC2443}" type="sibTrans" cxnId="{E8F7C600-47ED-40EA-8F32-6DE7BA020710}">
      <dgm:prSet/>
      <dgm:spPr/>
      <dgm:t>
        <a:bodyPr/>
        <a:lstStyle/>
        <a:p>
          <a:pPr algn="r" rtl="1"/>
          <a:endParaRPr lang="fr-FR" sz="1800">
            <a:solidFill>
              <a:schemeClr val="bg1"/>
            </a:solidFill>
            <a:latin typeface="Arabic Typesetting" panose="03020402040406030203" pitchFamily="66" charset="-78"/>
            <a:cs typeface="Arabic Typesetting" panose="03020402040406030203" pitchFamily="66" charset="-78"/>
          </a:endParaRPr>
        </a:p>
      </dgm:t>
    </dgm:pt>
    <dgm:pt modelId="{0432AF24-1D5C-457B-8832-39BE1FFBC2E7}">
      <dgm:prSet custT="1"/>
      <dgm:spPr/>
      <dgm:t>
        <a:bodyPr/>
        <a:lstStyle/>
        <a:p>
          <a:pPr rtl="1"/>
          <a:r>
            <a:rPr lang="ar-DZ" sz="2000" b="1" dirty="0" smtClean="0">
              <a:latin typeface="Arabic Typesetting" panose="03020402040406030203" pitchFamily="66" charset="-78"/>
              <a:cs typeface="Arabic Typesetting" panose="03020402040406030203" pitchFamily="66" charset="-78"/>
            </a:rPr>
            <a:t>الخاتمة.</a:t>
          </a:r>
          <a:endParaRPr lang="fr-FR" sz="2000" b="1" dirty="0">
            <a:latin typeface="Arabic Typesetting" panose="03020402040406030203" pitchFamily="66" charset="-78"/>
            <a:cs typeface="Arabic Typesetting" panose="03020402040406030203" pitchFamily="66" charset="-78"/>
          </a:endParaRPr>
        </a:p>
      </dgm:t>
    </dgm:pt>
    <dgm:pt modelId="{77519CE6-6A31-4AA4-B7FA-2AFD4EB50307}" type="parTrans" cxnId="{017ECE9E-CD53-45D2-8E25-443FD7D2355C}">
      <dgm:prSet/>
      <dgm:spPr/>
      <dgm:t>
        <a:bodyPr/>
        <a:lstStyle/>
        <a:p>
          <a:pPr rtl="1"/>
          <a:endParaRPr lang="fr-FR" sz="1800">
            <a:solidFill>
              <a:schemeClr val="bg1"/>
            </a:solidFill>
            <a:latin typeface="Arabic Typesetting" panose="03020402040406030203" pitchFamily="66" charset="-78"/>
            <a:cs typeface="Arabic Typesetting" panose="03020402040406030203" pitchFamily="66" charset="-78"/>
          </a:endParaRPr>
        </a:p>
      </dgm:t>
    </dgm:pt>
    <dgm:pt modelId="{02FB823C-D55F-4701-B7B3-57ABD1EC3007}" type="sibTrans" cxnId="{017ECE9E-CD53-45D2-8E25-443FD7D2355C}">
      <dgm:prSet/>
      <dgm:spPr/>
      <dgm:t>
        <a:bodyPr/>
        <a:lstStyle/>
        <a:p>
          <a:pPr rtl="1"/>
          <a:endParaRPr lang="fr-FR" sz="1800">
            <a:solidFill>
              <a:schemeClr val="bg1"/>
            </a:solidFill>
            <a:latin typeface="Arabic Typesetting" panose="03020402040406030203" pitchFamily="66" charset="-78"/>
            <a:cs typeface="Arabic Typesetting" panose="03020402040406030203" pitchFamily="66" charset="-78"/>
          </a:endParaRPr>
        </a:p>
      </dgm:t>
    </dgm:pt>
    <dgm:pt modelId="{2AF03BCB-570D-4E23-93E3-9375F0761BEF}">
      <dgm:prSet custT="1"/>
      <dgm:spPr/>
      <dgm:t>
        <a:bodyPr/>
        <a:lstStyle/>
        <a:p>
          <a:pPr algn="r" rtl="1"/>
          <a:endParaRPr lang="fr-FR" sz="2000" b="1" dirty="0">
            <a:solidFill>
              <a:schemeClr val="bg1"/>
            </a:solidFill>
            <a:latin typeface="Arabic Typesetting" panose="03020402040406030203" pitchFamily="66" charset="-78"/>
            <a:cs typeface="Arabic Typesetting" panose="03020402040406030203" pitchFamily="66" charset="-78"/>
          </a:endParaRPr>
        </a:p>
      </dgm:t>
    </dgm:pt>
    <dgm:pt modelId="{B1B97128-CD65-484B-89C9-7557A3369F54}" type="sibTrans" cxnId="{EB0D7EC9-AD0E-4200-90E4-D4C18FD8CA20}">
      <dgm:prSet/>
      <dgm:spPr/>
      <dgm:t>
        <a:bodyPr/>
        <a:lstStyle/>
        <a:p>
          <a:pPr rtl="1"/>
          <a:endParaRPr lang="fr-FR" sz="1800">
            <a:solidFill>
              <a:schemeClr val="bg1"/>
            </a:solidFill>
            <a:latin typeface="Arabic Typesetting" panose="03020402040406030203" pitchFamily="66" charset="-78"/>
            <a:cs typeface="Arabic Typesetting" panose="03020402040406030203" pitchFamily="66" charset="-78"/>
          </a:endParaRPr>
        </a:p>
      </dgm:t>
    </dgm:pt>
    <dgm:pt modelId="{D36BBE20-F0AC-4721-82F1-28165FC66BD5}" type="parTrans" cxnId="{EB0D7EC9-AD0E-4200-90E4-D4C18FD8CA20}">
      <dgm:prSet/>
      <dgm:spPr/>
      <dgm:t>
        <a:bodyPr/>
        <a:lstStyle/>
        <a:p>
          <a:pPr rtl="1"/>
          <a:endParaRPr lang="fr-FR" sz="1800">
            <a:solidFill>
              <a:schemeClr val="bg1"/>
            </a:solidFill>
            <a:latin typeface="Arabic Typesetting" panose="03020402040406030203" pitchFamily="66" charset="-78"/>
            <a:cs typeface="Arabic Typesetting" panose="03020402040406030203" pitchFamily="66" charset="-78"/>
          </a:endParaRPr>
        </a:p>
      </dgm:t>
    </dgm:pt>
    <dgm:pt modelId="{95A299DD-EF66-49B6-8F85-95E0E8638628}">
      <dgm:prSet custT="1"/>
      <dgm:spPr/>
      <dgm:t>
        <a:bodyPr/>
        <a:lstStyle/>
        <a:p>
          <a:pPr algn="r" rtl="1"/>
          <a:r>
            <a:rPr lang="ar-DZ" sz="2400" b="1" dirty="0" smtClean="0">
              <a:solidFill>
                <a:schemeClr val="bg1"/>
              </a:solidFill>
              <a:latin typeface="Arabic Typesetting" panose="03020402040406030203" pitchFamily="66" charset="-78"/>
              <a:cs typeface="Arabic Typesetting" panose="03020402040406030203" pitchFamily="66" charset="-78"/>
            </a:rPr>
            <a:t>المبحث الأول ماهية </a:t>
          </a:r>
          <a:r>
            <a:rPr lang="ar-DZ" sz="2400" b="1" dirty="0" smtClean="0">
              <a:solidFill>
                <a:schemeClr val="bg1"/>
              </a:solidFill>
              <a:latin typeface="Arabic Typesetting" panose="03020402040406030203" pitchFamily="66" charset="-78"/>
              <a:cs typeface="Arabic Typesetting" panose="03020402040406030203" pitchFamily="66" charset="-78"/>
            </a:rPr>
            <a:t>التسيير </a:t>
          </a:r>
          <a:r>
            <a:rPr lang="ar-DZ" sz="2400" b="1" dirty="0" err="1" smtClean="0">
              <a:solidFill>
                <a:schemeClr val="bg1"/>
              </a:solidFill>
              <a:latin typeface="Arabic Typesetting" panose="03020402040406030203" pitchFamily="66" charset="-78"/>
              <a:cs typeface="Arabic Typesetting" panose="03020402040406030203" pitchFamily="66" charset="-78"/>
            </a:rPr>
            <a:t>التوقعى</a:t>
          </a:r>
          <a:r>
            <a:rPr lang="ar-DZ" sz="2400" b="1" dirty="0" smtClean="0">
              <a:solidFill>
                <a:schemeClr val="bg1"/>
              </a:solidFill>
              <a:latin typeface="Arabic Typesetting" panose="03020402040406030203" pitchFamily="66" charset="-78"/>
              <a:cs typeface="Arabic Typesetting" panose="03020402040406030203" pitchFamily="66" charset="-78"/>
            </a:rPr>
            <a:t> للوظائف والكفاءات</a:t>
          </a:r>
          <a:endParaRPr lang="fr-FR" sz="2400" b="1" dirty="0">
            <a:solidFill>
              <a:schemeClr val="bg1"/>
            </a:solidFill>
            <a:latin typeface="Arabic Typesetting" panose="03020402040406030203" pitchFamily="66" charset="-78"/>
            <a:cs typeface="Arabic Typesetting" panose="03020402040406030203" pitchFamily="66" charset="-78"/>
          </a:endParaRPr>
        </a:p>
      </dgm:t>
    </dgm:pt>
    <dgm:pt modelId="{4C1C051A-7383-4B29-946A-27CA9EF18288}" type="sibTrans" cxnId="{78D07A6B-8761-4A5B-8D7F-8D8D3C946D55}">
      <dgm:prSet/>
      <dgm:spPr/>
      <dgm:t>
        <a:bodyPr/>
        <a:lstStyle/>
        <a:p>
          <a:pPr rtl="1"/>
          <a:endParaRPr lang="fr-FR" sz="1800">
            <a:solidFill>
              <a:schemeClr val="bg1"/>
            </a:solidFill>
            <a:latin typeface="Arabic Typesetting" panose="03020402040406030203" pitchFamily="66" charset="-78"/>
            <a:cs typeface="Arabic Typesetting" panose="03020402040406030203" pitchFamily="66" charset="-78"/>
          </a:endParaRPr>
        </a:p>
      </dgm:t>
    </dgm:pt>
    <dgm:pt modelId="{84FA8B9A-8AF6-4B64-B268-DD70F69DE886}" type="parTrans" cxnId="{78D07A6B-8761-4A5B-8D7F-8D8D3C946D55}">
      <dgm:prSet/>
      <dgm:spPr/>
      <dgm:t>
        <a:bodyPr/>
        <a:lstStyle/>
        <a:p>
          <a:pPr rtl="1"/>
          <a:endParaRPr lang="fr-FR" sz="1800">
            <a:solidFill>
              <a:schemeClr val="bg1"/>
            </a:solidFill>
            <a:latin typeface="Arabic Typesetting" panose="03020402040406030203" pitchFamily="66" charset="-78"/>
            <a:cs typeface="Arabic Typesetting" panose="03020402040406030203" pitchFamily="66" charset="-78"/>
          </a:endParaRPr>
        </a:p>
      </dgm:t>
    </dgm:pt>
    <dgm:pt modelId="{3AB33483-FC28-4483-BE4D-017063207406}" type="pres">
      <dgm:prSet presAssocID="{C19E191E-997E-4427-94C4-7023E3E09E2D}" presName="linear" presStyleCnt="0">
        <dgm:presLayoutVars>
          <dgm:animLvl val="lvl"/>
          <dgm:resizeHandles val="exact"/>
        </dgm:presLayoutVars>
      </dgm:prSet>
      <dgm:spPr/>
      <dgm:t>
        <a:bodyPr/>
        <a:lstStyle/>
        <a:p>
          <a:endParaRPr lang="fr-FR"/>
        </a:p>
      </dgm:t>
    </dgm:pt>
    <dgm:pt modelId="{0DB48BDD-0E06-4AA9-9B16-2A567FC0F2A1}" type="pres">
      <dgm:prSet presAssocID="{C50449B0-E9F1-460D-A351-EF1AA846E0F9}" presName="parentText" presStyleLbl="node1" presStyleIdx="0" presStyleCnt="4" custScaleY="47032" custLinFactY="-23907" custLinFactNeighborY="-100000">
        <dgm:presLayoutVars>
          <dgm:chMax val="0"/>
          <dgm:bulletEnabled val="1"/>
        </dgm:presLayoutVars>
      </dgm:prSet>
      <dgm:spPr/>
      <dgm:t>
        <a:bodyPr/>
        <a:lstStyle/>
        <a:p>
          <a:endParaRPr lang="fr-FR"/>
        </a:p>
      </dgm:t>
    </dgm:pt>
    <dgm:pt modelId="{7A8F4242-5B45-4046-AE6A-6E124A45CF4A}" type="pres">
      <dgm:prSet presAssocID="{FA15E44C-0AD2-4719-8B1D-619B1DC70FEE}" presName="spacer" presStyleCnt="0"/>
      <dgm:spPr/>
      <dgm:t>
        <a:bodyPr/>
        <a:lstStyle/>
        <a:p>
          <a:endParaRPr lang="fr-FR"/>
        </a:p>
      </dgm:t>
    </dgm:pt>
    <dgm:pt modelId="{84763C57-F83E-4D32-B826-053E239AE172}" type="pres">
      <dgm:prSet presAssocID="{EC4A80FE-5944-4AF4-81FE-E963839FFF33}" presName="parentText" presStyleLbl="node1" presStyleIdx="1" presStyleCnt="4" custScaleY="44548" custLinFactY="100000" custLinFactNeighborY="116295">
        <dgm:presLayoutVars>
          <dgm:chMax val="0"/>
          <dgm:bulletEnabled val="1"/>
        </dgm:presLayoutVars>
      </dgm:prSet>
      <dgm:spPr/>
      <dgm:t>
        <a:bodyPr/>
        <a:lstStyle/>
        <a:p>
          <a:endParaRPr lang="fr-FR"/>
        </a:p>
      </dgm:t>
    </dgm:pt>
    <dgm:pt modelId="{15D90A5A-0D92-4DC2-B93B-FB36A690BF8F}" type="pres">
      <dgm:prSet presAssocID="{EC4A80FE-5944-4AF4-81FE-E963839FFF33}" presName="childText" presStyleLbl="revTx" presStyleIdx="0" presStyleCnt="2" custScaleY="183854" custLinFactY="-46993" custLinFactNeighborX="1982" custLinFactNeighborY="-100000">
        <dgm:presLayoutVars>
          <dgm:bulletEnabled val="1"/>
        </dgm:presLayoutVars>
      </dgm:prSet>
      <dgm:spPr/>
      <dgm:t>
        <a:bodyPr/>
        <a:lstStyle/>
        <a:p>
          <a:endParaRPr lang="fr-FR"/>
        </a:p>
      </dgm:t>
    </dgm:pt>
    <dgm:pt modelId="{1C444C95-EB59-4405-9283-FD8189FB0DF1}" type="pres">
      <dgm:prSet presAssocID="{95A299DD-EF66-49B6-8F85-95E0E8638628}" presName="parentText" presStyleLbl="node1" presStyleIdx="2" presStyleCnt="4" custScaleY="48061" custLinFactY="-100000" custLinFactNeighborY="-167222">
        <dgm:presLayoutVars>
          <dgm:chMax val="0"/>
          <dgm:bulletEnabled val="1"/>
        </dgm:presLayoutVars>
      </dgm:prSet>
      <dgm:spPr/>
      <dgm:t>
        <a:bodyPr/>
        <a:lstStyle/>
        <a:p>
          <a:endParaRPr lang="fr-FR"/>
        </a:p>
      </dgm:t>
    </dgm:pt>
    <dgm:pt modelId="{1C0BB6AC-4A37-4C1C-AB9B-1FDAAC19CE29}" type="pres">
      <dgm:prSet presAssocID="{95A299DD-EF66-49B6-8F85-95E0E8638628}" presName="childText" presStyleLbl="revTx" presStyleIdx="1" presStyleCnt="2">
        <dgm:presLayoutVars>
          <dgm:bulletEnabled val="1"/>
        </dgm:presLayoutVars>
      </dgm:prSet>
      <dgm:spPr/>
      <dgm:t>
        <a:bodyPr/>
        <a:lstStyle/>
        <a:p>
          <a:endParaRPr lang="fr-FR"/>
        </a:p>
      </dgm:t>
    </dgm:pt>
    <dgm:pt modelId="{ACA9D143-7DBB-4C29-9F8A-F501660B6E58}" type="pres">
      <dgm:prSet presAssocID="{0432AF24-1D5C-457B-8832-39BE1FFBC2E7}" presName="parentText" presStyleLbl="node1" presStyleIdx="3" presStyleCnt="4" custScaleY="41383" custLinFactNeighborY="62535">
        <dgm:presLayoutVars>
          <dgm:chMax val="0"/>
          <dgm:bulletEnabled val="1"/>
        </dgm:presLayoutVars>
      </dgm:prSet>
      <dgm:spPr/>
      <dgm:t>
        <a:bodyPr/>
        <a:lstStyle/>
        <a:p>
          <a:endParaRPr lang="fr-FR"/>
        </a:p>
      </dgm:t>
    </dgm:pt>
  </dgm:ptLst>
  <dgm:cxnLst>
    <dgm:cxn modelId="{EB0D7EC9-AD0E-4200-90E4-D4C18FD8CA20}" srcId="{95A299DD-EF66-49B6-8F85-95E0E8638628}" destId="{2AF03BCB-570D-4E23-93E3-9375F0761BEF}" srcOrd="0" destOrd="0" parTransId="{D36BBE20-F0AC-4721-82F1-28165FC66BD5}" sibTransId="{B1B97128-CD65-484B-89C9-7557A3369F54}"/>
    <dgm:cxn modelId="{017ECE9E-CD53-45D2-8E25-443FD7D2355C}" srcId="{C19E191E-997E-4427-94C4-7023E3E09E2D}" destId="{0432AF24-1D5C-457B-8832-39BE1FFBC2E7}" srcOrd="3" destOrd="0" parTransId="{77519CE6-6A31-4AA4-B7FA-2AFD4EB50307}" sibTransId="{02FB823C-D55F-4701-B7B3-57ABD1EC3007}"/>
    <dgm:cxn modelId="{3649F75D-2B77-4514-800A-5788740767DE}" type="presOf" srcId="{C50449B0-E9F1-460D-A351-EF1AA846E0F9}" destId="{0DB48BDD-0E06-4AA9-9B16-2A567FC0F2A1}" srcOrd="0" destOrd="0" presId="urn:microsoft.com/office/officeart/2005/8/layout/vList2"/>
    <dgm:cxn modelId="{E5146F1B-8EB8-444A-89A1-C4CB5F79BAB9}" type="presOf" srcId="{C19E191E-997E-4427-94C4-7023E3E09E2D}" destId="{3AB33483-FC28-4483-BE4D-017063207406}" srcOrd="0" destOrd="0" presId="urn:microsoft.com/office/officeart/2005/8/layout/vList2"/>
    <dgm:cxn modelId="{289D814A-031F-4932-9D4C-B4BCA5E7F125}" type="presOf" srcId="{0432AF24-1D5C-457B-8832-39BE1FFBC2E7}" destId="{ACA9D143-7DBB-4C29-9F8A-F501660B6E58}" srcOrd="0" destOrd="0" presId="urn:microsoft.com/office/officeart/2005/8/layout/vList2"/>
    <dgm:cxn modelId="{662C63F3-6903-43C3-9F09-53AA7D58DF16}" srcId="{EC4A80FE-5944-4AF4-81FE-E963839FFF33}" destId="{AE396C3B-BCA3-4932-8320-46D9EEC6FD63}" srcOrd="0" destOrd="0" parTransId="{9B1D0995-0C11-4028-9897-6B58221F327A}" sibTransId="{61DE8148-C5E4-492D-B991-06580F48339C}"/>
    <dgm:cxn modelId="{BF71939E-0549-48EA-8509-B8BD8CCDC25D}" srcId="{C19E191E-997E-4427-94C4-7023E3E09E2D}" destId="{EC4A80FE-5944-4AF4-81FE-E963839FFF33}" srcOrd="1" destOrd="0" parTransId="{CEF35001-805A-42F1-8ECD-DA1B601D031E}" sibTransId="{FB72A059-F3DB-44E4-9D66-731F90AE922A}"/>
    <dgm:cxn modelId="{025696E4-99F0-4C06-8E8F-72FDB195AB8D}" srcId="{C19E191E-997E-4427-94C4-7023E3E09E2D}" destId="{C50449B0-E9F1-460D-A351-EF1AA846E0F9}" srcOrd="0" destOrd="0" parTransId="{5E25D619-3991-4E50-A98E-AB46FE74FE9E}" sibTransId="{FA15E44C-0AD2-4719-8B1D-619B1DC70FEE}"/>
    <dgm:cxn modelId="{145E0F1F-D311-42B7-9BD1-FDC063CACA3A}" type="presOf" srcId="{AE396C3B-BCA3-4932-8320-46D9EEC6FD63}" destId="{15D90A5A-0D92-4DC2-B93B-FB36A690BF8F}" srcOrd="0" destOrd="0" presId="urn:microsoft.com/office/officeart/2005/8/layout/vList2"/>
    <dgm:cxn modelId="{6FDEBA03-F726-4EDC-8ADF-98CF9F6E4879}" type="presOf" srcId="{95A299DD-EF66-49B6-8F85-95E0E8638628}" destId="{1C444C95-EB59-4405-9283-FD8189FB0DF1}" srcOrd="0" destOrd="0" presId="urn:microsoft.com/office/officeart/2005/8/layout/vList2"/>
    <dgm:cxn modelId="{FEB7F2EC-B1E2-4C17-946C-B565BA5685FA}" type="presOf" srcId="{2AF03BCB-570D-4E23-93E3-9375F0761BEF}" destId="{1C0BB6AC-4A37-4C1C-AB9B-1FDAAC19CE29}" srcOrd="0" destOrd="0" presId="urn:microsoft.com/office/officeart/2005/8/layout/vList2"/>
    <dgm:cxn modelId="{9A40E93A-2C21-4D01-A39B-5B793379914F}" type="presOf" srcId="{CEFCC8B2-054B-4B54-97FB-EA1879A93FDA}" destId="{15D90A5A-0D92-4DC2-B93B-FB36A690BF8F}" srcOrd="0" destOrd="1" presId="urn:microsoft.com/office/officeart/2005/8/layout/vList2"/>
    <dgm:cxn modelId="{AA114900-F954-41CE-9392-48CBBF138A09}" type="presOf" srcId="{EC4A80FE-5944-4AF4-81FE-E963839FFF33}" destId="{84763C57-F83E-4D32-B826-053E239AE172}" srcOrd="0" destOrd="0" presId="urn:microsoft.com/office/officeart/2005/8/layout/vList2"/>
    <dgm:cxn modelId="{78D07A6B-8761-4A5B-8D7F-8D8D3C946D55}" srcId="{C19E191E-997E-4427-94C4-7023E3E09E2D}" destId="{95A299DD-EF66-49B6-8F85-95E0E8638628}" srcOrd="2" destOrd="0" parTransId="{84FA8B9A-8AF6-4B64-B268-DD70F69DE886}" sibTransId="{4C1C051A-7383-4B29-946A-27CA9EF18288}"/>
    <dgm:cxn modelId="{E8F7C600-47ED-40EA-8F32-6DE7BA020710}" srcId="{EC4A80FE-5944-4AF4-81FE-E963839FFF33}" destId="{CEFCC8B2-054B-4B54-97FB-EA1879A93FDA}" srcOrd="1" destOrd="0" parTransId="{B689E2AC-F545-4791-A597-457A26C2BB01}" sibTransId="{EA0BAE7C-632B-4420-BB85-D0DE4DFC2443}"/>
    <dgm:cxn modelId="{5F27CCFD-2319-4FFC-9BF7-E3D50A5B1376}" type="presParOf" srcId="{3AB33483-FC28-4483-BE4D-017063207406}" destId="{0DB48BDD-0E06-4AA9-9B16-2A567FC0F2A1}" srcOrd="0" destOrd="0" presId="urn:microsoft.com/office/officeart/2005/8/layout/vList2"/>
    <dgm:cxn modelId="{A6C25F90-8FF2-42A5-B4CA-D45EB0BE6038}" type="presParOf" srcId="{3AB33483-FC28-4483-BE4D-017063207406}" destId="{7A8F4242-5B45-4046-AE6A-6E124A45CF4A}" srcOrd="1" destOrd="0" presId="urn:microsoft.com/office/officeart/2005/8/layout/vList2"/>
    <dgm:cxn modelId="{9032A527-6116-4BD3-9F1F-19C5AC1710F9}" type="presParOf" srcId="{3AB33483-FC28-4483-BE4D-017063207406}" destId="{84763C57-F83E-4D32-B826-053E239AE172}" srcOrd="2" destOrd="0" presId="urn:microsoft.com/office/officeart/2005/8/layout/vList2"/>
    <dgm:cxn modelId="{0DE32D4A-BEEE-4E09-87E5-17C2ABF82F63}" type="presParOf" srcId="{3AB33483-FC28-4483-BE4D-017063207406}" destId="{15D90A5A-0D92-4DC2-B93B-FB36A690BF8F}" srcOrd="3" destOrd="0" presId="urn:microsoft.com/office/officeart/2005/8/layout/vList2"/>
    <dgm:cxn modelId="{64876109-4621-4BEC-8E99-7D628EC72CBE}" type="presParOf" srcId="{3AB33483-FC28-4483-BE4D-017063207406}" destId="{1C444C95-EB59-4405-9283-FD8189FB0DF1}" srcOrd="4" destOrd="0" presId="urn:microsoft.com/office/officeart/2005/8/layout/vList2"/>
    <dgm:cxn modelId="{B6306E77-98D6-40B7-84D3-195AEB4D0593}" type="presParOf" srcId="{3AB33483-FC28-4483-BE4D-017063207406}" destId="{1C0BB6AC-4A37-4C1C-AB9B-1FDAAC19CE29}" srcOrd="5" destOrd="0" presId="urn:microsoft.com/office/officeart/2005/8/layout/vList2"/>
    <dgm:cxn modelId="{CAA60FAF-8A65-4A86-8E0A-B1DC92181FA8}" type="presParOf" srcId="{3AB33483-FC28-4483-BE4D-017063207406}" destId="{ACA9D143-7DBB-4C29-9F8A-F501660B6E58}" srcOrd="6" destOrd="0" presId="urn:microsoft.com/office/officeart/2005/8/layout/vList2"/>
  </dgm:cxnLst>
  <dgm:bg>
    <a:effectLst>
      <a:outerShdw blurRad="50800" dist="50800" dir="5400000" algn="ctr" rotWithShape="0">
        <a:schemeClr val="bg1">
          <a:alpha val="96000"/>
        </a:schemeClr>
      </a:outerShdw>
    </a:effectLst>
  </dgm:bg>
  <dgm:whole/>
  <dgm:extLst>
    <a:ext uri="http://schemas.microsoft.com/office/drawing/2008/diagram">
      <dsp:dataModelExt xmlns:dsp="http://schemas.microsoft.com/office/drawing/2008/diagram" xmlns="" relId="rId6" minVer="http://schemas.openxmlformats.org/drawingml/2006/diagram"/>
    </a:ext>
    <a:ext uri="{C62137D5-CB1D-491B-B009-E17868A290BF}">
      <dgm14:recolorImg xmlns:dgm14="http://schemas.microsoft.com/office/drawing/2010/diagram" xmlns="" val="1"/>
    </a:ext>
  </dgm:extLst>
</dgm:dataModel>
</file>

<file path=ppt/diagrams/data2.xml><?xml version="1.0" encoding="utf-8"?>
<dgm:dataModel xmlns:dgm="http://schemas.openxmlformats.org/drawingml/2006/diagram" xmlns:a="http://schemas.openxmlformats.org/drawingml/2006/main">
  <dgm:ptLst>
    <dgm:pt modelId="{E7151B9D-61A9-4808-B96F-DFBBB16AFBA9}" type="doc">
      <dgm:prSet loTypeId="urn:microsoft.com/office/officeart/2005/8/layout/hProcess9" loCatId="process" qsTypeId="urn:microsoft.com/office/officeart/2005/8/quickstyle/simple1" qsCatId="simple" csTypeId="urn:microsoft.com/office/officeart/2005/8/colors/accent2_2" csCatId="accent2" phldr="1"/>
      <dgm:spPr/>
    </dgm:pt>
    <dgm:pt modelId="{9550A042-907A-486B-B487-DD005B2E3FE2}">
      <dgm:prSet phldrT="[Texte]" custT="1"/>
      <dgm:spPr>
        <a:solidFill>
          <a:schemeClr val="accent2">
            <a:hueOff val="0"/>
            <a:satOff val="0"/>
            <a:lumOff val="0"/>
            <a:alpha val="74000"/>
          </a:schemeClr>
        </a:solidFill>
        <a:ln>
          <a:noFill/>
        </a:ln>
      </dgm:spPr>
      <dgm:t>
        <a:bodyPr/>
        <a:lstStyle/>
        <a:p>
          <a:pPr rtl="1"/>
          <a:endParaRPr lang="fr-FR" sz="2800" b="1" dirty="0">
            <a:latin typeface="Arabic Typesetting" panose="03020402040406030203" pitchFamily="66" charset="-78"/>
            <a:cs typeface="Arabic Typesetting" panose="03020402040406030203" pitchFamily="66" charset="-78"/>
          </a:endParaRPr>
        </a:p>
      </dgm:t>
    </dgm:pt>
    <dgm:pt modelId="{CA8C180F-3245-4C39-847E-7E59921515E9}" type="parTrans" cxnId="{EFDEADDB-8B72-4A50-8DE8-E56B1FD9744A}">
      <dgm:prSet/>
      <dgm:spPr/>
      <dgm:t>
        <a:bodyPr/>
        <a:lstStyle/>
        <a:p>
          <a:pPr rtl="1"/>
          <a:endParaRPr lang="fr-FR" sz="2000" b="1">
            <a:latin typeface="Arabic Typesetting" panose="03020402040406030203" pitchFamily="66" charset="-78"/>
            <a:cs typeface="Arabic Typesetting" panose="03020402040406030203" pitchFamily="66" charset="-78"/>
          </a:endParaRPr>
        </a:p>
      </dgm:t>
    </dgm:pt>
    <dgm:pt modelId="{7AC0F5C3-297B-4371-ABA5-175C4A3F723E}" type="sibTrans" cxnId="{EFDEADDB-8B72-4A50-8DE8-E56B1FD9744A}">
      <dgm:prSet/>
      <dgm:spPr/>
      <dgm:t>
        <a:bodyPr/>
        <a:lstStyle/>
        <a:p>
          <a:pPr rtl="1"/>
          <a:endParaRPr lang="fr-FR" sz="2000" b="1">
            <a:latin typeface="Arabic Typesetting" panose="03020402040406030203" pitchFamily="66" charset="-78"/>
            <a:cs typeface="Arabic Typesetting" panose="03020402040406030203" pitchFamily="66" charset="-78"/>
          </a:endParaRPr>
        </a:p>
      </dgm:t>
    </dgm:pt>
    <dgm:pt modelId="{DC19A516-4FA3-4F52-9DF2-BB05C9140C7B}">
      <dgm:prSet phldrT="[Texte]" custT="1"/>
      <dgm:spPr>
        <a:solidFill>
          <a:schemeClr val="accent2">
            <a:hueOff val="0"/>
            <a:satOff val="0"/>
            <a:lumOff val="0"/>
            <a:alpha val="50000"/>
          </a:schemeClr>
        </a:solidFill>
        <a:ln>
          <a:noFill/>
        </a:ln>
      </dgm:spPr>
      <dgm:t>
        <a:bodyPr/>
        <a:lstStyle/>
        <a:p>
          <a:pPr rtl="1"/>
          <a:endParaRPr lang="fr-FR" sz="2800" b="1" dirty="0">
            <a:latin typeface="Arabic Typesetting" panose="03020402040406030203" pitchFamily="66" charset="-78"/>
            <a:cs typeface="Arabic Typesetting" panose="03020402040406030203" pitchFamily="66" charset="-78"/>
          </a:endParaRPr>
        </a:p>
      </dgm:t>
    </dgm:pt>
    <dgm:pt modelId="{6C5D32E0-5F8D-49C9-8DFA-D5BC7A7A23DA}" type="parTrans" cxnId="{9AF5D3DB-C3C3-4FEC-9E78-719AE4E14693}">
      <dgm:prSet/>
      <dgm:spPr/>
      <dgm:t>
        <a:bodyPr/>
        <a:lstStyle/>
        <a:p>
          <a:pPr rtl="1"/>
          <a:endParaRPr lang="fr-FR" sz="2000" b="1">
            <a:latin typeface="Arabic Typesetting" panose="03020402040406030203" pitchFamily="66" charset="-78"/>
            <a:cs typeface="Arabic Typesetting" panose="03020402040406030203" pitchFamily="66" charset="-78"/>
          </a:endParaRPr>
        </a:p>
      </dgm:t>
    </dgm:pt>
    <dgm:pt modelId="{2C47DBA7-ACAF-4878-89DC-96B018892070}" type="sibTrans" cxnId="{9AF5D3DB-C3C3-4FEC-9E78-719AE4E14693}">
      <dgm:prSet/>
      <dgm:spPr/>
      <dgm:t>
        <a:bodyPr/>
        <a:lstStyle/>
        <a:p>
          <a:pPr rtl="1"/>
          <a:endParaRPr lang="fr-FR" sz="2000" b="1">
            <a:latin typeface="Arabic Typesetting" panose="03020402040406030203" pitchFamily="66" charset="-78"/>
            <a:cs typeface="Arabic Typesetting" panose="03020402040406030203" pitchFamily="66" charset="-78"/>
          </a:endParaRPr>
        </a:p>
      </dgm:t>
    </dgm:pt>
    <dgm:pt modelId="{A5EFF20F-A118-4996-9C52-382F50FC0571}">
      <dgm:prSet phldrT="[Texte]" custT="1"/>
      <dgm:spPr>
        <a:ln>
          <a:noFill/>
        </a:ln>
      </dgm:spPr>
      <dgm:t>
        <a:bodyPr/>
        <a:lstStyle/>
        <a:p>
          <a:pPr rtl="1"/>
          <a:endParaRPr lang="fr-FR" sz="2800" b="1" dirty="0">
            <a:latin typeface="Arabic Typesetting" panose="03020402040406030203" pitchFamily="66" charset="-78"/>
            <a:cs typeface="Arabic Typesetting" panose="03020402040406030203" pitchFamily="66" charset="-78"/>
          </a:endParaRPr>
        </a:p>
      </dgm:t>
    </dgm:pt>
    <dgm:pt modelId="{826B810A-CCFB-4002-BAAF-31FA295879C8}" type="sibTrans" cxnId="{722DE054-BC75-43A2-BF7A-7FA6DE6E1AFC}">
      <dgm:prSet/>
      <dgm:spPr/>
      <dgm:t>
        <a:bodyPr/>
        <a:lstStyle/>
        <a:p>
          <a:pPr rtl="1"/>
          <a:endParaRPr lang="fr-FR" sz="2000" b="1">
            <a:latin typeface="Arabic Typesetting" panose="03020402040406030203" pitchFamily="66" charset="-78"/>
            <a:cs typeface="Arabic Typesetting" panose="03020402040406030203" pitchFamily="66" charset="-78"/>
          </a:endParaRPr>
        </a:p>
      </dgm:t>
    </dgm:pt>
    <dgm:pt modelId="{1D8E0C9D-9FD6-4285-9BB2-6D0903573F49}" type="parTrans" cxnId="{722DE054-BC75-43A2-BF7A-7FA6DE6E1AFC}">
      <dgm:prSet/>
      <dgm:spPr/>
      <dgm:t>
        <a:bodyPr/>
        <a:lstStyle/>
        <a:p>
          <a:pPr rtl="1"/>
          <a:endParaRPr lang="fr-FR" sz="2000" b="1">
            <a:latin typeface="Arabic Typesetting" panose="03020402040406030203" pitchFamily="66" charset="-78"/>
            <a:cs typeface="Arabic Typesetting" panose="03020402040406030203" pitchFamily="66" charset="-78"/>
          </a:endParaRPr>
        </a:p>
      </dgm:t>
    </dgm:pt>
    <dgm:pt modelId="{4858AB0C-41E6-474B-8851-7043EAFB4FBC}" type="pres">
      <dgm:prSet presAssocID="{E7151B9D-61A9-4808-B96F-DFBBB16AFBA9}" presName="CompostProcess" presStyleCnt="0">
        <dgm:presLayoutVars>
          <dgm:dir/>
          <dgm:resizeHandles val="exact"/>
        </dgm:presLayoutVars>
      </dgm:prSet>
      <dgm:spPr/>
    </dgm:pt>
    <dgm:pt modelId="{262FBF35-1D53-4D87-9B81-5703CA874E6D}" type="pres">
      <dgm:prSet presAssocID="{E7151B9D-61A9-4808-B96F-DFBBB16AFBA9}" presName="arrow" presStyleLbl="bgShp" presStyleIdx="0" presStyleCnt="1"/>
      <dgm:spPr/>
    </dgm:pt>
    <dgm:pt modelId="{996FEF28-D37B-4DB7-93DA-8CA4F508DC74}" type="pres">
      <dgm:prSet presAssocID="{E7151B9D-61A9-4808-B96F-DFBBB16AFBA9}" presName="linearProcess" presStyleCnt="0"/>
      <dgm:spPr/>
    </dgm:pt>
    <dgm:pt modelId="{C5C91595-51F4-4408-84FB-FBA4BBBD1415}" type="pres">
      <dgm:prSet presAssocID="{A5EFF20F-A118-4996-9C52-382F50FC0571}" presName="textNode" presStyleLbl="node1" presStyleIdx="0" presStyleCnt="3" custLinFactX="-19989" custLinFactNeighborX="-100000" custLinFactNeighborY="-2256">
        <dgm:presLayoutVars>
          <dgm:bulletEnabled val="1"/>
        </dgm:presLayoutVars>
      </dgm:prSet>
      <dgm:spPr/>
      <dgm:t>
        <a:bodyPr/>
        <a:lstStyle/>
        <a:p>
          <a:endParaRPr lang="fr-FR"/>
        </a:p>
      </dgm:t>
    </dgm:pt>
    <dgm:pt modelId="{C71F797A-BD18-4A06-B588-BA58EE12747B}" type="pres">
      <dgm:prSet presAssocID="{826B810A-CCFB-4002-BAAF-31FA295879C8}" presName="sibTrans" presStyleCnt="0"/>
      <dgm:spPr/>
    </dgm:pt>
    <dgm:pt modelId="{F29FCF12-67CD-4027-BC1F-3BA335C9F386}" type="pres">
      <dgm:prSet presAssocID="{9550A042-907A-486B-B487-DD005B2E3FE2}" presName="textNode" presStyleLbl="node1" presStyleIdx="1" presStyleCnt="3">
        <dgm:presLayoutVars>
          <dgm:bulletEnabled val="1"/>
        </dgm:presLayoutVars>
      </dgm:prSet>
      <dgm:spPr/>
      <dgm:t>
        <a:bodyPr/>
        <a:lstStyle/>
        <a:p>
          <a:endParaRPr lang="fr-FR"/>
        </a:p>
      </dgm:t>
    </dgm:pt>
    <dgm:pt modelId="{B5662021-7170-4FA8-9EA2-F52DE517111C}" type="pres">
      <dgm:prSet presAssocID="{7AC0F5C3-297B-4371-ABA5-175C4A3F723E}" presName="sibTrans" presStyleCnt="0"/>
      <dgm:spPr/>
    </dgm:pt>
    <dgm:pt modelId="{4632ADAA-45F8-4D63-B334-6C3537654DE0}" type="pres">
      <dgm:prSet presAssocID="{DC19A516-4FA3-4F52-9DF2-BB05C9140C7B}" presName="textNode" presStyleLbl="node1" presStyleIdx="2" presStyleCnt="3" custLinFactNeighborX="-33836" custLinFactNeighborY="-1278">
        <dgm:presLayoutVars>
          <dgm:bulletEnabled val="1"/>
        </dgm:presLayoutVars>
      </dgm:prSet>
      <dgm:spPr/>
      <dgm:t>
        <a:bodyPr/>
        <a:lstStyle/>
        <a:p>
          <a:endParaRPr lang="fr-FR"/>
        </a:p>
      </dgm:t>
    </dgm:pt>
  </dgm:ptLst>
  <dgm:cxnLst>
    <dgm:cxn modelId="{D1AE449C-C2BA-45EB-85A7-51664248268F}" type="presOf" srcId="{A5EFF20F-A118-4996-9C52-382F50FC0571}" destId="{C5C91595-51F4-4408-84FB-FBA4BBBD1415}" srcOrd="0" destOrd="0" presId="urn:microsoft.com/office/officeart/2005/8/layout/hProcess9"/>
    <dgm:cxn modelId="{AB16D5A2-979A-4D92-8519-8D2B2D052CF1}" type="presOf" srcId="{E7151B9D-61A9-4808-B96F-DFBBB16AFBA9}" destId="{4858AB0C-41E6-474B-8851-7043EAFB4FBC}" srcOrd="0" destOrd="0" presId="urn:microsoft.com/office/officeart/2005/8/layout/hProcess9"/>
    <dgm:cxn modelId="{722DE054-BC75-43A2-BF7A-7FA6DE6E1AFC}" srcId="{E7151B9D-61A9-4808-B96F-DFBBB16AFBA9}" destId="{A5EFF20F-A118-4996-9C52-382F50FC0571}" srcOrd="0" destOrd="0" parTransId="{1D8E0C9D-9FD6-4285-9BB2-6D0903573F49}" sibTransId="{826B810A-CCFB-4002-BAAF-31FA295879C8}"/>
    <dgm:cxn modelId="{EFDEADDB-8B72-4A50-8DE8-E56B1FD9744A}" srcId="{E7151B9D-61A9-4808-B96F-DFBBB16AFBA9}" destId="{9550A042-907A-486B-B487-DD005B2E3FE2}" srcOrd="1" destOrd="0" parTransId="{CA8C180F-3245-4C39-847E-7E59921515E9}" sibTransId="{7AC0F5C3-297B-4371-ABA5-175C4A3F723E}"/>
    <dgm:cxn modelId="{669BB08F-EC44-4EC2-BC75-924E39BCC867}" type="presOf" srcId="{9550A042-907A-486B-B487-DD005B2E3FE2}" destId="{F29FCF12-67CD-4027-BC1F-3BA335C9F386}" srcOrd="0" destOrd="0" presId="urn:microsoft.com/office/officeart/2005/8/layout/hProcess9"/>
    <dgm:cxn modelId="{9AF5D3DB-C3C3-4FEC-9E78-719AE4E14693}" srcId="{E7151B9D-61A9-4808-B96F-DFBBB16AFBA9}" destId="{DC19A516-4FA3-4F52-9DF2-BB05C9140C7B}" srcOrd="2" destOrd="0" parTransId="{6C5D32E0-5F8D-49C9-8DFA-D5BC7A7A23DA}" sibTransId="{2C47DBA7-ACAF-4878-89DC-96B018892070}"/>
    <dgm:cxn modelId="{B03F5B11-8FC8-4DC7-B3C7-4C84F28858AD}" type="presOf" srcId="{DC19A516-4FA3-4F52-9DF2-BB05C9140C7B}" destId="{4632ADAA-45F8-4D63-B334-6C3537654DE0}" srcOrd="0" destOrd="0" presId="urn:microsoft.com/office/officeart/2005/8/layout/hProcess9"/>
    <dgm:cxn modelId="{1D0C9F61-B339-4110-99ED-78D7BCB7B885}" type="presParOf" srcId="{4858AB0C-41E6-474B-8851-7043EAFB4FBC}" destId="{262FBF35-1D53-4D87-9B81-5703CA874E6D}" srcOrd="0" destOrd="0" presId="urn:microsoft.com/office/officeart/2005/8/layout/hProcess9"/>
    <dgm:cxn modelId="{B6475A30-28BD-4AAA-9647-7D88016C0BD9}" type="presParOf" srcId="{4858AB0C-41E6-474B-8851-7043EAFB4FBC}" destId="{996FEF28-D37B-4DB7-93DA-8CA4F508DC74}" srcOrd="1" destOrd="0" presId="urn:microsoft.com/office/officeart/2005/8/layout/hProcess9"/>
    <dgm:cxn modelId="{DFAB479C-4F36-460B-811F-1545C0B88F05}" type="presParOf" srcId="{996FEF28-D37B-4DB7-93DA-8CA4F508DC74}" destId="{C5C91595-51F4-4408-84FB-FBA4BBBD1415}" srcOrd="0" destOrd="0" presId="urn:microsoft.com/office/officeart/2005/8/layout/hProcess9"/>
    <dgm:cxn modelId="{46C94C8D-DE63-4B02-BC30-FC85331BC1C2}" type="presParOf" srcId="{996FEF28-D37B-4DB7-93DA-8CA4F508DC74}" destId="{C71F797A-BD18-4A06-B588-BA58EE12747B}" srcOrd="1" destOrd="0" presId="urn:microsoft.com/office/officeart/2005/8/layout/hProcess9"/>
    <dgm:cxn modelId="{89EEC178-5CD3-4410-B235-964E4A125C54}" type="presParOf" srcId="{996FEF28-D37B-4DB7-93DA-8CA4F508DC74}" destId="{F29FCF12-67CD-4027-BC1F-3BA335C9F386}" srcOrd="2" destOrd="0" presId="urn:microsoft.com/office/officeart/2005/8/layout/hProcess9"/>
    <dgm:cxn modelId="{C78581E8-C0B4-4384-8632-9D1D819EEB44}" type="presParOf" srcId="{996FEF28-D37B-4DB7-93DA-8CA4F508DC74}" destId="{B5662021-7170-4FA8-9EA2-F52DE517111C}" srcOrd="3" destOrd="0" presId="urn:microsoft.com/office/officeart/2005/8/layout/hProcess9"/>
    <dgm:cxn modelId="{E032520F-2C22-45CA-94F1-C4556E7BFC4A}" type="presParOf" srcId="{996FEF28-D37B-4DB7-93DA-8CA4F508DC74}" destId="{4632ADAA-45F8-4D63-B334-6C3537654DE0}" srcOrd="4" destOrd="0" presId="urn:microsoft.com/office/officeart/2005/8/layout/hProcess9"/>
  </dgm:cxnLst>
  <dgm:bg>
    <a:noFill/>
  </dgm:bg>
  <dgm:whole/>
  <dgm:extLst>
    <a:ext uri="http://schemas.microsoft.com/office/drawing/2008/diagram">
      <dsp:dataModelExt xmlns:dsp="http://schemas.microsoft.com/office/drawing/2008/diagram" xmlns=""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2994CDE7-5117-41B8-A39C-86EB600109D3}" type="doc">
      <dgm:prSet loTypeId="urn:microsoft.com/office/officeart/2005/8/layout/process4" loCatId="process" qsTypeId="urn:microsoft.com/office/officeart/2005/8/quickstyle/simple5" qsCatId="simple" csTypeId="urn:microsoft.com/office/officeart/2005/8/colors/colorful3" csCatId="colorful" phldr="1"/>
      <dgm:spPr/>
      <dgm:t>
        <a:bodyPr/>
        <a:lstStyle/>
        <a:p>
          <a:endParaRPr lang="fr-FR"/>
        </a:p>
      </dgm:t>
    </dgm:pt>
    <dgm:pt modelId="{313D07A9-290C-4361-8484-C41226BE89CB}">
      <dgm:prSet phldrT="[Texte]" custT="1"/>
      <dgm:spPr/>
      <dgm:t>
        <a:bodyPr/>
        <a:lstStyle/>
        <a:p>
          <a:r>
            <a:rPr lang="ar-DZ" sz="4000" b="1" dirty="0" smtClean="0">
              <a:latin typeface="Arabic Typesetting" panose="03020402040406030203" pitchFamily="66" charset="-78"/>
              <a:cs typeface="Arabic Typesetting" panose="03020402040406030203" pitchFamily="66" charset="-78"/>
            </a:rPr>
            <a:t>تقدير</a:t>
          </a:r>
          <a:r>
            <a:rPr lang="ar-DZ" sz="4000" b="1" baseline="0" dirty="0" smtClean="0">
              <a:latin typeface="Arabic Typesetting" panose="03020402040406030203" pitchFamily="66" charset="-78"/>
              <a:cs typeface="Arabic Typesetting" panose="03020402040406030203" pitchFamily="66" charset="-78"/>
            </a:rPr>
            <a:t> الوظائف المستقبلية</a:t>
          </a:r>
          <a:endParaRPr lang="fr-FR" sz="4000" b="1" dirty="0">
            <a:latin typeface="Arabic Typesetting" panose="03020402040406030203" pitchFamily="66" charset="-78"/>
            <a:cs typeface="Arabic Typesetting" panose="03020402040406030203" pitchFamily="66" charset="-78"/>
          </a:endParaRPr>
        </a:p>
      </dgm:t>
    </dgm:pt>
    <dgm:pt modelId="{0BF998DD-F767-497D-8E29-19327F3D517D}" type="parTrans" cxnId="{51653CB3-9DEE-45B5-AAA6-01C58421379E}">
      <dgm:prSet/>
      <dgm:spPr/>
      <dgm:t>
        <a:bodyPr/>
        <a:lstStyle/>
        <a:p>
          <a:endParaRPr lang="fr-FR" sz="3600" b="1">
            <a:latin typeface="Arabic Typesetting" panose="03020402040406030203" pitchFamily="66" charset="-78"/>
            <a:cs typeface="Arabic Typesetting" panose="03020402040406030203" pitchFamily="66" charset="-78"/>
          </a:endParaRPr>
        </a:p>
      </dgm:t>
    </dgm:pt>
    <dgm:pt modelId="{0B1BC470-855A-4B07-9E83-495D1449D102}" type="sibTrans" cxnId="{51653CB3-9DEE-45B5-AAA6-01C58421379E}">
      <dgm:prSet/>
      <dgm:spPr/>
      <dgm:t>
        <a:bodyPr/>
        <a:lstStyle/>
        <a:p>
          <a:endParaRPr lang="fr-FR" sz="3600" b="1">
            <a:latin typeface="Arabic Typesetting" panose="03020402040406030203" pitchFamily="66" charset="-78"/>
            <a:cs typeface="Arabic Typesetting" panose="03020402040406030203" pitchFamily="66" charset="-78"/>
          </a:endParaRPr>
        </a:p>
      </dgm:t>
    </dgm:pt>
    <dgm:pt modelId="{92ACCFA6-856B-4E8F-AA7E-CC25B5C6824E}">
      <dgm:prSet phldrT="[Texte]" custT="1"/>
      <dgm:spPr/>
      <dgm:t>
        <a:bodyPr/>
        <a:lstStyle/>
        <a:p>
          <a:r>
            <a:rPr lang="ar-DZ" sz="4000" b="1" dirty="0" smtClean="0">
              <a:latin typeface="Arabic Typesetting" panose="03020402040406030203" pitchFamily="66" charset="-78"/>
              <a:cs typeface="Arabic Typesetting" panose="03020402040406030203" pitchFamily="66" charset="-78"/>
            </a:rPr>
            <a:t>تحليل الفارق واقتراحات الاجراءات</a:t>
          </a:r>
          <a:endParaRPr lang="fr-FR" sz="4000" b="1" dirty="0">
            <a:latin typeface="Arabic Typesetting" panose="03020402040406030203" pitchFamily="66" charset="-78"/>
            <a:cs typeface="Arabic Typesetting" panose="03020402040406030203" pitchFamily="66" charset="-78"/>
          </a:endParaRPr>
        </a:p>
      </dgm:t>
    </dgm:pt>
    <dgm:pt modelId="{1E236DBC-33EF-41FB-8C8B-161E057FBB21}" type="parTrans" cxnId="{29BC5D90-E6EA-4AF6-8403-C0A79814C02F}">
      <dgm:prSet/>
      <dgm:spPr/>
      <dgm:t>
        <a:bodyPr/>
        <a:lstStyle/>
        <a:p>
          <a:endParaRPr lang="fr-FR" sz="3600" b="1">
            <a:latin typeface="Arabic Typesetting" panose="03020402040406030203" pitchFamily="66" charset="-78"/>
            <a:cs typeface="Arabic Typesetting" panose="03020402040406030203" pitchFamily="66" charset="-78"/>
          </a:endParaRPr>
        </a:p>
      </dgm:t>
    </dgm:pt>
    <dgm:pt modelId="{54636D7B-A1E0-45BD-B4F8-E999323D4896}" type="sibTrans" cxnId="{29BC5D90-E6EA-4AF6-8403-C0A79814C02F}">
      <dgm:prSet/>
      <dgm:spPr/>
      <dgm:t>
        <a:bodyPr/>
        <a:lstStyle/>
        <a:p>
          <a:endParaRPr lang="fr-FR" sz="3600" b="1">
            <a:latin typeface="Arabic Typesetting" panose="03020402040406030203" pitchFamily="66" charset="-78"/>
            <a:cs typeface="Arabic Typesetting" panose="03020402040406030203" pitchFamily="66" charset="-78"/>
          </a:endParaRPr>
        </a:p>
      </dgm:t>
    </dgm:pt>
    <dgm:pt modelId="{0143BDD3-D386-4A07-BE7F-34728ED2C12F}">
      <dgm:prSet phldrT="[Texte]" custT="1"/>
      <dgm:spPr/>
      <dgm:t>
        <a:bodyPr/>
        <a:lstStyle/>
        <a:p>
          <a:r>
            <a:rPr lang="ar-DZ" sz="4000" b="1" dirty="0" smtClean="0">
              <a:latin typeface="Arabic Typesetting" panose="03020402040406030203" pitchFamily="66" charset="-78"/>
              <a:cs typeface="Arabic Typesetting" panose="03020402040406030203" pitchFamily="66" charset="-78"/>
            </a:rPr>
            <a:t>تقدير</a:t>
          </a:r>
          <a:r>
            <a:rPr lang="ar-DZ" sz="4000" b="1" baseline="0" dirty="0" smtClean="0">
              <a:latin typeface="Arabic Typesetting" panose="03020402040406030203" pitchFamily="66" charset="-78"/>
              <a:cs typeface="Arabic Typesetting" panose="03020402040406030203" pitchFamily="66" charset="-78"/>
            </a:rPr>
            <a:t> عرض الموارد البشرية في سوق العمل</a:t>
          </a:r>
          <a:endParaRPr lang="fr-FR" sz="4000" b="1" dirty="0">
            <a:latin typeface="Arabic Typesetting" panose="03020402040406030203" pitchFamily="66" charset="-78"/>
            <a:cs typeface="Arabic Typesetting" panose="03020402040406030203" pitchFamily="66" charset="-78"/>
          </a:endParaRPr>
        </a:p>
      </dgm:t>
    </dgm:pt>
    <dgm:pt modelId="{E488C58D-2EAA-4B44-9355-4452174FF36B}" type="parTrans" cxnId="{3D426834-3D39-42C7-80C1-38665533CB6D}">
      <dgm:prSet/>
      <dgm:spPr/>
      <dgm:t>
        <a:bodyPr/>
        <a:lstStyle/>
        <a:p>
          <a:endParaRPr lang="fr-FR" sz="3600" b="1">
            <a:latin typeface="Arabic Typesetting" panose="03020402040406030203" pitchFamily="66" charset="-78"/>
            <a:cs typeface="Arabic Typesetting" panose="03020402040406030203" pitchFamily="66" charset="-78"/>
          </a:endParaRPr>
        </a:p>
      </dgm:t>
    </dgm:pt>
    <dgm:pt modelId="{76FAC142-4719-466D-925B-4EE69A24C68B}" type="sibTrans" cxnId="{3D426834-3D39-42C7-80C1-38665533CB6D}">
      <dgm:prSet/>
      <dgm:spPr/>
      <dgm:t>
        <a:bodyPr/>
        <a:lstStyle/>
        <a:p>
          <a:endParaRPr lang="fr-FR" sz="3600" b="1">
            <a:latin typeface="Arabic Typesetting" panose="03020402040406030203" pitchFamily="66" charset="-78"/>
            <a:cs typeface="Arabic Typesetting" panose="03020402040406030203" pitchFamily="66" charset="-78"/>
          </a:endParaRPr>
        </a:p>
      </dgm:t>
    </dgm:pt>
    <dgm:pt modelId="{085EC680-9C37-424F-9C53-BAD11CDBF63A}">
      <dgm:prSet phldrT="[Texte]" custT="1"/>
      <dgm:spPr/>
      <dgm:t>
        <a:bodyPr/>
        <a:lstStyle/>
        <a:p>
          <a:r>
            <a:rPr lang="ar-DZ" sz="4000" b="1" dirty="0" smtClean="0">
              <a:latin typeface="Arabic Typesetting" panose="03020402040406030203" pitchFamily="66" charset="-78"/>
              <a:cs typeface="Arabic Typesetting" panose="03020402040406030203" pitchFamily="66" charset="-78"/>
            </a:rPr>
            <a:t>تقدير</a:t>
          </a:r>
          <a:r>
            <a:rPr lang="ar-DZ" sz="4000" b="1" baseline="0" dirty="0" smtClean="0">
              <a:latin typeface="Arabic Typesetting" panose="03020402040406030203" pitchFamily="66" charset="-78"/>
              <a:cs typeface="Arabic Typesetting" panose="03020402040406030203" pitchFamily="66" charset="-78"/>
            </a:rPr>
            <a:t> العرض من الموارد البشرية</a:t>
          </a:r>
          <a:endParaRPr lang="fr-FR" sz="4000" b="1" dirty="0">
            <a:latin typeface="Arabic Typesetting" panose="03020402040406030203" pitchFamily="66" charset="-78"/>
            <a:cs typeface="Arabic Typesetting" panose="03020402040406030203" pitchFamily="66" charset="-78"/>
          </a:endParaRPr>
        </a:p>
      </dgm:t>
    </dgm:pt>
    <dgm:pt modelId="{77036A71-0374-4B23-A4B5-5F4C3B0E93BF}" type="parTrans" cxnId="{17FB3363-3517-4331-9CD7-12607DFF8B03}">
      <dgm:prSet/>
      <dgm:spPr/>
      <dgm:t>
        <a:bodyPr/>
        <a:lstStyle/>
        <a:p>
          <a:endParaRPr lang="fr-FR" sz="3600" b="1">
            <a:latin typeface="Arabic Typesetting" panose="03020402040406030203" pitchFamily="66" charset="-78"/>
            <a:cs typeface="Arabic Typesetting" panose="03020402040406030203" pitchFamily="66" charset="-78"/>
          </a:endParaRPr>
        </a:p>
      </dgm:t>
    </dgm:pt>
    <dgm:pt modelId="{2D8523ED-ABB4-40FF-991A-3DC9193F2458}" type="sibTrans" cxnId="{17FB3363-3517-4331-9CD7-12607DFF8B03}">
      <dgm:prSet/>
      <dgm:spPr/>
      <dgm:t>
        <a:bodyPr/>
        <a:lstStyle/>
        <a:p>
          <a:endParaRPr lang="fr-FR" sz="3600" b="1">
            <a:latin typeface="Arabic Typesetting" panose="03020402040406030203" pitchFamily="66" charset="-78"/>
            <a:cs typeface="Arabic Typesetting" panose="03020402040406030203" pitchFamily="66" charset="-78"/>
          </a:endParaRPr>
        </a:p>
      </dgm:t>
    </dgm:pt>
    <dgm:pt modelId="{120E469C-99AA-43A4-9531-6A91FD0C9730}" type="pres">
      <dgm:prSet presAssocID="{2994CDE7-5117-41B8-A39C-86EB600109D3}" presName="Name0" presStyleCnt="0">
        <dgm:presLayoutVars>
          <dgm:dir/>
          <dgm:animLvl val="lvl"/>
          <dgm:resizeHandles val="exact"/>
        </dgm:presLayoutVars>
      </dgm:prSet>
      <dgm:spPr/>
      <dgm:t>
        <a:bodyPr/>
        <a:lstStyle/>
        <a:p>
          <a:endParaRPr lang="fr-FR"/>
        </a:p>
      </dgm:t>
    </dgm:pt>
    <dgm:pt modelId="{DA777C3E-DD2C-4534-8184-77F8F1F7C57C}" type="pres">
      <dgm:prSet presAssocID="{92ACCFA6-856B-4E8F-AA7E-CC25B5C6824E}" presName="boxAndChildren" presStyleCnt="0"/>
      <dgm:spPr/>
    </dgm:pt>
    <dgm:pt modelId="{5AB5020C-FFDB-464D-915E-DC8A86CCE76D}" type="pres">
      <dgm:prSet presAssocID="{92ACCFA6-856B-4E8F-AA7E-CC25B5C6824E}" presName="parentTextBox" presStyleLbl="node1" presStyleIdx="0" presStyleCnt="4"/>
      <dgm:spPr/>
      <dgm:t>
        <a:bodyPr/>
        <a:lstStyle/>
        <a:p>
          <a:endParaRPr lang="fr-FR"/>
        </a:p>
      </dgm:t>
    </dgm:pt>
    <dgm:pt modelId="{78CB52FC-709D-40A0-8F4A-B8A1C51174B4}" type="pres">
      <dgm:prSet presAssocID="{76FAC142-4719-466D-925B-4EE69A24C68B}" presName="sp" presStyleCnt="0"/>
      <dgm:spPr/>
    </dgm:pt>
    <dgm:pt modelId="{6E4FCCFB-D834-49EF-A7DD-A2AC8737F9C0}" type="pres">
      <dgm:prSet presAssocID="{0143BDD3-D386-4A07-BE7F-34728ED2C12F}" presName="arrowAndChildren" presStyleCnt="0"/>
      <dgm:spPr/>
    </dgm:pt>
    <dgm:pt modelId="{4EE5657C-DEF6-478E-9A99-3EE1911A35B7}" type="pres">
      <dgm:prSet presAssocID="{0143BDD3-D386-4A07-BE7F-34728ED2C12F}" presName="parentTextArrow" presStyleLbl="node1" presStyleIdx="1" presStyleCnt="4"/>
      <dgm:spPr/>
      <dgm:t>
        <a:bodyPr/>
        <a:lstStyle/>
        <a:p>
          <a:endParaRPr lang="fr-FR"/>
        </a:p>
      </dgm:t>
    </dgm:pt>
    <dgm:pt modelId="{452695CA-205B-457C-8522-9B94D7FA5AC9}" type="pres">
      <dgm:prSet presAssocID="{2D8523ED-ABB4-40FF-991A-3DC9193F2458}" presName="sp" presStyleCnt="0"/>
      <dgm:spPr/>
    </dgm:pt>
    <dgm:pt modelId="{B65B6444-0C42-4E68-B8DD-9D5451F9AD98}" type="pres">
      <dgm:prSet presAssocID="{085EC680-9C37-424F-9C53-BAD11CDBF63A}" presName="arrowAndChildren" presStyleCnt="0"/>
      <dgm:spPr/>
    </dgm:pt>
    <dgm:pt modelId="{4C91394C-4CBB-4BD0-AA37-822ED3967CF5}" type="pres">
      <dgm:prSet presAssocID="{085EC680-9C37-424F-9C53-BAD11CDBF63A}" presName="parentTextArrow" presStyleLbl="node1" presStyleIdx="2" presStyleCnt="4"/>
      <dgm:spPr/>
      <dgm:t>
        <a:bodyPr/>
        <a:lstStyle/>
        <a:p>
          <a:endParaRPr lang="fr-FR"/>
        </a:p>
      </dgm:t>
    </dgm:pt>
    <dgm:pt modelId="{07A08060-E5BB-4021-871D-834D14374E09}" type="pres">
      <dgm:prSet presAssocID="{0B1BC470-855A-4B07-9E83-495D1449D102}" presName="sp" presStyleCnt="0"/>
      <dgm:spPr/>
    </dgm:pt>
    <dgm:pt modelId="{E53C54D8-C1B1-4737-A6A5-53A941C4675E}" type="pres">
      <dgm:prSet presAssocID="{313D07A9-290C-4361-8484-C41226BE89CB}" presName="arrowAndChildren" presStyleCnt="0"/>
      <dgm:spPr/>
    </dgm:pt>
    <dgm:pt modelId="{F336D4B7-2B1B-4AAC-B78A-C091453486AA}" type="pres">
      <dgm:prSet presAssocID="{313D07A9-290C-4361-8484-C41226BE89CB}" presName="parentTextArrow" presStyleLbl="node1" presStyleIdx="3" presStyleCnt="4" custLinFactNeighborX="9513" custLinFactNeighborY="-1152"/>
      <dgm:spPr/>
      <dgm:t>
        <a:bodyPr/>
        <a:lstStyle/>
        <a:p>
          <a:endParaRPr lang="fr-FR"/>
        </a:p>
      </dgm:t>
    </dgm:pt>
  </dgm:ptLst>
  <dgm:cxnLst>
    <dgm:cxn modelId="{0827D5C6-CDE3-4552-AA52-9378AD81499D}" type="presOf" srcId="{085EC680-9C37-424F-9C53-BAD11CDBF63A}" destId="{4C91394C-4CBB-4BD0-AA37-822ED3967CF5}" srcOrd="0" destOrd="0" presId="urn:microsoft.com/office/officeart/2005/8/layout/process4"/>
    <dgm:cxn modelId="{29BC5D90-E6EA-4AF6-8403-C0A79814C02F}" srcId="{2994CDE7-5117-41B8-A39C-86EB600109D3}" destId="{92ACCFA6-856B-4E8F-AA7E-CC25B5C6824E}" srcOrd="3" destOrd="0" parTransId="{1E236DBC-33EF-41FB-8C8B-161E057FBB21}" sibTransId="{54636D7B-A1E0-45BD-B4F8-E999323D4896}"/>
    <dgm:cxn modelId="{17FB3363-3517-4331-9CD7-12607DFF8B03}" srcId="{2994CDE7-5117-41B8-A39C-86EB600109D3}" destId="{085EC680-9C37-424F-9C53-BAD11CDBF63A}" srcOrd="1" destOrd="0" parTransId="{77036A71-0374-4B23-A4B5-5F4C3B0E93BF}" sibTransId="{2D8523ED-ABB4-40FF-991A-3DC9193F2458}"/>
    <dgm:cxn modelId="{51653CB3-9DEE-45B5-AAA6-01C58421379E}" srcId="{2994CDE7-5117-41B8-A39C-86EB600109D3}" destId="{313D07A9-290C-4361-8484-C41226BE89CB}" srcOrd="0" destOrd="0" parTransId="{0BF998DD-F767-497D-8E29-19327F3D517D}" sibTransId="{0B1BC470-855A-4B07-9E83-495D1449D102}"/>
    <dgm:cxn modelId="{3D426834-3D39-42C7-80C1-38665533CB6D}" srcId="{2994CDE7-5117-41B8-A39C-86EB600109D3}" destId="{0143BDD3-D386-4A07-BE7F-34728ED2C12F}" srcOrd="2" destOrd="0" parTransId="{E488C58D-2EAA-4B44-9355-4452174FF36B}" sibTransId="{76FAC142-4719-466D-925B-4EE69A24C68B}"/>
    <dgm:cxn modelId="{23667EA1-8589-4AE3-A819-141B504A5F74}" type="presOf" srcId="{313D07A9-290C-4361-8484-C41226BE89CB}" destId="{F336D4B7-2B1B-4AAC-B78A-C091453486AA}" srcOrd="0" destOrd="0" presId="urn:microsoft.com/office/officeart/2005/8/layout/process4"/>
    <dgm:cxn modelId="{29D7DCC4-575C-4C83-90D2-223CA8BD2B32}" type="presOf" srcId="{2994CDE7-5117-41B8-A39C-86EB600109D3}" destId="{120E469C-99AA-43A4-9531-6A91FD0C9730}" srcOrd="0" destOrd="0" presId="urn:microsoft.com/office/officeart/2005/8/layout/process4"/>
    <dgm:cxn modelId="{FCC576DB-FBA3-4FB9-B11E-5580B1DECAD4}" type="presOf" srcId="{0143BDD3-D386-4A07-BE7F-34728ED2C12F}" destId="{4EE5657C-DEF6-478E-9A99-3EE1911A35B7}" srcOrd="0" destOrd="0" presId="urn:microsoft.com/office/officeart/2005/8/layout/process4"/>
    <dgm:cxn modelId="{8B038885-C154-41BA-BC1E-DC51AAF979AB}" type="presOf" srcId="{92ACCFA6-856B-4E8F-AA7E-CC25B5C6824E}" destId="{5AB5020C-FFDB-464D-915E-DC8A86CCE76D}" srcOrd="0" destOrd="0" presId="urn:microsoft.com/office/officeart/2005/8/layout/process4"/>
    <dgm:cxn modelId="{991CDFF7-2849-492B-9682-1BEAAC6DC793}" type="presParOf" srcId="{120E469C-99AA-43A4-9531-6A91FD0C9730}" destId="{DA777C3E-DD2C-4534-8184-77F8F1F7C57C}" srcOrd="0" destOrd="0" presId="urn:microsoft.com/office/officeart/2005/8/layout/process4"/>
    <dgm:cxn modelId="{65DF212E-F26A-4C7F-AB59-B112C26C3249}" type="presParOf" srcId="{DA777C3E-DD2C-4534-8184-77F8F1F7C57C}" destId="{5AB5020C-FFDB-464D-915E-DC8A86CCE76D}" srcOrd="0" destOrd="0" presId="urn:microsoft.com/office/officeart/2005/8/layout/process4"/>
    <dgm:cxn modelId="{3F0132A6-1F6F-4A19-8745-8A1938F3F7FA}" type="presParOf" srcId="{120E469C-99AA-43A4-9531-6A91FD0C9730}" destId="{78CB52FC-709D-40A0-8F4A-B8A1C51174B4}" srcOrd="1" destOrd="0" presId="urn:microsoft.com/office/officeart/2005/8/layout/process4"/>
    <dgm:cxn modelId="{3321147A-F9A9-4D33-953B-F6AF74A966D2}" type="presParOf" srcId="{120E469C-99AA-43A4-9531-6A91FD0C9730}" destId="{6E4FCCFB-D834-49EF-A7DD-A2AC8737F9C0}" srcOrd="2" destOrd="0" presId="urn:microsoft.com/office/officeart/2005/8/layout/process4"/>
    <dgm:cxn modelId="{C3C1CE67-5DEC-4E1B-AA09-A195767E07BD}" type="presParOf" srcId="{6E4FCCFB-D834-49EF-A7DD-A2AC8737F9C0}" destId="{4EE5657C-DEF6-478E-9A99-3EE1911A35B7}" srcOrd="0" destOrd="0" presId="urn:microsoft.com/office/officeart/2005/8/layout/process4"/>
    <dgm:cxn modelId="{E8056704-D8E7-476C-8C1C-A4174EAF4786}" type="presParOf" srcId="{120E469C-99AA-43A4-9531-6A91FD0C9730}" destId="{452695CA-205B-457C-8522-9B94D7FA5AC9}" srcOrd="3" destOrd="0" presId="urn:microsoft.com/office/officeart/2005/8/layout/process4"/>
    <dgm:cxn modelId="{0BB50747-B0F8-4353-8C8E-6EC3CF8CF842}" type="presParOf" srcId="{120E469C-99AA-43A4-9531-6A91FD0C9730}" destId="{B65B6444-0C42-4E68-B8DD-9D5451F9AD98}" srcOrd="4" destOrd="0" presId="urn:microsoft.com/office/officeart/2005/8/layout/process4"/>
    <dgm:cxn modelId="{50C0F81D-E53D-4475-AC70-3E49EA611A65}" type="presParOf" srcId="{B65B6444-0C42-4E68-B8DD-9D5451F9AD98}" destId="{4C91394C-4CBB-4BD0-AA37-822ED3967CF5}" srcOrd="0" destOrd="0" presId="urn:microsoft.com/office/officeart/2005/8/layout/process4"/>
    <dgm:cxn modelId="{B7DB92A8-E5E1-4558-B467-B13FEECF05BB}" type="presParOf" srcId="{120E469C-99AA-43A4-9531-6A91FD0C9730}" destId="{07A08060-E5BB-4021-871D-834D14374E09}" srcOrd="5" destOrd="0" presId="urn:microsoft.com/office/officeart/2005/8/layout/process4"/>
    <dgm:cxn modelId="{D0BD94C6-04FF-4006-A023-C92BA497AC3C}" type="presParOf" srcId="{120E469C-99AA-43A4-9531-6A91FD0C9730}" destId="{E53C54D8-C1B1-4737-A6A5-53A941C4675E}" srcOrd="6" destOrd="0" presId="urn:microsoft.com/office/officeart/2005/8/layout/process4"/>
    <dgm:cxn modelId="{C41354D8-DD87-4F3C-9470-A0EFC177988C}" type="presParOf" srcId="{E53C54D8-C1B1-4737-A6A5-53A941C4675E}" destId="{F336D4B7-2B1B-4AAC-B78A-C091453486AA}" srcOrd="0" destOrd="0" presId="urn:microsoft.com/office/officeart/2005/8/layout/process4"/>
  </dgm:cxnLst>
  <dgm:bg/>
  <dgm:whole/>
  <dgm:extLst>
    <a:ext uri="http://schemas.microsoft.com/office/drawing/2008/diagram">
      <dsp:dataModelExt xmlns:dsp="http://schemas.microsoft.com/office/drawing/2008/diagram" xmlns="" relId="rId8"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CDF1098B-381B-4B5C-B2A0-9B027AAFEA7D}" type="doc">
      <dgm:prSet loTypeId="urn:microsoft.com/office/officeart/2008/layout/VerticalCurvedList" loCatId="list" qsTypeId="urn:microsoft.com/office/officeart/2005/8/quickstyle/simple1" qsCatId="simple" csTypeId="urn:microsoft.com/office/officeart/2005/8/colors/colorful3" csCatId="colorful" phldr="1"/>
      <dgm:spPr/>
      <dgm:t>
        <a:bodyPr/>
        <a:lstStyle/>
        <a:p>
          <a:endParaRPr lang="fr-FR"/>
        </a:p>
      </dgm:t>
    </dgm:pt>
    <dgm:pt modelId="{819570EF-6B1A-47B5-8989-E86160A300F0}">
      <dgm:prSet phldrT="[Texte]" custT="1"/>
      <dgm:spPr/>
      <dgm:t>
        <a:bodyPr/>
        <a:lstStyle/>
        <a:p>
          <a:pPr algn="just" rtl="1"/>
          <a:r>
            <a:rPr lang="ar-DZ" sz="2400" dirty="0" smtClean="0">
              <a:solidFill>
                <a:schemeClr val="bg1"/>
              </a:solidFill>
            </a:rPr>
            <a:t>تقديم نظرة مستقبلية تحسبيه لتحقيق التوافق بين الوظائف المستقبلية والكفاءات الواجب توفيرها</a:t>
          </a:r>
          <a:r>
            <a:rPr lang="ar-DZ" sz="2400" b="1" dirty="0" smtClean="0">
              <a:latin typeface="Arabic Typesetting" panose="03020402040406030203" pitchFamily="66" charset="-78"/>
              <a:cs typeface="Arabic Typesetting" panose="03020402040406030203" pitchFamily="66" charset="-78"/>
            </a:rPr>
            <a:t>.</a:t>
          </a:r>
          <a:endParaRPr lang="fr-FR" sz="2400" b="1" dirty="0">
            <a:latin typeface="Arabic Typesetting" panose="03020402040406030203" pitchFamily="66" charset="-78"/>
            <a:cs typeface="Arabic Typesetting" panose="03020402040406030203" pitchFamily="66" charset="-78"/>
          </a:endParaRPr>
        </a:p>
      </dgm:t>
    </dgm:pt>
    <dgm:pt modelId="{572B7BC8-1252-4D5B-B1D7-485DE52057AA}" type="parTrans" cxnId="{AA0E793C-C6CD-497B-9DC9-8A4A8CA50F16}">
      <dgm:prSet/>
      <dgm:spPr/>
      <dgm:t>
        <a:bodyPr/>
        <a:lstStyle/>
        <a:p>
          <a:pPr algn="just" rtl="1"/>
          <a:endParaRPr lang="fr-FR" sz="2400" b="1">
            <a:latin typeface="Arabic Typesetting" panose="03020402040406030203" pitchFamily="66" charset="-78"/>
            <a:cs typeface="Arabic Typesetting" panose="03020402040406030203" pitchFamily="66" charset="-78"/>
          </a:endParaRPr>
        </a:p>
      </dgm:t>
    </dgm:pt>
    <dgm:pt modelId="{A794CADE-78C5-42D5-BE2E-B45179B89492}" type="sibTrans" cxnId="{AA0E793C-C6CD-497B-9DC9-8A4A8CA50F16}">
      <dgm:prSet/>
      <dgm:spPr/>
      <dgm:t>
        <a:bodyPr/>
        <a:lstStyle/>
        <a:p>
          <a:pPr algn="just" rtl="1"/>
          <a:endParaRPr lang="fr-FR" sz="2400" b="1">
            <a:latin typeface="Arabic Typesetting" panose="03020402040406030203" pitchFamily="66" charset="-78"/>
            <a:cs typeface="Arabic Typesetting" panose="03020402040406030203" pitchFamily="66" charset="-78"/>
          </a:endParaRPr>
        </a:p>
      </dgm:t>
    </dgm:pt>
    <dgm:pt modelId="{FF351039-1E21-4ECA-9D45-6E78B5B58513}">
      <dgm:prSet phldrT="[Texte]" custT="1"/>
      <dgm:spPr/>
      <dgm:t>
        <a:bodyPr/>
        <a:lstStyle/>
        <a:p>
          <a:pPr algn="just" rtl="1"/>
          <a:r>
            <a:rPr lang="ar-DZ" sz="2800" dirty="0" smtClean="0">
              <a:solidFill>
                <a:schemeClr val="bg1"/>
              </a:solidFill>
            </a:rPr>
            <a:t>تحقيق الموائمة بين عوامل التنافسية والتنظيم وتطوير الكفاءات البشرية</a:t>
          </a:r>
          <a:endParaRPr lang="fr-FR" sz="2800" b="1" dirty="0">
            <a:latin typeface="Arabic Typesetting" panose="03020402040406030203" pitchFamily="66" charset="-78"/>
            <a:cs typeface="Arabic Typesetting" panose="03020402040406030203" pitchFamily="66" charset="-78"/>
          </a:endParaRPr>
        </a:p>
      </dgm:t>
    </dgm:pt>
    <dgm:pt modelId="{152E72F8-4BBB-40A4-90E6-BF6D8CED4377}" type="parTrans" cxnId="{3E27B95F-0266-4FB0-902C-0346930C89BD}">
      <dgm:prSet/>
      <dgm:spPr/>
      <dgm:t>
        <a:bodyPr/>
        <a:lstStyle/>
        <a:p>
          <a:pPr algn="just" rtl="1"/>
          <a:endParaRPr lang="fr-FR" sz="2400" b="1">
            <a:latin typeface="Arabic Typesetting" panose="03020402040406030203" pitchFamily="66" charset="-78"/>
            <a:cs typeface="Arabic Typesetting" panose="03020402040406030203" pitchFamily="66" charset="-78"/>
          </a:endParaRPr>
        </a:p>
      </dgm:t>
    </dgm:pt>
    <dgm:pt modelId="{55E1B659-64FE-4807-B0C8-2DCF5D0FDF0C}" type="sibTrans" cxnId="{3E27B95F-0266-4FB0-902C-0346930C89BD}">
      <dgm:prSet/>
      <dgm:spPr/>
      <dgm:t>
        <a:bodyPr/>
        <a:lstStyle/>
        <a:p>
          <a:pPr algn="just" rtl="1"/>
          <a:endParaRPr lang="fr-FR" sz="2400" b="1">
            <a:latin typeface="Arabic Typesetting" panose="03020402040406030203" pitchFamily="66" charset="-78"/>
            <a:cs typeface="Arabic Typesetting" panose="03020402040406030203" pitchFamily="66" charset="-78"/>
          </a:endParaRPr>
        </a:p>
      </dgm:t>
    </dgm:pt>
    <dgm:pt modelId="{82AF42A9-0A9F-46D9-A563-5E0D0CFE994D}">
      <dgm:prSet phldrT="[Texte]" custT="1"/>
      <dgm:spPr/>
      <dgm:t>
        <a:bodyPr/>
        <a:lstStyle/>
        <a:p>
          <a:pPr algn="just" rtl="1"/>
          <a:endParaRPr lang="fr-FR" sz="3600" b="1" dirty="0">
            <a:latin typeface="Arabic Typesetting" panose="03020402040406030203" pitchFamily="66" charset="-78"/>
            <a:cs typeface="Arabic Typesetting" panose="03020402040406030203" pitchFamily="66" charset="-78"/>
          </a:endParaRPr>
        </a:p>
      </dgm:t>
    </dgm:pt>
    <dgm:pt modelId="{2B906D89-2937-438E-ADCE-E503BADCDDC8}" type="parTrans" cxnId="{826860BD-F6E3-4707-993F-EFA77C9CF98E}">
      <dgm:prSet/>
      <dgm:spPr/>
      <dgm:t>
        <a:bodyPr/>
        <a:lstStyle/>
        <a:p>
          <a:pPr algn="just" rtl="1"/>
          <a:endParaRPr lang="fr-FR" sz="2400" b="1">
            <a:latin typeface="Arabic Typesetting" panose="03020402040406030203" pitchFamily="66" charset="-78"/>
            <a:cs typeface="Arabic Typesetting" panose="03020402040406030203" pitchFamily="66" charset="-78"/>
          </a:endParaRPr>
        </a:p>
      </dgm:t>
    </dgm:pt>
    <dgm:pt modelId="{D6D94FF1-6143-4022-9DF5-F2720D242A9B}" type="sibTrans" cxnId="{826860BD-F6E3-4707-993F-EFA77C9CF98E}">
      <dgm:prSet/>
      <dgm:spPr/>
      <dgm:t>
        <a:bodyPr/>
        <a:lstStyle/>
        <a:p>
          <a:pPr algn="just" rtl="1"/>
          <a:endParaRPr lang="fr-FR" sz="2400" b="1">
            <a:latin typeface="Arabic Typesetting" panose="03020402040406030203" pitchFamily="66" charset="-78"/>
            <a:cs typeface="Arabic Typesetting" panose="03020402040406030203" pitchFamily="66" charset="-78"/>
          </a:endParaRPr>
        </a:p>
      </dgm:t>
    </dgm:pt>
    <dgm:pt modelId="{A73FC81C-B6DC-48EE-B2E0-24A12FB6FC43}">
      <dgm:prSet phldrT="[Texte]" custT="1"/>
      <dgm:spPr/>
      <dgm:t>
        <a:bodyPr/>
        <a:lstStyle/>
        <a:p>
          <a:pPr algn="just" rtl="1"/>
          <a:r>
            <a:rPr lang="ar-DZ" sz="2400" dirty="0" smtClean="0">
              <a:solidFill>
                <a:schemeClr val="bg1"/>
              </a:solidFill>
            </a:rPr>
            <a:t>أفضل السبل لمواكبة التغيرات التكنولوجية والاقتصادية و النتائج المترتبة عنها</a:t>
          </a:r>
          <a:endParaRPr lang="fr-FR" sz="2400" b="1" dirty="0">
            <a:latin typeface="Arabic Typesetting" panose="03020402040406030203" pitchFamily="66" charset="-78"/>
            <a:cs typeface="Arabic Typesetting" panose="03020402040406030203" pitchFamily="66" charset="-78"/>
          </a:endParaRPr>
        </a:p>
      </dgm:t>
    </dgm:pt>
    <dgm:pt modelId="{C9E21E19-4C01-4615-9381-4DB7A169CDD7}" type="parTrans" cxnId="{9D02C496-5421-4A63-B925-D9F837482E06}">
      <dgm:prSet/>
      <dgm:spPr/>
      <dgm:t>
        <a:bodyPr/>
        <a:lstStyle/>
        <a:p>
          <a:pPr algn="just" rtl="1"/>
          <a:endParaRPr lang="fr-FR" sz="2400" b="1">
            <a:latin typeface="Arabic Typesetting" panose="03020402040406030203" pitchFamily="66" charset="-78"/>
            <a:cs typeface="Arabic Typesetting" panose="03020402040406030203" pitchFamily="66" charset="-78"/>
          </a:endParaRPr>
        </a:p>
      </dgm:t>
    </dgm:pt>
    <dgm:pt modelId="{0B425F35-4D4D-4BAF-9177-61FC158A422C}" type="sibTrans" cxnId="{9D02C496-5421-4A63-B925-D9F837482E06}">
      <dgm:prSet/>
      <dgm:spPr/>
      <dgm:t>
        <a:bodyPr/>
        <a:lstStyle/>
        <a:p>
          <a:pPr algn="just" rtl="1"/>
          <a:endParaRPr lang="fr-FR" sz="2400" b="1">
            <a:latin typeface="Arabic Typesetting" panose="03020402040406030203" pitchFamily="66" charset="-78"/>
            <a:cs typeface="Arabic Typesetting" panose="03020402040406030203" pitchFamily="66" charset="-78"/>
          </a:endParaRPr>
        </a:p>
      </dgm:t>
    </dgm:pt>
    <dgm:pt modelId="{74939A2C-943E-429F-BA40-F7586E69AAC3}">
      <dgm:prSet phldrT="[Texte]" custT="1"/>
      <dgm:spPr/>
      <dgm:t>
        <a:bodyPr/>
        <a:lstStyle/>
        <a:p>
          <a:pPr algn="just" rtl="1"/>
          <a:r>
            <a:rPr lang="ar-DZ" sz="2400" dirty="0" smtClean="0">
              <a:solidFill>
                <a:schemeClr val="bg1"/>
              </a:solidFill>
            </a:rPr>
            <a:t>التحديد الدقيق لمتطلبات مناصب العمل والأجر المقابل له</a:t>
          </a:r>
          <a:endParaRPr lang="fr-FR" sz="2400" b="1" dirty="0">
            <a:latin typeface="Arabic Typesetting" panose="03020402040406030203" pitchFamily="66" charset="-78"/>
            <a:cs typeface="Arabic Typesetting" panose="03020402040406030203" pitchFamily="66" charset="-78"/>
          </a:endParaRPr>
        </a:p>
      </dgm:t>
    </dgm:pt>
    <dgm:pt modelId="{032E12EC-F987-4BBC-9A03-E2C8CA5DD391}" type="parTrans" cxnId="{8BD9669D-3639-4015-B930-B76D24F7F218}">
      <dgm:prSet/>
      <dgm:spPr/>
      <dgm:t>
        <a:bodyPr/>
        <a:lstStyle/>
        <a:p>
          <a:pPr algn="just" rtl="1"/>
          <a:endParaRPr lang="fr-FR" sz="2400" b="1">
            <a:latin typeface="Arabic Typesetting" panose="03020402040406030203" pitchFamily="66" charset="-78"/>
            <a:cs typeface="Arabic Typesetting" panose="03020402040406030203" pitchFamily="66" charset="-78"/>
          </a:endParaRPr>
        </a:p>
      </dgm:t>
    </dgm:pt>
    <dgm:pt modelId="{D6618820-97D8-4B05-A2FF-84BF89713BF9}" type="sibTrans" cxnId="{8BD9669D-3639-4015-B930-B76D24F7F218}">
      <dgm:prSet/>
      <dgm:spPr/>
      <dgm:t>
        <a:bodyPr/>
        <a:lstStyle/>
        <a:p>
          <a:pPr algn="just" rtl="1"/>
          <a:endParaRPr lang="fr-FR" sz="2400" b="1">
            <a:latin typeface="Arabic Typesetting" panose="03020402040406030203" pitchFamily="66" charset="-78"/>
            <a:cs typeface="Arabic Typesetting" panose="03020402040406030203" pitchFamily="66" charset="-78"/>
          </a:endParaRPr>
        </a:p>
      </dgm:t>
    </dgm:pt>
    <dgm:pt modelId="{D9C19701-9545-48B0-9615-2AA05C03D30B}" type="pres">
      <dgm:prSet presAssocID="{CDF1098B-381B-4B5C-B2A0-9B027AAFEA7D}" presName="Name0" presStyleCnt="0">
        <dgm:presLayoutVars>
          <dgm:chMax val="7"/>
          <dgm:chPref val="7"/>
          <dgm:dir/>
        </dgm:presLayoutVars>
      </dgm:prSet>
      <dgm:spPr/>
      <dgm:t>
        <a:bodyPr/>
        <a:lstStyle/>
        <a:p>
          <a:endParaRPr lang="fr-FR"/>
        </a:p>
      </dgm:t>
    </dgm:pt>
    <dgm:pt modelId="{794D03B5-3E8E-4E97-A9B3-F2ABC3CC7240}" type="pres">
      <dgm:prSet presAssocID="{CDF1098B-381B-4B5C-B2A0-9B027AAFEA7D}" presName="Name1" presStyleCnt="0"/>
      <dgm:spPr/>
    </dgm:pt>
    <dgm:pt modelId="{AF3DEA8D-3925-42EF-9AC2-6A592B8EEAAB}" type="pres">
      <dgm:prSet presAssocID="{CDF1098B-381B-4B5C-B2A0-9B027AAFEA7D}" presName="cycle" presStyleCnt="0"/>
      <dgm:spPr/>
    </dgm:pt>
    <dgm:pt modelId="{2229B5B1-15DA-46D2-9881-6AE7248A6CA3}" type="pres">
      <dgm:prSet presAssocID="{CDF1098B-381B-4B5C-B2A0-9B027AAFEA7D}" presName="srcNode" presStyleLbl="node1" presStyleIdx="0" presStyleCnt="5"/>
      <dgm:spPr/>
    </dgm:pt>
    <dgm:pt modelId="{DBCF52D4-3176-439D-843B-2E0653E9F0B0}" type="pres">
      <dgm:prSet presAssocID="{CDF1098B-381B-4B5C-B2A0-9B027AAFEA7D}" presName="conn" presStyleLbl="parChTrans1D2" presStyleIdx="0" presStyleCnt="1"/>
      <dgm:spPr/>
      <dgm:t>
        <a:bodyPr/>
        <a:lstStyle/>
        <a:p>
          <a:endParaRPr lang="fr-FR"/>
        </a:p>
      </dgm:t>
    </dgm:pt>
    <dgm:pt modelId="{88A47CF2-85CB-4084-B26E-0AA9C1429B30}" type="pres">
      <dgm:prSet presAssocID="{CDF1098B-381B-4B5C-B2A0-9B027AAFEA7D}" presName="extraNode" presStyleLbl="node1" presStyleIdx="0" presStyleCnt="5"/>
      <dgm:spPr/>
    </dgm:pt>
    <dgm:pt modelId="{FAF23076-3823-4639-B2B1-DEFA784CBF9B}" type="pres">
      <dgm:prSet presAssocID="{CDF1098B-381B-4B5C-B2A0-9B027AAFEA7D}" presName="dstNode" presStyleLbl="node1" presStyleIdx="0" presStyleCnt="5"/>
      <dgm:spPr/>
    </dgm:pt>
    <dgm:pt modelId="{CBEFAD03-D34D-4635-ADAA-C502DA6C4EE1}" type="pres">
      <dgm:prSet presAssocID="{819570EF-6B1A-47B5-8989-E86160A300F0}" presName="text_1" presStyleLbl="node1" presStyleIdx="0" presStyleCnt="5">
        <dgm:presLayoutVars>
          <dgm:bulletEnabled val="1"/>
        </dgm:presLayoutVars>
      </dgm:prSet>
      <dgm:spPr/>
      <dgm:t>
        <a:bodyPr/>
        <a:lstStyle/>
        <a:p>
          <a:endParaRPr lang="fr-FR"/>
        </a:p>
      </dgm:t>
    </dgm:pt>
    <dgm:pt modelId="{DFB9FD30-CE25-410D-8EDD-A21355AB4410}" type="pres">
      <dgm:prSet presAssocID="{819570EF-6B1A-47B5-8989-E86160A300F0}" presName="accent_1" presStyleCnt="0"/>
      <dgm:spPr/>
    </dgm:pt>
    <dgm:pt modelId="{FE2F00D5-6AB2-4531-B626-D6E5EC80186A}" type="pres">
      <dgm:prSet presAssocID="{819570EF-6B1A-47B5-8989-E86160A300F0}" presName="accentRepeatNode" presStyleLbl="solidFgAcc1" presStyleIdx="0" presStyleCnt="5"/>
      <dgm:spPr/>
    </dgm:pt>
    <dgm:pt modelId="{12E9BE71-7307-4C8D-BF84-627E343653ED}" type="pres">
      <dgm:prSet presAssocID="{74939A2C-943E-429F-BA40-F7586E69AAC3}" presName="text_2" presStyleLbl="node1" presStyleIdx="1" presStyleCnt="5">
        <dgm:presLayoutVars>
          <dgm:bulletEnabled val="1"/>
        </dgm:presLayoutVars>
      </dgm:prSet>
      <dgm:spPr/>
      <dgm:t>
        <a:bodyPr/>
        <a:lstStyle/>
        <a:p>
          <a:endParaRPr lang="fr-FR"/>
        </a:p>
      </dgm:t>
    </dgm:pt>
    <dgm:pt modelId="{1065DD06-1083-4BD3-A515-2D6DBD18ED1D}" type="pres">
      <dgm:prSet presAssocID="{74939A2C-943E-429F-BA40-F7586E69AAC3}" presName="accent_2" presStyleCnt="0"/>
      <dgm:spPr/>
    </dgm:pt>
    <dgm:pt modelId="{E58BAF6E-A37A-48A2-AF57-98E37D0EA671}" type="pres">
      <dgm:prSet presAssocID="{74939A2C-943E-429F-BA40-F7586E69AAC3}" presName="accentRepeatNode" presStyleLbl="solidFgAcc1" presStyleIdx="1" presStyleCnt="5"/>
      <dgm:spPr/>
    </dgm:pt>
    <dgm:pt modelId="{9301D185-CF4B-4697-BB3F-4C57B53D70CE}" type="pres">
      <dgm:prSet presAssocID="{A73FC81C-B6DC-48EE-B2E0-24A12FB6FC43}" presName="text_3" presStyleLbl="node1" presStyleIdx="2" presStyleCnt="5">
        <dgm:presLayoutVars>
          <dgm:bulletEnabled val="1"/>
        </dgm:presLayoutVars>
      </dgm:prSet>
      <dgm:spPr/>
      <dgm:t>
        <a:bodyPr/>
        <a:lstStyle/>
        <a:p>
          <a:endParaRPr lang="fr-FR"/>
        </a:p>
      </dgm:t>
    </dgm:pt>
    <dgm:pt modelId="{66EE3DD4-4188-4877-9998-5E2A9B46CBFD}" type="pres">
      <dgm:prSet presAssocID="{A73FC81C-B6DC-48EE-B2E0-24A12FB6FC43}" presName="accent_3" presStyleCnt="0"/>
      <dgm:spPr/>
    </dgm:pt>
    <dgm:pt modelId="{11FD6003-080F-4BEE-BFB2-C7A7AC6F23F8}" type="pres">
      <dgm:prSet presAssocID="{A73FC81C-B6DC-48EE-B2E0-24A12FB6FC43}" presName="accentRepeatNode" presStyleLbl="solidFgAcc1" presStyleIdx="2" presStyleCnt="5"/>
      <dgm:spPr/>
    </dgm:pt>
    <dgm:pt modelId="{58DB2052-EFA0-4770-9437-9E0C09BEF392}" type="pres">
      <dgm:prSet presAssocID="{FF351039-1E21-4ECA-9D45-6E78B5B58513}" presName="text_4" presStyleLbl="node1" presStyleIdx="3" presStyleCnt="5">
        <dgm:presLayoutVars>
          <dgm:bulletEnabled val="1"/>
        </dgm:presLayoutVars>
      </dgm:prSet>
      <dgm:spPr/>
      <dgm:t>
        <a:bodyPr/>
        <a:lstStyle/>
        <a:p>
          <a:endParaRPr lang="fr-FR"/>
        </a:p>
      </dgm:t>
    </dgm:pt>
    <dgm:pt modelId="{4B93D2FB-FA6F-4569-90A8-E87B4529A186}" type="pres">
      <dgm:prSet presAssocID="{FF351039-1E21-4ECA-9D45-6E78B5B58513}" presName="accent_4" presStyleCnt="0"/>
      <dgm:spPr/>
    </dgm:pt>
    <dgm:pt modelId="{C6D44374-86CE-4543-A6D2-5A1726B7F5BF}" type="pres">
      <dgm:prSet presAssocID="{FF351039-1E21-4ECA-9D45-6E78B5B58513}" presName="accentRepeatNode" presStyleLbl="solidFgAcc1" presStyleIdx="3" presStyleCnt="5"/>
      <dgm:spPr/>
    </dgm:pt>
    <dgm:pt modelId="{6AB5F4BB-0D0A-4820-93AB-31FE3A68167F}" type="pres">
      <dgm:prSet presAssocID="{82AF42A9-0A9F-46D9-A563-5E0D0CFE994D}" presName="text_5" presStyleLbl="node1" presStyleIdx="4" presStyleCnt="5">
        <dgm:presLayoutVars>
          <dgm:bulletEnabled val="1"/>
        </dgm:presLayoutVars>
      </dgm:prSet>
      <dgm:spPr/>
      <dgm:t>
        <a:bodyPr/>
        <a:lstStyle/>
        <a:p>
          <a:endParaRPr lang="fr-FR"/>
        </a:p>
      </dgm:t>
    </dgm:pt>
    <dgm:pt modelId="{71DA49CE-C6BD-42C7-A999-7ADDF2961BD1}" type="pres">
      <dgm:prSet presAssocID="{82AF42A9-0A9F-46D9-A563-5E0D0CFE994D}" presName="accent_5" presStyleCnt="0"/>
      <dgm:spPr/>
    </dgm:pt>
    <dgm:pt modelId="{EB5717D4-901B-4C57-835E-0776B0CB31C0}" type="pres">
      <dgm:prSet presAssocID="{82AF42A9-0A9F-46D9-A563-5E0D0CFE994D}" presName="accentRepeatNode" presStyleLbl="solidFgAcc1" presStyleIdx="4" presStyleCnt="5"/>
      <dgm:spPr/>
    </dgm:pt>
  </dgm:ptLst>
  <dgm:cxnLst>
    <dgm:cxn modelId="{1589EC2D-B8CD-46BD-8192-9FE5B1A10AAF}" type="presOf" srcId="{74939A2C-943E-429F-BA40-F7586E69AAC3}" destId="{12E9BE71-7307-4C8D-BF84-627E343653ED}" srcOrd="0" destOrd="0" presId="urn:microsoft.com/office/officeart/2008/layout/VerticalCurvedList"/>
    <dgm:cxn modelId="{8BD9669D-3639-4015-B930-B76D24F7F218}" srcId="{CDF1098B-381B-4B5C-B2A0-9B027AAFEA7D}" destId="{74939A2C-943E-429F-BA40-F7586E69AAC3}" srcOrd="1" destOrd="0" parTransId="{032E12EC-F987-4BBC-9A03-E2C8CA5DD391}" sibTransId="{D6618820-97D8-4B05-A2FF-84BF89713BF9}"/>
    <dgm:cxn modelId="{FF561F3C-FD5D-453A-B6E2-A37E2769FB60}" type="presOf" srcId="{FF351039-1E21-4ECA-9D45-6E78B5B58513}" destId="{58DB2052-EFA0-4770-9437-9E0C09BEF392}" srcOrd="0" destOrd="0" presId="urn:microsoft.com/office/officeart/2008/layout/VerticalCurvedList"/>
    <dgm:cxn modelId="{826860BD-F6E3-4707-993F-EFA77C9CF98E}" srcId="{CDF1098B-381B-4B5C-B2A0-9B027AAFEA7D}" destId="{82AF42A9-0A9F-46D9-A563-5E0D0CFE994D}" srcOrd="4" destOrd="0" parTransId="{2B906D89-2937-438E-ADCE-E503BADCDDC8}" sibTransId="{D6D94FF1-6143-4022-9DF5-F2720D242A9B}"/>
    <dgm:cxn modelId="{AA0E793C-C6CD-497B-9DC9-8A4A8CA50F16}" srcId="{CDF1098B-381B-4B5C-B2A0-9B027AAFEA7D}" destId="{819570EF-6B1A-47B5-8989-E86160A300F0}" srcOrd="0" destOrd="0" parTransId="{572B7BC8-1252-4D5B-B1D7-485DE52057AA}" sibTransId="{A794CADE-78C5-42D5-BE2E-B45179B89492}"/>
    <dgm:cxn modelId="{95466F15-E5DA-4220-B84C-CB621BDFCEBE}" type="presOf" srcId="{82AF42A9-0A9F-46D9-A563-5E0D0CFE994D}" destId="{6AB5F4BB-0D0A-4820-93AB-31FE3A68167F}" srcOrd="0" destOrd="0" presId="urn:microsoft.com/office/officeart/2008/layout/VerticalCurvedList"/>
    <dgm:cxn modelId="{58AD7D48-B5AB-4105-9562-0574DD8B7FFD}" type="presOf" srcId="{819570EF-6B1A-47B5-8989-E86160A300F0}" destId="{CBEFAD03-D34D-4635-ADAA-C502DA6C4EE1}" srcOrd="0" destOrd="0" presId="urn:microsoft.com/office/officeart/2008/layout/VerticalCurvedList"/>
    <dgm:cxn modelId="{9D02C496-5421-4A63-B925-D9F837482E06}" srcId="{CDF1098B-381B-4B5C-B2A0-9B027AAFEA7D}" destId="{A73FC81C-B6DC-48EE-B2E0-24A12FB6FC43}" srcOrd="2" destOrd="0" parTransId="{C9E21E19-4C01-4615-9381-4DB7A169CDD7}" sibTransId="{0B425F35-4D4D-4BAF-9177-61FC158A422C}"/>
    <dgm:cxn modelId="{3E27B95F-0266-4FB0-902C-0346930C89BD}" srcId="{CDF1098B-381B-4B5C-B2A0-9B027AAFEA7D}" destId="{FF351039-1E21-4ECA-9D45-6E78B5B58513}" srcOrd="3" destOrd="0" parTransId="{152E72F8-4BBB-40A4-90E6-BF6D8CED4377}" sibTransId="{55E1B659-64FE-4807-B0C8-2DCF5D0FDF0C}"/>
    <dgm:cxn modelId="{FA2CD767-2BB4-4A16-A85F-B1168475BD60}" type="presOf" srcId="{A73FC81C-B6DC-48EE-B2E0-24A12FB6FC43}" destId="{9301D185-CF4B-4697-BB3F-4C57B53D70CE}" srcOrd="0" destOrd="0" presId="urn:microsoft.com/office/officeart/2008/layout/VerticalCurvedList"/>
    <dgm:cxn modelId="{441D4451-0D0D-4E9E-BEE8-F1891C668CF5}" type="presOf" srcId="{A794CADE-78C5-42D5-BE2E-B45179B89492}" destId="{DBCF52D4-3176-439D-843B-2E0653E9F0B0}" srcOrd="0" destOrd="0" presId="urn:microsoft.com/office/officeart/2008/layout/VerticalCurvedList"/>
    <dgm:cxn modelId="{6EA4E36C-575C-4319-969A-4F3BE1C3A500}" type="presOf" srcId="{CDF1098B-381B-4B5C-B2A0-9B027AAFEA7D}" destId="{D9C19701-9545-48B0-9615-2AA05C03D30B}" srcOrd="0" destOrd="0" presId="urn:microsoft.com/office/officeart/2008/layout/VerticalCurvedList"/>
    <dgm:cxn modelId="{BF0FA7DB-377F-4D79-ABAC-046D11A7ABAA}" type="presParOf" srcId="{D9C19701-9545-48B0-9615-2AA05C03D30B}" destId="{794D03B5-3E8E-4E97-A9B3-F2ABC3CC7240}" srcOrd="0" destOrd="0" presId="urn:microsoft.com/office/officeart/2008/layout/VerticalCurvedList"/>
    <dgm:cxn modelId="{6ACCBAB1-92DB-4FC2-8EF0-D0BAB014AB92}" type="presParOf" srcId="{794D03B5-3E8E-4E97-A9B3-F2ABC3CC7240}" destId="{AF3DEA8D-3925-42EF-9AC2-6A592B8EEAAB}" srcOrd="0" destOrd="0" presId="urn:microsoft.com/office/officeart/2008/layout/VerticalCurvedList"/>
    <dgm:cxn modelId="{43B5DB8E-044F-477D-97BE-2347FB431767}" type="presParOf" srcId="{AF3DEA8D-3925-42EF-9AC2-6A592B8EEAAB}" destId="{2229B5B1-15DA-46D2-9881-6AE7248A6CA3}" srcOrd="0" destOrd="0" presId="urn:microsoft.com/office/officeart/2008/layout/VerticalCurvedList"/>
    <dgm:cxn modelId="{8E5A3C33-CC28-4C07-9F14-8B27BBACB734}" type="presParOf" srcId="{AF3DEA8D-3925-42EF-9AC2-6A592B8EEAAB}" destId="{DBCF52D4-3176-439D-843B-2E0653E9F0B0}" srcOrd="1" destOrd="0" presId="urn:microsoft.com/office/officeart/2008/layout/VerticalCurvedList"/>
    <dgm:cxn modelId="{01055F45-9336-4CBA-87B3-CB294BC02C6D}" type="presParOf" srcId="{AF3DEA8D-3925-42EF-9AC2-6A592B8EEAAB}" destId="{88A47CF2-85CB-4084-B26E-0AA9C1429B30}" srcOrd="2" destOrd="0" presId="urn:microsoft.com/office/officeart/2008/layout/VerticalCurvedList"/>
    <dgm:cxn modelId="{A9DBA8B7-5DAD-433F-8DDC-C70EE2449589}" type="presParOf" srcId="{AF3DEA8D-3925-42EF-9AC2-6A592B8EEAAB}" destId="{FAF23076-3823-4639-B2B1-DEFA784CBF9B}" srcOrd="3" destOrd="0" presId="urn:microsoft.com/office/officeart/2008/layout/VerticalCurvedList"/>
    <dgm:cxn modelId="{E2C6477C-4C17-4503-94AD-25ABE52CE2A1}" type="presParOf" srcId="{794D03B5-3E8E-4E97-A9B3-F2ABC3CC7240}" destId="{CBEFAD03-D34D-4635-ADAA-C502DA6C4EE1}" srcOrd="1" destOrd="0" presId="urn:microsoft.com/office/officeart/2008/layout/VerticalCurvedList"/>
    <dgm:cxn modelId="{63448F07-ADE9-470B-BF36-0EE6BFB3A3D0}" type="presParOf" srcId="{794D03B5-3E8E-4E97-A9B3-F2ABC3CC7240}" destId="{DFB9FD30-CE25-410D-8EDD-A21355AB4410}" srcOrd="2" destOrd="0" presId="urn:microsoft.com/office/officeart/2008/layout/VerticalCurvedList"/>
    <dgm:cxn modelId="{603639D0-33C0-4FB1-9686-D4E096F5AD54}" type="presParOf" srcId="{DFB9FD30-CE25-410D-8EDD-A21355AB4410}" destId="{FE2F00D5-6AB2-4531-B626-D6E5EC80186A}" srcOrd="0" destOrd="0" presId="urn:microsoft.com/office/officeart/2008/layout/VerticalCurvedList"/>
    <dgm:cxn modelId="{342BBD7A-EEE7-44B4-AB91-71F7BF8C0F9E}" type="presParOf" srcId="{794D03B5-3E8E-4E97-A9B3-F2ABC3CC7240}" destId="{12E9BE71-7307-4C8D-BF84-627E343653ED}" srcOrd="3" destOrd="0" presId="urn:microsoft.com/office/officeart/2008/layout/VerticalCurvedList"/>
    <dgm:cxn modelId="{C8C58C50-599A-4309-B1D4-7DD174045F32}" type="presParOf" srcId="{794D03B5-3E8E-4E97-A9B3-F2ABC3CC7240}" destId="{1065DD06-1083-4BD3-A515-2D6DBD18ED1D}" srcOrd="4" destOrd="0" presId="urn:microsoft.com/office/officeart/2008/layout/VerticalCurvedList"/>
    <dgm:cxn modelId="{58AF5DF5-AECE-4B99-B63C-73297E1DD81D}" type="presParOf" srcId="{1065DD06-1083-4BD3-A515-2D6DBD18ED1D}" destId="{E58BAF6E-A37A-48A2-AF57-98E37D0EA671}" srcOrd="0" destOrd="0" presId="urn:microsoft.com/office/officeart/2008/layout/VerticalCurvedList"/>
    <dgm:cxn modelId="{D9166AAF-F94C-4542-A44B-11E5033AE869}" type="presParOf" srcId="{794D03B5-3E8E-4E97-A9B3-F2ABC3CC7240}" destId="{9301D185-CF4B-4697-BB3F-4C57B53D70CE}" srcOrd="5" destOrd="0" presId="urn:microsoft.com/office/officeart/2008/layout/VerticalCurvedList"/>
    <dgm:cxn modelId="{9937581B-FF06-40A9-BA09-B5F8920B5C0F}" type="presParOf" srcId="{794D03B5-3E8E-4E97-A9B3-F2ABC3CC7240}" destId="{66EE3DD4-4188-4877-9998-5E2A9B46CBFD}" srcOrd="6" destOrd="0" presId="urn:microsoft.com/office/officeart/2008/layout/VerticalCurvedList"/>
    <dgm:cxn modelId="{4C615975-AEA5-4172-A888-1E700A94C1BE}" type="presParOf" srcId="{66EE3DD4-4188-4877-9998-5E2A9B46CBFD}" destId="{11FD6003-080F-4BEE-BFB2-C7A7AC6F23F8}" srcOrd="0" destOrd="0" presId="urn:microsoft.com/office/officeart/2008/layout/VerticalCurvedList"/>
    <dgm:cxn modelId="{2115E85E-D2A9-4034-81A9-235B758DC8B3}" type="presParOf" srcId="{794D03B5-3E8E-4E97-A9B3-F2ABC3CC7240}" destId="{58DB2052-EFA0-4770-9437-9E0C09BEF392}" srcOrd="7" destOrd="0" presId="urn:microsoft.com/office/officeart/2008/layout/VerticalCurvedList"/>
    <dgm:cxn modelId="{FA664145-FF71-4FAF-AED8-AAA862DE0646}" type="presParOf" srcId="{794D03B5-3E8E-4E97-A9B3-F2ABC3CC7240}" destId="{4B93D2FB-FA6F-4569-90A8-E87B4529A186}" srcOrd="8" destOrd="0" presId="urn:microsoft.com/office/officeart/2008/layout/VerticalCurvedList"/>
    <dgm:cxn modelId="{53D8D482-6957-469B-BBDA-441DBE179803}" type="presParOf" srcId="{4B93D2FB-FA6F-4569-90A8-E87B4529A186}" destId="{C6D44374-86CE-4543-A6D2-5A1726B7F5BF}" srcOrd="0" destOrd="0" presId="urn:microsoft.com/office/officeart/2008/layout/VerticalCurvedList"/>
    <dgm:cxn modelId="{B1AC628D-884E-4A00-9D12-DEA61F0488A0}" type="presParOf" srcId="{794D03B5-3E8E-4E97-A9B3-F2ABC3CC7240}" destId="{6AB5F4BB-0D0A-4820-93AB-31FE3A68167F}" srcOrd="9" destOrd="0" presId="urn:microsoft.com/office/officeart/2008/layout/VerticalCurvedList"/>
    <dgm:cxn modelId="{26A212C3-77D3-4087-B5FA-AE7D30B54558}" type="presParOf" srcId="{794D03B5-3E8E-4E97-A9B3-F2ABC3CC7240}" destId="{71DA49CE-C6BD-42C7-A999-7ADDF2961BD1}" srcOrd="10" destOrd="0" presId="urn:microsoft.com/office/officeart/2008/layout/VerticalCurvedList"/>
    <dgm:cxn modelId="{FFA7D4B1-0F88-4239-820F-1EF3E6B19265}" type="presParOf" srcId="{71DA49CE-C6BD-42C7-A999-7ADDF2961BD1}" destId="{EB5717D4-901B-4C57-835E-0776B0CB31C0}" srcOrd="0" destOrd="0" presId="urn:microsoft.com/office/officeart/2008/layout/VerticalCurvedList"/>
  </dgm:cxnLst>
  <dgm:bg/>
  <dgm:whole/>
  <dgm:extLst>
    <a:ext uri="http://schemas.microsoft.com/office/drawing/2008/diagram">
      <dsp:dataModelExt xmlns:dsp="http://schemas.microsoft.com/office/drawing/2008/diagram" xmlns=""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Process9">
  <dgm:title val=""/>
  <dgm:desc val=""/>
  <dgm:catLst>
    <dgm:cat type="process" pri="5000"/>
    <dgm:cat type="convert" pri="1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CompostProcess">
    <dgm:varLst>
      <dgm:dir/>
      <dgm:resizeHandles val="exact"/>
    </dgm:varLst>
    <dgm:alg type="composite">
      <dgm:param type="horzAlign" val="ctr"/>
      <dgm:param type="vertAlign" val="mid"/>
    </dgm:alg>
    <dgm:shape xmlns:r="http://schemas.openxmlformats.org/officeDocument/2006/relationships" r:blip="">
      <dgm:adjLst/>
    </dgm:shape>
    <dgm:presOf/>
    <dgm:constrLst>
      <dgm:constr type="w" for="ch" forName="arrow" refType="w" fact="0.85"/>
      <dgm:constr type="h" for="ch" forName="arrow" refType="h"/>
      <dgm:constr type="ctrX" for="ch" forName="arrow" refType="w" fact="0.5"/>
      <dgm:constr type="ctrY" for="ch" forName="arrow" refType="h" fact="0.5"/>
      <dgm:constr type="w" for="ch" forName="linearProcess" refType="w"/>
      <dgm:constr type="h" for="ch" forName="linearProcess" refType="h" fact="0.4"/>
      <dgm:constr type="ctrX" for="ch" forName="linearProcess" refType="w" fact="0.5"/>
      <dgm:constr type="ctrY" for="ch" forName="linearProcess" refType="h" fact="0.5"/>
    </dgm:constrLst>
    <dgm:ruleLst/>
    <dgm:layoutNode name="arrow" styleLbl="bgShp">
      <dgm:alg type="sp"/>
      <dgm:choose name="Name0">
        <dgm:if name="Name1" func="var" arg="dir" op="equ" val="norm">
          <dgm:shape xmlns:r="http://schemas.openxmlformats.org/officeDocument/2006/relationships" type="rightArrow" r:blip="">
            <dgm:adjLst/>
          </dgm:shape>
        </dgm:if>
        <dgm:else name="Name2">
          <dgm:shape xmlns:r="http://schemas.openxmlformats.org/officeDocument/2006/relationships" type="leftArrow" r:blip="">
            <dgm:adjLst/>
          </dgm:shape>
        </dgm:else>
      </dgm:choose>
      <dgm:presOf/>
      <dgm:constrLst/>
      <dgm:ruleLst/>
    </dgm:layoutNode>
    <dgm:layoutNode name="linearProcess">
      <dgm:choose name="Name3">
        <dgm:if name="Name4" func="var" arg="dir" op="equ" val="norm">
          <dgm:alg type="lin"/>
        </dgm:if>
        <dgm:else name="Name5">
          <dgm:alg type="lin">
            <dgm:param type="linDir" val="fromR"/>
          </dgm:alg>
        </dgm:else>
      </dgm:choose>
      <dgm:shape xmlns:r="http://schemas.openxmlformats.org/officeDocument/2006/relationships" r:blip="">
        <dgm:adjLst/>
      </dgm:shape>
      <dgm:presOf/>
      <dgm:constrLst>
        <dgm:constr type="userA" for="ch" ptType="node" refType="w"/>
        <dgm:constr type="h" for="ch" ptType="node" refType="h"/>
        <dgm:constr type="w" for="ch" ptType="node" op="equ"/>
        <dgm:constr type="w" for="ch" forName="sibTrans" refType="w" fact="0.05"/>
        <dgm:constr type="primFontSz" for="ch" ptType="node" op="equ" val="65"/>
      </dgm:constrLst>
      <dgm:ruleLst/>
      <dgm:forEach name="Name6" axis="ch" ptType="node">
        <dgm:layoutNode name="textNode" styleLbl="node1">
          <dgm:varLst>
            <dgm:bulletEnabled val="1"/>
          </dgm:varLst>
          <dgm:alg type="tx"/>
          <dgm:shape xmlns:r="http://schemas.openxmlformats.org/officeDocument/2006/relationships" type="roundRect" r:blip="">
            <dgm:adjLst/>
          </dgm:shape>
          <dgm:presOf axis="desOrSelf" ptType="node"/>
          <dgm:constrLst>
            <dgm:constr type="userA"/>
            <dgm:constr type="w" refType="userA" fact="0.3"/>
            <dgm:constr type="tMarg" refType="primFontSz" fact="0.3"/>
            <dgm:constr type="bMarg" refType="primFontSz" fact="0.3"/>
            <dgm:constr type="lMarg" refType="primFontSz" fact="0.3"/>
            <dgm:constr type="rMarg" refType="primFontSz" fact="0.3"/>
          </dgm:constrLst>
          <dgm:ruleLst>
            <dgm:rule type="w" val="NaN" fact="1" max="NaN"/>
            <dgm:rule type="primFontSz" val="5" fact="NaN" max="NaN"/>
          </dgm:ruleLst>
        </dgm:layoutNode>
        <dgm:forEach name="Name7" axis="followSib" ptType="sibTrans" cnt="1">
          <dgm:layoutNode name="sibTrans">
            <dgm:alg type="sp"/>
            <dgm:shape xmlns:r="http://schemas.openxmlformats.org/officeDocument/2006/relationships" r:blip="">
              <dgm:adjLst/>
            </dgm:shape>
            <dgm:presOf/>
            <dgm:constrLst/>
            <dgm:ruleLst/>
          </dgm:layoutNode>
        </dgm:forEach>
      </dgm:forEach>
    </dgm:layoutNode>
  </dgm:layoutNode>
</dgm:layoutDef>
</file>

<file path=ppt/diagrams/layout3.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8/layout/VerticalCurvedList">
  <dgm:title val=""/>
  <dgm:desc val=""/>
  <dgm:catLst>
    <dgm:cat type="list" pri="20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chMax val="7"/>
      <dgm:chPref val="7"/>
      <dgm:dir/>
    </dgm:varLst>
    <dgm:alg type="composite"/>
    <dgm:shape xmlns:r="http://schemas.openxmlformats.org/officeDocument/2006/relationships" r:blip="">
      <dgm:adjLst/>
    </dgm:shape>
    <dgm:constrLst>
      <dgm:constr type="w" for="ch" refType="h" refFor="ch" op="gte" fact="0.8"/>
    </dgm:constrLst>
    <dgm:layoutNode name="Name1">
      <dgm:alg type="composite"/>
      <dgm:shape xmlns:r="http://schemas.openxmlformats.org/officeDocument/2006/relationships" r:blip="">
        <dgm:adjLst/>
      </dgm:shape>
      <dgm:choose name="Name2">
        <dgm:if name="Name3" func="var" arg="dir" op="equ" val="norm">
          <dgm:choose name="Name4">
            <dgm:if name="Name5" axis="ch" ptType="node" func="cnt" op="equ" val="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h" fact="0.225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primFontSz" for="ch" ptType="node" op="equ" val="65"/>
              </dgm:constrLst>
            </dgm:if>
            <dgm:if name="Name6" axis="ch" ptType="node" func="cnt" op="equ" val="2">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h" fact="0.1891"/>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h" fact="0.1891"/>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primFontSz" for="ch" ptType="node" op="equ" val="65"/>
              </dgm:constrLst>
            </dgm:if>
            <dgm:if name="Name7" axis="ch" ptType="node" func="cnt" op="equ" val="3">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h" fact="0.1526"/>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h" fact="0.2253"/>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h" fact="0.1526"/>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primFontSz" for="ch" ptType="node" op="equ" val="65"/>
              </dgm:constrLst>
            </dgm:if>
            <dgm:if name="Name8" axis="ch" ptType="node" func="cnt" op="equ" val="4">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h" fact="0.1268"/>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h" fact="0.215"/>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h" fact="0.21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h" fact="0.126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primFontSz" for="ch" ptType="node" op="equ" val="65"/>
              </dgm:constrLst>
            </dgm:if>
            <dgm:if name="Name9" axis="ch" ptType="node" func="cnt" op="equ" val="5">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h" fact="0.1082"/>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h" fact="0.197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h" fact="0.2253"/>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h" fact="0.1978"/>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h" fact="0.1082"/>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primFontSz" for="ch" ptType="node" op="equ" val="65"/>
              </dgm:constrLst>
            </dgm:if>
            <dgm:if name="Name10" axis="ch" ptType="node" func="cnt" op="equ" val="6">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h" fact="0.0943"/>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h" fact="0.1809"/>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h" fact="0.2205"/>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h" fact="0.2205"/>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h" fact="0.18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h" fact="0.0943"/>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primFontSz" for="ch" ptType="node" op="equ" val="65"/>
              </dgm:constrLst>
            </dgm:if>
            <dgm:else name="Name11">
              <dgm:constrLst>
                <dgm:constr type="h" for="ch" forName="cycle" refType="h"/>
                <dgm:constr type="w" for="ch" forName="cycle" refType="h" refFor="ch" refForName="cycle" fact="0.26"/>
                <dgm:constr type="l" for="ch" forName="cycle"/>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h" fact="0.0835"/>
                <dgm:constr type="l" for="ch" forName="text_1" refType="ctrX" refFor="ch" refForName="accent_1"/>
                <dgm:constr type="r" for="ch" forName="text_1" refType="w"/>
                <dgm:constr type="w" for="ch" forName="text_1" refType="h" refFor="ch" refForName="text_1" op="gte"/>
                <dgm:constr type="h" for="ch" forName="text_1" refType="h" refFor="ch" refForName="accent_1" fact="0.8"/>
                <dgm:constr type="ctrY" for="ch" forName="text_1" refType="ctrY" refFor="ch" refForName="accent_1"/>
                <dgm:constr type="l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h" fact="0.1658"/>
                <dgm:constr type="l" for="ch" forName="text_2" refType="ctrX" refFor="ch" refForName="accent_2"/>
                <dgm:constr type="r" for="ch" forName="text_2" refType="w"/>
                <dgm:constr type="w" for="ch" forName="text_2" refType="h" refFor="ch" refForName="text_2" op="gte"/>
                <dgm:constr type="h" for="ch" forName="text_2" refType="h" refFor="ch" refForName="accent_2" fact="0.8"/>
                <dgm:constr type="ctrY" for="ch" forName="text_2" refType="ctrY" refFor="ch" refForName="accent_2"/>
                <dgm:constr type="l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h" fact="0.2109"/>
                <dgm:constr type="l" for="ch" forName="text_3" refType="ctrX" refFor="ch" refForName="accent_3"/>
                <dgm:constr type="r" for="ch" forName="text_3" refType="w"/>
                <dgm:constr type="w" for="ch" forName="text_3" refType="h" refFor="ch" refForName="text_3" op="gte"/>
                <dgm:constr type="h" for="ch" forName="text_3" refType="h" refFor="ch" refForName="accent_3" fact="0.8"/>
                <dgm:constr type="ctrY" for="ch" forName="text_3" refType="ctrY" refFor="ch" refForName="accent_3"/>
                <dgm:constr type="l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h" fact="0.2253"/>
                <dgm:constr type="l" for="ch" forName="text_4" refType="ctrX" refFor="ch" refForName="accent_4"/>
                <dgm:constr type="r" for="ch" forName="text_4" refType="w"/>
                <dgm:constr type="w" for="ch" forName="text_4" refType="h" refFor="ch" refForName="text_4" op="gte"/>
                <dgm:constr type="h" for="ch" forName="text_4" refType="h" refFor="ch" refForName="accent_4" fact="0.8"/>
                <dgm:constr type="ctrY" for="ch" forName="text_4" refType="ctrY" refFor="ch" refForName="accent_4"/>
                <dgm:constr type="l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h" fact="0.2109"/>
                <dgm:constr type="l" for="ch" forName="text_5" refType="ctrX" refFor="ch" refForName="accent_5"/>
                <dgm:constr type="r" for="ch" forName="text_5" refType="w"/>
                <dgm:constr type="w" for="ch" forName="text_5" refType="h" refFor="ch" refForName="text_5" op="gte"/>
                <dgm:constr type="h" for="ch" forName="text_5" refType="h" refFor="ch" refForName="accent_5" fact="0.8"/>
                <dgm:constr type="ctrY" for="ch" forName="text_5" refType="ctrY" refFor="ch" refForName="accent_5"/>
                <dgm:constr type="l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h" fact="0.1658"/>
                <dgm:constr type="l" for="ch" forName="text_6" refType="ctrX" refFor="ch" refForName="accent_6"/>
                <dgm:constr type="r" for="ch" forName="text_6" refType="w"/>
                <dgm:constr type="w" for="ch" forName="text_6" refType="h" refFor="ch" refForName="text_6" op="gte"/>
                <dgm:constr type="h" for="ch" forName="text_6" refType="h" refFor="ch" refForName="accent_6" fact="0.8"/>
                <dgm:constr type="ctrY" for="ch" forName="text_6" refType="ctrY" refFor="ch" refForName="accent_6"/>
                <dgm:constr type="l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h" fact="0.0835"/>
                <dgm:constr type="l" for="ch" forName="text_7" refType="ctrX" refFor="ch" refForName="accent_7"/>
                <dgm:constr type="r" for="ch" forName="text_7" refType="w"/>
                <dgm:constr type="w" for="ch" forName="text_7" refType="h" refFor="ch" refForName="text_7" op="gte"/>
                <dgm:constr type="h" for="ch" forName="text_7" refType="h" refFor="ch" refForName="accent_7" fact="0.8"/>
                <dgm:constr type="ctrY" for="ch" forName="text_7" refType="ctrY" refFor="ch" refForName="accent_7"/>
                <dgm:constr type="lMarg" for="ch" forName="text_7" refType="w" refFor="ch" refForName="accent_7" fact="1.8"/>
                <dgm:constr type="primFontSz" for="ch" ptType="node" op="equ" val="65"/>
              </dgm:constrLst>
            </dgm:else>
          </dgm:choose>
        </dgm:if>
        <dgm:else name="Name12">
          <dgm:choose name="Name13">
            <dgm:if name="Name14" axis="ch" ptType="node" func="cnt" op="equ" val="1">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625"/>
                <dgm:constr type="w" for="ch" forName="accent_1" refType="h" refFor="ch" refForName="accent_1" op="equ"/>
                <dgm:constr type="ctrY" for="ch" forName="accent_1" refType="h" fact="0.5"/>
                <dgm:constr type="ctrX" for="ch" forName="accent_1" refType="w"/>
                <dgm:constr type="ctrXOff" for="ch" forName="accent_1" refType="h" fact="-0.225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primFontSz" for="ch" ptType="node" op="equ" val="65"/>
              </dgm:constrLst>
            </dgm:if>
            <dgm:if name="Name15" axis="ch" ptType="node" func="cnt" op="equ" val="2">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3571"/>
                <dgm:constr type="w" for="ch" forName="accent_1" refType="h" refFor="ch" refForName="accent_1" op="equ"/>
                <dgm:constr type="ctrY" for="ch" forName="accent_1" refType="h" fact="0.2857"/>
                <dgm:constr type="ctrX" for="ch" forName="accent_1" refType="w"/>
                <dgm:constr type="ctrXOff" for="ch" forName="accent_1" refType="h" fact="-0.1891"/>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3571"/>
                <dgm:constr type="w" for="ch" forName="accent_2" refType="h" refFor="ch" refForName="accent_2" op="equ"/>
                <dgm:constr type="ctrY" for="ch" forName="accent_2" refType="h" fact="0.7143"/>
                <dgm:constr type="ctrX" for="ch" forName="accent_2" refType="w"/>
                <dgm:constr type="ctrXOff" for="ch" forName="accent_2" refType="h" fact="-0.1891"/>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primFontSz" for="ch" ptType="node" op="equ" val="65"/>
              </dgm:constrLst>
            </dgm:if>
            <dgm:if name="Name16" axis="ch" ptType="node" func="cnt" op="equ" val="3">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25"/>
                <dgm:constr type="w" for="ch" forName="accent_1" refType="h" refFor="ch" refForName="accent_1" op="equ"/>
                <dgm:constr type="ctrY" for="ch" forName="accent_1" refType="h" fact="0.2"/>
                <dgm:constr type="ctrX" for="ch" forName="accent_1" refType="w"/>
                <dgm:constr type="ctrXOff" for="ch" forName="accent_1" refType="h" fact="-0.1526"/>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25"/>
                <dgm:constr type="w" for="ch" forName="accent_2" refType="h" refFor="ch" refForName="accent_2" op="equ"/>
                <dgm:constr type="ctrY" for="ch" forName="accent_2" refType="h" fact="0.5"/>
                <dgm:constr type="ctrX" for="ch" forName="accent_2" refType="w"/>
                <dgm:constr type="ctrXOff" for="ch" forName="accent_2" refType="h" fact="-0.2253"/>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25"/>
                <dgm:constr type="w" for="ch" forName="accent_3" refType="h" refFor="ch" refForName="accent_3" op="equ"/>
                <dgm:constr type="ctrY" for="ch" forName="accent_3" refType="h" fact="0.8"/>
                <dgm:constr type="ctrX" for="ch" forName="accent_3" refType="w"/>
                <dgm:constr type="ctrXOff" for="ch" forName="accent_3" refType="h" fact="-0.1526"/>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primFontSz" for="ch" ptType="node" op="equ" val="65"/>
              </dgm:constrLst>
            </dgm:if>
            <dgm:if name="Name17" axis="ch" ptType="node" func="cnt" op="equ" val="4">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923"/>
                <dgm:constr type="w" for="ch" forName="accent_1" refType="h" refFor="ch" refForName="accent_1" op="equ"/>
                <dgm:constr type="ctrY" for="ch" forName="accent_1" refType="h" fact="0.1538"/>
                <dgm:constr type="ctrX" for="ch" forName="accent_1" refType="w"/>
                <dgm:constr type="ctrXOff" for="ch" forName="accent_1" refType="h" fact="-0.1268"/>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923"/>
                <dgm:constr type="w" for="ch" forName="accent_2" refType="h" refFor="ch" refForName="accent_2" op="equ"/>
                <dgm:constr type="ctrY" for="ch" forName="accent_2" refType="h" fact="0.3846"/>
                <dgm:constr type="ctrX" for="ch" forName="accent_2" refType="w"/>
                <dgm:constr type="ctrXOff" for="ch" forName="accent_2" refType="h" fact="-0.215"/>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923"/>
                <dgm:constr type="w" for="ch" forName="accent_3" refType="h" refFor="ch" refForName="accent_3" op="equ"/>
                <dgm:constr type="ctrY" for="ch" forName="accent_3" refType="h" fact="0.6154"/>
                <dgm:constr type="ctrX" for="ch" forName="accent_3" refType="w"/>
                <dgm:constr type="ctrXOff" for="ch" forName="accent_3" refType="h" fact="-0.21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923"/>
                <dgm:constr type="w" for="ch" forName="accent_4" refType="h" refFor="ch" refForName="accent_4" op="equ"/>
                <dgm:constr type="ctrY" for="ch" forName="accent_4" refType="h" fact="0.8462"/>
                <dgm:constr type="ctrX" for="ch" forName="accent_4" refType="w"/>
                <dgm:constr type="ctrXOff" for="ch" forName="accent_4" refType="h" fact="-0.126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primFontSz" for="ch" ptType="node" op="equ" val="65"/>
              </dgm:constrLst>
            </dgm:if>
            <dgm:if name="Name18" axis="ch" ptType="node" func="cnt" op="equ" val="5">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563"/>
                <dgm:constr type="w" for="ch" forName="accent_1" refType="h" refFor="ch" refForName="accent_1" op="equ"/>
                <dgm:constr type="ctrY" for="ch" forName="accent_1" refType="h" fact="0.125"/>
                <dgm:constr type="ctrX" for="ch" forName="accent_1" refType="w"/>
                <dgm:constr type="ctrXOff" for="ch" forName="accent_1" refType="h" fact="-0.1082"/>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563"/>
                <dgm:constr type="w" for="ch" forName="accent_2" refType="h" refFor="ch" refForName="accent_2" op="equ"/>
                <dgm:constr type="ctrY" for="ch" forName="accent_2" refType="h" fact="0.3125"/>
                <dgm:constr type="ctrX" for="ch" forName="accent_2" refType="w"/>
                <dgm:constr type="ctrXOff" for="ch" forName="accent_2" refType="h" fact="-0.197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563"/>
                <dgm:constr type="w" for="ch" forName="accent_3" refType="h" refFor="ch" refForName="accent_3" op="equ"/>
                <dgm:constr type="ctrY" for="ch" forName="accent_3" refType="h" fact="0.5"/>
                <dgm:constr type="ctrX" for="ch" forName="accent_3" refType="w"/>
                <dgm:constr type="ctrXOff" for="ch" forName="accent_3" refType="h" fact="-0.2253"/>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563"/>
                <dgm:constr type="w" for="ch" forName="accent_4" refType="h" refFor="ch" refForName="accent_4" op="equ"/>
                <dgm:constr type="ctrY" for="ch" forName="accent_4" refType="h" fact="0.6875"/>
                <dgm:constr type="ctrX" for="ch" forName="accent_4" refType="w"/>
                <dgm:constr type="ctrXOff" for="ch" forName="accent_4" refType="h" fact="-0.1978"/>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563"/>
                <dgm:constr type="w" for="ch" forName="accent_5" refType="h" refFor="ch" refForName="accent_5" op="equ"/>
                <dgm:constr type="ctrY" for="ch" forName="accent_5" refType="h" fact="0.875"/>
                <dgm:constr type="ctrX" for="ch" forName="accent_5" refType="w"/>
                <dgm:constr type="ctrXOff" for="ch" forName="accent_5" refType="h" fact="-0.1082"/>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primFontSz" for="ch" ptType="node" op="equ" val="65"/>
              </dgm:constrLst>
            </dgm:if>
            <dgm:if name="Name19" axis="ch" ptType="node" func="cnt" op="equ" val="6">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316"/>
                <dgm:constr type="w" for="ch" forName="accent_1" refType="h" refFor="ch" refForName="accent_1" op="equ"/>
                <dgm:constr type="ctrY" for="ch" forName="accent_1" refType="h" fact="0.1053"/>
                <dgm:constr type="ctrX" for="ch" forName="accent_1" refType="w"/>
                <dgm:constr type="ctrXOff" for="ch" forName="accent_1" refType="h" fact="-0.0943"/>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316"/>
                <dgm:constr type="w" for="ch" forName="accent_2" refType="h" refFor="ch" refForName="accent_2" op="equ"/>
                <dgm:constr type="ctrY" for="ch" forName="accent_2" refType="h" fact="0.2632"/>
                <dgm:constr type="ctrX" for="ch" forName="accent_2" refType="w"/>
                <dgm:constr type="ctrXOff" for="ch" forName="accent_2" refType="h" fact="-0.1809"/>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316"/>
                <dgm:constr type="w" for="ch" forName="accent_3" refType="h" refFor="ch" refForName="accent_3" op="equ"/>
                <dgm:constr type="ctrY" for="ch" forName="accent_3" refType="h" fact="0.4211"/>
                <dgm:constr type="ctrX" for="ch" forName="accent_3" refType="w"/>
                <dgm:constr type="ctrXOff" for="ch" forName="accent_3" refType="h" fact="-0.2205"/>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316"/>
                <dgm:constr type="w" for="ch" forName="accent_4" refType="h" refFor="ch" refForName="accent_4" op="equ"/>
                <dgm:constr type="ctrY" for="ch" forName="accent_4" refType="h" fact="0.5789"/>
                <dgm:constr type="ctrX" for="ch" forName="accent_4" refType="w"/>
                <dgm:constr type="ctrXOff" for="ch" forName="accent_4" refType="h" fact="-0.2205"/>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316"/>
                <dgm:constr type="w" for="ch" forName="accent_5" refType="h" refFor="ch" refForName="accent_5" op="equ"/>
                <dgm:constr type="ctrY" for="ch" forName="accent_5" refType="h" fact="0.7368"/>
                <dgm:constr type="ctrX" for="ch" forName="accent_5" refType="w"/>
                <dgm:constr type="ctrXOff" for="ch" forName="accent_5" refType="h" fact="-0.18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316"/>
                <dgm:constr type="w" for="ch" forName="accent_6" refType="h" refFor="ch" refForName="accent_6" op="equ"/>
                <dgm:constr type="ctrY" for="ch" forName="accent_6" refType="h" fact="0.8947"/>
                <dgm:constr type="ctrX" for="ch" forName="accent_6" refType="w"/>
                <dgm:constr type="ctrXOff" for="ch" forName="accent_6" refType="h" fact="-0.0943"/>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primFontSz" for="ch" ptType="node" op="equ" val="65"/>
              </dgm:constrLst>
            </dgm:if>
            <dgm:else name="Name20">
              <dgm:constrLst>
                <dgm:constr type="h" for="ch" forName="cycle" refType="h"/>
                <dgm:constr type="w" for="ch" forName="cycle" refType="h" refFor="ch" refForName="cycle" fact="0.26"/>
                <dgm:constr type="r" for="ch" forName="cycle" refType="w"/>
                <dgm:constr type="ctrY" for="ch" forName="cycle" refType="h" fact="0.5"/>
                <dgm:constr type="diam" for="ch" forName="cycle" refType="h" fact="1.344"/>
                <dgm:constr type="h" for="ch" forName="accent_1" refType="h" fact="0.1136"/>
                <dgm:constr type="w" for="ch" forName="accent_1" refType="h" refFor="ch" refForName="accent_1" op="equ"/>
                <dgm:constr type="ctrY" for="ch" forName="accent_1" refType="h" fact="0.0909"/>
                <dgm:constr type="ctrX" for="ch" forName="accent_1" refType="w"/>
                <dgm:constr type="ctrXOff" for="ch" forName="accent_1" refType="h" fact="-0.0835"/>
                <dgm:constr type="r" for="ch" forName="text_1" refType="ctrX" refFor="ch" refForName="accent_1"/>
                <dgm:constr type="rOff" for="ch" forName="text_1" refType="ctrXOff" refFor="ch" refForName="accent_1"/>
                <dgm:constr type="l" for="ch" forName="text_1"/>
                <dgm:constr type="w" for="ch" forName="text_1" refType="h" refFor="ch" refForName="text_1" op="gte"/>
                <dgm:constr type="h" for="ch" forName="text_1" refType="h" refFor="ch" refForName="accent_1" fact="0.8"/>
                <dgm:constr type="ctrY" for="ch" forName="text_1" refType="ctrY" refFor="ch" refForName="accent_1"/>
                <dgm:constr type="rMarg" for="ch" forName="text_1" refType="w" refFor="ch" refForName="accent_1" fact="1.8"/>
                <dgm:constr type="h" for="ch" forName="accent_2" refType="h" fact="0.1136"/>
                <dgm:constr type="w" for="ch" forName="accent_2" refType="h" refFor="ch" refForName="accent_2" op="equ"/>
                <dgm:constr type="ctrY" for="ch" forName="accent_2" refType="h" fact="0.2273"/>
                <dgm:constr type="ctrX" for="ch" forName="accent_2" refType="w"/>
                <dgm:constr type="ctrXOff" for="ch" forName="accent_2" refType="h" fact="-0.1658"/>
                <dgm:constr type="r" for="ch" forName="text_2" refType="ctrX" refFor="ch" refForName="accent_2"/>
                <dgm:constr type="rOff" for="ch" forName="text_2" refType="ctrXOff" refFor="ch" refForName="accent_2"/>
                <dgm:constr type="l" for="ch" forName="text_2"/>
                <dgm:constr type="w" for="ch" forName="text_2" refType="h" refFor="ch" refForName="text_2" op="gte"/>
                <dgm:constr type="h" for="ch" forName="text_2" refType="h" refFor="ch" refForName="accent_2" fact="0.8"/>
                <dgm:constr type="ctrY" for="ch" forName="text_2" refType="ctrY" refFor="ch" refForName="accent_2"/>
                <dgm:constr type="rMarg" for="ch" forName="text_2" refType="w" refFor="ch" refForName="accent_2" fact="1.8"/>
                <dgm:constr type="h" for="ch" forName="accent_3" refType="h" fact="0.1136"/>
                <dgm:constr type="w" for="ch" forName="accent_3" refType="h" refFor="ch" refForName="accent_3" op="equ"/>
                <dgm:constr type="ctrY" for="ch" forName="accent_3" refType="h" fact="0.3636"/>
                <dgm:constr type="ctrX" for="ch" forName="accent_3" refType="w"/>
                <dgm:constr type="ctrXOff" for="ch" forName="accent_3" refType="h" fact="-0.2109"/>
                <dgm:constr type="r" for="ch" forName="text_3" refType="ctrX" refFor="ch" refForName="accent_3"/>
                <dgm:constr type="rOff" for="ch" forName="text_3" refType="ctrXOff" refFor="ch" refForName="accent_3"/>
                <dgm:constr type="l" for="ch" forName="text_3"/>
                <dgm:constr type="w" for="ch" forName="text_3" refType="h" refFor="ch" refForName="text_3" op="gte"/>
                <dgm:constr type="h" for="ch" forName="text_3" refType="h" refFor="ch" refForName="accent_3" fact="0.8"/>
                <dgm:constr type="ctrY" for="ch" forName="text_3" refType="ctrY" refFor="ch" refForName="accent_3"/>
                <dgm:constr type="rMarg" for="ch" forName="text_3" refType="w" refFor="ch" refForName="accent_3" fact="1.8"/>
                <dgm:constr type="h" for="ch" forName="accent_4" refType="h" fact="0.1136"/>
                <dgm:constr type="w" for="ch" forName="accent_4" refType="h" refFor="ch" refForName="accent_4" op="equ"/>
                <dgm:constr type="ctrY" for="ch" forName="accent_4" refType="h" fact="0.5"/>
                <dgm:constr type="ctrX" for="ch" forName="accent_4" refType="w"/>
                <dgm:constr type="ctrXOff" for="ch" forName="accent_4" refType="h" fact="-0.2253"/>
                <dgm:constr type="r" for="ch" forName="text_4" refType="ctrX" refFor="ch" refForName="accent_4"/>
                <dgm:constr type="rOff" for="ch" forName="text_4" refType="ctrXOff" refFor="ch" refForName="accent_4"/>
                <dgm:constr type="l" for="ch" forName="text_4"/>
                <dgm:constr type="w" for="ch" forName="text_4" refType="h" refFor="ch" refForName="text_4" op="gte"/>
                <dgm:constr type="h" for="ch" forName="text_4" refType="h" refFor="ch" refForName="accent_4" fact="0.8"/>
                <dgm:constr type="ctrY" for="ch" forName="text_4" refType="ctrY" refFor="ch" refForName="accent_4"/>
                <dgm:constr type="rMarg" for="ch" forName="text_4" refType="w" refFor="ch" refForName="accent_4" fact="1.8"/>
                <dgm:constr type="h" for="ch" forName="accent_5" refType="h" fact="0.1136"/>
                <dgm:constr type="w" for="ch" forName="accent_5" refType="h" refFor="ch" refForName="accent_5" op="equ"/>
                <dgm:constr type="ctrY" for="ch" forName="accent_5" refType="h" fact="0.6364"/>
                <dgm:constr type="ctrX" for="ch" forName="accent_5" refType="w"/>
                <dgm:constr type="ctrXOff" for="ch" forName="accent_5" refType="h" fact="-0.2109"/>
                <dgm:constr type="r" for="ch" forName="text_5" refType="ctrX" refFor="ch" refForName="accent_5"/>
                <dgm:constr type="rOff" for="ch" forName="text_5" refType="ctrXOff" refFor="ch" refForName="accent_5"/>
                <dgm:constr type="l" for="ch" forName="text_5"/>
                <dgm:constr type="w" for="ch" forName="text_5" refType="h" refFor="ch" refForName="text_5" op="gte"/>
                <dgm:constr type="h" for="ch" forName="text_5" refType="h" refFor="ch" refForName="accent_5" fact="0.8"/>
                <dgm:constr type="ctrY" for="ch" forName="text_5" refType="ctrY" refFor="ch" refForName="accent_5"/>
                <dgm:constr type="rMarg" for="ch" forName="text_5" refType="w" refFor="ch" refForName="accent_5" fact="1.8"/>
                <dgm:constr type="h" for="ch" forName="accent_6" refType="h" fact="0.1136"/>
                <dgm:constr type="w" for="ch" forName="accent_6" refType="h" refFor="ch" refForName="accent_6" op="equ"/>
                <dgm:constr type="ctrY" for="ch" forName="accent_6" refType="h" fact="0.7727"/>
                <dgm:constr type="ctrX" for="ch" forName="accent_6" refType="w"/>
                <dgm:constr type="ctrXOff" for="ch" forName="accent_6" refType="h" fact="-0.1658"/>
                <dgm:constr type="r" for="ch" forName="text_6" refType="ctrX" refFor="ch" refForName="accent_6"/>
                <dgm:constr type="rOff" for="ch" forName="text_6" refType="ctrXOff" refFor="ch" refForName="accent_6"/>
                <dgm:constr type="l" for="ch" forName="text_6"/>
                <dgm:constr type="w" for="ch" forName="text_6" refType="h" refFor="ch" refForName="text_6" op="gte"/>
                <dgm:constr type="h" for="ch" forName="text_6" refType="h" refFor="ch" refForName="accent_6" fact="0.8"/>
                <dgm:constr type="ctrY" for="ch" forName="text_6" refType="ctrY" refFor="ch" refForName="accent_6"/>
                <dgm:constr type="rMarg" for="ch" forName="text_6" refType="w" refFor="ch" refForName="accent_6" fact="1.8"/>
                <dgm:constr type="h" for="ch" forName="accent_7" refType="h" fact="0.1136"/>
                <dgm:constr type="w" for="ch" forName="accent_7" refType="h" refFor="ch" refForName="accent_7" op="equ"/>
                <dgm:constr type="ctrY" for="ch" forName="accent_7" refType="h" fact="0.9091"/>
                <dgm:constr type="ctrX" for="ch" forName="accent_7" refType="w"/>
                <dgm:constr type="ctrXOff" for="ch" forName="accent_7" refType="h" fact="-0.0835"/>
                <dgm:constr type="r" for="ch" forName="text_7" refType="ctrX" refFor="ch" refForName="accent_7"/>
                <dgm:constr type="rOff" for="ch" forName="text_7" refType="ctrXOff" refFor="ch" refForName="accent_7"/>
                <dgm:constr type="l" for="ch" forName="text_7"/>
                <dgm:constr type="w" for="ch" forName="text_7" refType="h" refFor="ch" refForName="text_7" op="gte"/>
                <dgm:constr type="h" for="ch" forName="text_7" refType="h" refFor="ch" refForName="accent_7" fact="0.8"/>
                <dgm:constr type="ctrY" for="ch" forName="text_7" refType="ctrY" refFor="ch" refForName="accent_7"/>
                <dgm:constr type="rMarg" for="ch" forName="text_7" refType="w" refFor="ch" refForName="accent_7" fact="1.8"/>
                <dgm:constr type="primFontSz" for="ch" ptType="node" op="equ" val="65"/>
              </dgm:constrLst>
            </dgm:else>
          </dgm:choose>
        </dgm:else>
      </dgm:choose>
      <dgm:layoutNode name="cycle">
        <dgm:choose name="Name21">
          <dgm:if name="Name22" func="var" arg="dir" op="equ" val="norm">
            <dgm:alg type="cycle">
              <dgm:param type="stAng" val="45"/>
              <dgm:param type="spanAng" val="90"/>
            </dgm:alg>
          </dgm:if>
          <dgm:else name="Name23">
            <dgm:alg type="cycle">
              <dgm:param type="stAng" val="225"/>
              <dgm:param type="spanAng" val="90"/>
            </dgm:alg>
          </dgm:else>
        </dgm:choose>
        <dgm:shape xmlns:r="http://schemas.openxmlformats.org/officeDocument/2006/relationships" r:blip="">
          <dgm:adjLst/>
        </dgm:shape>
        <dgm:presOf/>
        <dgm:constrLst>
          <dgm:constr type="w" for="ch" val="1"/>
          <dgm:constr type="h" for="ch" val="1"/>
          <dgm:constr type="diam" for="ch" forName="conn" refType="diam"/>
        </dgm:constrLst>
        <dgm:layoutNode name="srcNode">
          <dgm:alg type="sp"/>
          <dgm:shape xmlns:r="http://schemas.openxmlformats.org/officeDocument/2006/relationships" type="rect" r:blip="" hideGeom="1">
            <dgm:adjLst/>
          </dgm:shape>
          <dgm:presOf/>
        </dgm:layoutNode>
        <dgm:layoutNode name="conn" styleLbl="parChTrans1D2">
          <dgm:alg type="conn">
            <dgm:param type="connRout" val="curve"/>
            <dgm:param type="srcNode" val="srcNode"/>
            <dgm:param type="dstNode" val="dstNode"/>
            <dgm:param type="begPts" val="ctr"/>
            <dgm:param type="endPts" val="ctr"/>
            <dgm:param type="endSty" val="noArr"/>
          </dgm:alg>
          <dgm:shape xmlns:r="http://schemas.openxmlformats.org/officeDocument/2006/relationships" type="conn" r:blip="">
            <dgm:adjLst/>
          </dgm:shape>
          <dgm:presOf axis="desOrSelf" ptType="sibTrans" hideLastTrans="0" st="0" cnt="1"/>
          <dgm:constrLst>
            <dgm:constr type="begPad"/>
            <dgm:constr type="endPad"/>
          </dgm:constrLst>
        </dgm:layoutNode>
        <dgm:layoutNode name="extraNode">
          <dgm:alg type="sp"/>
          <dgm:shape xmlns:r="http://schemas.openxmlformats.org/officeDocument/2006/relationships" type="rect" r:blip="" hideGeom="1">
            <dgm:adjLst/>
          </dgm:shape>
          <dgm:presOf/>
        </dgm:layoutNode>
        <dgm:layoutNode name="dstNode">
          <dgm:alg type="sp"/>
          <dgm:shape xmlns:r="http://schemas.openxmlformats.org/officeDocument/2006/relationships" type="rect" r:blip="" hideGeom="1">
            <dgm:adjLst/>
          </dgm:shape>
          <dgm:presOf/>
        </dgm:layoutNode>
      </dgm:layoutNode>
      <dgm:forEach name="wrapper" axis="self" ptType="parTrans">
        <dgm:forEach name="wrapper2" axis="self" ptType="sibTrans" st="2">
          <dgm:forEach name="accentRepeat" axis="self">
            <dgm:layoutNode name="accentRepeatNode" styleLbl="solidFgAcc1">
              <dgm:alg type="sp"/>
              <dgm:shape xmlns:r="http://schemas.openxmlformats.org/officeDocument/2006/relationships" type="ellipse" r:blip="">
                <dgm:adjLst/>
              </dgm:shape>
              <dgm:presOf/>
            </dgm:layoutNode>
          </dgm:forEach>
        </dgm:forEach>
      </dgm:forEach>
      <dgm:forEach name="Name24" axis="ch" ptType="node" cnt="1">
        <dgm:layoutNode name="text_1" styleLbl="node1">
          <dgm:varLst>
            <dgm:bulletEnabled val="1"/>
          </dgm:varLst>
          <dgm:choose name="Name25">
            <dgm:if name="Name26" func="var" arg="dir" op="equ" val="norm">
              <dgm:alg type="tx">
                <dgm:param type="parTxLTRAlign" val="l"/>
                <dgm:param type="shpTxLTRAlignCh" val="l"/>
                <dgm:param type="parTxRTLAlign" val="l"/>
                <dgm:param type="shpTxRTLAlignCh" val="l"/>
              </dgm:alg>
            </dgm:if>
            <dgm:else name="Name2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1">
          <dgm:alg type="sp"/>
          <dgm:shape xmlns:r="http://schemas.openxmlformats.org/officeDocument/2006/relationships" r:blip="">
            <dgm:adjLst/>
          </dgm:shape>
          <dgm:presOf/>
          <dgm:constrLst/>
          <dgm:forEach name="Name28" ref="accentRepeat"/>
        </dgm:layoutNode>
      </dgm:forEach>
      <dgm:forEach name="Name29" axis="ch" ptType="node" st="2" cnt="1">
        <dgm:layoutNode name="text_2" styleLbl="node1">
          <dgm:varLst>
            <dgm:bulletEnabled val="1"/>
          </dgm:varLst>
          <dgm:choose name="Name30">
            <dgm:if name="Name31" func="var" arg="dir" op="equ" val="norm">
              <dgm:alg type="tx">
                <dgm:param type="parTxLTRAlign" val="l"/>
                <dgm:param type="shpTxLTRAlignCh" val="l"/>
                <dgm:param type="parTxRTLAlign" val="l"/>
                <dgm:param type="shpTxRTLAlignCh" val="l"/>
              </dgm:alg>
            </dgm:if>
            <dgm:else name="Name3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2">
          <dgm:alg type="sp"/>
          <dgm:shape xmlns:r="http://schemas.openxmlformats.org/officeDocument/2006/relationships" r:blip="">
            <dgm:adjLst/>
          </dgm:shape>
          <dgm:presOf/>
          <dgm:constrLst/>
          <dgm:forEach name="Name33" ref="accentRepeat"/>
        </dgm:layoutNode>
      </dgm:forEach>
      <dgm:forEach name="Name34" axis="ch" ptType="node" st="3" cnt="1">
        <dgm:layoutNode name="text_3" styleLbl="node1">
          <dgm:varLst>
            <dgm:bulletEnabled val="1"/>
          </dgm:varLst>
          <dgm:choose name="Name35">
            <dgm:if name="Name36" func="var" arg="dir" op="equ" val="norm">
              <dgm:alg type="tx">
                <dgm:param type="parTxLTRAlign" val="l"/>
                <dgm:param type="shpTxLTRAlignCh" val="l"/>
                <dgm:param type="parTxRTLAlign" val="l"/>
                <dgm:param type="shpTxRTLAlignCh" val="l"/>
              </dgm:alg>
            </dgm:if>
            <dgm:else name="Name3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3">
          <dgm:alg type="sp"/>
          <dgm:shape xmlns:r="http://schemas.openxmlformats.org/officeDocument/2006/relationships" r:blip="">
            <dgm:adjLst/>
          </dgm:shape>
          <dgm:presOf/>
          <dgm:constrLst/>
          <dgm:forEach name="Name38" ref="accentRepeat"/>
        </dgm:layoutNode>
      </dgm:forEach>
      <dgm:forEach name="Name39" axis="ch" ptType="node" st="4" cnt="1">
        <dgm:layoutNode name="text_4" styleLbl="node1">
          <dgm:varLst>
            <dgm:bulletEnabled val="1"/>
          </dgm:varLst>
          <dgm:choose name="Name40">
            <dgm:if name="Name41" func="var" arg="dir" op="equ" val="norm">
              <dgm:alg type="tx">
                <dgm:param type="parTxLTRAlign" val="l"/>
                <dgm:param type="shpTxLTRAlignCh" val="l"/>
                <dgm:param type="parTxRTLAlign" val="l"/>
                <dgm:param type="shpTxRTLAlignCh" val="l"/>
              </dgm:alg>
            </dgm:if>
            <dgm:else name="Name4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4">
          <dgm:alg type="sp"/>
          <dgm:shape xmlns:r="http://schemas.openxmlformats.org/officeDocument/2006/relationships" r:blip="">
            <dgm:adjLst/>
          </dgm:shape>
          <dgm:presOf/>
          <dgm:constrLst/>
          <dgm:forEach name="Name43" ref="accentRepeat"/>
        </dgm:layoutNode>
      </dgm:forEach>
      <dgm:forEach name="Name44" axis="ch" ptType="node" st="5" cnt="1">
        <dgm:layoutNode name="text_5" styleLbl="node1">
          <dgm:varLst>
            <dgm:bulletEnabled val="1"/>
          </dgm:varLst>
          <dgm:choose name="Name45">
            <dgm:if name="Name46" func="var" arg="dir" op="equ" val="norm">
              <dgm:alg type="tx">
                <dgm:param type="parTxLTRAlign" val="l"/>
                <dgm:param type="shpTxLTRAlignCh" val="l"/>
                <dgm:param type="parTxRTLAlign" val="l"/>
                <dgm:param type="shpTxRTLAlignCh" val="l"/>
              </dgm:alg>
            </dgm:if>
            <dgm:else name="Name4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5">
          <dgm:alg type="sp"/>
          <dgm:shape xmlns:r="http://schemas.openxmlformats.org/officeDocument/2006/relationships" r:blip="">
            <dgm:adjLst/>
          </dgm:shape>
          <dgm:presOf/>
          <dgm:constrLst/>
          <dgm:forEach name="Name48" ref="accentRepeat"/>
        </dgm:layoutNode>
      </dgm:forEach>
      <dgm:forEach name="Name49" axis="ch" ptType="node" st="6" cnt="1">
        <dgm:layoutNode name="text_6" styleLbl="node1">
          <dgm:varLst>
            <dgm:bulletEnabled val="1"/>
          </dgm:varLst>
          <dgm:choose name="Name50">
            <dgm:if name="Name51" func="var" arg="dir" op="equ" val="norm">
              <dgm:alg type="tx">
                <dgm:param type="parTxLTRAlign" val="l"/>
                <dgm:param type="shpTxLTRAlignCh" val="l"/>
                <dgm:param type="parTxRTLAlign" val="l"/>
                <dgm:param type="shpTxRTLAlignCh" val="l"/>
              </dgm:alg>
            </dgm:if>
            <dgm:else name="Name52">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6">
          <dgm:alg type="sp"/>
          <dgm:shape xmlns:r="http://schemas.openxmlformats.org/officeDocument/2006/relationships" r:blip="">
            <dgm:adjLst/>
          </dgm:shape>
          <dgm:presOf/>
          <dgm:constrLst/>
          <dgm:forEach name="Name53" ref="accentRepeat"/>
        </dgm:layoutNode>
      </dgm:forEach>
      <dgm:forEach name="Name54" axis="ch" ptType="node" st="7" cnt="1">
        <dgm:layoutNode name="text_7" styleLbl="node1">
          <dgm:varLst>
            <dgm:bulletEnabled val="1"/>
          </dgm:varLst>
          <dgm:choose name="Name55">
            <dgm:if name="Name56" func="var" arg="dir" op="equ" val="norm">
              <dgm:alg type="tx">
                <dgm:param type="parTxLTRAlign" val="l"/>
                <dgm:param type="shpTxLTRAlignCh" val="l"/>
                <dgm:param type="parTxRTLAlign" val="l"/>
                <dgm:param type="shpTxRTLAlignCh" val="l"/>
              </dgm:alg>
            </dgm:if>
            <dgm:else name="Name57">
              <dgm:alg type="tx">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desOrSelf" ptType="node"/>
          <dgm:constrLst>
            <dgm:constr type="primFontSz" val="65"/>
            <dgm:constr type="lMarg" refType="primFontSz" fact="0.2"/>
            <dgm:constr type="rMarg" refType="primFontSz" fact="0.2"/>
            <dgm:constr type="tMarg" refType="primFontSz" fact="0.2"/>
            <dgm:constr type="bMarg" refType="primFontSz" fact="0.2"/>
          </dgm:constrLst>
          <dgm:ruleLst>
            <dgm:rule type="primFontSz" val="5" fact="NaN" max="NaN"/>
          </dgm:ruleLst>
        </dgm:layoutNode>
        <dgm:layoutNode name="accent_7">
          <dgm:alg type="sp"/>
          <dgm:shape xmlns:r="http://schemas.openxmlformats.org/officeDocument/2006/relationships" r:blip="">
            <dgm:adjLst/>
          </dgm:shape>
          <dgm:presOf/>
          <dgm:constrLst/>
          <dgm:forEach name="Name58" ref="accentRepeat"/>
        </dgm:layoutNode>
      </dgm:forEach>
    </dgm:layoutNode>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A8F050DE-7137-4435-96CA-32C1C7BB30EF}" type="datetimeFigureOut">
              <a:rPr lang="fr-FR" smtClean="0"/>
              <a:pPr/>
              <a:t>18/04/2020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F9F458-B300-44A7-B069-22EB9ECADC93}" type="slidenum">
              <a:rPr lang="fr-FR" smtClean="0"/>
              <a:pPr/>
              <a:t>‹N°›</a:t>
            </a:fld>
            <a:endParaRPr lang="fr-FR"/>
          </a:p>
        </p:txBody>
      </p:sp>
    </p:spTree>
    <p:extLst>
      <p:ext uri="{BB962C8B-B14F-4D97-AF65-F5344CB8AC3E}">
        <p14:creationId xmlns:p14="http://schemas.microsoft.com/office/powerpoint/2010/main" xmlns="" val="14530220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8F050DE-7137-4435-96CA-32C1C7BB30EF}" type="datetimeFigureOut">
              <a:rPr lang="fr-FR" smtClean="0"/>
              <a:pPr/>
              <a:t>18/04/2020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F9F458-B300-44A7-B069-22EB9ECADC93}" type="slidenum">
              <a:rPr lang="fr-FR" smtClean="0"/>
              <a:pPr/>
              <a:t>‹N°›</a:t>
            </a:fld>
            <a:endParaRPr lang="fr-FR"/>
          </a:p>
        </p:txBody>
      </p:sp>
    </p:spTree>
    <p:extLst>
      <p:ext uri="{BB962C8B-B14F-4D97-AF65-F5344CB8AC3E}">
        <p14:creationId xmlns:p14="http://schemas.microsoft.com/office/powerpoint/2010/main" xmlns="" val="370086540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8F050DE-7137-4435-96CA-32C1C7BB30EF}" type="datetimeFigureOut">
              <a:rPr lang="fr-FR" smtClean="0"/>
              <a:pPr/>
              <a:t>18/04/2020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F9F458-B300-44A7-B069-22EB9ECADC93}" type="slidenum">
              <a:rPr lang="fr-FR" smtClean="0"/>
              <a:pPr/>
              <a:t>‹N°›</a:t>
            </a:fld>
            <a:endParaRPr lang="fr-FR"/>
          </a:p>
        </p:txBody>
      </p:sp>
    </p:spTree>
    <p:extLst>
      <p:ext uri="{BB962C8B-B14F-4D97-AF65-F5344CB8AC3E}">
        <p14:creationId xmlns:p14="http://schemas.microsoft.com/office/powerpoint/2010/main" xmlns="" val="310120928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9_Contents slide layou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xmlns="" val="36335329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A8F050DE-7137-4435-96CA-32C1C7BB30EF}" type="datetimeFigureOut">
              <a:rPr lang="fr-FR" smtClean="0"/>
              <a:pPr/>
              <a:t>18/04/2020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F9F458-B300-44A7-B069-22EB9ECADC93}" type="slidenum">
              <a:rPr lang="fr-FR" smtClean="0"/>
              <a:pPr/>
              <a:t>‹N°›</a:t>
            </a:fld>
            <a:endParaRPr lang="fr-FR"/>
          </a:p>
        </p:txBody>
      </p:sp>
    </p:spTree>
    <p:extLst>
      <p:ext uri="{BB962C8B-B14F-4D97-AF65-F5344CB8AC3E}">
        <p14:creationId xmlns:p14="http://schemas.microsoft.com/office/powerpoint/2010/main" xmlns="" val="25100302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A8F050DE-7137-4435-96CA-32C1C7BB30EF}" type="datetimeFigureOut">
              <a:rPr lang="fr-FR" smtClean="0"/>
              <a:pPr/>
              <a:t>18/04/2020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6AF9F458-B300-44A7-B069-22EB9ECADC93}" type="slidenum">
              <a:rPr lang="fr-FR" smtClean="0"/>
              <a:pPr/>
              <a:t>‹N°›</a:t>
            </a:fld>
            <a:endParaRPr lang="fr-FR"/>
          </a:p>
        </p:txBody>
      </p:sp>
    </p:spTree>
    <p:extLst>
      <p:ext uri="{BB962C8B-B14F-4D97-AF65-F5344CB8AC3E}">
        <p14:creationId xmlns:p14="http://schemas.microsoft.com/office/powerpoint/2010/main" xmlns="" val="14094828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A8F050DE-7137-4435-96CA-32C1C7BB30EF}" type="datetimeFigureOut">
              <a:rPr lang="fr-FR" smtClean="0"/>
              <a:pPr/>
              <a:t>18/04/2020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F9F458-B300-44A7-B069-22EB9ECADC93}" type="slidenum">
              <a:rPr lang="fr-FR" smtClean="0"/>
              <a:pPr/>
              <a:t>‹N°›</a:t>
            </a:fld>
            <a:endParaRPr lang="fr-FR"/>
          </a:p>
        </p:txBody>
      </p:sp>
    </p:spTree>
    <p:extLst>
      <p:ext uri="{BB962C8B-B14F-4D97-AF65-F5344CB8AC3E}">
        <p14:creationId xmlns:p14="http://schemas.microsoft.com/office/powerpoint/2010/main" xmlns="" val="5898685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A8F050DE-7137-4435-96CA-32C1C7BB30EF}" type="datetimeFigureOut">
              <a:rPr lang="fr-FR" smtClean="0"/>
              <a:pPr/>
              <a:t>18/04/2020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6AF9F458-B300-44A7-B069-22EB9ECADC93}" type="slidenum">
              <a:rPr lang="fr-FR" smtClean="0"/>
              <a:pPr/>
              <a:t>‹N°›</a:t>
            </a:fld>
            <a:endParaRPr lang="fr-FR"/>
          </a:p>
        </p:txBody>
      </p:sp>
    </p:spTree>
    <p:extLst>
      <p:ext uri="{BB962C8B-B14F-4D97-AF65-F5344CB8AC3E}">
        <p14:creationId xmlns:p14="http://schemas.microsoft.com/office/powerpoint/2010/main" xmlns="" val="32974940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8F050DE-7137-4435-96CA-32C1C7BB30EF}" type="datetimeFigureOut">
              <a:rPr lang="fr-FR" smtClean="0"/>
              <a:pPr/>
              <a:t>18/04/2020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6AF9F458-B300-44A7-B069-22EB9ECADC93}" type="slidenum">
              <a:rPr lang="fr-FR" smtClean="0"/>
              <a:pPr/>
              <a:t>‹N°›</a:t>
            </a:fld>
            <a:endParaRPr lang="fr-FR"/>
          </a:p>
        </p:txBody>
      </p:sp>
    </p:spTree>
    <p:extLst>
      <p:ext uri="{BB962C8B-B14F-4D97-AF65-F5344CB8AC3E}">
        <p14:creationId xmlns:p14="http://schemas.microsoft.com/office/powerpoint/2010/main" xmlns="" val="462030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A8F050DE-7137-4435-96CA-32C1C7BB30EF}" type="datetimeFigureOut">
              <a:rPr lang="fr-FR" smtClean="0"/>
              <a:pPr/>
              <a:t>18/04/2020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6AF9F458-B300-44A7-B069-22EB9ECADC93}" type="slidenum">
              <a:rPr lang="fr-FR" smtClean="0"/>
              <a:pPr/>
              <a:t>‹N°›</a:t>
            </a:fld>
            <a:endParaRPr lang="fr-FR"/>
          </a:p>
        </p:txBody>
      </p:sp>
    </p:spTree>
    <p:extLst>
      <p:ext uri="{BB962C8B-B14F-4D97-AF65-F5344CB8AC3E}">
        <p14:creationId xmlns:p14="http://schemas.microsoft.com/office/powerpoint/2010/main" xmlns="" val="267185342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8F050DE-7137-4435-96CA-32C1C7BB30EF}" type="datetimeFigureOut">
              <a:rPr lang="fr-FR" smtClean="0"/>
              <a:pPr/>
              <a:t>18/04/2020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F9F458-B300-44A7-B069-22EB9ECADC93}" type="slidenum">
              <a:rPr lang="fr-FR" smtClean="0"/>
              <a:pPr/>
              <a:t>‹N°›</a:t>
            </a:fld>
            <a:endParaRPr lang="fr-FR"/>
          </a:p>
        </p:txBody>
      </p:sp>
    </p:spTree>
    <p:extLst>
      <p:ext uri="{BB962C8B-B14F-4D97-AF65-F5344CB8AC3E}">
        <p14:creationId xmlns:p14="http://schemas.microsoft.com/office/powerpoint/2010/main" xmlns="" val="3518661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A8F050DE-7137-4435-96CA-32C1C7BB30EF}" type="datetimeFigureOut">
              <a:rPr lang="fr-FR" smtClean="0"/>
              <a:pPr/>
              <a:t>18/04/2020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6AF9F458-B300-44A7-B069-22EB9ECADC93}" type="slidenum">
              <a:rPr lang="fr-FR" smtClean="0"/>
              <a:pPr/>
              <a:t>‹N°›</a:t>
            </a:fld>
            <a:endParaRPr lang="fr-FR"/>
          </a:p>
        </p:txBody>
      </p:sp>
    </p:spTree>
    <p:extLst>
      <p:ext uri="{BB962C8B-B14F-4D97-AF65-F5344CB8AC3E}">
        <p14:creationId xmlns:p14="http://schemas.microsoft.com/office/powerpoint/2010/main" xmlns="" val="375733012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8F050DE-7137-4435-96CA-32C1C7BB30EF}" type="datetimeFigureOut">
              <a:rPr lang="fr-FR" smtClean="0"/>
              <a:pPr/>
              <a:t>18/04/2020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AF9F458-B300-44A7-B069-22EB9ECADC93}" type="slidenum">
              <a:rPr lang="fr-FR" smtClean="0"/>
              <a:pPr/>
              <a:t>‹N°›</a:t>
            </a:fld>
            <a:endParaRPr lang="fr-FR"/>
          </a:p>
        </p:txBody>
      </p:sp>
    </p:spTree>
    <p:extLst>
      <p:ext uri="{BB962C8B-B14F-4D97-AF65-F5344CB8AC3E}">
        <p14:creationId xmlns:p14="http://schemas.microsoft.com/office/powerpoint/2010/main" xmlns="" val="282260173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8" Type="http://schemas.microsoft.com/office/2007/relationships/diagramDrawing" Target="../diagrams/drawing3.xml"/><Relationship Id="rId3" Type="http://schemas.openxmlformats.org/officeDocument/2006/relationships/image" Target="../media/image12.jpeg"/><Relationship Id="rId7" Type="http://schemas.openxmlformats.org/officeDocument/2006/relationships/diagramColors" Target="../diagrams/colors3.xml"/><Relationship Id="rId2" Type="http://schemas.openxmlformats.org/officeDocument/2006/relationships/image" Target="../media/image11.jpeg"/><Relationship Id="rId1" Type="http://schemas.openxmlformats.org/officeDocument/2006/relationships/slideLayout" Target="../slideLayouts/slideLayout7.xml"/><Relationship Id="rId6" Type="http://schemas.openxmlformats.org/officeDocument/2006/relationships/diagramQuickStyle" Target="../diagrams/quickStyle3.xml"/><Relationship Id="rId5" Type="http://schemas.openxmlformats.org/officeDocument/2006/relationships/diagramLayout" Target="../diagrams/layout3.xml"/><Relationship Id="rId4" Type="http://schemas.openxmlformats.org/officeDocument/2006/relationships/diagramData" Target="../diagrams/data3.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image" Target="../media/image8.jpeg"/><Relationship Id="rId1" Type="http://schemas.openxmlformats.org/officeDocument/2006/relationships/slideLayout" Target="../slideLayouts/slideLayout7.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3" Type="http://schemas.openxmlformats.org/officeDocument/2006/relationships/image" Target="../media/image5.gif"/><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7.jpeg"/><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532263" y="204716"/>
            <a:ext cx="11122925" cy="6196084"/>
          </a:xfrm>
          <a:prstGeom prst="rect">
            <a:avLst/>
          </a:prstGeom>
        </p:spPr>
      </p:pic>
    </p:spTree>
    <p:extLst>
      <p:ext uri="{BB962C8B-B14F-4D97-AF65-F5344CB8AC3E}">
        <p14:creationId xmlns:p14="http://schemas.microsoft.com/office/powerpoint/2010/main" xmlns="" val="139334715"/>
      </p:ext>
    </p:extLst>
  </p:cSld>
  <p:clrMapOvr>
    <a:masterClrMapping/>
  </p:clrMapOvr>
  <p:transition spd="slow">
    <p:comb/>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0" y="0"/>
            <a:ext cx="12192000" cy="6858000"/>
            <a:chOff x="0" y="0"/>
            <a:chExt cx="12192000" cy="685800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4670474"/>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3812345"/>
              <a:ext cx="12192000" cy="3045655"/>
            </a:xfrm>
            <a:prstGeom prst="rect">
              <a:avLst/>
            </a:prstGeom>
          </p:spPr>
        </p:pic>
        <p:sp>
          <p:nvSpPr>
            <p:cNvPr id="4" name="Rectangle 3"/>
            <p:cNvSpPr/>
            <p:nvPr/>
          </p:nvSpPr>
          <p:spPr>
            <a:xfrm>
              <a:off x="0" y="0"/>
              <a:ext cx="12192000" cy="6858000"/>
            </a:xfrm>
            <a:prstGeom prst="rect">
              <a:avLst/>
            </a:prstGeom>
            <a:solidFill>
              <a:schemeClr val="bg2">
                <a:lumMod val="1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 name="Ellipse 5"/>
          <p:cNvSpPr/>
          <p:nvPr/>
        </p:nvSpPr>
        <p:spPr>
          <a:xfrm>
            <a:off x="2729346" y="98474"/>
            <a:ext cx="5943600" cy="1069144"/>
          </a:xfrm>
          <a:prstGeom prst="ellipse">
            <a:avLst/>
          </a:prstGeom>
          <a:gradFill>
            <a:gsLst>
              <a:gs pos="0">
                <a:schemeClr val="accent4">
                  <a:satMod val="103000"/>
                  <a:lumMod val="102000"/>
                  <a:tint val="94000"/>
                  <a:alpha val="58000"/>
                </a:schemeClr>
              </a:gs>
              <a:gs pos="50000">
                <a:schemeClr val="accent4">
                  <a:satMod val="110000"/>
                  <a:lumMod val="100000"/>
                  <a:shade val="100000"/>
                </a:schemeClr>
              </a:gs>
              <a:gs pos="100000">
                <a:schemeClr val="accent4">
                  <a:lumMod val="99000"/>
                  <a:satMod val="120000"/>
                  <a:shade val="78000"/>
                </a:schemeClr>
              </a:gs>
            </a:gsLst>
          </a:gradFill>
        </p:spPr>
        <p:style>
          <a:lnRef idx="1">
            <a:schemeClr val="accent4"/>
          </a:lnRef>
          <a:fillRef idx="3">
            <a:schemeClr val="accent4"/>
          </a:fillRef>
          <a:effectRef idx="2">
            <a:schemeClr val="accent4"/>
          </a:effectRef>
          <a:fontRef idx="minor">
            <a:schemeClr val="lt1"/>
          </a:fontRef>
        </p:style>
        <p:txBody>
          <a:bodyPr rtlCol="0" anchor="ctr"/>
          <a:lstStyle/>
          <a:p>
            <a:pPr algn="ctr"/>
            <a:r>
              <a:rPr lang="ar-DZ" sz="3600" b="1" dirty="0" smtClean="0">
                <a:latin typeface="Arabic Typesetting" panose="03020402040406030203" pitchFamily="66" charset="-78"/>
                <a:cs typeface="Arabic Typesetting" panose="03020402040406030203" pitchFamily="66" charset="-78"/>
              </a:rPr>
              <a:t>المطلب الأول: مراحل تسيير </a:t>
            </a:r>
            <a:r>
              <a:rPr lang="ar-DZ" sz="3600" b="1" dirty="0" err="1" smtClean="0">
                <a:latin typeface="Arabic Typesetting" panose="03020402040406030203" pitchFamily="66" charset="-78"/>
                <a:cs typeface="Arabic Typesetting" panose="03020402040406030203" pitchFamily="66" charset="-78"/>
              </a:rPr>
              <a:t>التوقعى</a:t>
            </a:r>
            <a:r>
              <a:rPr lang="ar-DZ" sz="3600" b="1" dirty="0" smtClean="0">
                <a:latin typeface="Arabic Typesetting" panose="03020402040406030203" pitchFamily="66" charset="-78"/>
                <a:cs typeface="Arabic Typesetting" panose="03020402040406030203" pitchFamily="66" charset="-78"/>
              </a:rPr>
              <a:t> للوظائف والكفاءات</a:t>
            </a:r>
            <a:endParaRPr lang="fr-FR" sz="3600" b="1" dirty="0">
              <a:latin typeface="Arabic Typesetting" panose="03020402040406030203" pitchFamily="66" charset="-78"/>
              <a:cs typeface="Arabic Typesetting" panose="03020402040406030203" pitchFamily="66" charset="-78"/>
            </a:endParaRPr>
          </a:p>
        </p:txBody>
      </p:sp>
      <p:graphicFrame>
        <p:nvGraphicFramePr>
          <p:cNvPr id="16" name="Diagramme 15"/>
          <p:cNvGraphicFramePr/>
          <p:nvPr>
            <p:extLst>
              <p:ext uri="{D42A27DB-BD31-4B8C-83A1-F6EECF244321}">
                <p14:modId xmlns:p14="http://schemas.microsoft.com/office/powerpoint/2010/main" xmlns="" val="1766740889"/>
              </p:ext>
            </p:extLst>
          </p:nvPr>
        </p:nvGraphicFramePr>
        <p:xfrm>
          <a:off x="2729346" y="2036618"/>
          <a:ext cx="6364922" cy="4821382"/>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xmlns="" val="2536932334"/>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Graphic spid="16" grpId="0">
        <p:bldAsOne/>
      </p:bldGraphic>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p:cNvGrpSpPr/>
          <p:nvPr/>
        </p:nvGrpSpPr>
        <p:grpSpPr>
          <a:xfrm>
            <a:off x="0" y="0"/>
            <a:ext cx="12192000" cy="6858000"/>
            <a:chOff x="0" y="0"/>
            <a:chExt cx="12192000" cy="685800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4670474"/>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3812345"/>
              <a:ext cx="12192000" cy="3045655"/>
            </a:xfrm>
            <a:prstGeom prst="rect">
              <a:avLst/>
            </a:prstGeom>
          </p:spPr>
        </p:pic>
        <p:sp>
          <p:nvSpPr>
            <p:cNvPr id="4" name="Rectangle 3"/>
            <p:cNvSpPr/>
            <p:nvPr/>
          </p:nvSpPr>
          <p:spPr>
            <a:xfrm>
              <a:off x="0" y="0"/>
              <a:ext cx="12192000" cy="6858000"/>
            </a:xfrm>
            <a:prstGeom prst="rect">
              <a:avLst/>
            </a:prstGeom>
            <a:solidFill>
              <a:schemeClr val="bg2">
                <a:lumMod val="10000"/>
                <a:alpha val="4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sp>
        <p:nvSpPr>
          <p:cNvPr id="6" name="Ellipse 5"/>
          <p:cNvSpPr/>
          <p:nvPr/>
        </p:nvSpPr>
        <p:spPr>
          <a:xfrm>
            <a:off x="2887606" y="59790"/>
            <a:ext cx="6065094" cy="1425526"/>
          </a:xfrm>
          <a:prstGeom prst="ellipse">
            <a:avLst/>
          </a:prstGeom>
          <a:gradFill>
            <a:gsLst>
              <a:gs pos="0">
                <a:schemeClr val="accent4">
                  <a:satMod val="103000"/>
                  <a:lumMod val="102000"/>
                  <a:tint val="94000"/>
                  <a:alpha val="58000"/>
                </a:schemeClr>
              </a:gs>
              <a:gs pos="50000">
                <a:schemeClr val="accent4">
                  <a:satMod val="110000"/>
                  <a:lumMod val="100000"/>
                  <a:shade val="100000"/>
                </a:schemeClr>
              </a:gs>
              <a:gs pos="100000">
                <a:schemeClr val="accent4">
                  <a:lumMod val="99000"/>
                  <a:satMod val="120000"/>
                  <a:shade val="78000"/>
                </a:schemeClr>
              </a:gs>
            </a:gsLst>
          </a:gradFill>
        </p:spPr>
        <p:style>
          <a:lnRef idx="1">
            <a:schemeClr val="accent4"/>
          </a:lnRef>
          <a:fillRef idx="3">
            <a:schemeClr val="accent4"/>
          </a:fillRef>
          <a:effectRef idx="2">
            <a:schemeClr val="accent4"/>
          </a:effectRef>
          <a:fontRef idx="minor">
            <a:schemeClr val="lt1"/>
          </a:fontRef>
        </p:style>
        <p:txBody>
          <a:bodyPr rtlCol="0" anchor="ctr"/>
          <a:lstStyle/>
          <a:p>
            <a:pPr algn="ctr"/>
            <a:r>
              <a:rPr lang="ar-DZ" sz="3600" b="1" dirty="0" smtClean="0">
                <a:latin typeface="Arabic Typesetting" panose="03020402040406030203" pitchFamily="66" charset="-78"/>
                <a:cs typeface="Arabic Typesetting" panose="03020402040406030203" pitchFamily="66" charset="-78"/>
              </a:rPr>
              <a:t>المطلب الثاني: المرتكزات تسيير </a:t>
            </a:r>
            <a:r>
              <a:rPr lang="ar-DZ" sz="3600" b="1" dirty="0" err="1" smtClean="0">
                <a:latin typeface="Arabic Typesetting" panose="03020402040406030203" pitchFamily="66" charset="-78"/>
                <a:cs typeface="Arabic Typesetting" panose="03020402040406030203" pitchFamily="66" charset="-78"/>
              </a:rPr>
              <a:t>التوقعي</a:t>
            </a:r>
            <a:r>
              <a:rPr lang="ar-DZ" sz="3600" b="1" dirty="0" smtClean="0">
                <a:latin typeface="Arabic Typesetting" panose="03020402040406030203" pitchFamily="66" charset="-78"/>
                <a:cs typeface="Arabic Typesetting" panose="03020402040406030203" pitchFamily="66" charset="-78"/>
              </a:rPr>
              <a:t> للوظائف والكفاءات</a:t>
            </a:r>
            <a:endParaRPr lang="fr-FR" sz="3600" b="1" dirty="0">
              <a:latin typeface="Arabic Typesetting" panose="03020402040406030203" pitchFamily="66" charset="-78"/>
              <a:cs typeface="Arabic Typesetting" panose="03020402040406030203" pitchFamily="66" charset="-78"/>
            </a:endParaRPr>
          </a:p>
        </p:txBody>
      </p:sp>
      <p:grpSp>
        <p:nvGrpSpPr>
          <p:cNvPr id="33" name="Groupe 32"/>
          <p:cNvGrpSpPr/>
          <p:nvPr/>
        </p:nvGrpSpPr>
        <p:grpSpPr>
          <a:xfrm>
            <a:off x="2829950" y="2504050"/>
            <a:ext cx="6030352" cy="4137072"/>
            <a:chOff x="6096000" y="2662311"/>
            <a:chExt cx="6030352" cy="4137072"/>
          </a:xfrm>
          <a:gradFill>
            <a:gsLst>
              <a:gs pos="0">
                <a:schemeClr val="accent4">
                  <a:satMod val="103000"/>
                  <a:lumMod val="102000"/>
                  <a:tint val="94000"/>
                  <a:alpha val="59000"/>
                </a:schemeClr>
              </a:gs>
              <a:gs pos="50000">
                <a:schemeClr val="accent4">
                  <a:satMod val="110000"/>
                  <a:lumMod val="100000"/>
                  <a:shade val="100000"/>
                </a:schemeClr>
              </a:gs>
              <a:gs pos="100000">
                <a:schemeClr val="accent4">
                  <a:lumMod val="99000"/>
                  <a:satMod val="120000"/>
                  <a:shade val="78000"/>
                </a:schemeClr>
              </a:gs>
            </a:gsLst>
            <a:lin ang="5400000" scaled="0"/>
          </a:gradFill>
        </p:grpSpPr>
        <p:sp>
          <p:nvSpPr>
            <p:cNvPr id="13" name="Rectangle 12"/>
            <p:cNvSpPr/>
            <p:nvPr/>
          </p:nvSpPr>
          <p:spPr>
            <a:xfrm>
              <a:off x="6096000" y="2662311"/>
              <a:ext cx="1772530" cy="1223889"/>
            </a:xfrm>
            <a:prstGeom prst="rect">
              <a:avLst/>
            </a:prstGeom>
            <a:grp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rtl="1"/>
              <a:r>
                <a:rPr lang="ar-DZ" sz="3200" b="1" dirty="0" smtClean="0">
                  <a:latin typeface="Arabic Typesetting" panose="03020402040406030203" pitchFamily="66" charset="-78"/>
                  <a:cs typeface="Arabic Typesetting" panose="03020402040406030203" pitchFamily="66" charset="-78"/>
                </a:rPr>
                <a:t>الوظيفة النموذجية</a:t>
              </a:r>
              <a:endParaRPr lang="fr-FR" sz="3200" b="1" dirty="0">
                <a:latin typeface="Arabic Typesetting" panose="03020402040406030203" pitchFamily="66" charset="-78"/>
                <a:cs typeface="Arabic Typesetting" panose="03020402040406030203" pitchFamily="66" charset="-78"/>
              </a:endParaRPr>
            </a:p>
          </p:txBody>
        </p:sp>
        <p:sp>
          <p:nvSpPr>
            <p:cNvPr id="14" name="Rectangle 13"/>
            <p:cNvSpPr/>
            <p:nvPr/>
          </p:nvSpPr>
          <p:spPr>
            <a:xfrm>
              <a:off x="6096000" y="4351605"/>
              <a:ext cx="1772530" cy="1223889"/>
            </a:xfrm>
            <a:prstGeom prst="rect">
              <a:avLst/>
            </a:prstGeom>
            <a:gradFill>
              <a:gsLst>
                <a:gs pos="0">
                  <a:schemeClr val="accent4">
                    <a:satMod val="103000"/>
                    <a:lumMod val="102000"/>
                    <a:tint val="94000"/>
                    <a:alpha val="52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ar-DZ" sz="3200" b="1" dirty="0" smtClean="0">
                  <a:latin typeface="Arabic Typesetting" panose="03020402040406030203" pitchFamily="66" charset="-78"/>
                  <a:cs typeface="Arabic Typesetting" panose="03020402040406030203" pitchFamily="66" charset="-78"/>
                </a:rPr>
                <a:t>الوسائل</a:t>
              </a:r>
              <a:endParaRPr lang="fr-FR" sz="3200" b="1" dirty="0">
                <a:latin typeface="Arabic Typesetting" panose="03020402040406030203" pitchFamily="66" charset="-78"/>
                <a:cs typeface="Arabic Typesetting" panose="03020402040406030203" pitchFamily="66" charset="-78"/>
              </a:endParaRPr>
            </a:p>
          </p:txBody>
        </p:sp>
        <p:sp>
          <p:nvSpPr>
            <p:cNvPr id="15" name="Rectangle 14"/>
            <p:cNvSpPr/>
            <p:nvPr/>
          </p:nvSpPr>
          <p:spPr>
            <a:xfrm>
              <a:off x="8299938" y="5575494"/>
              <a:ext cx="1772530" cy="1223889"/>
            </a:xfrm>
            <a:prstGeom prst="rect">
              <a:avLst/>
            </a:prstGeom>
            <a:gradFill>
              <a:gsLst>
                <a:gs pos="0">
                  <a:schemeClr val="accent4">
                    <a:satMod val="103000"/>
                    <a:lumMod val="102000"/>
                    <a:tint val="94000"/>
                    <a:alpha val="52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ar-DZ" sz="3200" b="1" dirty="0" smtClean="0">
                  <a:latin typeface="Arabic Typesetting" panose="03020402040406030203" pitchFamily="66" charset="-78"/>
                  <a:cs typeface="Arabic Typesetting" panose="03020402040406030203" pitchFamily="66" charset="-78"/>
                </a:rPr>
                <a:t>دفتر المهن</a:t>
              </a:r>
              <a:endParaRPr lang="fr-FR" sz="3200" b="1" dirty="0">
                <a:latin typeface="Arabic Typesetting" panose="03020402040406030203" pitchFamily="66" charset="-78"/>
                <a:cs typeface="Arabic Typesetting" panose="03020402040406030203" pitchFamily="66" charset="-78"/>
              </a:endParaRPr>
            </a:p>
          </p:txBody>
        </p:sp>
        <p:sp>
          <p:nvSpPr>
            <p:cNvPr id="16" name="Rectangle 15"/>
            <p:cNvSpPr/>
            <p:nvPr/>
          </p:nvSpPr>
          <p:spPr>
            <a:xfrm>
              <a:off x="10353822" y="4351606"/>
              <a:ext cx="1772530" cy="1223889"/>
            </a:xfrm>
            <a:prstGeom prst="rect">
              <a:avLst/>
            </a:prstGeom>
            <a:gradFill>
              <a:gsLst>
                <a:gs pos="0">
                  <a:schemeClr val="accent4">
                    <a:satMod val="103000"/>
                    <a:lumMod val="102000"/>
                    <a:tint val="94000"/>
                    <a:alpha val="52000"/>
                  </a:schemeClr>
                </a:gs>
                <a:gs pos="50000">
                  <a:schemeClr val="accent4">
                    <a:satMod val="110000"/>
                    <a:lumMod val="100000"/>
                    <a:shade val="100000"/>
                  </a:schemeClr>
                </a:gs>
                <a:gs pos="100000">
                  <a:schemeClr val="accent4">
                    <a:lumMod val="99000"/>
                    <a:satMod val="120000"/>
                    <a:shade val="78000"/>
                  </a:schemeClr>
                </a:gs>
              </a:gsLst>
              <a:lin ang="5400000" scaled="0"/>
            </a:grad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ar-DZ" sz="3200" b="1" dirty="0" smtClean="0">
                  <a:latin typeface="Arabic Typesetting" panose="03020402040406030203" pitchFamily="66" charset="-78"/>
                  <a:cs typeface="Arabic Typesetting" panose="03020402040406030203" pitchFamily="66" charset="-78"/>
                </a:rPr>
                <a:t>الكفاءات</a:t>
              </a:r>
              <a:endParaRPr lang="fr-FR" sz="3200" b="1" dirty="0">
                <a:latin typeface="Arabic Typesetting" panose="03020402040406030203" pitchFamily="66" charset="-78"/>
                <a:cs typeface="Arabic Typesetting" panose="03020402040406030203" pitchFamily="66" charset="-78"/>
              </a:endParaRPr>
            </a:p>
          </p:txBody>
        </p:sp>
        <p:sp>
          <p:nvSpPr>
            <p:cNvPr id="17" name="Rectangle 16"/>
            <p:cNvSpPr/>
            <p:nvPr/>
          </p:nvSpPr>
          <p:spPr>
            <a:xfrm>
              <a:off x="10353822" y="2662312"/>
              <a:ext cx="1772530" cy="1223889"/>
            </a:xfrm>
            <a:prstGeom prst="rect">
              <a:avLst/>
            </a:prstGeom>
            <a:grpFill/>
            <a:ln>
              <a:noFill/>
            </a:ln>
          </p:spPr>
          <p:style>
            <a:lnRef idx="1">
              <a:schemeClr val="accent4"/>
            </a:lnRef>
            <a:fillRef idx="3">
              <a:schemeClr val="accent4"/>
            </a:fillRef>
            <a:effectRef idx="2">
              <a:schemeClr val="accent4"/>
            </a:effectRef>
            <a:fontRef idx="minor">
              <a:schemeClr val="lt1"/>
            </a:fontRef>
          </p:style>
          <p:txBody>
            <a:bodyPr rtlCol="0" anchor="ctr"/>
            <a:lstStyle/>
            <a:p>
              <a:pPr algn="ctr"/>
              <a:r>
                <a:rPr lang="ar-DZ" sz="3200" b="1" dirty="0" smtClean="0">
                  <a:latin typeface="Arabic Typesetting" panose="03020402040406030203" pitchFamily="66" charset="-78"/>
                  <a:cs typeface="Arabic Typesetting" panose="03020402040406030203" pitchFamily="66" charset="-78"/>
                </a:rPr>
                <a:t>الفاعلين</a:t>
              </a:r>
              <a:endParaRPr lang="fr-FR" sz="3200" b="1" dirty="0">
                <a:latin typeface="Arabic Typesetting" panose="03020402040406030203" pitchFamily="66" charset="-78"/>
                <a:cs typeface="Arabic Typesetting" panose="03020402040406030203" pitchFamily="66" charset="-78"/>
              </a:endParaRPr>
            </a:p>
          </p:txBody>
        </p:sp>
        <p:grpSp>
          <p:nvGrpSpPr>
            <p:cNvPr id="30" name="Groupe 29"/>
            <p:cNvGrpSpPr/>
            <p:nvPr/>
          </p:nvGrpSpPr>
          <p:grpSpPr>
            <a:xfrm>
              <a:off x="7868530" y="3274255"/>
              <a:ext cx="2485292" cy="2301239"/>
              <a:chOff x="7868530" y="3274255"/>
              <a:chExt cx="2485292" cy="2301239"/>
            </a:xfrm>
            <a:grpFill/>
          </p:grpSpPr>
          <p:cxnSp>
            <p:nvCxnSpPr>
              <p:cNvPr id="25" name="Connecteur droit 24"/>
              <p:cNvCxnSpPr>
                <a:stCxn id="13" idx="3"/>
                <a:endCxn id="16" idx="1"/>
              </p:cNvCxnSpPr>
              <p:nvPr/>
            </p:nvCxnSpPr>
            <p:spPr>
              <a:xfrm>
                <a:off x="7868530" y="3274256"/>
                <a:ext cx="2485292" cy="1689295"/>
              </a:xfrm>
              <a:prstGeom prst="line">
                <a:avLst/>
              </a:prstGeom>
              <a:grpFill/>
              <a:ln w="60325"/>
            </p:spPr>
            <p:style>
              <a:lnRef idx="3">
                <a:schemeClr val="accent4"/>
              </a:lnRef>
              <a:fillRef idx="0">
                <a:schemeClr val="accent4"/>
              </a:fillRef>
              <a:effectRef idx="2">
                <a:schemeClr val="accent4"/>
              </a:effectRef>
              <a:fontRef idx="minor">
                <a:schemeClr val="tx1"/>
              </a:fontRef>
            </p:style>
          </p:cxnSp>
          <p:cxnSp>
            <p:nvCxnSpPr>
              <p:cNvPr id="27" name="Connecteur droit 26"/>
              <p:cNvCxnSpPr>
                <a:endCxn id="14" idx="3"/>
              </p:cNvCxnSpPr>
              <p:nvPr/>
            </p:nvCxnSpPr>
            <p:spPr>
              <a:xfrm flipH="1">
                <a:off x="7868530" y="3274255"/>
                <a:ext cx="2485292" cy="1689295"/>
              </a:xfrm>
              <a:prstGeom prst="line">
                <a:avLst/>
              </a:prstGeom>
              <a:grpFill/>
              <a:ln w="60325"/>
            </p:spPr>
            <p:style>
              <a:lnRef idx="3">
                <a:schemeClr val="accent4"/>
              </a:lnRef>
              <a:fillRef idx="0">
                <a:schemeClr val="accent4"/>
              </a:fillRef>
              <a:effectRef idx="2">
                <a:schemeClr val="accent4"/>
              </a:effectRef>
              <a:fontRef idx="minor">
                <a:schemeClr val="tx1"/>
              </a:fontRef>
            </p:style>
          </p:cxnSp>
          <p:cxnSp>
            <p:nvCxnSpPr>
              <p:cNvPr id="29" name="Connecteur droit 28"/>
              <p:cNvCxnSpPr/>
              <p:nvPr/>
            </p:nvCxnSpPr>
            <p:spPr>
              <a:xfrm>
                <a:off x="9111176" y="4131798"/>
                <a:ext cx="0" cy="1443696"/>
              </a:xfrm>
              <a:prstGeom prst="line">
                <a:avLst/>
              </a:prstGeom>
              <a:grpFill/>
              <a:ln w="60325"/>
            </p:spPr>
            <p:style>
              <a:lnRef idx="3">
                <a:schemeClr val="accent4"/>
              </a:lnRef>
              <a:fillRef idx="0">
                <a:schemeClr val="accent4"/>
              </a:fillRef>
              <a:effectRef idx="2">
                <a:schemeClr val="accent4"/>
              </a:effectRef>
              <a:fontRef idx="minor">
                <a:schemeClr val="tx1"/>
              </a:fontRef>
            </p:style>
          </p:cxnSp>
        </p:grpSp>
      </p:grpSp>
    </p:spTree>
    <p:extLst>
      <p:ext uri="{BB962C8B-B14F-4D97-AF65-F5344CB8AC3E}">
        <p14:creationId xmlns:p14="http://schemas.microsoft.com/office/powerpoint/2010/main" xmlns="" val="2427853035"/>
      </p:ext>
    </p:extLst>
  </p:cSld>
  <p:clrMapOvr>
    <a:masterClrMapping/>
  </p:clrMapOvr>
  <p:transition spd="slow">
    <p:comb/>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33"/>
                                        </p:tgtEl>
                                        <p:attrNameLst>
                                          <p:attrName>style.visibility</p:attrName>
                                        </p:attrNameLst>
                                      </p:cBhvr>
                                      <p:to>
                                        <p:strVal val="visible"/>
                                      </p:to>
                                    </p:set>
                                    <p:animEffect transition="in" filter="barn(inVertical)">
                                      <p:cBhvr>
                                        <p:cTn id="12"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235376" cy="6858000"/>
          </a:xfrm>
          <a:prstGeom prst="rect">
            <a:avLst/>
          </a:prstGeom>
        </p:spPr>
      </p:pic>
      <p:sp>
        <p:nvSpPr>
          <p:cNvPr id="3" name="Rectangle 2"/>
          <p:cNvSpPr/>
          <p:nvPr/>
        </p:nvSpPr>
        <p:spPr>
          <a:xfrm>
            <a:off x="0" y="0"/>
            <a:ext cx="12192000" cy="6858000"/>
          </a:xfrm>
          <a:prstGeom prst="rect">
            <a:avLst/>
          </a:prstGeom>
          <a:solidFill>
            <a:schemeClr val="accent2">
              <a:lumMod val="5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uban vers le bas 3"/>
          <p:cNvSpPr/>
          <p:nvPr/>
        </p:nvSpPr>
        <p:spPr>
          <a:xfrm>
            <a:off x="1565564" y="153893"/>
            <a:ext cx="8755005" cy="1097280"/>
          </a:xfrm>
          <a:prstGeom prst="ribbon">
            <a:avLst/>
          </a:prstGeom>
          <a:gradFill>
            <a:gsLst>
              <a:gs pos="38000">
                <a:schemeClr val="accent2">
                  <a:satMod val="103000"/>
                  <a:tint val="94000"/>
                  <a:alpha val="94000"/>
                  <a:lumMod val="96000"/>
                </a:schemeClr>
              </a:gs>
              <a:gs pos="50000">
                <a:schemeClr val="accent2">
                  <a:satMod val="110000"/>
                  <a:lumMod val="100000"/>
                  <a:shade val="100000"/>
                </a:schemeClr>
              </a:gs>
              <a:gs pos="100000">
                <a:schemeClr val="accent2">
                  <a:lumMod val="99000"/>
                  <a:satMod val="120000"/>
                  <a:shade val="78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DZ" sz="3200" b="1" dirty="0" smtClean="0">
                <a:latin typeface="Arabic Typesetting" panose="03020402040406030203" pitchFamily="66" charset="-78"/>
                <a:cs typeface="Arabic Typesetting" panose="03020402040406030203" pitchFamily="66" charset="-78"/>
              </a:rPr>
              <a:t>المطلب الرابع: </a:t>
            </a:r>
            <a:r>
              <a:rPr lang="fr-FR" sz="3200" b="1" dirty="0" smtClean="0">
                <a:latin typeface="Arabic Typesetting" panose="03020402040406030203" pitchFamily="66" charset="-78"/>
                <a:cs typeface="Arabic Typesetting" panose="03020402040406030203" pitchFamily="66" charset="-78"/>
              </a:rPr>
              <a:t> </a:t>
            </a:r>
            <a:r>
              <a:rPr lang="ar-DZ" sz="3200" b="1" dirty="0" smtClean="0">
                <a:latin typeface="Arabic Typesetting" panose="03020402040406030203" pitchFamily="66" charset="-78"/>
                <a:cs typeface="Arabic Typesetting" panose="03020402040406030203" pitchFamily="66" charset="-78"/>
              </a:rPr>
              <a:t>مزايا ومعوقات تسير </a:t>
            </a:r>
            <a:r>
              <a:rPr lang="ar-DZ" sz="3200" b="1" dirty="0" err="1" smtClean="0">
                <a:latin typeface="Arabic Typesetting" panose="03020402040406030203" pitchFamily="66" charset="-78"/>
                <a:cs typeface="Arabic Typesetting" panose="03020402040406030203" pitchFamily="66" charset="-78"/>
              </a:rPr>
              <a:t>التوقعى</a:t>
            </a:r>
            <a:r>
              <a:rPr lang="ar-DZ" sz="3200" b="1" dirty="0" smtClean="0">
                <a:latin typeface="Arabic Typesetting" panose="03020402040406030203" pitchFamily="66" charset="-78"/>
                <a:cs typeface="Arabic Typesetting" panose="03020402040406030203" pitchFamily="66" charset="-78"/>
              </a:rPr>
              <a:t> للوظائف والكفاءات </a:t>
            </a:r>
            <a:endParaRPr lang="fr-FR" sz="3200" b="1" dirty="0">
              <a:latin typeface="Arabic Typesetting" panose="03020402040406030203" pitchFamily="66" charset="-78"/>
              <a:cs typeface="Arabic Typesetting" panose="03020402040406030203" pitchFamily="66" charset="-78"/>
            </a:endParaRPr>
          </a:p>
        </p:txBody>
      </p:sp>
      <p:graphicFrame>
        <p:nvGraphicFramePr>
          <p:cNvPr id="6" name="Diagramme 5"/>
          <p:cNvGraphicFramePr/>
          <p:nvPr>
            <p:extLst>
              <p:ext uri="{D42A27DB-BD31-4B8C-83A1-F6EECF244321}">
                <p14:modId xmlns:p14="http://schemas.microsoft.com/office/powerpoint/2010/main" xmlns="" val="1133288503"/>
              </p:ext>
            </p:extLst>
          </p:nvPr>
        </p:nvGraphicFramePr>
        <p:xfrm>
          <a:off x="885838" y="1785696"/>
          <a:ext cx="10888393"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ZoneTexte 4"/>
          <p:cNvSpPr txBox="1"/>
          <p:nvPr/>
        </p:nvSpPr>
        <p:spPr>
          <a:xfrm>
            <a:off x="3616036" y="6289964"/>
            <a:ext cx="8007927" cy="461665"/>
          </a:xfrm>
          <a:prstGeom prst="rect">
            <a:avLst/>
          </a:prstGeom>
          <a:noFill/>
        </p:spPr>
        <p:txBody>
          <a:bodyPr wrap="square" rtlCol="0">
            <a:spAutoFit/>
          </a:bodyPr>
          <a:lstStyle/>
          <a:p>
            <a:pPr algn="r"/>
            <a:r>
              <a:rPr lang="ar-DZ" sz="2400" dirty="0" smtClean="0">
                <a:solidFill>
                  <a:schemeClr val="bg1"/>
                </a:solidFill>
              </a:rPr>
              <a:t>تخفيض </a:t>
            </a:r>
            <a:r>
              <a:rPr lang="ar-DZ" sz="2400" dirty="0">
                <a:solidFill>
                  <a:schemeClr val="bg1"/>
                </a:solidFill>
              </a:rPr>
              <a:t>المخاطر والتكاليف الناجمة عن حالة عدم </a:t>
            </a:r>
            <a:r>
              <a:rPr lang="ar-DZ" sz="2400" dirty="0" smtClean="0">
                <a:solidFill>
                  <a:schemeClr val="bg1"/>
                </a:solidFill>
              </a:rPr>
              <a:t>التوازن</a:t>
            </a:r>
            <a:endParaRPr lang="fr-FR" sz="2400" dirty="0">
              <a:solidFill>
                <a:schemeClr val="bg1"/>
              </a:solidFill>
            </a:endParaRPr>
          </a:p>
        </p:txBody>
      </p:sp>
      <p:sp>
        <p:nvSpPr>
          <p:cNvPr id="7" name="Rectangle à coins arrondis 6"/>
          <p:cNvSpPr/>
          <p:nvPr/>
        </p:nvSpPr>
        <p:spPr>
          <a:xfrm>
            <a:off x="4544291" y="1405066"/>
            <a:ext cx="3089564" cy="562279"/>
          </a:xfrm>
          <a:prstGeom prst="roundRect">
            <a:avLst/>
          </a:prstGeom>
          <a:solidFill>
            <a:schemeClr val="accent2">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3600" dirty="0" smtClean="0"/>
              <a:t>مزايا</a:t>
            </a:r>
            <a:endParaRPr lang="fr-FR" sz="3600" dirty="0"/>
          </a:p>
        </p:txBody>
      </p:sp>
    </p:spTree>
    <p:extLst>
      <p:ext uri="{BB962C8B-B14F-4D97-AF65-F5344CB8AC3E}">
        <p14:creationId xmlns:p14="http://schemas.microsoft.com/office/powerpoint/2010/main" xmlns="" val="3242237224"/>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6"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80">
                                          <p:stCondLst>
                                            <p:cond delay="0"/>
                                          </p:stCondLst>
                                        </p:cTn>
                                        <p:tgtEl>
                                          <p:spTgt spid="7"/>
                                        </p:tgtEl>
                                      </p:cBhvr>
                                    </p:animEffect>
                                    <p:anim calcmode="lin" valueType="num">
                                      <p:cBhvr>
                                        <p:cTn id="13" dur="1822" tmFilter="0,0; 0.14,0.36; 0.43,0.73; 0.71,0.91; 1.0,1.0">
                                          <p:stCondLst>
                                            <p:cond delay="0"/>
                                          </p:stCondLst>
                                        </p:cTn>
                                        <p:tgtEl>
                                          <p:spTgt spid="7"/>
                                        </p:tgtEl>
                                        <p:attrNameLst>
                                          <p:attrName>ppt_x</p:attrName>
                                        </p:attrNameLst>
                                      </p:cBhvr>
                                      <p:tavLst>
                                        <p:tav tm="0">
                                          <p:val>
                                            <p:strVal val="#ppt_x-0.25"/>
                                          </p:val>
                                        </p:tav>
                                        <p:tav tm="100000">
                                          <p:val>
                                            <p:strVal val="#ppt_x"/>
                                          </p:val>
                                        </p:tav>
                                      </p:tavLst>
                                    </p:anim>
                                    <p:anim calcmode="lin" valueType="num">
                                      <p:cBhvr>
                                        <p:cTn id="14" dur="664" tmFilter="0.0,0.0; 0.25,0.07; 0.50,0.2; 0.75,0.467; 1.0,1.0">
                                          <p:stCondLst>
                                            <p:cond delay="0"/>
                                          </p:stCondLst>
                                        </p:cTn>
                                        <p:tgtEl>
                                          <p:spTgt spid="7"/>
                                        </p:tgtEl>
                                        <p:attrNameLst>
                                          <p:attrName>ppt_y</p:attrName>
                                        </p:attrNameLst>
                                      </p:cBhvr>
                                      <p:tavLst>
                                        <p:tav tm="0" fmla="#ppt_y-sin(pi*$)/3">
                                          <p:val>
                                            <p:fltVal val="0.5"/>
                                          </p:val>
                                        </p:tav>
                                        <p:tav tm="100000">
                                          <p:val>
                                            <p:fltVal val="1"/>
                                          </p:val>
                                        </p:tav>
                                      </p:tavLst>
                                    </p:anim>
                                    <p:anim calcmode="lin" valueType="num">
                                      <p:cBhvr>
                                        <p:cTn id="15" dur="664" tmFilter="0, 0; 0.125,0.2665; 0.25,0.4; 0.375,0.465; 0.5,0.5;  0.625,0.535; 0.75,0.6; 0.875,0.7335; 1,1">
                                          <p:stCondLst>
                                            <p:cond delay="664"/>
                                          </p:stCondLst>
                                        </p:cTn>
                                        <p:tgtEl>
                                          <p:spTgt spid="7"/>
                                        </p:tgtEl>
                                        <p:attrNameLst>
                                          <p:attrName>ppt_y</p:attrName>
                                        </p:attrNameLst>
                                      </p:cBhvr>
                                      <p:tavLst>
                                        <p:tav tm="0" fmla="#ppt_y-sin(pi*$)/9">
                                          <p:val>
                                            <p:fltVal val="0"/>
                                          </p:val>
                                        </p:tav>
                                        <p:tav tm="100000">
                                          <p:val>
                                            <p:fltVal val="1"/>
                                          </p:val>
                                        </p:tav>
                                      </p:tavLst>
                                    </p:anim>
                                    <p:anim calcmode="lin" valueType="num">
                                      <p:cBhvr>
                                        <p:cTn id="16" dur="332" tmFilter="0, 0; 0.125,0.2665; 0.25,0.4; 0.375,0.465; 0.5,0.5;  0.625,0.535; 0.75,0.6; 0.875,0.7335; 1,1">
                                          <p:stCondLst>
                                            <p:cond delay="1324"/>
                                          </p:stCondLst>
                                        </p:cTn>
                                        <p:tgtEl>
                                          <p:spTgt spid="7"/>
                                        </p:tgtEl>
                                        <p:attrNameLst>
                                          <p:attrName>ppt_y</p:attrName>
                                        </p:attrNameLst>
                                      </p:cBhvr>
                                      <p:tavLst>
                                        <p:tav tm="0" fmla="#ppt_y-sin(pi*$)/27">
                                          <p:val>
                                            <p:fltVal val="0"/>
                                          </p:val>
                                        </p:tav>
                                        <p:tav tm="100000">
                                          <p:val>
                                            <p:fltVal val="1"/>
                                          </p:val>
                                        </p:tav>
                                      </p:tavLst>
                                    </p:anim>
                                    <p:anim calcmode="lin" valueType="num">
                                      <p:cBhvr>
                                        <p:cTn id="17" dur="164" tmFilter="0, 0; 0.125,0.2665; 0.25,0.4; 0.375,0.465; 0.5,0.5;  0.625,0.535; 0.75,0.6; 0.875,0.7335; 1,1">
                                          <p:stCondLst>
                                            <p:cond delay="1656"/>
                                          </p:stCondLst>
                                        </p:cTn>
                                        <p:tgtEl>
                                          <p:spTgt spid="7"/>
                                        </p:tgtEl>
                                        <p:attrNameLst>
                                          <p:attrName>ppt_y</p:attrName>
                                        </p:attrNameLst>
                                      </p:cBhvr>
                                      <p:tavLst>
                                        <p:tav tm="0" fmla="#ppt_y-sin(pi*$)/81">
                                          <p:val>
                                            <p:fltVal val="0"/>
                                          </p:val>
                                        </p:tav>
                                        <p:tav tm="100000">
                                          <p:val>
                                            <p:fltVal val="1"/>
                                          </p:val>
                                        </p:tav>
                                      </p:tavLst>
                                    </p:anim>
                                    <p:animScale>
                                      <p:cBhvr>
                                        <p:cTn id="18" dur="26">
                                          <p:stCondLst>
                                            <p:cond delay="650"/>
                                          </p:stCondLst>
                                        </p:cTn>
                                        <p:tgtEl>
                                          <p:spTgt spid="7"/>
                                        </p:tgtEl>
                                      </p:cBhvr>
                                      <p:to x="100000" y="60000"/>
                                    </p:animScale>
                                    <p:animScale>
                                      <p:cBhvr>
                                        <p:cTn id="19" dur="166" decel="50000">
                                          <p:stCondLst>
                                            <p:cond delay="676"/>
                                          </p:stCondLst>
                                        </p:cTn>
                                        <p:tgtEl>
                                          <p:spTgt spid="7"/>
                                        </p:tgtEl>
                                      </p:cBhvr>
                                      <p:to x="100000" y="100000"/>
                                    </p:animScale>
                                    <p:animScale>
                                      <p:cBhvr>
                                        <p:cTn id="20" dur="26">
                                          <p:stCondLst>
                                            <p:cond delay="1312"/>
                                          </p:stCondLst>
                                        </p:cTn>
                                        <p:tgtEl>
                                          <p:spTgt spid="7"/>
                                        </p:tgtEl>
                                      </p:cBhvr>
                                      <p:to x="100000" y="80000"/>
                                    </p:animScale>
                                    <p:animScale>
                                      <p:cBhvr>
                                        <p:cTn id="21" dur="166" decel="50000">
                                          <p:stCondLst>
                                            <p:cond delay="1338"/>
                                          </p:stCondLst>
                                        </p:cTn>
                                        <p:tgtEl>
                                          <p:spTgt spid="7"/>
                                        </p:tgtEl>
                                      </p:cBhvr>
                                      <p:to x="100000" y="100000"/>
                                    </p:animScale>
                                    <p:animScale>
                                      <p:cBhvr>
                                        <p:cTn id="22" dur="26">
                                          <p:stCondLst>
                                            <p:cond delay="1642"/>
                                          </p:stCondLst>
                                        </p:cTn>
                                        <p:tgtEl>
                                          <p:spTgt spid="7"/>
                                        </p:tgtEl>
                                      </p:cBhvr>
                                      <p:to x="100000" y="90000"/>
                                    </p:animScale>
                                    <p:animScale>
                                      <p:cBhvr>
                                        <p:cTn id="23" dur="166" decel="50000">
                                          <p:stCondLst>
                                            <p:cond delay="1668"/>
                                          </p:stCondLst>
                                        </p:cTn>
                                        <p:tgtEl>
                                          <p:spTgt spid="7"/>
                                        </p:tgtEl>
                                      </p:cBhvr>
                                      <p:to x="100000" y="100000"/>
                                    </p:animScale>
                                    <p:animScale>
                                      <p:cBhvr>
                                        <p:cTn id="24" dur="26">
                                          <p:stCondLst>
                                            <p:cond delay="1808"/>
                                          </p:stCondLst>
                                        </p:cTn>
                                        <p:tgtEl>
                                          <p:spTgt spid="7"/>
                                        </p:tgtEl>
                                      </p:cBhvr>
                                      <p:to x="100000" y="95000"/>
                                    </p:animScale>
                                    <p:animScale>
                                      <p:cBhvr>
                                        <p:cTn id="25" dur="166" decel="50000">
                                          <p:stCondLst>
                                            <p:cond delay="1834"/>
                                          </p:stCondLst>
                                        </p:cTn>
                                        <p:tgtEl>
                                          <p:spTgt spid="7"/>
                                        </p:tgtEl>
                                      </p:cBhvr>
                                      <p:to x="100000" y="100000"/>
                                    </p:animScale>
                                  </p:childTnLst>
                                </p:cTn>
                              </p:par>
                            </p:childTnLst>
                          </p:cTn>
                        </p:par>
                      </p:childTnLst>
                    </p:cTn>
                  </p:par>
                  <p:par>
                    <p:cTn id="26" fill="hold">
                      <p:stCondLst>
                        <p:cond delay="indefinite"/>
                      </p:stCondLst>
                      <p:childTnLst>
                        <p:par>
                          <p:cTn id="27" fill="hold">
                            <p:stCondLst>
                              <p:cond delay="0"/>
                            </p:stCondLst>
                            <p:childTnLst>
                              <p:par>
                                <p:cTn id="28" presetID="1"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Graphic spid="6" grpId="0">
        <p:bldAsOne/>
      </p:bldGraphic>
      <p:bldP spid="5" grpId="0"/>
      <p:bldP spid="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235376" cy="6858000"/>
          </a:xfrm>
          <a:prstGeom prst="rect">
            <a:avLst/>
          </a:prstGeom>
        </p:spPr>
      </p:pic>
      <p:sp>
        <p:nvSpPr>
          <p:cNvPr id="3" name="Rectangle 2"/>
          <p:cNvSpPr/>
          <p:nvPr/>
        </p:nvSpPr>
        <p:spPr>
          <a:xfrm>
            <a:off x="0" y="0"/>
            <a:ext cx="12192000" cy="6858000"/>
          </a:xfrm>
          <a:prstGeom prst="rect">
            <a:avLst/>
          </a:prstGeom>
          <a:solidFill>
            <a:schemeClr val="accent2">
              <a:lumMod val="5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grpSp>
        <p:nvGrpSpPr>
          <p:cNvPr id="13" name="Groupe 12"/>
          <p:cNvGrpSpPr/>
          <p:nvPr/>
        </p:nvGrpSpPr>
        <p:grpSpPr>
          <a:xfrm>
            <a:off x="172914" y="1157945"/>
            <a:ext cx="11842873" cy="5496071"/>
            <a:chOff x="342901" y="1849905"/>
            <a:chExt cx="9875812" cy="4301191"/>
          </a:xfrm>
        </p:grpSpPr>
        <p:sp>
          <p:nvSpPr>
            <p:cNvPr id="9" name="Rectangle à coins arrondis 8"/>
            <p:cNvSpPr/>
            <p:nvPr/>
          </p:nvSpPr>
          <p:spPr>
            <a:xfrm>
              <a:off x="7483134" y="1849905"/>
              <a:ext cx="2735579" cy="1252025"/>
            </a:xfrm>
            <a:prstGeom prst="roundRect">
              <a:avLst/>
            </a:prstGeom>
            <a:solidFill>
              <a:schemeClr val="accent2">
                <a:lumMod val="60000"/>
                <a:lumOff val="40000"/>
                <a:alpha val="47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DZ" sz="2400" b="1" dirty="0" smtClean="0">
                  <a:latin typeface="Arabic Typesetting" panose="03020402040406030203" pitchFamily="66" charset="-78"/>
                  <a:cs typeface="Arabic Typesetting" panose="03020402040406030203" pitchFamily="66" charset="-78"/>
                </a:rPr>
                <a:t>عدم وجود تقييم واضح للكفاءات الفردية والجماعية</a:t>
              </a:r>
              <a:endParaRPr lang="fr-FR" sz="2400" b="1" dirty="0">
                <a:latin typeface="Arabic Typesetting" panose="03020402040406030203" pitchFamily="66" charset="-78"/>
                <a:cs typeface="Arabic Typesetting" panose="03020402040406030203" pitchFamily="66" charset="-78"/>
              </a:endParaRPr>
            </a:p>
          </p:txBody>
        </p:sp>
        <p:sp>
          <p:nvSpPr>
            <p:cNvPr id="10" name="Rectangle à coins arrondis 9"/>
            <p:cNvSpPr/>
            <p:nvPr/>
          </p:nvSpPr>
          <p:spPr>
            <a:xfrm>
              <a:off x="5512777" y="2802987"/>
              <a:ext cx="2732650" cy="1252025"/>
            </a:xfrm>
            <a:prstGeom prst="roundRect">
              <a:avLst/>
            </a:prstGeom>
            <a:solidFill>
              <a:schemeClr val="accent2">
                <a:lumMod val="60000"/>
                <a:lumOff val="40000"/>
                <a:alpha val="47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DZ" sz="2400" b="1" dirty="0" smtClean="0">
                  <a:latin typeface="Arabic Typesetting" panose="03020402040406030203" pitchFamily="66" charset="-78"/>
                  <a:cs typeface="Arabic Typesetting" panose="03020402040406030203" pitchFamily="66" charset="-78"/>
                </a:rPr>
                <a:t>عدم الوجود المتكامل بين التحليل الاستراتيجي وتحليل على مستوى الوظائف و الموارد البشرية</a:t>
              </a:r>
              <a:endParaRPr lang="fr-FR" sz="2400" b="1" dirty="0">
                <a:latin typeface="Arabic Typesetting" panose="03020402040406030203" pitchFamily="66" charset="-78"/>
                <a:cs typeface="Arabic Typesetting" panose="03020402040406030203" pitchFamily="66" charset="-78"/>
              </a:endParaRPr>
            </a:p>
          </p:txBody>
        </p:sp>
        <p:sp>
          <p:nvSpPr>
            <p:cNvPr id="11" name="Rectangle à coins arrondis 10"/>
            <p:cNvSpPr/>
            <p:nvPr/>
          </p:nvSpPr>
          <p:spPr>
            <a:xfrm>
              <a:off x="3257257" y="3793003"/>
              <a:ext cx="2907323" cy="1252025"/>
            </a:xfrm>
            <a:prstGeom prst="roundRect">
              <a:avLst/>
            </a:prstGeom>
            <a:solidFill>
              <a:schemeClr val="accent2">
                <a:lumMod val="60000"/>
                <a:lumOff val="40000"/>
                <a:alpha val="47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DZ" sz="2400" b="1" dirty="0" smtClean="0">
                  <a:latin typeface="Arabic Typesetting" panose="03020402040406030203" pitchFamily="66" charset="-78"/>
                  <a:cs typeface="Arabic Typesetting" panose="03020402040406030203" pitchFamily="66" charset="-78"/>
                </a:rPr>
                <a:t>عدم إدماج مسعى التسيير </a:t>
              </a:r>
              <a:r>
                <a:rPr lang="ar-DZ" sz="2400" b="1" dirty="0" err="1" smtClean="0">
                  <a:latin typeface="Arabic Typesetting" panose="03020402040406030203" pitchFamily="66" charset="-78"/>
                  <a:cs typeface="Arabic Typesetting" panose="03020402040406030203" pitchFamily="66" charset="-78"/>
                </a:rPr>
                <a:t>التوقعى</a:t>
              </a:r>
              <a:r>
                <a:rPr lang="ar-DZ" sz="2400" b="1" dirty="0" smtClean="0">
                  <a:latin typeface="Arabic Typesetting" panose="03020402040406030203" pitchFamily="66" charset="-78"/>
                  <a:cs typeface="Arabic Typesetting" panose="03020402040406030203" pitchFamily="66" charset="-78"/>
                </a:rPr>
                <a:t> ضمن سياسات تسيير الموارد البشرية</a:t>
              </a:r>
              <a:endParaRPr lang="fr-FR" sz="2400" b="1" dirty="0">
                <a:latin typeface="Arabic Typesetting" panose="03020402040406030203" pitchFamily="66" charset="-78"/>
                <a:cs typeface="Arabic Typesetting" panose="03020402040406030203" pitchFamily="66" charset="-78"/>
              </a:endParaRPr>
            </a:p>
          </p:txBody>
        </p:sp>
        <p:sp>
          <p:nvSpPr>
            <p:cNvPr id="12" name="Rectangle à coins arrondis 11"/>
            <p:cNvSpPr/>
            <p:nvPr/>
          </p:nvSpPr>
          <p:spPr>
            <a:xfrm>
              <a:off x="342901" y="4899071"/>
              <a:ext cx="3543885" cy="1252025"/>
            </a:xfrm>
            <a:prstGeom prst="roundRect">
              <a:avLst/>
            </a:prstGeom>
            <a:solidFill>
              <a:schemeClr val="accent2">
                <a:lumMod val="60000"/>
                <a:lumOff val="40000"/>
                <a:alpha val="47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rtl="1"/>
              <a:r>
                <a:rPr lang="ar-DZ" sz="2400" b="1" dirty="0" smtClean="0">
                  <a:latin typeface="Arabic Typesetting" panose="03020402040406030203" pitchFamily="66" charset="-78"/>
                  <a:cs typeface="Arabic Typesetting" panose="03020402040406030203" pitchFamily="66" charset="-78"/>
                </a:rPr>
                <a:t>عدم التعريف والصياغة الواضحة لاستراتيجية المؤسسة على مدى المتوسط</a:t>
              </a:r>
              <a:endParaRPr lang="fr-FR" sz="2400" b="1" dirty="0">
                <a:latin typeface="Arabic Typesetting" panose="03020402040406030203" pitchFamily="66" charset="-78"/>
                <a:cs typeface="Arabic Typesetting" panose="03020402040406030203" pitchFamily="66" charset="-78"/>
              </a:endParaRPr>
            </a:p>
          </p:txBody>
        </p:sp>
      </p:grpSp>
      <p:sp>
        <p:nvSpPr>
          <p:cNvPr id="6" name="Rectangle à coins arrondis 5"/>
          <p:cNvSpPr/>
          <p:nvPr/>
        </p:nvSpPr>
        <p:spPr>
          <a:xfrm>
            <a:off x="4374298" y="237178"/>
            <a:ext cx="3701143" cy="920767"/>
          </a:xfrm>
          <a:prstGeom prst="roundRect">
            <a:avLst/>
          </a:prstGeom>
          <a:solidFill>
            <a:schemeClr val="accent2">
              <a:lumMod val="60000"/>
              <a:lumOff val="40000"/>
            </a:schemeClr>
          </a:solidFill>
          <a:ln>
            <a:solidFill>
              <a:schemeClr val="accent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800" dirty="0" smtClean="0"/>
              <a:t>معوقات</a:t>
            </a:r>
            <a:endParaRPr lang="fr-FR" sz="2800" dirty="0"/>
          </a:p>
        </p:txBody>
      </p:sp>
    </p:spTree>
    <p:extLst>
      <p:ext uri="{BB962C8B-B14F-4D97-AF65-F5344CB8AC3E}">
        <p14:creationId xmlns:p14="http://schemas.microsoft.com/office/powerpoint/2010/main" xmlns="" val="518862695"/>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fade">
                                      <p:cBhvr>
                                        <p:cTn id="2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748761"/>
          </a:xfrm>
          <a:prstGeom prst="rect">
            <a:avLst/>
          </a:prstGeom>
        </p:spPr>
      </p:pic>
      <p:sp>
        <p:nvSpPr>
          <p:cNvPr id="2" name="Titre 1"/>
          <p:cNvSpPr>
            <a:spLocks noGrp="1"/>
          </p:cNvSpPr>
          <p:nvPr>
            <p:ph type="ctrTitle"/>
          </p:nvPr>
        </p:nvSpPr>
        <p:spPr>
          <a:xfrm>
            <a:off x="4994997" y="285318"/>
            <a:ext cx="2430606" cy="743383"/>
          </a:xfrm>
        </p:spPr>
        <p:txBody>
          <a:bodyPr>
            <a:normAutofit fontScale="90000"/>
          </a:bodyPr>
          <a:lstStyle/>
          <a:p>
            <a:r>
              <a:rPr lang="ar-DZ" dirty="0" smtClean="0">
                <a:latin typeface="Arial" panose="020B0604020202020204" pitchFamily="34" charset="0"/>
                <a:cs typeface="Arial" panose="020B0604020202020204" pitchFamily="34" charset="0"/>
              </a:rPr>
              <a:t>الخاتمة</a:t>
            </a:r>
            <a:endParaRPr lang="fr-FR" dirty="0">
              <a:latin typeface="Arial" panose="020B0604020202020204" pitchFamily="34" charset="0"/>
              <a:cs typeface="Arial" panose="020B0604020202020204" pitchFamily="34" charset="0"/>
            </a:endParaRPr>
          </a:p>
        </p:txBody>
      </p:sp>
      <p:sp>
        <p:nvSpPr>
          <p:cNvPr id="3" name="Sous-titre 2"/>
          <p:cNvSpPr>
            <a:spLocks noGrp="1"/>
          </p:cNvSpPr>
          <p:nvPr>
            <p:ph type="subTitle" idx="1"/>
          </p:nvPr>
        </p:nvSpPr>
        <p:spPr>
          <a:xfrm>
            <a:off x="678872" y="1314019"/>
            <a:ext cx="10597429" cy="4841292"/>
          </a:xfrm>
        </p:spPr>
        <p:txBody>
          <a:bodyPr>
            <a:noAutofit/>
          </a:bodyPr>
          <a:lstStyle/>
          <a:p>
            <a:pPr algn="r"/>
            <a:r>
              <a:rPr lang="ar-DZ" sz="3200" dirty="0" smtClean="0">
                <a:solidFill>
                  <a:schemeClr val="bg1"/>
                </a:solidFill>
              </a:rPr>
              <a:t>نظرا لأهمية الموارد البشرية أصبحت كل المؤسسات تحرص على توفير الظروف الملائمة والمناخ المناسب الذي يستطيع من خلاله الفرد إثبات كل قدراته وإمكانياته، وتجسيدها في تحقيق اهداف المنظمة، فتوفير كل الظروف المادية والمعنوية للفرد تجعله ينتج ويعمل وهو راض عن عمله، وعن مؤسسته، النقطة بالذات أي رضا عن العمل تعتبر في عصرنا الحديث ميزة تنافسية تسعى لاكتسابها كل مؤسسة تريد التفوق والتطور على منافسيها. باعتبار ان اغلب المؤسسات تمتلك إمكانيات مادية + مالية، وتكنولوجيا متقاربة يمكن التنافس على امتلاكها بطريقة اسهل بكثير من التنافس على امتلاك موارد بشرية راضية عن عملها.، تحقق أهدافها ثم اهداف المؤسسة، وهذا ما تبحث عنه كل مؤسسة ذات تسيير عقلاني ورشيد.  </a:t>
            </a:r>
            <a:endParaRPr lang="fr-FR" sz="3200" dirty="0">
              <a:solidFill>
                <a:schemeClr val="bg1"/>
              </a:solidFill>
            </a:endParaRPr>
          </a:p>
        </p:txBody>
      </p:sp>
    </p:spTree>
    <p:extLst>
      <p:ext uri="{BB962C8B-B14F-4D97-AF65-F5344CB8AC3E}">
        <p14:creationId xmlns:p14="http://schemas.microsoft.com/office/powerpoint/2010/main" xmlns="" val="563035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
        <p:nvSpPr>
          <p:cNvPr id="6" name="Rectangle 5"/>
          <p:cNvSpPr/>
          <p:nvPr/>
        </p:nvSpPr>
        <p:spPr>
          <a:xfrm>
            <a:off x="0" y="0"/>
            <a:ext cx="12192000" cy="6858000"/>
          </a:xfrm>
          <a:prstGeom prst="rect">
            <a:avLst/>
          </a:prstGeom>
          <a:solidFill>
            <a:schemeClr val="accent3">
              <a:lumMod val="50000"/>
              <a:alpha val="5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ZoneTexte 12"/>
          <p:cNvSpPr txBox="1"/>
          <p:nvPr/>
        </p:nvSpPr>
        <p:spPr>
          <a:xfrm>
            <a:off x="8777522" y="4746557"/>
            <a:ext cx="3041717" cy="523220"/>
          </a:xfrm>
          <a:prstGeom prst="rect">
            <a:avLst/>
          </a:prstGeom>
          <a:noFill/>
        </p:spPr>
        <p:txBody>
          <a:bodyPr wrap="square" rtlCol="0">
            <a:spAutoFit/>
          </a:bodyPr>
          <a:lstStyle/>
          <a:p>
            <a:pPr algn="r" rtl="1"/>
            <a:r>
              <a:rPr lang="ar-DZ" sz="2800" b="1" dirty="0" smtClean="0">
                <a:solidFill>
                  <a:schemeClr val="bg1"/>
                </a:solidFill>
                <a:latin typeface="Arabic Typesetting" panose="03020402040406030203" pitchFamily="66" charset="-78"/>
                <a:cs typeface="Arabic Typesetting" panose="03020402040406030203" pitchFamily="66" charset="-78"/>
              </a:rPr>
              <a:t>.</a:t>
            </a:r>
          </a:p>
        </p:txBody>
      </p:sp>
      <p:sp>
        <p:nvSpPr>
          <p:cNvPr id="2" name="ZoneTexte 1"/>
          <p:cNvSpPr txBox="1"/>
          <p:nvPr/>
        </p:nvSpPr>
        <p:spPr>
          <a:xfrm>
            <a:off x="4011561" y="265471"/>
            <a:ext cx="4572000" cy="769441"/>
          </a:xfrm>
          <a:prstGeom prst="rect">
            <a:avLst/>
          </a:prstGeom>
          <a:noFill/>
        </p:spPr>
        <p:txBody>
          <a:bodyPr wrap="square" rtlCol="0">
            <a:spAutoFit/>
          </a:bodyPr>
          <a:lstStyle/>
          <a:p>
            <a:pPr algn="ctr"/>
            <a:r>
              <a:rPr lang="ar-DZ" sz="4400" dirty="0" smtClean="0"/>
              <a:t>قائمة المراجع</a:t>
            </a:r>
            <a:endParaRPr lang="fr-FR" sz="4400" dirty="0"/>
          </a:p>
        </p:txBody>
      </p:sp>
      <p:sp>
        <p:nvSpPr>
          <p:cNvPr id="3" name="ZoneTexte 2"/>
          <p:cNvSpPr txBox="1"/>
          <p:nvPr/>
        </p:nvSpPr>
        <p:spPr>
          <a:xfrm>
            <a:off x="1032387" y="1696065"/>
            <a:ext cx="10574594" cy="369332"/>
          </a:xfrm>
          <a:prstGeom prst="rect">
            <a:avLst/>
          </a:prstGeom>
          <a:noFill/>
        </p:spPr>
        <p:txBody>
          <a:bodyPr wrap="square" rtlCol="0">
            <a:spAutoFit/>
          </a:bodyPr>
          <a:lstStyle/>
          <a:p>
            <a:pPr algn="r"/>
            <a:endParaRPr lang="fr-FR" dirty="0"/>
          </a:p>
        </p:txBody>
      </p:sp>
      <p:sp>
        <p:nvSpPr>
          <p:cNvPr id="4" name="ZoneTexte 3"/>
          <p:cNvSpPr txBox="1"/>
          <p:nvPr/>
        </p:nvSpPr>
        <p:spPr>
          <a:xfrm>
            <a:off x="1734442" y="1219342"/>
            <a:ext cx="10086109" cy="3785652"/>
          </a:xfrm>
          <a:prstGeom prst="rect">
            <a:avLst/>
          </a:prstGeom>
          <a:noFill/>
        </p:spPr>
        <p:txBody>
          <a:bodyPr wrap="square" rtlCol="0">
            <a:spAutoFit/>
          </a:bodyPr>
          <a:lstStyle/>
          <a:p>
            <a:pPr marL="457200" indent="-457200" algn="r" rtl="1">
              <a:buFont typeface="+mj-lt"/>
              <a:buAutoNum type="arabicPeriod"/>
            </a:pPr>
            <a:r>
              <a:rPr lang="ar-DZ" sz="2400" dirty="0" smtClean="0">
                <a:solidFill>
                  <a:schemeClr val="bg1"/>
                </a:solidFill>
              </a:rPr>
              <a:t>فؤاد </a:t>
            </a:r>
            <a:r>
              <a:rPr lang="ar-DZ" sz="2400" dirty="0" err="1" smtClean="0">
                <a:solidFill>
                  <a:schemeClr val="bg1"/>
                </a:solidFill>
              </a:rPr>
              <a:t>دحدوح</a:t>
            </a:r>
            <a:r>
              <a:rPr lang="ar-DZ" sz="2400" smtClean="0">
                <a:solidFill>
                  <a:schemeClr val="bg1"/>
                </a:solidFill>
              </a:rPr>
              <a:t> </a:t>
            </a:r>
            <a:r>
              <a:rPr lang="ar-DZ" sz="2400" smtClean="0">
                <a:solidFill>
                  <a:schemeClr val="bg1"/>
                </a:solidFill>
              </a:rPr>
              <a:t>عبد </a:t>
            </a:r>
            <a:r>
              <a:rPr lang="ar-DZ" sz="2400" dirty="0" smtClean="0">
                <a:solidFill>
                  <a:schemeClr val="bg1"/>
                </a:solidFill>
              </a:rPr>
              <a:t>الناصر بركان، دور تسيير الوظائف والكفاءات في المؤسسة دراسة حالة تعاونية البقول والحبوب الجافة «ام بواقي»، رسالة ماستر، جامعة ام بواقي،2014.</a:t>
            </a:r>
          </a:p>
          <a:p>
            <a:pPr marL="457200" indent="-457200" algn="r" rtl="1">
              <a:buFont typeface="+mj-lt"/>
              <a:buAutoNum type="arabicPeriod"/>
            </a:pPr>
            <a:r>
              <a:rPr lang="ar-DZ" sz="2400" dirty="0" smtClean="0">
                <a:solidFill>
                  <a:schemeClr val="bg1"/>
                </a:solidFill>
              </a:rPr>
              <a:t> موساوي </a:t>
            </a:r>
            <a:r>
              <a:rPr lang="ar-DZ" sz="2400" dirty="0" err="1" smtClean="0">
                <a:solidFill>
                  <a:schemeClr val="bg1"/>
                </a:solidFill>
              </a:rPr>
              <a:t>زهية،دور</a:t>
            </a:r>
            <a:r>
              <a:rPr lang="ar-DZ" sz="2400" dirty="0" smtClean="0">
                <a:solidFill>
                  <a:schemeClr val="bg1"/>
                </a:solidFill>
              </a:rPr>
              <a:t> تسيير التقديري للوظائف في المحافظة على راس المال الفكري كميزة، رسالة دكتوراه، جامعة ابي بكر </a:t>
            </a:r>
            <a:r>
              <a:rPr lang="ar-DZ" sz="2400" dirty="0" err="1" smtClean="0">
                <a:solidFill>
                  <a:schemeClr val="bg1"/>
                </a:solidFill>
              </a:rPr>
              <a:t>بلقايد</a:t>
            </a:r>
            <a:r>
              <a:rPr lang="ar-DZ" sz="2400" dirty="0" smtClean="0">
                <a:solidFill>
                  <a:schemeClr val="bg1"/>
                </a:solidFill>
              </a:rPr>
              <a:t>، 2016.</a:t>
            </a:r>
          </a:p>
          <a:p>
            <a:pPr marL="457200" indent="-457200" algn="r" rtl="1">
              <a:buFont typeface="+mj-lt"/>
              <a:buAutoNum type="arabicPeriod"/>
            </a:pPr>
            <a:r>
              <a:rPr lang="ar-DZ" sz="2400" dirty="0" smtClean="0">
                <a:solidFill>
                  <a:schemeClr val="bg1"/>
                </a:solidFill>
              </a:rPr>
              <a:t>سمية </a:t>
            </a:r>
            <a:r>
              <a:rPr lang="ar-DZ" sz="2400" dirty="0" err="1" smtClean="0">
                <a:solidFill>
                  <a:schemeClr val="bg1"/>
                </a:solidFill>
              </a:rPr>
              <a:t>قداش</a:t>
            </a:r>
            <a:r>
              <a:rPr lang="ar-DZ" sz="2400" dirty="0" smtClean="0">
                <a:solidFill>
                  <a:schemeClr val="bg1"/>
                </a:solidFill>
              </a:rPr>
              <a:t>، </a:t>
            </a:r>
            <a:r>
              <a:rPr lang="ar-DZ" sz="2400" dirty="0">
                <a:solidFill>
                  <a:schemeClr val="bg1"/>
                </a:solidFill>
              </a:rPr>
              <a:t>أثر تطبيق نموذج التسيير </a:t>
            </a:r>
            <a:r>
              <a:rPr lang="ar-DZ" sz="2400" dirty="0" err="1">
                <a:solidFill>
                  <a:schemeClr val="bg1"/>
                </a:solidFill>
              </a:rPr>
              <a:t>التوقعي</a:t>
            </a:r>
            <a:r>
              <a:rPr lang="ar-DZ" sz="2400" dirty="0">
                <a:solidFill>
                  <a:schemeClr val="bg1"/>
                </a:solidFill>
              </a:rPr>
              <a:t> للوظائف والكفاءات على الأداء التسويقي لمؤسسات الهاتف النقال في الجزائر خلال الفترة </a:t>
            </a:r>
            <a:r>
              <a:rPr lang="ar-DZ" sz="2400" dirty="0" smtClean="0">
                <a:solidFill>
                  <a:schemeClr val="bg1"/>
                </a:solidFill>
              </a:rPr>
              <a:t>الزمنية2010-2015 رسالة دكتوراه، جامعة قاصدي مرباح، ورقلة، 2017.</a:t>
            </a:r>
          </a:p>
          <a:p>
            <a:pPr marL="457200" indent="-457200" algn="r" rtl="1">
              <a:buFont typeface="+mj-lt"/>
              <a:buAutoNum type="arabicPeriod"/>
            </a:pPr>
            <a:r>
              <a:rPr lang="ar-DZ" sz="2400" dirty="0" smtClean="0">
                <a:solidFill>
                  <a:schemeClr val="bg1"/>
                </a:solidFill>
              </a:rPr>
              <a:t>سمية </a:t>
            </a:r>
            <a:r>
              <a:rPr lang="ar-DZ" sz="2400" dirty="0" err="1" smtClean="0">
                <a:solidFill>
                  <a:schemeClr val="bg1"/>
                </a:solidFill>
              </a:rPr>
              <a:t>قداش</a:t>
            </a:r>
            <a:r>
              <a:rPr lang="ar-DZ" sz="2400" dirty="0" smtClean="0">
                <a:solidFill>
                  <a:schemeClr val="bg1"/>
                </a:solidFill>
              </a:rPr>
              <a:t>، عبد الغني </a:t>
            </a:r>
            <a:r>
              <a:rPr lang="ar-DZ" sz="2400" dirty="0" err="1" smtClean="0">
                <a:solidFill>
                  <a:schemeClr val="bg1"/>
                </a:solidFill>
              </a:rPr>
              <a:t>دادن</a:t>
            </a:r>
            <a:r>
              <a:rPr lang="ar-DZ" sz="2400" dirty="0" smtClean="0">
                <a:solidFill>
                  <a:schemeClr val="bg1"/>
                </a:solidFill>
              </a:rPr>
              <a:t>، </a:t>
            </a:r>
            <a:r>
              <a:rPr lang="ar-DZ" sz="2400" dirty="0">
                <a:solidFill>
                  <a:schemeClr val="bg1"/>
                </a:solidFill>
              </a:rPr>
              <a:t>واقع </a:t>
            </a:r>
            <a:r>
              <a:rPr lang="ar-DZ" sz="2400" dirty="0" err="1" smtClean="0">
                <a:solidFill>
                  <a:schemeClr val="bg1"/>
                </a:solidFill>
              </a:rPr>
              <a:t>التسييرالتوقعي</a:t>
            </a:r>
            <a:r>
              <a:rPr lang="ar-DZ" sz="2400" dirty="0" smtClean="0">
                <a:solidFill>
                  <a:schemeClr val="bg1"/>
                </a:solidFill>
              </a:rPr>
              <a:t> </a:t>
            </a:r>
            <a:r>
              <a:rPr lang="ar-DZ" sz="2400" dirty="0">
                <a:solidFill>
                  <a:schemeClr val="bg1"/>
                </a:solidFill>
              </a:rPr>
              <a:t>للوظائف والكفاءات في المؤسسة الاقتصادية الجزائرية دراسة حالة مؤسسة اتصالات </a:t>
            </a:r>
            <a:r>
              <a:rPr lang="ar-DZ" sz="2400" dirty="0" smtClean="0">
                <a:solidFill>
                  <a:schemeClr val="bg1"/>
                </a:solidFill>
              </a:rPr>
              <a:t>الجزائر </a:t>
            </a:r>
            <a:r>
              <a:rPr lang="ar-DZ" sz="2400" dirty="0" err="1" smtClean="0">
                <a:solidFill>
                  <a:schemeClr val="bg1"/>
                </a:solidFill>
              </a:rPr>
              <a:t>موبيليس</a:t>
            </a:r>
            <a:r>
              <a:rPr lang="ar-DZ" sz="2400" dirty="0" smtClean="0">
                <a:solidFill>
                  <a:schemeClr val="bg1"/>
                </a:solidFill>
              </a:rPr>
              <a:t>، مجلة الجزائرية للدراسات المحاسبية والمالية،عدد2016،03</a:t>
            </a:r>
            <a:r>
              <a:rPr lang="ar-DZ" sz="2000" dirty="0" smtClean="0"/>
              <a:t>.</a:t>
            </a:r>
            <a:endParaRPr lang="fr-FR" sz="2000" dirty="0">
              <a:solidFill>
                <a:schemeClr val="bg1"/>
              </a:solidFill>
            </a:endParaRPr>
          </a:p>
        </p:txBody>
      </p:sp>
    </p:spTree>
    <p:extLst>
      <p:ext uri="{BB962C8B-B14F-4D97-AF65-F5344CB8AC3E}">
        <p14:creationId xmlns:p14="http://schemas.microsoft.com/office/powerpoint/2010/main" xmlns="" val="3984142457"/>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6000">
        <p15:prstTrans prst="curtains"/>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circle(in)">
                                      <p:cBhvr>
                                        <p:cTn id="7"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 2"/>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xmlns="" val="3710936431"/>
      </p:ext>
    </p:extLst>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Espace réservé du contenu 10"/>
          <p:cNvPicPr>
            <a:picLocks noGrp="1" noChangeAspect="1"/>
          </p:cNvPicPr>
          <p:nvPr>
            <p:ph sz="half" idx="2"/>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p:spPr>
      </p:pic>
      <p:sp>
        <p:nvSpPr>
          <p:cNvPr id="6" name="Titre 5"/>
          <p:cNvSpPr>
            <a:spLocks noGrp="1"/>
          </p:cNvSpPr>
          <p:nvPr>
            <p:ph type="title"/>
          </p:nvPr>
        </p:nvSpPr>
        <p:spPr>
          <a:xfrm>
            <a:off x="2334490" y="0"/>
            <a:ext cx="7523019" cy="2784764"/>
          </a:xfrm>
        </p:spPr>
        <p:txBody>
          <a:bodyPr>
            <a:normAutofit/>
          </a:bodyPr>
          <a:lstStyle/>
          <a:p>
            <a:pPr algn="ctr" rtl="1"/>
            <a:r>
              <a:rPr lang="ar-DZ" sz="3200" b="1" dirty="0" smtClean="0">
                <a:solidFill>
                  <a:schemeClr val="bg1"/>
                </a:solidFill>
                <a:latin typeface="Arabic Typesetting" panose="03020402040406030203" pitchFamily="66" charset="-78"/>
                <a:cs typeface="Arabic Typesetting" panose="03020402040406030203" pitchFamily="66" charset="-78"/>
              </a:rPr>
              <a:t>وزارة التعليم العالي والبحث العلمي.</a:t>
            </a:r>
            <a:br>
              <a:rPr lang="ar-DZ" sz="3200" b="1" dirty="0" smtClean="0">
                <a:solidFill>
                  <a:schemeClr val="bg1"/>
                </a:solidFill>
                <a:latin typeface="Arabic Typesetting" panose="03020402040406030203" pitchFamily="66" charset="-78"/>
                <a:cs typeface="Arabic Typesetting" panose="03020402040406030203" pitchFamily="66" charset="-78"/>
              </a:rPr>
            </a:br>
            <a:r>
              <a:rPr lang="ar-DZ" sz="3200" b="1" dirty="0" smtClean="0">
                <a:solidFill>
                  <a:schemeClr val="bg1"/>
                </a:solidFill>
                <a:latin typeface="Arabic Typesetting" panose="03020402040406030203" pitchFamily="66" charset="-78"/>
                <a:cs typeface="Arabic Typesetting" panose="03020402040406030203" pitchFamily="66" charset="-78"/>
              </a:rPr>
              <a:t>جامعة محمد خيضر-بسكرة-</a:t>
            </a:r>
            <a:br>
              <a:rPr lang="ar-DZ" sz="3200" b="1" dirty="0" smtClean="0">
                <a:solidFill>
                  <a:schemeClr val="bg1"/>
                </a:solidFill>
                <a:latin typeface="Arabic Typesetting" panose="03020402040406030203" pitchFamily="66" charset="-78"/>
                <a:cs typeface="Arabic Typesetting" panose="03020402040406030203" pitchFamily="66" charset="-78"/>
              </a:rPr>
            </a:br>
            <a:r>
              <a:rPr lang="ar-DZ" sz="3200" b="1" dirty="0" smtClean="0">
                <a:solidFill>
                  <a:schemeClr val="bg1"/>
                </a:solidFill>
                <a:latin typeface="Arabic Typesetting" panose="03020402040406030203" pitchFamily="66" charset="-78"/>
                <a:cs typeface="Arabic Typesetting" panose="03020402040406030203" pitchFamily="66" charset="-78"/>
              </a:rPr>
              <a:t>كلية العلوم الاقتصادية والتسيير والعلوم التجارية.</a:t>
            </a:r>
            <a:br>
              <a:rPr lang="ar-DZ" sz="3200" b="1" dirty="0" smtClean="0">
                <a:solidFill>
                  <a:schemeClr val="bg1"/>
                </a:solidFill>
                <a:latin typeface="Arabic Typesetting" panose="03020402040406030203" pitchFamily="66" charset="-78"/>
                <a:cs typeface="Arabic Typesetting" panose="03020402040406030203" pitchFamily="66" charset="-78"/>
              </a:rPr>
            </a:br>
            <a:r>
              <a:rPr lang="ar-DZ" sz="3200" b="1" dirty="0" smtClean="0">
                <a:solidFill>
                  <a:schemeClr val="bg1"/>
                </a:solidFill>
                <a:latin typeface="Arabic Typesetting" panose="03020402040406030203" pitchFamily="66" charset="-78"/>
                <a:cs typeface="Arabic Typesetting" panose="03020402040406030203" pitchFamily="66" charset="-78"/>
              </a:rPr>
              <a:t>قسم علوم التسيير.</a:t>
            </a:r>
            <a:br>
              <a:rPr lang="ar-DZ" sz="3200" b="1" dirty="0" smtClean="0">
                <a:solidFill>
                  <a:schemeClr val="bg1"/>
                </a:solidFill>
                <a:latin typeface="Arabic Typesetting" panose="03020402040406030203" pitchFamily="66" charset="-78"/>
                <a:cs typeface="Arabic Typesetting" panose="03020402040406030203" pitchFamily="66" charset="-78"/>
              </a:rPr>
            </a:br>
            <a:r>
              <a:rPr lang="ar-DZ" sz="3200" b="1" dirty="0" smtClean="0">
                <a:solidFill>
                  <a:schemeClr val="bg1"/>
                </a:solidFill>
                <a:latin typeface="Arabic Typesetting" panose="03020402040406030203" pitchFamily="66" charset="-78"/>
                <a:cs typeface="Arabic Typesetting" panose="03020402040406030203" pitchFamily="66" charset="-78"/>
              </a:rPr>
              <a:t>تخصص </a:t>
            </a:r>
            <a:r>
              <a:rPr lang="ar-SA" sz="3200" b="1" dirty="0" smtClean="0">
                <a:solidFill>
                  <a:schemeClr val="bg1"/>
                </a:solidFill>
                <a:latin typeface="Arabic Typesetting" panose="03020402040406030203" pitchFamily="66" charset="-78"/>
                <a:cs typeface="Arabic Typesetting" panose="03020402040406030203" pitchFamily="66" charset="-78"/>
              </a:rPr>
              <a:t>تسيير موارد بشرية</a:t>
            </a:r>
            <a:r>
              <a:rPr lang="ar-DZ" sz="3200" b="1" dirty="0" smtClean="0">
                <a:solidFill>
                  <a:schemeClr val="bg1"/>
                </a:solidFill>
                <a:latin typeface="Arabic Typesetting" panose="03020402040406030203" pitchFamily="66" charset="-78"/>
                <a:cs typeface="Arabic Typesetting" panose="03020402040406030203" pitchFamily="66" charset="-78"/>
              </a:rPr>
              <a:t> </a:t>
            </a:r>
            <a:br>
              <a:rPr lang="ar-DZ" sz="3200" b="1" dirty="0" smtClean="0">
                <a:solidFill>
                  <a:schemeClr val="bg1"/>
                </a:solidFill>
                <a:latin typeface="Arabic Typesetting" panose="03020402040406030203" pitchFamily="66" charset="-78"/>
                <a:cs typeface="Arabic Typesetting" panose="03020402040406030203" pitchFamily="66" charset="-78"/>
              </a:rPr>
            </a:br>
            <a:r>
              <a:rPr lang="ar-DZ" sz="3200" b="1" dirty="0" smtClean="0">
                <a:solidFill>
                  <a:schemeClr val="bg1"/>
                </a:solidFill>
                <a:latin typeface="Arabic Typesetting" panose="03020402040406030203" pitchFamily="66" charset="-78"/>
                <a:cs typeface="Arabic Typesetting" panose="03020402040406030203" pitchFamily="66" charset="-78"/>
              </a:rPr>
              <a:t>   بحث حول</a:t>
            </a:r>
            <a:endParaRPr lang="fr-FR" sz="3200" dirty="0"/>
          </a:p>
        </p:txBody>
      </p:sp>
      <p:sp>
        <p:nvSpPr>
          <p:cNvPr id="7" name="Espace réservé du texte 6"/>
          <p:cNvSpPr>
            <a:spLocks noGrp="1"/>
          </p:cNvSpPr>
          <p:nvPr>
            <p:ph type="body" idx="1"/>
          </p:nvPr>
        </p:nvSpPr>
        <p:spPr>
          <a:xfrm>
            <a:off x="401133" y="4497063"/>
            <a:ext cx="4212431" cy="1280281"/>
          </a:xfrm>
        </p:spPr>
        <p:txBody>
          <a:bodyPr/>
          <a:lstStyle/>
          <a:p>
            <a:pPr algn="ctr"/>
            <a:r>
              <a:rPr lang="ar-DZ" dirty="0">
                <a:solidFill>
                  <a:schemeClr val="bg1"/>
                </a:solidFill>
                <a:latin typeface="Arabic Typesetting" panose="03020402040406030203" pitchFamily="66" charset="-78"/>
                <a:cs typeface="Arabic Typesetting" panose="03020402040406030203" pitchFamily="66" charset="-78"/>
              </a:rPr>
              <a:t>تحت إشراف </a:t>
            </a:r>
            <a:r>
              <a:rPr lang="ar-DZ" dirty="0" smtClean="0">
                <a:solidFill>
                  <a:schemeClr val="bg1"/>
                </a:solidFill>
                <a:latin typeface="Arabic Typesetting" panose="03020402040406030203" pitchFamily="66" charset="-78"/>
                <a:cs typeface="Arabic Typesetting" panose="03020402040406030203" pitchFamily="66" charset="-78"/>
              </a:rPr>
              <a:t>الأستاذة:</a:t>
            </a:r>
            <a:endParaRPr lang="fr-FR" dirty="0" smtClean="0">
              <a:solidFill>
                <a:schemeClr val="bg1"/>
              </a:solidFill>
              <a:latin typeface="Arabic Typesetting" panose="03020402040406030203" pitchFamily="66" charset="-78"/>
              <a:cs typeface="Arabic Typesetting" panose="03020402040406030203" pitchFamily="66" charset="-78"/>
            </a:endParaRPr>
          </a:p>
          <a:p>
            <a:pPr algn="ctr"/>
            <a:r>
              <a:rPr lang="ar-DZ">
                <a:solidFill>
                  <a:schemeClr val="bg1"/>
                </a:solidFill>
                <a:latin typeface="Arabic Typesetting" panose="03020402040406030203" pitchFamily="66" charset="-78"/>
                <a:cs typeface="Arabic Typesetting" panose="03020402040406030203" pitchFamily="66" charset="-78"/>
              </a:rPr>
              <a:t> </a:t>
            </a:r>
            <a:r>
              <a:rPr lang="ar-DZ" smtClean="0">
                <a:solidFill>
                  <a:schemeClr val="bg1"/>
                </a:solidFill>
                <a:latin typeface="Arabic Typesetting" panose="03020402040406030203" pitchFamily="66" charset="-78"/>
                <a:cs typeface="Arabic Typesetting" panose="03020402040406030203" pitchFamily="66" charset="-78"/>
              </a:rPr>
              <a:t> مليكة علالي</a:t>
            </a:r>
            <a:endParaRPr lang="ar-DZ" dirty="0">
              <a:solidFill>
                <a:schemeClr val="bg1"/>
              </a:solidFill>
              <a:latin typeface="Arabic Typesetting" panose="03020402040406030203" pitchFamily="66" charset="-78"/>
              <a:cs typeface="Arabic Typesetting" panose="03020402040406030203" pitchFamily="66" charset="-78"/>
            </a:endParaRPr>
          </a:p>
        </p:txBody>
      </p:sp>
      <p:sp>
        <p:nvSpPr>
          <p:cNvPr id="9" name="Espace réservé du texte 8"/>
          <p:cNvSpPr>
            <a:spLocks noGrp="1"/>
          </p:cNvSpPr>
          <p:nvPr>
            <p:ph type="body" sz="quarter" idx="3"/>
          </p:nvPr>
        </p:nvSpPr>
        <p:spPr>
          <a:xfrm>
            <a:off x="4326082" y="5496251"/>
            <a:ext cx="3539836" cy="1361749"/>
          </a:xfrm>
        </p:spPr>
        <p:txBody>
          <a:bodyPr>
            <a:normAutofit/>
          </a:bodyPr>
          <a:lstStyle/>
          <a:p>
            <a:pPr algn="ctr"/>
            <a:r>
              <a:rPr lang="ar-DZ" sz="2600" dirty="0" smtClean="0">
                <a:solidFill>
                  <a:schemeClr val="bg1"/>
                </a:solidFill>
              </a:rPr>
              <a:t>السنة الجامعية:</a:t>
            </a:r>
          </a:p>
          <a:p>
            <a:pPr algn="ctr"/>
            <a:r>
              <a:rPr lang="ar-DZ" sz="2600" dirty="0" smtClean="0">
                <a:solidFill>
                  <a:schemeClr val="bg1"/>
                </a:solidFill>
              </a:rPr>
              <a:t>2020/2019  </a:t>
            </a:r>
          </a:p>
          <a:p>
            <a:pPr algn="ctr"/>
            <a:endParaRPr lang="ar-DZ" dirty="0" smtClean="0"/>
          </a:p>
        </p:txBody>
      </p:sp>
      <p:sp>
        <p:nvSpPr>
          <p:cNvPr id="10" name="Espace réservé du contenu 9"/>
          <p:cNvSpPr>
            <a:spLocks noGrp="1"/>
          </p:cNvSpPr>
          <p:nvPr>
            <p:ph sz="quarter" idx="4"/>
          </p:nvPr>
        </p:nvSpPr>
        <p:spPr>
          <a:xfrm>
            <a:off x="8409709" y="4352817"/>
            <a:ext cx="3532910" cy="1714717"/>
          </a:xfrm>
        </p:spPr>
        <p:txBody>
          <a:bodyPr>
            <a:normAutofit fontScale="92500" lnSpcReduction="20000"/>
          </a:bodyPr>
          <a:lstStyle/>
          <a:p>
            <a:pPr algn="r" rtl="1"/>
            <a:r>
              <a:rPr lang="ar-DZ" b="1" dirty="0">
                <a:solidFill>
                  <a:schemeClr val="bg1"/>
                </a:solidFill>
                <a:latin typeface="Arabic Typesetting" panose="03020402040406030203" pitchFamily="66" charset="-78"/>
                <a:cs typeface="Arabic Typesetting" panose="03020402040406030203" pitchFamily="66" charset="-78"/>
              </a:rPr>
              <a:t>من إعداد الطلبة:</a:t>
            </a:r>
          </a:p>
          <a:p>
            <a:pPr marL="457200" indent="-457200" algn="r" rtl="1">
              <a:buFont typeface="Wingdings" panose="05000000000000000000" pitchFamily="2" charset="2"/>
              <a:buChar char="§"/>
            </a:pPr>
            <a:r>
              <a:rPr lang="ar-DZ" b="1" dirty="0" smtClean="0">
                <a:solidFill>
                  <a:schemeClr val="bg1"/>
                </a:solidFill>
                <a:latin typeface="Arabic Typesetting" panose="03020402040406030203" pitchFamily="66" charset="-78"/>
                <a:cs typeface="Arabic Typesetting" panose="03020402040406030203" pitchFamily="66" charset="-78"/>
              </a:rPr>
              <a:t>صفاء فمام </a:t>
            </a:r>
          </a:p>
          <a:p>
            <a:pPr marL="457200" indent="-457200" algn="r" rtl="1">
              <a:buFont typeface="Wingdings" panose="05000000000000000000" pitchFamily="2" charset="2"/>
              <a:buChar char="§"/>
            </a:pPr>
            <a:r>
              <a:rPr lang="ar-DZ" b="1" dirty="0" smtClean="0">
                <a:solidFill>
                  <a:schemeClr val="bg1"/>
                </a:solidFill>
                <a:latin typeface="Arabic Typesetting" panose="03020402040406030203" pitchFamily="66" charset="-78"/>
                <a:cs typeface="Arabic Typesetting" panose="03020402040406030203" pitchFamily="66" charset="-78"/>
              </a:rPr>
              <a:t>عبير </a:t>
            </a:r>
            <a:r>
              <a:rPr lang="ar-DZ" b="1" dirty="0">
                <a:solidFill>
                  <a:schemeClr val="bg1"/>
                </a:solidFill>
                <a:latin typeface="Arabic Typesetting" panose="03020402040406030203" pitchFamily="66" charset="-78"/>
                <a:cs typeface="Arabic Typesetting" panose="03020402040406030203" pitchFamily="66" charset="-78"/>
              </a:rPr>
              <a:t>سيدي عثمان </a:t>
            </a:r>
          </a:p>
          <a:p>
            <a:pPr marL="457200" indent="-457200" algn="r" rtl="1">
              <a:buFont typeface="Wingdings" panose="05000000000000000000" pitchFamily="2" charset="2"/>
              <a:buChar char="§"/>
            </a:pPr>
            <a:r>
              <a:rPr lang="ar-DZ" b="1" dirty="0" smtClean="0">
                <a:solidFill>
                  <a:schemeClr val="bg1"/>
                </a:solidFill>
                <a:cs typeface="Arabic Typesetting" panose="03020402040406030203" pitchFamily="66" charset="-78"/>
              </a:rPr>
              <a:t>خديجة صولة </a:t>
            </a:r>
            <a:endParaRPr lang="fr-FR" dirty="0"/>
          </a:p>
        </p:txBody>
      </p:sp>
      <p:sp>
        <p:nvSpPr>
          <p:cNvPr id="12" name="Rectangle à coins arrondis 11"/>
          <p:cNvSpPr/>
          <p:nvPr/>
        </p:nvSpPr>
        <p:spPr>
          <a:xfrm>
            <a:off x="2597728" y="2911115"/>
            <a:ext cx="7259781" cy="1189830"/>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4000" b="1" dirty="0" smtClean="0"/>
              <a:t>التسيير </a:t>
            </a:r>
            <a:r>
              <a:rPr lang="ar-DZ" sz="4000" b="1" dirty="0" err="1" smtClean="0"/>
              <a:t>التوقعي</a:t>
            </a:r>
            <a:r>
              <a:rPr lang="ar-DZ" sz="4000" b="1" dirty="0" smtClean="0"/>
              <a:t> للوظائف والكفاءات</a:t>
            </a:r>
            <a:r>
              <a:rPr lang="fr-FR" sz="4000" b="1" dirty="0" smtClean="0"/>
              <a:t> GPEC</a:t>
            </a:r>
            <a:r>
              <a:rPr lang="ar-DZ" sz="4000" b="1" dirty="0" smtClean="0"/>
              <a:t>  </a:t>
            </a:r>
            <a:endParaRPr lang="fr-FR" sz="4000" b="1" dirty="0"/>
          </a:p>
        </p:txBody>
      </p:sp>
    </p:spTree>
    <p:extLst>
      <p:ext uri="{BB962C8B-B14F-4D97-AF65-F5344CB8AC3E}">
        <p14:creationId xmlns:p14="http://schemas.microsoft.com/office/powerpoint/2010/main" xmlns="" val="221863034"/>
      </p:ext>
    </p:extLst>
  </p:cSld>
  <p:clrMapOvr>
    <a:masterClrMapping/>
  </p:clrMapOvr>
  <mc:AlternateContent xmlns:mc="http://schemas.openxmlformats.org/markup-compatibility/2006">
    <mc:Choice xmlns:p14="http://schemas.microsoft.com/office/powerpoint/2010/main" xmlns="" Requires="p14">
      <p:transition spd="slow" p14:dur="4000">
        <p14:vortex dir="r"/>
      </p:transition>
    </mc:Choice>
    <mc:Fallback>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22">
            <a:extLst>
              <a:ext uri="{FF2B5EF4-FFF2-40B4-BE49-F238E27FC236}">
                <a16:creationId xmlns="" xmlns:a16="http://schemas.microsoft.com/office/drawing/2014/main" id="{5CC4E829-C98C-406A-899E-9DF9815FA231}"/>
              </a:ext>
            </a:extLst>
          </p:cNvPr>
          <p:cNvSpPr/>
          <p:nvPr/>
        </p:nvSpPr>
        <p:spPr>
          <a:xfrm>
            <a:off x="-3725" y="8317"/>
            <a:ext cx="4661840" cy="6858000"/>
          </a:xfrm>
          <a:prstGeom prst="rect">
            <a:avLst/>
          </a:prstGeom>
          <a:solidFill>
            <a:schemeClr val="accent2">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110" name="Rectangle 6"/>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r" defTabSz="914400" rtl="0" eaLnBrk="1" fontAlgn="base" latinLnBrk="0" hangingPunct="1">
              <a:lnSpc>
                <a:spcPct val="100000"/>
              </a:lnSpc>
              <a:spcBef>
                <a:spcPct val="0"/>
              </a:spcBef>
              <a:spcAft>
                <a:spcPct val="0"/>
              </a:spcAft>
              <a:buClrTx/>
              <a:buSzTx/>
              <a:buFontTx/>
              <a:buNone/>
              <a:tabLst/>
            </a:pPr>
            <a:r>
              <a:rPr kumimoji="0" lang="ar-DZ" sz="1400" b="1" i="0" u="none" strike="noStrike" cap="none" normalizeH="0" baseline="0" dirty="0" smtClean="0">
                <a:ln>
                  <a:noFill/>
                </a:ln>
                <a:solidFill>
                  <a:schemeClr val="tx1"/>
                </a:solidFill>
                <a:effectLst/>
                <a:latin typeface="Calibri" pitchFamily="34" charset="0"/>
                <a:ea typeface="Calibri" pitchFamily="34" charset="0"/>
                <a:cs typeface="Arial" pitchFamily="34" charset="0"/>
              </a:rPr>
              <a:t>مقدمة</a:t>
            </a:r>
            <a:endParaRPr kumimoji="0" lang="en-US"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 name="ZoneTexte 29"/>
          <p:cNvSpPr txBox="1"/>
          <p:nvPr/>
        </p:nvSpPr>
        <p:spPr>
          <a:xfrm>
            <a:off x="7093131" y="3252651"/>
            <a:ext cx="184731" cy="369332"/>
          </a:xfrm>
          <a:prstGeom prst="rect">
            <a:avLst/>
          </a:prstGeom>
          <a:noFill/>
        </p:spPr>
        <p:txBody>
          <a:bodyPr wrap="none" rtlCol="0">
            <a:spAutoFit/>
          </a:bodyPr>
          <a:lstStyle/>
          <a:p>
            <a:endParaRPr lang="fr-FR" dirty="0"/>
          </a:p>
        </p:txBody>
      </p:sp>
      <p:sp>
        <p:nvSpPr>
          <p:cNvPr id="66" name="TextBox 18">
            <a:extLst>
              <a:ext uri="{FF2B5EF4-FFF2-40B4-BE49-F238E27FC236}">
                <a16:creationId xmlns="" xmlns:a16="http://schemas.microsoft.com/office/drawing/2014/main" id="{042C12F7-AE9B-40D2-A6C4-2F1B6BC860EE}"/>
              </a:ext>
            </a:extLst>
          </p:cNvPr>
          <p:cNvSpPr txBox="1"/>
          <p:nvPr/>
        </p:nvSpPr>
        <p:spPr>
          <a:xfrm>
            <a:off x="424489" y="3728206"/>
            <a:ext cx="3040921" cy="1015663"/>
          </a:xfrm>
          <a:prstGeom prst="rect">
            <a:avLst/>
          </a:prstGeom>
          <a:noFill/>
        </p:spPr>
        <p:txBody>
          <a:bodyPr wrap="square" rtlCol="0" anchor="ctr">
            <a:spAutoFit/>
          </a:bodyPr>
          <a:lstStyle/>
          <a:p>
            <a:pPr algn="r"/>
            <a:r>
              <a:rPr lang="ar-SA" altLang="ko-KR" sz="6000" dirty="0" smtClean="0">
                <a:latin typeface="Andalus" panose="02020603050405020304" pitchFamily="18" charset="-78"/>
                <a:cs typeface="Andalus" panose="02020603050405020304" pitchFamily="18" charset="-78"/>
              </a:rPr>
              <a:t>خطة البحث</a:t>
            </a:r>
            <a:r>
              <a:rPr lang="ar-SA" altLang="ko-KR" sz="6000" dirty="0" smtClean="0">
                <a:solidFill>
                  <a:schemeClr val="bg1"/>
                </a:solidFill>
                <a:latin typeface="Andalus" panose="02020603050405020304" pitchFamily="18" charset="-78"/>
                <a:cs typeface="Andalus" panose="02020603050405020304" pitchFamily="18" charset="-78"/>
              </a:rPr>
              <a:t> </a:t>
            </a:r>
            <a:endParaRPr lang="ko-KR" altLang="en-US" sz="6000" dirty="0">
              <a:solidFill>
                <a:schemeClr val="bg1"/>
              </a:solidFill>
              <a:latin typeface="Andalus" panose="02020603050405020304" pitchFamily="18" charset="-78"/>
              <a:cs typeface="Andalus" panose="02020603050405020304" pitchFamily="18" charset="-78"/>
            </a:endParaRPr>
          </a:p>
        </p:txBody>
      </p:sp>
      <p:graphicFrame>
        <p:nvGraphicFramePr>
          <p:cNvPr id="33" name="Diagramme 32"/>
          <p:cNvGraphicFramePr/>
          <p:nvPr>
            <p:extLst>
              <p:ext uri="{D42A27DB-BD31-4B8C-83A1-F6EECF244321}">
                <p14:modId xmlns:p14="http://schemas.microsoft.com/office/powerpoint/2010/main" xmlns="" val="1273379407"/>
              </p:ext>
            </p:extLst>
          </p:nvPr>
        </p:nvGraphicFramePr>
        <p:xfrm>
          <a:off x="5899525" y="8317"/>
          <a:ext cx="6292475" cy="670157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ZoneTexte 1"/>
          <p:cNvSpPr txBox="1"/>
          <p:nvPr/>
        </p:nvSpPr>
        <p:spPr>
          <a:xfrm>
            <a:off x="6192982" y="1682991"/>
            <a:ext cx="5846618" cy="1754326"/>
          </a:xfrm>
          <a:prstGeom prst="rect">
            <a:avLst/>
          </a:prstGeom>
          <a:noFill/>
        </p:spPr>
        <p:txBody>
          <a:bodyPr wrap="square" rtlCol="0">
            <a:spAutoFit/>
          </a:bodyPr>
          <a:lstStyle/>
          <a:p>
            <a:pPr algn="r">
              <a:lnSpc>
                <a:spcPct val="150000"/>
              </a:lnSpc>
            </a:pPr>
            <a:r>
              <a:rPr lang="ar-DZ" sz="2400" dirty="0" smtClean="0">
                <a:solidFill>
                  <a:schemeClr val="bg1">
                    <a:lumMod val="95000"/>
                  </a:schemeClr>
                </a:solidFill>
              </a:rPr>
              <a:t>المطلب الأول: مفهوم </a:t>
            </a:r>
            <a:r>
              <a:rPr lang="ar-DZ" sz="2400" dirty="0" smtClean="0">
                <a:solidFill>
                  <a:schemeClr val="bg1">
                    <a:lumMod val="95000"/>
                  </a:schemeClr>
                </a:solidFill>
              </a:rPr>
              <a:t>التسيير </a:t>
            </a:r>
            <a:r>
              <a:rPr lang="ar-DZ" sz="2400" dirty="0" err="1" smtClean="0">
                <a:solidFill>
                  <a:schemeClr val="bg1">
                    <a:lumMod val="95000"/>
                  </a:schemeClr>
                </a:solidFill>
              </a:rPr>
              <a:t>التوقعى</a:t>
            </a:r>
            <a:r>
              <a:rPr lang="ar-DZ" sz="2400" dirty="0" smtClean="0">
                <a:solidFill>
                  <a:schemeClr val="bg1">
                    <a:lumMod val="95000"/>
                  </a:schemeClr>
                </a:solidFill>
              </a:rPr>
              <a:t> للوظائف والكفاءات</a:t>
            </a:r>
          </a:p>
          <a:p>
            <a:pPr algn="r">
              <a:lnSpc>
                <a:spcPct val="150000"/>
              </a:lnSpc>
            </a:pPr>
            <a:r>
              <a:rPr lang="ar-DZ" sz="2400" dirty="0" smtClean="0">
                <a:solidFill>
                  <a:schemeClr val="bg1">
                    <a:lumMod val="95000"/>
                  </a:schemeClr>
                </a:solidFill>
              </a:rPr>
              <a:t>المطلب الثاني: أهمية </a:t>
            </a:r>
            <a:r>
              <a:rPr lang="ar-DZ" sz="2400" dirty="0" smtClean="0">
                <a:solidFill>
                  <a:schemeClr val="bg1">
                    <a:lumMod val="95000"/>
                  </a:schemeClr>
                </a:solidFill>
              </a:rPr>
              <a:t>التسيير </a:t>
            </a:r>
            <a:r>
              <a:rPr lang="ar-DZ" sz="2400" dirty="0" err="1" smtClean="0">
                <a:solidFill>
                  <a:schemeClr val="bg1">
                    <a:lumMod val="95000"/>
                  </a:schemeClr>
                </a:solidFill>
              </a:rPr>
              <a:t>التوقعى</a:t>
            </a:r>
            <a:r>
              <a:rPr lang="ar-DZ" sz="2400" dirty="0" smtClean="0">
                <a:solidFill>
                  <a:schemeClr val="bg1">
                    <a:lumMod val="95000"/>
                  </a:schemeClr>
                </a:solidFill>
              </a:rPr>
              <a:t> للوظائف والكفاءات</a:t>
            </a:r>
          </a:p>
          <a:p>
            <a:pPr algn="r">
              <a:lnSpc>
                <a:spcPct val="150000"/>
              </a:lnSpc>
            </a:pPr>
            <a:r>
              <a:rPr lang="ar-DZ" sz="2400" dirty="0" smtClean="0">
                <a:solidFill>
                  <a:schemeClr val="bg1">
                    <a:lumMod val="95000"/>
                  </a:schemeClr>
                </a:solidFill>
              </a:rPr>
              <a:t>المطلب الثالث: </a:t>
            </a:r>
            <a:r>
              <a:rPr lang="ar-DZ" sz="2400" dirty="0" smtClean="0">
                <a:solidFill>
                  <a:schemeClr val="bg1">
                    <a:lumMod val="95000"/>
                  </a:schemeClr>
                </a:solidFill>
              </a:rPr>
              <a:t>أهداف التسيير </a:t>
            </a:r>
            <a:r>
              <a:rPr lang="ar-DZ" sz="2400" dirty="0" smtClean="0">
                <a:solidFill>
                  <a:schemeClr val="bg1">
                    <a:lumMod val="95000"/>
                  </a:schemeClr>
                </a:solidFill>
              </a:rPr>
              <a:t>التوقعي للوظائف والكفاءات</a:t>
            </a:r>
          </a:p>
        </p:txBody>
      </p:sp>
      <p:sp>
        <p:nvSpPr>
          <p:cNvPr id="3" name="ZoneTexte 2"/>
          <p:cNvSpPr txBox="1"/>
          <p:nvPr/>
        </p:nvSpPr>
        <p:spPr>
          <a:xfrm>
            <a:off x="6192982" y="4461164"/>
            <a:ext cx="5846618" cy="1477328"/>
          </a:xfrm>
          <a:prstGeom prst="rect">
            <a:avLst/>
          </a:prstGeom>
          <a:noFill/>
        </p:spPr>
        <p:txBody>
          <a:bodyPr wrap="square" rtlCol="0">
            <a:spAutoFit/>
          </a:bodyPr>
          <a:lstStyle/>
          <a:p>
            <a:pPr algn="r" rtl="1">
              <a:lnSpc>
                <a:spcPct val="150000"/>
              </a:lnSpc>
            </a:pPr>
            <a:r>
              <a:rPr lang="ar-DZ" sz="2000" dirty="0" smtClean="0">
                <a:solidFill>
                  <a:schemeClr val="bg1">
                    <a:lumMod val="95000"/>
                  </a:schemeClr>
                </a:solidFill>
              </a:rPr>
              <a:t>المطلب الأول: مراحل التسيير </a:t>
            </a:r>
            <a:r>
              <a:rPr lang="ar-DZ" sz="2000" dirty="0" err="1" smtClean="0">
                <a:solidFill>
                  <a:schemeClr val="bg1">
                    <a:lumMod val="95000"/>
                  </a:schemeClr>
                </a:solidFill>
              </a:rPr>
              <a:t>التوقعى</a:t>
            </a:r>
            <a:r>
              <a:rPr lang="ar-DZ" sz="2000" dirty="0" smtClean="0">
                <a:solidFill>
                  <a:schemeClr val="bg1">
                    <a:lumMod val="95000"/>
                  </a:schemeClr>
                </a:solidFill>
              </a:rPr>
              <a:t> للوظائف والكفاءات</a:t>
            </a:r>
          </a:p>
          <a:p>
            <a:pPr algn="r" rtl="1">
              <a:lnSpc>
                <a:spcPct val="150000"/>
              </a:lnSpc>
            </a:pPr>
            <a:r>
              <a:rPr lang="ar-DZ" sz="2000" dirty="0">
                <a:solidFill>
                  <a:schemeClr val="bg1">
                    <a:lumMod val="95000"/>
                  </a:schemeClr>
                </a:solidFill>
              </a:rPr>
              <a:t>م</a:t>
            </a:r>
            <a:r>
              <a:rPr lang="ar-DZ" sz="2000" dirty="0" smtClean="0">
                <a:solidFill>
                  <a:schemeClr val="bg1">
                    <a:lumMod val="95000"/>
                  </a:schemeClr>
                </a:solidFill>
              </a:rPr>
              <a:t>طلب الثاني: مرتكزات التسيير </a:t>
            </a:r>
            <a:r>
              <a:rPr lang="ar-DZ" sz="2000" dirty="0" err="1" smtClean="0">
                <a:solidFill>
                  <a:schemeClr val="bg1">
                    <a:lumMod val="95000"/>
                  </a:schemeClr>
                </a:solidFill>
              </a:rPr>
              <a:t>التوقعى</a:t>
            </a:r>
            <a:r>
              <a:rPr lang="ar-DZ" sz="2000" dirty="0" smtClean="0">
                <a:solidFill>
                  <a:schemeClr val="bg1">
                    <a:lumMod val="95000"/>
                  </a:schemeClr>
                </a:solidFill>
              </a:rPr>
              <a:t> للوظائف والكفاءات</a:t>
            </a:r>
          </a:p>
          <a:p>
            <a:pPr algn="r" rtl="1">
              <a:lnSpc>
                <a:spcPct val="150000"/>
              </a:lnSpc>
            </a:pPr>
            <a:r>
              <a:rPr lang="ar-DZ" sz="2000" dirty="0" smtClean="0">
                <a:solidFill>
                  <a:schemeClr val="bg1">
                    <a:lumMod val="95000"/>
                  </a:schemeClr>
                </a:solidFill>
              </a:rPr>
              <a:t>المطلب الثالث: مزايا ومعوقات التسيير </a:t>
            </a:r>
            <a:r>
              <a:rPr lang="ar-DZ" sz="2000" dirty="0" err="1" smtClean="0">
                <a:solidFill>
                  <a:schemeClr val="bg1">
                    <a:lumMod val="95000"/>
                  </a:schemeClr>
                </a:solidFill>
              </a:rPr>
              <a:t>التوقعى</a:t>
            </a:r>
            <a:r>
              <a:rPr lang="ar-DZ" sz="2000" dirty="0" smtClean="0">
                <a:solidFill>
                  <a:schemeClr val="bg1">
                    <a:lumMod val="95000"/>
                  </a:schemeClr>
                </a:solidFill>
              </a:rPr>
              <a:t> للوظائف والكفاءات</a:t>
            </a:r>
            <a:endParaRPr lang="fr-FR" sz="2000" dirty="0">
              <a:solidFill>
                <a:schemeClr val="bg1">
                  <a:lumMod val="95000"/>
                </a:schemeClr>
              </a:solidFill>
            </a:endParaRPr>
          </a:p>
        </p:txBody>
      </p:sp>
    </p:spTree>
    <p:extLst>
      <p:ext uri="{BB962C8B-B14F-4D97-AF65-F5344CB8AC3E}">
        <p14:creationId xmlns:p14="http://schemas.microsoft.com/office/powerpoint/2010/main" xmlns="" val="86538191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mph" presetSubtype="0" fill="hold" grpId="0" nodeType="withEffect">
                                  <p:stCondLst>
                                    <p:cond delay="0"/>
                                  </p:stCondLst>
                                  <p:childTnLst>
                                    <p:animClr clrSpc="hsl" dir="cw">
                                      <p:cBhvr override="childStyle">
                                        <p:cTn id="6" dur="500" fill="hold"/>
                                        <p:tgtEl>
                                          <p:spTgt spid="66"/>
                                        </p:tgtEl>
                                        <p:attrNameLst>
                                          <p:attrName>style.color</p:attrName>
                                        </p:attrNameLst>
                                      </p:cBhvr>
                                      <p:by>
                                        <p:hsl h="7200000" s="0" l="0"/>
                                      </p:by>
                                    </p:animClr>
                                    <p:animClr clrSpc="hsl" dir="cw">
                                      <p:cBhvr>
                                        <p:cTn id="7" dur="500" fill="hold"/>
                                        <p:tgtEl>
                                          <p:spTgt spid="66"/>
                                        </p:tgtEl>
                                        <p:attrNameLst>
                                          <p:attrName>fillcolor</p:attrName>
                                        </p:attrNameLst>
                                      </p:cBhvr>
                                      <p:by>
                                        <p:hsl h="7200000" s="0" l="0"/>
                                      </p:by>
                                    </p:animClr>
                                    <p:animClr clrSpc="hsl" dir="cw">
                                      <p:cBhvr>
                                        <p:cTn id="8" dur="500" fill="hold"/>
                                        <p:tgtEl>
                                          <p:spTgt spid="66"/>
                                        </p:tgtEl>
                                        <p:attrNameLst>
                                          <p:attrName>stroke.color</p:attrName>
                                        </p:attrNameLst>
                                      </p:cBhvr>
                                      <p:by>
                                        <p:hsl h="7200000" s="0" l="0"/>
                                      </p:by>
                                    </p:animClr>
                                    <p:set>
                                      <p:cBhvr>
                                        <p:cTn id="9" dur="500" fill="hold"/>
                                        <p:tgtEl>
                                          <p:spTgt spid="66"/>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2000" cy="6858000"/>
          </a:xfrm>
          <a:prstGeom prst="rect">
            <a:avLst/>
          </a:prstGeom>
          <a:solidFill>
            <a:schemeClr val="accent4">
              <a:lumMod val="50000"/>
              <a:alpha val="63000"/>
            </a:schemeClr>
          </a:solidFill>
        </p:spPr>
      </p:pic>
      <p:pic>
        <p:nvPicPr>
          <p:cNvPr id="7" name="Image 6"/>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0" y="4762500"/>
            <a:ext cx="2095500" cy="2095500"/>
          </a:xfrm>
          <a:prstGeom prst="rect">
            <a:avLst/>
          </a:prstGeom>
        </p:spPr>
      </p:pic>
      <p:sp>
        <p:nvSpPr>
          <p:cNvPr id="9" name="Pensées 8"/>
          <p:cNvSpPr/>
          <p:nvPr/>
        </p:nvSpPr>
        <p:spPr>
          <a:xfrm>
            <a:off x="2247901" y="5028587"/>
            <a:ext cx="4558518" cy="1793045"/>
          </a:xfrm>
          <a:prstGeom prst="cloudCallout">
            <a:avLst>
              <a:gd name="adj1" fmla="val 77250"/>
              <a:gd name="adj2" fmla="val -37925"/>
            </a:avLst>
          </a:prstGeom>
          <a:gradFill>
            <a:gsLst>
              <a:gs pos="50000">
                <a:srgbClr val="660033">
                  <a:alpha val="61000"/>
                </a:srgbClr>
              </a:gs>
              <a:gs pos="100000">
                <a:schemeClr val="accent3">
                  <a:lumMod val="99000"/>
                  <a:satMod val="120000"/>
                  <a:shade val="78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2000" b="1" dirty="0" smtClean="0">
                <a:latin typeface="Arabic Typesetting" panose="03020402040406030203" pitchFamily="66" charset="-78"/>
                <a:cs typeface="Arabic Typesetting" panose="03020402040406030203" pitchFamily="66" charset="-78"/>
              </a:rPr>
              <a:t>كيف تتم عملية التسيير التقديري للوظائف والكفاءات؟</a:t>
            </a:r>
            <a:endParaRPr lang="fr-FR" sz="2000" b="1" dirty="0">
              <a:latin typeface="Arabic Typesetting" panose="03020402040406030203" pitchFamily="66" charset="-78"/>
              <a:cs typeface="Arabic Typesetting" panose="03020402040406030203" pitchFamily="66" charset="-78"/>
            </a:endParaRPr>
          </a:p>
        </p:txBody>
      </p:sp>
      <p:sp>
        <p:nvSpPr>
          <p:cNvPr id="3" name="ZoneTexte 2"/>
          <p:cNvSpPr txBox="1"/>
          <p:nvPr/>
        </p:nvSpPr>
        <p:spPr>
          <a:xfrm>
            <a:off x="706582" y="1518831"/>
            <a:ext cx="10889673" cy="3539430"/>
          </a:xfrm>
          <a:prstGeom prst="rect">
            <a:avLst/>
          </a:prstGeom>
          <a:noFill/>
        </p:spPr>
        <p:txBody>
          <a:bodyPr wrap="square" rtlCol="0">
            <a:spAutoFit/>
          </a:bodyPr>
          <a:lstStyle/>
          <a:p>
            <a:pPr algn="r" rtl="1"/>
            <a:r>
              <a:rPr lang="ar-DZ" sz="2800" dirty="0" smtClean="0">
                <a:solidFill>
                  <a:schemeClr val="bg1"/>
                </a:solidFill>
                <a:latin typeface="Arial" panose="020B0604020202020204" pitchFamily="34" charset="0"/>
                <a:cs typeface="Arial" panose="020B0604020202020204" pitchFamily="34" charset="0"/>
              </a:rPr>
              <a:t>      نتيجة </a:t>
            </a:r>
            <a:r>
              <a:rPr lang="ar-DZ" sz="2800" dirty="0" smtClean="0">
                <a:solidFill>
                  <a:schemeClr val="bg1"/>
                </a:solidFill>
                <a:latin typeface="Arial" panose="020B0604020202020204" pitchFamily="34" charset="0"/>
                <a:cs typeface="Arial" panose="020B0604020202020204" pitchFamily="34" charset="0"/>
              </a:rPr>
              <a:t>الأهمية </a:t>
            </a:r>
            <a:r>
              <a:rPr lang="ar-DZ" sz="2800" dirty="0" smtClean="0">
                <a:solidFill>
                  <a:schemeClr val="bg1"/>
                </a:solidFill>
                <a:latin typeface="Arial" panose="020B0604020202020204" pitchFamily="34" charset="0"/>
                <a:cs typeface="Arial" panose="020B0604020202020204" pitchFamily="34" charset="0"/>
              </a:rPr>
              <a:t>المتزايدة للعنصر البشري كعامل أساسي لخلق قيمة ولفعاليتها ونجاحها، قد أدى </a:t>
            </a:r>
            <a:r>
              <a:rPr lang="ar-DZ" sz="2800" dirty="0" smtClean="0">
                <a:solidFill>
                  <a:schemeClr val="bg1"/>
                </a:solidFill>
                <a:latin typeface="Arial" panose="020B0604020202020204" pitchFamily="34" charset="0"/>
                <a:cs typeface="Arial" panose="020B0604020202020204" pitchFamily="34" charset="0"/>
              </a:rPr>
              <a:t>إلى </a:t>
            </a:r>
            <a:r>
              <a:rPr lang="ar-DZ" sz="2800" dirty="0" err="1" smtClean="0">
                <a:solidFill>
                  <a:schemeClr val="bg1"/>
                </a:solidFill>
                <a:latin typeface="Arial" panose="020B0604020202020204" pitchFamily="34" charset="0"/>
                <a:cs typeface="Arial" panose="020B0604020202020204" pitchFamily="34" charset="0"/>
              </a:rPr>
              <a:t>تغييرالنظرة</a:t>
            </a:r>
            <a:r>
              <a:rPr lang="ar-DZ" sz="2800" dirty="0" smtClean="0">
                <a:solidFill>
                  <a:schemeClr val="bg1"/>
                </a:solidFill>
                <a:latin typeface="Arial" panose="020B0604020202020204" pitchFamily="34" charset="0"/>
                <a:cs typeface="Arial" panose="020B0604020202020204" pitchFamily="34" charset="0"/>
              </a:rPr>
              <a:t> </a:t>
            </a:r>
            <a:r>
              <a:rPr lang="ar-DZ" sz="2800" dirty="0" smtClean="0">
                <a:solidFill>
                  <a:schemeClr val="bg1"/>
                </a:solidFill>
                <a:latin typeface="Arial" panose="020B0604020202020204" pitchFamily="34" charset="0"/>
                <a:cs typeface="Arial" panose="020B0604020202020204" pitchFamily="34" charset="0"/>
              </a:rPr>
              <a:t>للمورد </a:t>
            </a:r>
            <a:r>
              <a:rPr lang="ar-DZ" sz="2800" dirty="0" smtClean="0">
                <a:solidFill>
                  <a:schemeClr val="bg1"/>
                </a:solidFill>
                <a:latin typeface="Arial" panose="020B0604020202020204" pitchFamily="34" charset="0"/>
                <a:cs typeface="Arial" panose="020B0604020202020204" pitchFamily="34" charset="0"/>
              </a:rPr>
              <a:t>البشري من شيء قبل للاستبدال والتعويض الي مورد ينبغي استثماره وتنميته والحرص على صيانته والمحافظة عليه، وان الوقت يشكل احد العوامل المهمة التي يتوقف عليها بقاء المؤسسة واستمراريتها، وجب عليها التطلع على المستقبل الاشراف عليه بالكشف عن خصائصه والعمل على استغلال ما يوفره من فرص وتفادي المخاطر التي يحملها، ومن بين السياسات الاستراتيجية التي تتبناها المؤسسة في تحقيق التنمية وخاصة في المورد البشري تنطلق من سياسة التسيير التقديري للوظائف و الكفاءات وذلك للتحكم في التطورات التي تحدث على مستوى تنمية في المؤسسة، ومنه نتبنى التساؤل حول الإشكالية التالية</a:t>
            </a:r>
            <a:r>
              <a:rPr lang="ar-DZ" sz="2400" dirty="0" smtClean="0">
                <a:solidFill>
                  <a:schemeClr val="bg1"/>
                </a:solidFill>
                <a:latin typeface="Arial" panose="020B0604020202020204" pitchFamily="34" charset="0"/>
                <a:cs typeface="Arial" panose="020B0604020202020204" pitchFamily="34" charset="0"/>
              </a:rPr>
              <a:t>: </a:t>
            </a:r>
            <a:endParaRPr lang="fr-FR" sz="2400" dirty="0">
              <a:solidFill>
                <a:schemeClr val="bg1"/>
              </a:solidFill>
              <a:latin typeface="Arial" panose="020B0604020202020204" pitchFamily="34" charset="0"/>
              <a:cs typeface="Arial" panose="020B0604020202020204" pitchFamily="34" charset="0"/>
            </a:endParaRPr>
          </a:p>
        </p:txBody>
      </p:sp>
      <p:sp>
        <p:nvSpPr>
          <p:cNvPr id="4" name="Rectangle à coins arrondis 3"/>
          <p:cNvSpPr/>
          <p:nvPr/>
        </p:nvSpPr>
        <p:spPr>
          <a:xfrm>
            <a:off x="4959927" y="415636"/>
            <a:ext cx="2618509" cy="803564"/>
          </a:xfrm>
          <a:prstGeom prst="roundRect">
            <a:avLst/>
          </a:prstGeom>
          <a:noFill/>
          <a:ln>
            <a:noFill/>
          </a:ln>
          <a:scene3d>
            <a:camera prst="obliqueTopRight"/>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DZ" sz="5400" dirty="0" smtClean="0">
                <a:solidFill>
                  <a:srgbClr val="FF0000"/>
                </a:solidFill>
                <a:latin typeface="Arial" panose="020B0604020202020204" pitchFamily="34" charset="0"/>
                <a:cs typeface="Arial" panose="020B0604020202020204" pitchFamily="34" charset="0"/>
              </a:rPr>
              <a:t>مقدمة</a:t>
            </a:r>
            <a:endParaRPr lang="fr-FR" sz="5400" dirty="0">
              <a:solidFill>
                <a:srgbClr val="FF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xmlns="" val="2358713403"/>
      </p:ext>
    </p:extLst>
  </p:cSld>
  <p:clrMapOvr>
    <a:masterClrMapping/>
  </p:clrMapOvr>
  <mc:AlternateContent xmlns:mc="http://schemas.openxmlformats.org/markup-compatibility/2006">
    <mc:Choice xmlns:p14="http://schemas.microsoft.com/office/powerpoint/2010/main" xmlns="" Requires="p14">
      <p:transition spd="slow" p14:dur="1600">
        <p14:gallery dir="l"/>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3"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1250" fill="hold"/>
                                        <p:tgtEl>
                                          <p:spTgt spid="9"/>
                                        </p:tgtEl>
                                        <p:attrNameLst>
                                          <p:attrName>ppt_x</p:attrName>
                                        </p:attrNameLst>
                                      </p:cBhvr>
                                      <p:tavLst>
                                        <p:tav tm="0">
                                          <p:val>
                                            <p:strVal val="1+#ppt_w/2"/>
                                          </p:val>
                                        </p:tav>
                                        <p:tav tm="100000">
                                          <p:val>
                                            <p:strVal val="#ppt_x"/>
                                          </p:val>
                                        </p:tav>
                                      </p:tavLst>
                                    </p:anim>
                                    <p:anim calcmode="lin" valueType="num">
                                      <p:cBhvr additive="base">
                                        <p:cTn id="8" dur="1250" fill="hold"/>
                                        <p:tgtEl>
                                          <p:spTgt spid="9"/>
                                        </p:tgtEl>
                                        <p:attrNameLst>
                                          <p:attrName>ppt_y</p:attrName>
                                        </p:attrNameLst>
                                      </p:cBhvr>
                                      <p:tavLst>
                                        <p:tav tm="0">
                                          <p:val>
                                            <p:strVal val="0-#ppt_h/2"/>
                                          </p:val>
                                        </p:tav>
                                        <p:tav tm="100000">
                                          <p:val>
                                            <p:strVal val="#ppt_y"/>
                                          </p:val>
                                        </p:tav>
                                      </p:tavLst>
                                    </p:anim>
                                  </p:childTnLst>
                                </p:cTn>
                              </p:par>
                              <p:par>
                                <p:cTn id="9" presetID="2" presetClass="entr" presetSubtype="3" fill="hold"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1250" fill="hold"/>
                                        <p:tgtEl>
                                          <p:spTgt spid="7"/>
                                        </p:tgtEl>
                                        <p:attrNameLst>
                                          <p:attrName>ppt_x</p:attrName>
                                        </p:attrNameLst>
                                      </p:cBhvr>
                                      <p:tavLst>
                                        <p:tav tm="0">
                                          <p:val>
                                            <p:strVal val="1+#ppt_w/2"/>
                                          </p:val>
                                        </p:tav>
                                        <p:tav tm="100000">
                                          <p:val>
                                            <p:strVal val="#ppt_x"/>
                                          </p:val>
                                        </p:tav>
                                      </p:tavLst>
                                    </p:anim>
                                    <p:anim calcmode="lin" valueType="num">
                                      <p:cBhvr additive="base">
                                        <p:cTn id="12" dur="1250" fill="hold"/>
                                        <p:tgtEl>
                                          <p:spTgt spid="7"/>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191999" cy="6858000"/>
          </a:xfrm>
          <a:prstGeom prst="rect">
            <a:avLst/>
          </a:prstGeom>
        </p:spPr>
      </p:pic>
      <p:sp>
        <p:nvSpPr>
          <p:cNvPr id="3" name="Rectangle 2"/>
          <p:cNvSpPr/>
          <p:nvPr/>
        </p:nvSpPr>
        <p:spPr>
          <a:xfrm>
            <a:off x="0" y="0"/>
            <a:ext cx="12192000" cy="6858000"/>
          </a:xfrm>
          <a:prstGeom prst="rect">
            <a:avLst/>
          </a:prstGeom>
          <a:solidFill>
            <a:schemeClr val="accent4">
              <a:lumMod val="50000"/>
              <a:alpha val="33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5" name="Double vague 4"/>
          <p:cNvSpPr/>
          <p:nvPr/>
        </p:nvSpPr>
        <p:spPr>
          <a:xfrm>
            <a:off x="1659988" y="1065627"/>
            <a:ext cx="8187397" cy="3685735"/>
          </a:xfrm>
          <a:prstGeom prst="doubleWave">
            <a:avLst/>
          </a:prstGeom>
          <a:solidFill>
            <a:srgbClr val="FF0066">
              <a:alpha val="4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4800" b="1" dirty="0" smtClean="0">
                <a:latin typeface="Arabic Typesetting" panose="03020402040406030203" pitchFamily="66" charset="-78"/>
                <a:cs typeface="Arabic Typesetting" panose="03020402040406030203" pitchFamily="66" charset="-78"/>
              </a:rPr>
              <a:t>المبحث الاول: </a:t>
            </a:r>
            <a:r>
              <a:rPr lang="ar-DZ" sz="4800" b="1" dirty="0">
                <a:latin typeface="Arabic Typesetting" panose="03020402040406030203" pitchFamily="66" charset="-78"/>
                <a:cs typeface="Arabic Typesetting" panose="03020402040406030203" pitchFamily="66" charset="-78"/>
              </a:rPr>
              <a:t>مفهوم </a:t>
            </a:r>
            <a:r>
              <a:rPr lang="ar-DZ" sz="4800" b="1" dirty="0" err="1">
                <a:latin typeface="Arabic Typesetting" panose="03020402040406030203" pitchFamily="66" charset="-78"/>
                <a:cs typeface="Arabic Typesetting" panose="03020402040406030203" pitchFamily="66" charset="-78"/>
              </a:rPr>
              <a:t>التسير</a:t>
            </a:r>
            <a:r>
              <a:rPr lang="ar-DZ" sz="4800" b="1" dirty="0">
                <a:latin typeface="Arabic Typesetting" panose="03020402040406030203" pitchFamily="66" charset="-78"/>
                <a:cs typeface="Arabic Typesetting" panose="03020402040406030203" pitchFamily="66" charset="-78"/>
              </a:rPr>
              <a:t> </a:t>
            </a:r>
            <a:r>
              <a:rPr lang="ar-DZ" sz="4800" b="1" dirty="0" err="1">
                <a:latin typeface="Arabic Typesetting" panose="03020402040406030203" pitchFamily="66" charset="-78"/>
                <a:cs typeface="Arabic Typesetting" panose="03020402040406030203" pitchFamily="66" charset="-78"/>
              </a:rPr>
              <a:t>التوقعي</a:t>
            </a:r>
            <a:r>
              <a:rPr lang="ar-DZ" sz="4800" b="1" dirty="0">
                <a:latin typeface="Arabic Typesetting" panose="03020402040406030203" pitchFamily="66" charset="-78"/>
                <a:cs typeface="Arabic Typesetting" panose="03020402040406030203" pitchFamily="66" charset="-78"/>
              </a:rPr>
              <a:t> للوظائف </a:t>
            </a:r>
            <a:r>
              <a:rPr lang="ar-DZ" sz="4800" b="1" dirty="0" smtClean="0">
                <a:latin typeface="Arabic Typesetting" panose="03020402040406030203" pitchFamily="66" charset="-78"/>
                <a:cs typeface="Arabic Typesetting" panose="03020402040406030203" pitchFamily="66" charset="-78"/>
              </a:rPr>
              <a:t>والكفاءات</a:t>
            </a:r>
          </a:p>
        </p:txBody>
      </p:sp>
    </p:spTree>
    <p:extLst>
      <p:ext uri="{BB962C8B-B14F-4D97-AF65-F5344CB8AC3E}">
        <p14:creationId xmlns:p14="http://schemas.microsoft.com/office/powerpoint/2010/main" xmlns="" val="1952267354"/>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1250">
        <p15:prstTrans prst="airplan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362">
                                          <p:stCondLst>
                                            <p:cond delay="0"/>
                                          </p:stCondLst>
                                        </p:cTn>
                                        <p:tgtEl>
                                          <p:spTgt spid="5"/>
                                        </p:tgtEl>
                                      </p:cBhvr>
                                    </p:animEffect>
                                    <p:anim calcmode="lin" valueType="num">
                                      <p:cBhvr>
                                        <p:cTn id="8" dur="1139"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5"/>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5"/>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5"/>
                                        </p:tgtEl>
                                        <p:attrNameLst>
                                          <p:attrName>ppt_y</p:attrName>
                                        </p:attrNameLst>
                                      </p:cBhvr>
                                      <p:tavLst>
                                        <p:tav tm="0" fmla="#ppt_y-sin(pi*$)/81">
                                          <p:val>
                                            <p:fltVal val="0"/>
                                          </p:val>
                                        </p:tav>
                                        <p:tav tm="100000">
                                          <p:val>
                                            <p:fltVal val="1"/>
                                          </p:val>
                                        </p:tav>
                                      </p:tavLst>
                                    </p:anim>
                                    <p:animScale>
                                      <p:cBhvr>
                                        <p:cTn id="13" dur="16">
                                          <p:stCondLst>
                                            <p:cond delay="406"/>
                                          </p:stCondLst>
                                        </p:cTn>
                                        <p:tgtEl>
                                          <p:spTgt spid="5"/>
                                        </p:tgtEl>
                                      </p:cBhvr>
                                      <p:to x="100000" y="60000"/>
                                    </p:animScale>
                                    <p:animScale>
                                      <p:cBhvr>
                                        <p:cTn id="14" dur="104" decel="50000">
                                          <p:stCondLst>
                                            <p:cond delay="423"/>
                                          </p:stCondLst>
                                        </p:cTn>
                                        <p:tgtEl>
                                          <p:spTgt spid="5"/>
                                        </p:tgtEl>
                                      </p:cBhvr>
                                      <p:to x="100000" y="100000"/>
                                    </p:animScale>
                                    <p:animScale>
                                      <p:cBhvr>
                                        <p:cTn id="15" dur="16">
                                          <p:stCondLst>
                                            <p:cond delay="820"/>
                                          </p:stCondLst>
                                        </p:cTn>
                                        <p:tgtEl>
                                          <p:spTgt spid="5"/>
                                        </p:tgtEl>
                                      </p:cBhvr>
                                      <p:to x="100000" y="80000"/>
                                    </p:animScale>
                                    <p:animScale>
                                      <p:cBhvr>
                                        <p:cTn id="16" dur="104" decel="50000">
                                          <p:stCondLst>
                                            <p:cond delay="836"/>
                                          </p:stCondLst>
                                        </p:cTn>
                                        <p:tgtEl>
                                          <p:spTgt spid="5"/>
                                        </p:tgtEl>
                                      </p:cBhvr>
                                      <p:to x="100000" y="100000"/>
                                    </p:animScale>
                                    <p:animScale>
                                      <p:cBhvr>
                                        <p:cTn id="17" dur="16">
                                          <p:stCondLst>
                                            <p:cond delay="1026"/>
                                          </p:stCondLst>
                                        </p:cTn>
                                        <p:tgtEl>
                                          <p:spTgt spid="5"/>
                                        </p:tgtEl>
                                      </p:cBhvr>
                                      <p:to x="100000" y="90000"/>
                                    </p:animScale>
                                    <p:animScale>
                                      <p:cBhvr>
                                        <p:cTn id="18" dur="104" decel="50000">
                                          <p:stCondLst>
                                            <p:cond delay="1042"/>
                                          </p:stCondLst>
                                        </p:cTn>
                                        <p:tgtEl>
                                          <p:spTgt spid="5"/>
                                        </p:tgtEl>
                                      </p:cBhvr>
                                      <p:to x="100000" y="100000"/>
                                    </p:animScale>
                                    <p:animScale>
                                      <p:cBhvr>
                                        <p:cTn id="19" dur="16">
                                          <p:stCondLst>
                                            <p:cond delay="1130"/>
                                          </p:stCondLst>
                                        </p:cTn>
                                        <p:tgtEl>
                                          <p:spTgt spid="5"/>
                                        </p:tgtEl>
                                      </p:cBhvr>
                                      <p:to x="100000" y="95000"/>
                                    </p:animScale>
                                    <p:animScale>
                                      <p:cBhvr>
                                        <p:cTn id="20" dur="104" decel="50000">
                                          <p:stCondLst>
                                            <p:cond delay="1146"/>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12182622" cy="6858001"/>
          </a:xfrm>
          <a:prstGeom prst="rect">
            <a:avLst/>
          </a:prstGeom>
        </p:spPr>
      </p:pic>
      <p:sp>
        <p:nvSpPr>
          <p:cNvPr id="12" name="Rectangle 11"/>
          <p:cNvSpPr/>
          <p:nvPr/>
        </p:nvSpPr>
        <p:spPr>
          <a:xfrm>
            <a:off x="5263" y="0"/>
            <a:ext cx="12177359" cy="6858000"/>
          </a:xfrm>
          <a:prstGeom prst="rect">
            <a:avLst/>
          </a:prstGeom>
          <a:solidFill>
            <a:schemeClr val="tx2">
              <a:lumMod val="75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uban vers le bas 12"/>
          <p:cNvSpPr/>
          <p:nvPr/>
        </p:nvSpPr>
        <p:spPr>
          <a:xfrm>
            <a:off x="1617784" y="112542"/>
            <a:ext cx="7765365" cy="1097280"/>
          </a:xfrm>
          <a:prstGeom prst="ribbon">
            <a:avLst/>
          </a:prstGeom>
          <a:gradFill>
            <a:gsLst>
              <a:gs pos="38000">
                <a:schemeClr val="accent2">
                  <a:satMod val="103000"/>
                  <a:tint val="94000"/>
                  <a:alpha val="94000"/>
                  <a:lumMod val="96000"/>
                </a:schemeClr>
              </a:gs>
              <a:gs pos="50000">
                <a:schemeClr val="accent2">
                  <a:satMod val="110000"/>
                  <a:lumMod val="100000"/>
                  <a:shade val="100000"/>
                </a:schemeClr>
              </a:gs>
              <a:gs pos="100000">
                <a:schemeClr val="accent2">
                  <a:lumMod val="99000"/>
                  <a:satMod val="120000"/>
                  <a:shade val="78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DZ" sz="3200" b="1" dirty="0" smtClean="0">
                <a:latin typeface="Arabic Typesetting" panose="03020402040406030203" pitchFamily="66" charset="-78"/>
                <a:cs typeface="Arabic Typesetting" panose="03020402040406030203" pitchFamily="66" charset="-78"/>
              </a:rPr>
              <a:t>المطلب الأول: مفهوم </a:t>
            </a:r>
            <a:r>
              <a:rPr lang="ar-DZ" sz="3200" b="1" dirty="0" err="1" smtClean="0">
                <a:latin typeface="Arabic Typesetting" panose="03020402040406030203" pitchFamily="66" charset="-78"/>
                <a:cs typeface="Arabic Typesetting" panose="03020402040406030203" pitchFamily="66" charset="-78"/>
              </a:rPr>
              <a:t>التسير</a:t>
            </a:r>
            <a:r>
              <a:rPr lang="ar-DZ" sz="3200" b="1" dirty="0" smtClean="0">
                <a:latin typeface="Arabic Typesetting" panose="03020402040406030203" pitchFamily="66" charset="-78"/>
                <a:cs typeface="Arabic Typesetting" panose="03020402040406030203" pitchFamily="66" charset="-78"/>
              </a:rPr>
              <a:t> </a:t>
            </a:r>
            <a:r>
              <a:rPr lang="ar-DZ" sz="3200" b="1" dirty="0" err="1" smtClean="0">
                <a:latin typeface="Arabic Typesetting" panose="03020402040406030203" pitchFamily="66" charset="-78"/>
                <a:cs typeface="Arabic Typesetting" panose="03020402040406030203" pitchFamily="66" charset="-78"/>
              </a:rPr>
              <a:t>التوقعي</a:t>
            </a:r>
            <a:r>
              <a:rPr lang="ar-DZ" sz="3200" b="1" dirty="0" smtClean="0">
                <a:latin typeface="Arabic Typesetting" panose="03020402040406030203" pitchFamily="66" charset="-78"/>
                <a:cs typeface="Arabic Typesetting" panose="03020402040406030203" pitchFamily="66" charset="-78"/>
              </a:rPr>
              <a:t> للوظائف والكفاءات</a:t>
            </a:r>
            <a:r>
              <a:rPr lang="fr-FR" sz="3200" b="1" dirty="0" smtClean="0">
                <a:latin typeface="Arabic Typesetting" panose="03020402040406030203" pitchFamily="66" charset="-78"/>
                <a:cs typeface="Arabic Typesetting" panose="03020402040406030203" pitchFamily="66" charset="-78"/>
              </a:rPr>
              <a:t> </a:t>
            </a:r>
            <a:endParaRPr lang="fr-FR" sz="3200" b="1" dirty="0">
              <a:latin typeface="Arabic Typesetting" panose="03020402040406030203" pitchFamily="66" charset="-78"/>
              <a:cs typeface="Arabic Typesetting" panose="03020402040406030203" pitchFamily="66" charset="-78"/>
            </a:endParaRPr>
          </a:p>
        </p:txBody>
      </p:sp>
      <p:grpSp>
        <p:nvGrpSpPr>
          <p:cNvPr id="14" name="Groupe 13"/>
          <p:cNvGrpSpPr/>
          <p:nvPr/>
        </p:nvGrpSpPr>
        <p:grpSpPr>
          <a:xfrm>
            <a:off x="1273126" y="1759298"/>
            <a:ext cx="9636370" cy="4549225"/>
            <a:chOff x="389816" y="1665687"/>
            <a:chExt cx="7122891" cy="4549225"/>
          </a:xfrm>
        </p:grpSpPr>
        <p:grpSp>
          <p:nvGrpSpPr>
            <p:cNvPr id="15" name="Groupe 14"/>
            <p:cNvGrpSpPr/>
            <p:nvPr/>
          </p:nvGrpSpPr>
          <p:grpSpPr>
            <a:xfrm>
              <a:off x="4392574" y="1665687"/>
              <a:ext cx="3120133" cy="4525962"/>
              <a:chOff x="4369941" y="1688950"/>
              <a:chExt cx="2913358" cy="4525962"/>
            </a:xfrm>
          </p:grpSpPr>
          <p:sp>
            <p:nvSpPr>
              <p:cNvPr id="36" name="Freeform: Shape 13">
                <a:extLst>
                  <a:ext uri="{FF2B5EF4-FFF2-40B4-BE49-F238E27FC236}">
                    <a16:creationId xmlns="" xmlns:a16="http://schemas.microsoft.com/office/drawing/2014/main" id="{2BD22073-CE29-47EF-B8C8-196C0D52EEEC}"/>
                  </a:ext>
                </a:extLst>
              </p:cNvPr>
              <p:cNvSpPr/>
              <p:nvPr/>
            </p:nvSpPr>
            <p:spPr>
              <a:xfrm>
                <a:off x="4369941" y="1688950"/>
                <a:ext cx="2913358" cy="4525962"/>
              </a:xfrm>
              <a:custGeom>
                <a:avLst/>
                <a:gdLst>
                  <a:gd name="connsiteX0" fmla="*/ 1431131 w 1447800"/>
                  <a:gd name="connsiteY0" fmla="*/ 1370171 h 2095500"/>
                  <a:gd name="connsiteX1" fmla="*/ 1431131 w 1447800"/>
                  <a:gd name="connsiteY1" fmla="*/ 1855946 h 2095500"/>
                  <a:gd name="connsiteX2" fmla="*/ 1207294 w 1447800"/>
                  <a:gd name="connsiteY2" fmla="*/ 2079784 h 2095500"/>
                  <a:gd name="connsiteX3" fmla="*/ 245269 w 1447800"/>
                  <a:gd name="connsiteY3" fmla="*/ 2079784 h 2095500"/>
                  <a:gd name="connsiteX4" fmla="*/ 21431 w 1447800"/>
                  <a:gd name="connsiteY4" fmla="*/ 1854994 h 2095500"/>
                  <a:gd name="connsiteX5" fmla="*/ 21431 w 1447800"/>
                  <a:gd name="connsiteY5" fmla="*/ 245269 h 2095500"/>
                  <a:gd name="connsiteX6" fmla="*/ 245269 w 1447800"/>
                  <a:gd name="connsiteY6" fmla="*/ 21431 h 2095500"/>
                  <a:gd name="connsiteX7" fmla="*/ 1207294 w 1447800"/>
                  <a:gd name="connsiteY7" fmla="*/ 21431 h 2095500"/>
                  <a:gd name="connsiteX8" fmla="*/ 1431131 w 1447800"/>
                  <a:gd name="connsiteY8" fmla="*/ 245269 h 2095500"/>
                  <a:gd name="connsiteX9" fmla="*/ 1431131 w 1447800"/>
                  <a:gd name="connsiteY9" fmla="*/ 1050131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0" h="2095500">
                    <a:moveTo>
                      <a:pt x="1431131" y="1370171"/>
                    </a:moveTo>
                    <a:lnTo>
                      <a:pt x="1431131" y="1855946"/>
                    </a:lnTo>
                    <a:cubicBezTo>
                      <a:pt x="1431131" y="1979771"/>
                      <a:pt x="1331119" y="2079784"/>
                      <a:pt x="1207294" y="2079784"/>
                    </a:cubicBezTo>
                    <a:lnTo>
                      <a:pt x="245269" y="2079784"/>
                    </a:lnTo>
                    <a:cubicBezTo>
                      <a:pt x="121444" y="2078831"/>
                      <a:pt x="21431" y="1978819"/>
                      <a:pt x="21431" y="1854994"/>
                    </a:cubicBezTo>
                    <a:lnTo>
                      <a:pt x="21431" y="245269"/>
                    </a:lnTo>
                    <a:cubicBezTo>
                      <a:pt x="21431" y="121444"/>
                      <a:pt x="121444" y="21431"/>
                      <a:pt x="245269" y="21431"/>
                    </a:cubicBezTo>
                    <a:lnTo>
                      <a:pt x="1207294" y="21431"/>
                    </a:lnTo>
                    <a:cubicBezTo>
                      <a:pt x="1331119" y="21431"/>
                      <a:pt x="1431131" y="121444"/>
                      <a:pt x="1431131" y="245269"/>
                    </a:cubicBezTo>
                    <a:lnTo>
                      <a:pt x="1431131" y="1050131"/>
                    </a:lnTo>
                  </a:path>
                </a:pathLst>
              </a:custGeom>
              <a:solidFill>
                <a:schemeClr val="accent2">
                  <a:lumMod val="50000"/>
                  <a:alpha val="40000"/>
                </a:schemeClr>
              </a:solidFill>
              <a:ln w="31750" cap="flat">
                <a:noFill/>
                <a:prstDash val="solid"/>
                <a:miter/>
              </a:ln>
            </p:spPr>
            <p:txBody>
              <a:bodyPr rtlCol="0" anchor="ctr"/>
              <a:lstStyle/>
              <a:p>
                <a:endParaRPr lang="en-US" b="1"/>
              </a:p>
            </p:txBody>
          </p:sp>
          <p:sp>
            <p:nvSpPr>
              <p:cNvPr id="34" name="Freeform: Shape 62">
                <a:extLst>
                  <a:ext uri="{FF2B5EF4-FFF2-40B4-BE49-F238E27FC236}">
                    <a16:creationId xmlns="" xmlns:a16="http://schemas.microsoft.com/office/drawing/2014/main" id="{E2FA2C33-6955-4EFF-B92C-C51F5E862EEC}"/>
                  </a:ext>
                </a:extLst>
              </p:cNvPr>
              <p:cNvSpPr/>
              <p:nvPr/>
            </p:nvSpPr>
            <p:spPr>
              <a:xfrm>
                <a:off x="5091121" y="2097519"/>
                <a:ext cx="447856" cy="724247"/>
              </a:xfrm>
              <a:custGeom>
                <a:avLst/>
                <a:gdLst/>
                <a:ahLst/>
                <a:cxnLst/>
                <a:rect l="l" t="t" r="r" b="b"/>
                <a:pathLst>
                  <a:path w="242800" h="362843">
                    <a:moveTo>
                      <a:pt x="128179" y="0"/>
                    </a:moveTo>
                    <a:cubicBezTo>
                      <a:pt x="163838" y="0"/>
                      <a:pt x="191857" y="9613"/>
                      <a:pt x="212234" y="28840"/>
                    </a:cubicBezTo>
                    <a:cubicBezTo>
                      <a:pt x="232611" y="48067"/>
                      <a:pt x="242800" y="71977"/>
                      <a:pt x="242800" y="100571"/>
                    </a:cubicBezTo>
                    <a:cubicBezTo>
                      <a:pt x="242800" y="116839"/>
                      <a:pt x="239883" y="132328"/>
                      <a:pt x="234049" y="147035"/>
                    </a:cubicBezTo>
                    <a:cubicBezTo>
                      <a:pt x="228215" y="161743"/>
                      <a:pt x="218972" y="177149"/>
                      <a:pt x="206318" y="193253"/>
                    </a:cubicBezTo>
                    <a:cubicBezTo>
                      <a:pt x="197937" y="203935"/>
                      <a:pt x="182819" y="219300"/>
                      <a:pt x="160963" y="239348"/>
                    </a:cubicBezTo>
                    <a:cubicBezTo>
                      <a:pt x="139107" y="259397"/>
                      <a:pt x="125262" y="272707"/>
                      <a:pt x="119428" y="279281"/>
                    </a:cubicBezTo>
                    <a:cubicBezTo>
                      <a:pt x="113594" y="285854"/>
                      <a:pt x="108870" y="292263"/>
                      <a:pt x="105254" y="298507"/>
                    </a:cubicBezTo>
                    <a:lnTo>
                      <a:pt x="242800" y="298507"/>
                    </a:lnTo>
                    <a:lnTo>
                      <a:pt x="242800" y="362843"/>
                    </a:lnTo>
                    <a:lnTo>
                      <a:pt x="0" y="362843"/>
                    </a:lnTo>
                    <a:cubicBezTo>
                      <a:pt x="2630" y="338522"/>
                      <a:pt x="10518" y="315475"/>
                      <a:pt x="23664" y="293701"/>
                    </a:cubicBezTo>
                    <a:cubicBezTo>
                      <a:pt x="36811" y="271927"/>
                      <a:pt x="62775" y="243046"/>
                      <a:pt x="101557" y="207057"/>
                    </a:cubicBezTo>
                    <a:cubicBezTo>
                      <a:pt x="132780" y="177971"/>
                      <a:pt x="151924" y="158251"/>
                      <a:pt x="158991" y="147898"/>
                    </a:cubicBezTo>
                    <a:cubicBezTo>
                      <a:pt x="168522" y="133601"/>
                      <a:pt x="173287" y="119469"/>
                      <a:pt x="173287" y="105501"/>
                    </a:cubicBezTo>
                    <a:cubicBezTo>
                      <a:pt x="173287" y="90053"/>
                      <a:pt x="169138" y="78181"/>
                      <a:pt x="160839" y="69882"/>
                    </a:cubicBezTo>
                    <a:cubicBezTo>
                      <a:pt x="152541" y="61583"/>
                      <a:pt x="141079" y="57434"/>
                      <a:pt x="126453" y="57434"/>
                    </a:cubicBezTo>
                    <a:cubicBezTo>
                      <a:pt x="111992" y="57434"/>
                      <a:pt x="100489" y="61789"/>
                      <a:pt x="91944" y="70498"/>
                    </a:cubicBezTo>
                    <a:cubicBezTo>
                      <a:pt x="83398" y="79208"/>
                      <a:pt x="78468" y="93669"/>
                      <a:pt x="77154" y="113881"/>
                    </a:cubicBezTo>
                    <a:lnTo>
                      <a:pt x="8135" y="106980"/>
                    </a:lnTo>
                    <a:cubicBezTo>
                      <a:pt x="12243" y="68855"/>
                      <a:pt x="25143" y="41494"/>
                      <a:pt x="46835" y="24896"/>
                    </a:cubicBezTo>
                    <a:cubicBezTo>
                      <a:pt x="68526" y="8299"/>
                      <a:pt x="95641" y="0"/>
                      <a:pt x="128179" y="0"/>
                    </a:cubicBezTo>
                    <a:close/>
                  </a:path>
                </a:pathLst>
              </a:cu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35" name="ZoneTexte 34"/>
              <p:cNvSpPr txBox="1"/>
              <p:nvPr/>
            </p:nvSpPr>
            <p:spPr>
              <a:xfrm>
                <a:off x="5538978" y="2312520"/>
                <a:ext cx="1231205" cy="523220"/>
              </a:xfrm>
              <a:prstGeom prst="rect">
                <a:avLst/>
              </a:prstGeom>
              <a:noFill/>
            </p:spPr>
            <p:txBody>
              <a:bodyPr wrap="square" rtlCol="0">
                <a:spAutoFit/>
              </a:bodyPr>
              <a:lstStyle/>
              <a:p>
                <a:pPr algn="r" rtl="1"/>
                <a:r>
                  <a:rPr lang="ar-DZ" sz="2800" b="1" dirty="0" smtClean="0">
                    <a:solidFill>
                      <a:schemeClr val="bg1"/>
                    </a:solidFill>
                    <a:latin typeface="Andalus" panose="02020603050405020304" pitchFamily="18" charset="-78"/>
                    <a:cs typeface="Andalus" panose="02020603050405020304" pitchFamily="18" charset="-78"/>
                  </a:rPr>
                  <a:t>التعريف </a:t>
                </a:r>
                <a:endParaRPr lang="fr-FR" sz="2800" b="1" dirty="0">
                  <a:solidFill>
                    <a:schemeClr val="bg1"/>
                  </a:solidFill>
                  <a:latin typeface="Andalus" panose="02020603050405020304" pitchFamily="18" charset="-78"/>
                  <a:cs typeface="Andalus" panose="02020603050405020304" pitchFamily="18" charset="-78"/>
                </a:endParaRPr>
              </a:p>
            </p:txBody>
          </p:sp>
        </p:grpSp>
        <p:grpSp>
          <p:nvGrpSpPr>
            <p:cNvPr id="17" name="Groupe 16"/>
            <p:cNvGrpSpPr/>
            <p:nvPr/>
          </p:nvGrpSpPr>
          <p:grpSpPr>
            <a:xfrm>
              <a:off x="389816" y="1688950"/>
              <a:ext cx="3955423" cy="4525962"/>
              <a:chOff x="1129757" y="1703665"/>
              <a:chExt cx="3955423" cy="4525962"/>
            </a:xfrm>
          </p:grpSpPr>
          <p:grpSp>
            <p:nvGrpSpPr>
              <p:cNvPr id="20" name="Group 21">
                <a:extLst>
                  <a:ext uri="{FF2B5EF4-FFF2-40B4-BE49-F238E27FC236}">
                    <a16:creationId xmlns="" xmlns:a16="http://schemas.microsoft.com/office/drawing/2014/main" id="{BCB52D26-ED7C-4DA3-B2F7-B85FABE0C9EE}"/>
                  </a:ext>
                </a:extLst>
              </p:cNvPr>
              <p:cNvGrpSpPr/>
              <p:nvPr/>
            </p:nvGrpSpPr>
            <p:grpSpPr>
              <a:xfrm>
                <a:off x="1129757" y="1703665"/>
                <a:ext cx="3955423" cy="4525962"/>
                <a:chOff x="910144" y="1688950"/>
                <a:chExt cx="2965813" cy="4525962"/>
              </a:xfrm>
            </p:grpSpPr>
            <p:sp>
              <p:nvSpPr>
                <p:cNvPr id="24" name="Freeform: Shape 13">
                  <a:extLst>
                    <a:ext uri="{FF2B5EF4-FFF2-40B4-BE49-F238E27FC236}">
                      <a16:creationId xmlns="" xmlns:a16="http://schemas.microsoft.com/office/drawing/2014/main" id="{2BD22073-CE29-47EF-B8C8-196C0D52EEEC}"/>
                    </a:ext>
                  </a:extLst>
                </p:cNvPr>
                <p:cNvSpPr/>
                <p:nvPr/>
              </p:nvSpPr>
              <p:spPr>
                <a:xfrm>
                  <a:off x="910144" y="1688950"/>
                  <a:ext cx="2270833" cy="4525962"/>
                </a:xfrm>
                <a:custGeom>
                  <a:avLst/>
                  <a:gdLst>
                    <a:gd name="connsiteX0" fmla="*/ 1431131 w 1447800"/>
                    <a:gd name="connsiteY0" fmla="*/ 1370171 h 2095500"/>
                    <a:gd name="connsiteX1" fmla="*/ 1431131 w 1447800"/>
                    <a:gd name="connsiteY1" fmla="*/ 1855946 h 2095500"/>
                    <a:gd name="connsiteX2" fmla="*/ 1207294 w 1447800"/>
                    <a:gd name="connsiteY2" fmla="*/ 2079784 h 2095500"/>
                    <a:gd name="connsiteX3" fmla="*/ 245269 w 1447800"/>
                    <a:gd name="connsiteY3" fmla="*/ 2079784 h 2095500"/>
                    <a:gd name="connsiteX4" fmla="*/ 21431 w 1447800"/>
                    <a:gd name="connsiteY4" fmla="*/ 1854994 h 2095500"/>
                    <a:gd name="connsiteX5" fmla="*/ 21431 w 1447800"/>
                    <a:gd name="connsiteY5" fmla="*/ 245269 h 2095500"/>
                    <a:gd name="connsiteX6" fmla="*/ 245269 w 1447800"/>
                    <a:gd name="connsiteY6" fmla="*/ 21431 h 2095500"/>
                    <a:gd name="connsiteX7" fmla="*/ 1207294 w 1447800"/>
                    <a:gd name="connsiteY7" fmla="*/ 21431 h 2095500"/>
                    <a:gd name="connsiteX8" fmla="*/ 1431131 w 1447800"/>
                    <a:gd name="connsiteY8" fmla="*/ 245269 h 2095500"/>
                    <a:gd name="connsiteX9" fmla="*/ 1431131 w 1447800"/>
                    <a:gd name="connsiteY9" fmla="*/ 1050131 h 20955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47800" h="2095500">
                      <a:moveTo>
                        <a:pt x="1431131" y="1370171"/>
                      </a:moveTo>
                      <a:lnTo>
                        <a:pt x="1431131" y="1855946"/>
                      </a:lnTo>
                      <a:cubicBezTo>
                        <a:pt x="1431131" y="1979771"/>
                        <a:pt x="1331119" y="2079784"/>
                        <a:pt x="1207294" y="2079784"/>
                      </a:cubicBezTo>
                      <a:lnTo>
                        <a:pt x="245269" y="2079784"/>
                      </a:lnTo>
                      <a:cubicBezTo>
                        <a:pt x="121444" y="2078831"/>
                        <a:pt x="21431" y="1978819"/>
                        <a:pt x="21431" y="1854994"/>
                      </a:cubicBezTo>
                      <a:lnTo>
                        <a:pt x="21431" y="245269"/>
                      </a:lnTo>
                      <a:cubicBezTo>
                        <a:pt x="21431" y="121444"/>
                        <a:pt x="121444" y="21431"/>
                        <a:pt x="245269" y="21431"/>
                      </a:cubicBezTo>
                      <a:lnTo>
                        <a:pt x="1207294" y="21431"/>
                      </a:lnTo>
                      <a:cubicBezTo>
                        <a:pt x="1331119" y="21431"/>
                        <a:pt x="1431131" y="121444"/>
                        <a:pt x="1431131" y="245269"/>
                      </a:cubicBezTo>
                      <a:lnTo>
                        <a:pt x="1431131" y="1050131"/>
                      </a:lnTo>
                    </a:path>
                  </a:pathLst>
                </a:custGeom>
                <a:solidFill>
                  <a:schemeClr val="accent2">
                    <a:lumMod val="50000"/>
                    <a:alpha val="60000"/>
                  </a:schemeClr>
                </a:solidFill>
                <a:ln w="31750" cap="flat">
                  <a:noFill/>
                  <a:prstDash val="solid"/>
                  <a:miter/>
                </a:ln>
              </p:spPr>
              <p:txBody>
                <a:bodyPr rtlCol="0" anchor="ctr"/>
                <a:lstStyle/>
                <a:p>
                  <a:endParaRPr lang="en-US" b="1" dirty="0"/>
                </a:p>
              </p:txBody>
            </p:sp>
            <p:sp>
              <p:nvSpPr>
                <p:cNvPr id="25" name="Freeform: Shape 14">
                  <a:extLst>
                    <a:ext uri="{FF2B5EF4-FFF2-40B4-BE49-F238E27FC236}">
                      <a16:creationId xmlns="" xmlns:a16="http://schemas.microsoft.com/office/drawing/2014/main" id="{A78D78A6-EBF8-4BA1-81F1-D04903A2C9FF}"/>
                    </a:ext>
                  </a:extLst>
                </p:cNvPr>
                <p:cNvSpPr/>
                <p:nvPr/>
              </p:nvSpPr>
              <p:spPr>
                <a:xfrm>
                  <a:off x="3125152" y="4389034"/>
                  <a:ext cx="750805" cy="288016"/>
                </a:xfrm>
                <a:custGeom>
                  <a:avLst/>
                  <a:gdLst>
                    <a:gd name="connsiteX0" fmla="*/ 455771 w 476250"/>
                    <a:gd name="connsiteY0" fmla="*/ 21431 h 133350"/>
                    <a:gd name="connsiteX1" fmla="*/ 111919 w 476250"/>
                    <a:gd name="connsiteY1" fmla="*/ 21431 h 133350"/>
                    <a:gd name="connsiteX2" fmla="*/ 53816 w 476250"/>
                    <a:gd name="connsiteY2" fmla="*/ 40481 h 133350"/>
                    <a:gd name="connsiteX3" fmla="*/ 21431 w 476250"/>
                    <a:gd name="connsiteY3" fmla="*/ 114776 h 133350"/>
                  </a:gdLst>
                  <a:ahLst/>
                  <a:cxnLst>
                    <a:cxn ang="0">
                      <a:pos x="connsiteX0" y="connsiteY0"/>
                    </a:cxn>
                    <a:cxn ang="0">
                      <a:pos x="connsiteX1" y="connsiteY1"/>
                    </a:cxn>
                    <a:cxn ang="0">
                      <a:pos x="connsiteX2" y="connsiteY2"/>
                    </a:cxn>
                    <a:cxn ang="0">
                      <a:pos x="connsiteX3" y="connsiteY3"/>
                    </a:cxn>
                  </a:cxnLst>
                  <a:rect l="l" t="t" r="r" b="b"/>
                  <a:pathLst>
                    <a:path w="476250" h="133350">
                      <a:moveTo>
                        <a:pt x="455771" y="21431"/>
                      </a:moveTo>
                      <a:lnTo>
                        <a:pt x="111919" y="21431"/>
                      </a:lnTo>
                      <a:cubicBezTo>
                        <a:pt x="90964" y="21431"/>
                        <a:pt x="70009" y="28099"/>
                        <a:pt x="53816" y="40481"/>
                      </a:cubicBezTo>
                      <a:cubicBezTo>
                        <a:pt x="36671" y="53816"/>
                        <a:pt x="21431" y="76676"/>
                        <a:pt x="21431" y="114776"/>
                      </a:cubicBezTo>
                    </a:path>
                  </a:pathLst>
                </a:custGeom>
                <a:ln/>
                <a:effectLst>
                  <a:reflection stA="45000" endPos="9000" dist="50800" dir="5400000" sy="-100000" algn="bl" rotWithShape="0"/>
                </a:effectLst>
              </p:spPr>
              <p:style>
                <a:lnRef idx="3">
                  <a:schemeClr val="accent2"/>
                </a:lnRef>
                <a:fillRef idx="0">
                  <a:schemeClr val="accent2"/>
                </a:fillRef>
                <a:effectRef idx="2">
                  <a:schemeClr val="accent2"/>
                </a:effectRef>
                <a:fontRef idx="minor">
                  <a:schemeClr val="tx1"/>
                </a:fontRef>
              </p:style>
              <p:txBody>
                <a:bodyPr rtlCol="0" anchor="ctr"/>
                <a:lstStyle/>
                <a:p>
                  <a:endParaRPr lang="en-US"/>
                </a:p>
              </p:txBody>
            </p:sp>
            <p:sp>
              <p:nvSpPr>
                <p:cNvPr id="26" name="Freeform: Shape 20">
                  <a:extLst>
                    <a:ext uri="{FF2B5EF4-FFF2-40B4-BE49-F238E27FC236}">
                      <a16:creationId xmlns="" xmlns:a16="http://schemas.microsoft.com/office/drawing/2014/main" id="{7DC6073A-283B-4FA1-86C6-4F0DAC4310BF}"/>
                    </a:ext>
                  </a:extLst>
                </p:cNvPr>
                <p:cNvSpPr/>
                <p:nvPr/>
              </p:nvSpPr>
              <p:spPr>
                <a:xfrm>
                  <a:off x="3657379" y="4259224"/>
                  <a:ext cx="215371" cy="369205"/>
                </a:xfrm>
                <a:custGeom>
                  <a:avLst/>
                  <a:gdLst>
                    <a:gd name="connsiteX0" fmla="*/ 0 w 129310"/>
                    <a:gd name="connsiteY0" fmla="*/ 0 h 221673"/>
                    <a:gd name="connsiteX1" fmla="*/ 129310 w 129310"/>
                    <a:gd name="connsiteY1" fmla="*/ 113915 h 221673"/>
                    <a:gd name="connsiteX2" fmla="*/ 3079 w 129310"/>
                    <a:gd name="connsiteY2" fmla="*/ 221673 h 221673"/>
                  </a:gdLst>
                  <a:ahLst/>
                  <a:cxnLst>
                    <a:cxn ang="0">
                      <a:pos x="connsiteX0" y="connsiteY0"/>
                    </a:cxn>
                    <a:cxn ang="0">
                      <a:pos x="connsiteX1" y="connsiteY1"/>
                    </a:cxn>
                    <a:cxn ang="0">
                      <a:pos x="connsiteX2" y="connsiteY2"/>
                    </a:cxn>
                  </a:cxnLst>
                  <a:rect l="l" t="t" r="r" b="b"/>
                  <a:pathLst>
                    <a:path w="129310" h="221673">
                      <a:moveTo>
                        <a:pt x="0" y="0"/>
                      </a:moveTo>
                      <a:lnTo>
                        <a:pt x="129310" y="113915"/>
                      </a:lnTo>
                      <a:lnTo>
                        <a:pt x="3079" y="221673"/>
                      </a:lnTo>
                    </a:path>
                  </a:pathLst>
                </a:custGeom>
                <a:ln/>
                <a:effectLst>
                  <a:reflection stA="45000" endPos="9000" dist="50800" dir="5400000" sy="-100000" algn="bl" rotWithShape="0"/>
                </a:effectLst>
              </p:spPr>
              <p:style>
                <a:lnRef idx="3">
                  <a:schemeClr val="accent2"/>
                </a:lnRef>
                <a:fillRef idx="0">
                  <a:schemeClr val="accent2"/>
                </a:fillRef>
                <a:effectRef idx="2">
                  <a:schemeClr val="accent2"/>
                </a:effectRef>
                <a:fontRef idx="minor">
                  <a:schemeClr val="tx1"/>
                </a:fontRef>
              </p:style>
              <p:txBody>
                <a:bodyPr rtlCol="0" anchor="ctr"/>
                <a:lstStyle/>
                <a:p>
                  <a:pPr algn="ctr"/>
                  <a:endParaRPr lang="en-US"/>
                </a:p>
              </p:txBody>
            </p:sp>
          </p:grpSp>
          <p:sp>
            <p:nvSpPr>
              <p:cNvPr id="21" name="Freeform: Shape 60">
                <a:extLst>
                  <a:ext uri="{FF2B5EF4-FFF2-40B4-BE49-F238E27FC236}">
                    <a16:creationId xmlns="" xmlns:a16="http://schemas.microsoft.com/office/drawing/2014/main" id="{C1939E64-2844-4845-B5EE-FC6522029BFC}"/>
                  </a:ext>
                </a:extLst>
              </p:cNvPr>
              <p:cNvSpPr/>
              <p:nvPr/>
            </p:nvSpPr>
            <p:spPr>
              <a:xfrm>
                <a:off x="1796750" y="2174091"/>
                <a:ext cx="324297" cy="724247"/>
              </a:xfrm>
              <a:custGeom>
                <a:avLst/>
                <a:gdLst/>
                <a:ahLst/>
                <a:cxnLst/>
                <a:rect l="l" t="t" r="r" b="b"/>
                <a:pathLst>
                  <a:path w="158744" h="362843">
                    <a:moveTo>
                      <a:pt x="102543" y="0"/>
                    </a:moveTo>
                    <a:lnTo>
                      <a:pt x="158744" y="0"/>
                    </a:lnTo>
                    <a:lnTo>
                      <a:pt x="158744" y="362843"/>
                    </a:lnTo>
                    <a:lnTo>
                      <a:pt x="89479" y="362843"/>
                    </a:lnTo>
                    <a:lnTo>
                      <a:pt x="89479" y="101803"/>
                    </a:lnTo>
                    <a:cubicBezTo>
                      <a:pt x="64172" y="125467"/>
                      <a:pt x="34346" y="142968"/>
                      <a:pt x="0" y="154307"/>
                    </a:cubicBezTo>
                    <a:lnTo>
                      <a:pt x="0" y="91450"/>
                    </a:lnTo>
                    <a:cubicBezTo>
                      <a:pt x="18077" y="85534"/>
                      <a:pt x="37714" y="74319"/>
                      <a:pt x="58913" y="57804"/>
                    </a:cubicBezTo>
                    <a:cubicBezTo>
                      <a:pt x="80112" y="41288"/>
                      <a:pt x="94655" y="22020"/>
                      <a:pt x="102543" y="0"/>
                    </a:cubicBezTo>
                    <a:close/>
                  </a:path>
                </a:pathLst>
              </a:custGeom>
              <a:ln>
                <a:noFill/>
              </a:ln>
            </p:spPr>
            <p:style>
              <a:lnRef idx="2">
                <a:schemeClr val="accent5"/>
              </a:lnRef>
              <a:fillRef idx="1">
                <a:schemeClr val="lt1"/>
              </a:fillRef>
              <a:effectRef idx="0">
                <a:schemeClr val="accent5"/>
              </a:effectRef>
              <a:fontRef idx="minor">
                <a:schemeClr val="dk1"/>
              </a:fontRef>
            </p:style>
            <p:txBody>
              <a:bodyPr rtlCol="0" anchor="ctr"/>
              <a:lstStyle/>
              <a:p>
                <a:pPr algn="ctr"/>
                <a:endParaRPr lang="en-US"/>
              </a:p>
            </p:txBody>
          </p:sp>
          <p:sp>
            <p:nvSpPr>
              <p:cNvPr id="22" name="ZoneTexte 21"/>
              <p:cNvSpPr txBox="1"/>
              <p:nvPr/>
            </p:nvSpPr>
            <p:spPr>
              <a:xfrm>
                <a:off x="2129362" y="2375118"/>
                <a:ext cx="1231205" cy="523220"/>
              </a:xfrm>
              <a:prstGeom prst="rect">
                <a:avLst/>
              </a:prstGeom>
              <a:noFill/>
            </p:spPr>
            <p:txBody>
              <a:bodyPr wrap="square" rtlCol="0">
                <a:spAutoFit/>
              </a:bodyPr>
              <a:lstStyle/>
              <a:p>
                <a:pPr algn="r" rtl="1"/>
                <a:r>
                  <a:rPr lang="ar-DZ" sz="2800" b="1" dirty="0" smtClean="0">
                    <a:solidFill>
                      <a:schemeClr val="bg1"/>
                    </a:solidFill>
                    <a:latin typeface="Andalus" panose="02020603050405020304" pitchFamily="18" charset="-78"/>
                    <a:cs typeface="Andalus" panose="02020603050405020304" pitchFamily="18" charset="-78"/>
                  </a:rPr>
                  <a:t>التعريف</a:t>
                </a:r>
                <a:r>
                  <a:rPr lang="ar-DZ" sz="2800" b="1" dirty="0" smtClean="0">
                    <a:latin typeface="Andalus" panose="02020603050405020304" pitchFamily="18" charset="-78"/>
                    <a:cs typeface="Andalus" panose="02020603050405020304" pitchFamily="18" charset="-78"/>
                  </a:rPr>
                  <a:t> </a:t>
                </a:r>
                <a:endParaRPr lang="fr-FR" sz="2800" b="1" dirty="0">
                  <a:latin typeface="Andalus" panose="02020603050405020304" pitchFamily="18" charset="-78"/>
                  <a:cs typeface="Andalus" panose="02020603050405020304" pitchFamily="18" charset="-78"/>
                </a:endParaRPr>
              </a:p>
            </p:txBody>
          </p:sp>
          <p:sp>
            <p:nvSpPr>
              <p:cNvPr id="23" name="ZoneTexte 22"/>
              <p:cNvSpPr txBox="1"/>
              <p:nvPr/>
            </p:nvSpPr>
            <p:spPr>
              <a:xfrm>
                <a:off x="1378039" y="3121084"/>
                <a:ext cx="2714724" cy="523220"/>
              </a:xfrm>
              <a:prstGeom prst="rect">
                <a:avLst/>
              </a:prstGeom>
              <a:noFill/>
            </p:spPr>
            <p:txBody>
              <a:bodyPr wrap="square" rtlCol="0">
                <a:spAutoFit/>
              </a:bodyPr>
              <a:lstStyle/>
              <a:p>
                <a:pPr algn="just" rtl="1"/>
                <a:endParaRPr lang="fr-FR" sz="2800" b="1" dirty="0">
                  <a:solidFill>
                    <a:schemeClr val="bg1"/>
                  </a:solidFill>
                  <a:latin typeface="Arabic Typesetting" panose="03020402040406030203" pitchFamily="66" charset="-78"/>
                  <a:cs typeface="Arabic Typesetting" panose="03020402040406030203" pitchFamily="66" charset="-78"/>
                </a:endParaRPr>
              </a:p>
            </p:txBody>
          </p:sp>
        </p:grpSp>
        <p:sp>
          <p:nvSpPr>
            <p:cNvPr id="18" name="ZoneTexte 17"/>
            <p:cNvSpPr txBox="1"/>
            <p:nvPr/>
          </p:nvSpPr>
          <p:spPr>
            <a:xfrm>
              <a:off x="4551232" y="3207072"/>
              <a:ext cx="2818095" cy="584775"/>
            </a:xfrm>
            <a:prstGeom prst="rect">
              <a:avLst/>
            </a:prstGeom>
            <a:noFill/>
          </p:spPr>
          <p:txBody>
            <a:bodyPr wrap="square" rtlCol="0">
              <a:spAutoFit/>
            </a:bodyPr>
            <a:lstStyle/>
            <a:p>
              <a:pPr algn="just" rtl="1"/>
              <a:endParaRPr lang="fr-FR" sz="3200" b="1" dirty="0">
                <a:solidFill>
                  <a:schemeClr val="bg1"/>
                </a:solidFill>
                <a:latin typeface="Arabic Typesetting" panose="03020402040406030203" pitchFamily="66" charset="-78"/>
                <a:cs typeface="Arabic Typesetting" panose="03020402040406030203" pitchFamily="66" charset="-78"/>
              </a:endParaRPr>
            </a:p>
          </p:txBody>
        </p:sp>
      </p:grpSp>
      <p:sp>
        <p:nvSpPr>
          <p:cNvPr id="2" name="Rectangle 1"/>
          <p:cNvSpPr/>
          <p:nvPr/>
        </p:nvSpPr>
        <p:spPr>
          <a:xfrm>
            <a:off x="7148945" y="3383271"/>
            <a:ext cx="3449782" cy="2308324"/>
          </a:xfrm>
          <a:prstGeom prst="rect">
            <a:avLst/>
          </a:prstGeom>
        </p:spPr>
        <p:txBody>
          <a:bodyPr wrap="square">
            <a:spAutoFit/>
          </a:bodyPr>
          <a:lstStyle/>
          <a:p>
            <a:pPr algn="ctr"/>
            <a:r>
              <a:rPr lang="ar-DZ" sz="2400" dirty="0" smtClean="0">
                <a:solidFill>
                  <a:schemeClr val="bg1"/>
                </a:solidFill>
              </a:rPr>
              <a:t>يعرف </a:t>
            </a:r>
            <a:r>
              <a:rPr lang="ar-DZ" sz="2400" dirty="0" smtClean="0">
                <a:solidFill>
                  <a:schemeClr val="bg1"/>
                </a:solidFill>
              </a:rPr>
              <a:t>بأنه: </a:t>
            </a:r>
            <a:r>
              <a:rPr lang="ar-DZ" sz="2400" dirty="0" smtClean="0">
                <a:solidFill>
                  <a:schemeClr val="bg1"/>
                </a:solidFill>
              </a:rPr>
              <a:t>العملية </a:t>
            </a:r>
            <a:r>
              <a:rPr lang="ar-DZ" sz="2400" dirty="0">
                <a:solidFill>
                  <a:schemeClr val="bg1"/>
                </a:solidFill>
              </a:rPr>
              <a:t>التي بمقتضاها تسعى المؤسسة إلى تحقيق التوافق المستمر والدائم بين كفاءة عمالها والوظائف التي </a:t>
            </a:r>
            <a:r>
              <a:rPr lang="ar-DZ" sz="2400" dirty="0" smtClean="0">
                <a:solidFill>
                  <a:schemeClr val="bg1"/>
                </a:solidFill>
              </a:rPr>
              <a:t>يشغلونها، مسايرة </a:t>
            </a:r>
            <a:r>
              <a:rPr lang="ar-DZ" sz="2400" dirty="0">
                <a:solidFill>
                  <a:schemeClr val="bg1"/>
                </a:solidFill>
              </a:rPr>
              <a:t>بذلك التطورات </a:t>
            </a:r>
            <a:r>
              <a:rPr lang="ar-DZ" sz="2400" dirty="0" smtClean="0">
                <a:solidFill>
                  <a:schemeClr val="bg1"/>
                </a:solidFill>
              </a:rPr>
              <a:t> التي تطرأ عليها من حين لآخر.</a:t>
            </a:r>
            <a:endParaRPr lang="fr-FR" sz="2400" dirty="0">
              <a:solidFill>
                <a:schemeClr val="bg1"/>
              </a:solidFill>
            </a:endParaRPr>
          </a:p>
        </p:txBody>
      </p:sp>
      <p:sp>
        <p:nvSpPr>
          <p:cNvPr id="3" name="Rectangle 2"/>
          <p:cNvSpPr/>
          <p:nvPr/>
        </p:nvSpPr>
        <p:spPr>
          <a:xfrm>
            <a:off x="1717965" y="3255688"/>
            <a:ext cx="3311236" cy="1938992"/>
          </a:xfrm>
          <a:prstGeom prst="rect">
            <a:avLst/>
          </a:prstGeom>
        </p:spPr>
        <p:txBody>
          <a:bodyPr wrap="square">
            <a:spAutoFit/>
          </a:bodyPr>
          <a:lstStyle/>
          <a:p>
            <a:pPr algn="ctr"/>
            <a:r>
              <a:rPr lang="ar-DZ" sz="2400" dirty="0" smtClean="0">
                <a:solidFill>
                  <a:schemeClr val="bg1"/>
                </a:solidFill>
              </a:rPr>
              <a:t> ويعرف على </a:t>
            </a:r>
            <a:r>
              <a:rPr lang="ar-DZ" sz="2400" dirty="0" smtClean="0">
                <a:solidFill>
                  <a:schemeClr val="bg1"/>
                </a:solidFill>
              </a:rPr>
              <a:t>انه: </a:t>
            </a:r>
            <a:r>
              <a:rPr lang="ar-DZ" sz="2400" dirty="0" smtClean="0">
                <a:solidFill>
                  <a:schemeClr val="bg1"/>
                </a:solidFill>
              </a:rPr>
              <a:t>مجموع </a:t>
            </a:r>
            <a:r>
              <a:rPr lang="ar-DZ" sz="2400" dirty="0">
                <a:solidFill>
                  <a:schemeClr val="bg1"/>
                </a:solidFill>
              </a:rPr>
              <a:t>الطرق والإجراءات التي تسمح للمنظمة بالإدماج في </a:t>
            </a:r>
            <a:r>
              <a:rPr lang="ar-DZ" sz="2400" dirty="0" smtClean="0">
                <a:solidFill>
                  <a:schemeClr val="bg1"/>
                </a:solidFill>
              </a:rPr>
              <a:t>قراراتها </a:t>
            </a:r>
            <a:r>
              <a:rPr lang="ar-DZ" sz="2400" dirty="0">
                <a:solidFill>
                  <a:schemeClr val="bg1"/>
                </a:solidFill>
              </a:rPr>
              <a:t>لتسيير الأفراد والوظائف، معلومات حول المستقبل المحتمل</a:t>
            </a:r>
            <a:endParaRPr lang="fr-FR" sz="2400" dirty="0">
              <a:solidFill>
                <a:schemeClr val="bg1"/>
              </a:solidFill>
            </a:endParaRPr>
          </a:p>
        </p:txBody>
      </p:sp>
    </p:spTree>
    <p:extLst>
      <p:ext uri="{BB962C8B-B14F-4D97-AF65-F5344CB8AC3E}">
        <p14:creationId xmlns:p14="http://schemas.microsoft.com/office/powerpoint/2010/main" xmlns="" val="528162516"/>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 calcmode="lin" valueType="num">
                                      <p:cBhvr additive="base">
                                        <p:cTn id="12" dur="500" fill="hold"/>
                                        <p:tgtEl>
                                          <p:spTgt spid="3"/>
                                        </p:tgtEl>
                                        <p:attrNameLst>
                                          <p:attrName>ppt_x</p:attrName>
                                        </p:attrNameLst>
                                      </p:cBhvr>
                                      <p:tavLst>
                                        <p:tav tm="0">
                                          <p:val>
                                            <p:strVal val="#ppt_x"/>
                                          </p:val>
                                        </p:tav>
                                        <p:tav tm="100000">
                                          <p:val>
                                            <p:strVal val="#ppt_x"/>
                                          </p:val>
                                        </p:tav>
                                      </p:tavLst>
                                    </p:anim>
                                    <p:anim calcmode="lin" valueType="num">
                                      <p:cBhvr additive="base">
                                        <p:cTn id="13" dur="500" fill="hold"/>
                                        <p:tgtEl>
                                          <p:spTgt spid="3"/>
                                        </p:tgtEl>
                                        <p:attrNameLst>
                                          <p:attrName>ppt_y</p:attrName>
                                        </p:attrNameLst>
                                      </p:cBhvr>
                                      <p:tavLst>
                                        <p:tav tm="0">
                                          <p:val>
                                            <p:strVal val="1+#ppt_h/2"/>
                                          </p:val>
                                        </p:tav>
                                        <p:tav tm="100000">
                                          <p:val>
                                            <p:strVal val="#ppt_y"/>
                                          </p:val>
                                        </p:tav>
                                      </p:tavLst>
                                    </p:anim>
                                  </p:childTnLst>
                                </p:cTn>
                              </p:par>
                              <p:par>
                                <p:cTn id="14" presetID="2" presetClass="entr" presetSubtype="4" fill="hold" grpId="0" nodeType="with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 calcmode="lin" valueType="num">
                                      <p:cBhvr additive="base">
                                        <p:cTn id="20" dur="500" fill="hold"/>
                                        <p:tgtEl>
                                          <p:spTgt spid="14"/>
                                        </p:tgtEl>
                                        <p:attrNameLst>
                                          <p:attrName>ppt_x</p:attrName>
                                        </p:attrNameLst>
                                      </p:cBhvr>
                                      <p:tavLst>
                                        <p:tav tm="0">
                                          <p:val>
                                            <p:strVal val="#ppt_x"/>
                                          </p:val>
                                        </p:tav>
                                        <p:tav tm="100000">
                                          <p:val>
                                            <p:strVal val="#ppt_x"/>
                                          </p:val>
                                        </p:tav>
                                      </p:tavLst>
                                    </p:anim>
                                    <p:anim calcmode="lin" valueType="num">
                                      <p:cBhvr additive="base">
                                        <p:cTn id="21"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2" grpId="0"/>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1"/>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0"/>
            <a:ext cx="12235376" cy="6858000"/>
          </a:xfrm>
          <a:prstGeom prst="rect">
            <a:avLst/>
          </a:prstGeom>
        </p:spPr>
      </p:pic>
      <p:sp>
        <p:nvSpPr>
          <p:cNvPr id="3" name="Rectangle 2"/>
          <p:cNvSpPr/>
          <p:nvPr/>
        </p:nvSpPr>
        <p:spPr>
          <a:xfrm>
            <a:off x="43376" y="-43989"/>
            <a:ext cx="12192000" cy="6858000"/>
          </a:xfrm>
          <a:prstGeom prst="rect">
            <a:avLst/>
          </a:prstGeom>
          <a:solidFill>
            <a:schemeClr val="accent2">
              <a:lumMod val="50000"/>
              <a:alpha val="36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dirty="0"/>
          </a:p>
        </p:txBody>
      </p:sp>
      <p:sp>
        <p:nvSpPr>
          <p:cNvPr id="4" name="Ruban vers le bas 3"/>
          <p:cNvSpPr/>
          <p:nvPr/>
        </p:nvSpPr>
        <p:spPr>
          <a:xfrm>
            <a:off x="2222695" y="98475"/>
            <a:ext cx="7765365" cy="1097280"/>
          </a:xfrm>
          <a:prstGeom prst="ribbon">
            <a:avLst/>
          </a:prstGeom>
          <a:gradFill>
            <a:gsLst>
              <a:gs pos="38000">
                <a:schemeClr val="accent2">
                  <a:satMod val="103000"/>
                  <a:tint val="94000"/>
                  <a:alpha val="94000"/>
                  <a:lumMod val="96000"/>
                </a:schemeClr>
              </a:gs>
              <a:gs pos="50000">
                <a:schemeClr val="accent2">
                  <a:satMod val="110000"/>
                  <a:lumMod val="100000"/>
                  <a:shade val="100000"/>
                </a:schemeClr>
              </a:gs>
              <a:gs pos="100000">
                <a:schemeClr val="accent2">
                  <a:lumMod val="99000"/>
                  <a:satMod val="120000"/>
                  <a:shade val="78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DZ" sz="3200" b="1" dirty="0" smtClean="0">
                <a:latin typeface="Arabic Typesetting" panose="03020402040406030203" pitchFamily="66" charset="-78"/>
                <a:cs typeface="Arabic Typesetting" panose="03020402040406030203" pitchFamily="66" charset="-78"/>
              </a:rPr>
              <a:t>المطلب الثاني: أهمية التسيير </a:t>
            </a:r>
            <a:r>
              <a:rPr lang="ar-DZ" sz="3200" b="1" dirty="0" err="1" smtClean="0">
                <a:latin typeface="Arabic Typesetting" panose="03020402040406030203" pitchFamily="66" charset="-78"/>
                <a:cs typeface="Arabic Typesetting" panose="03020402040406030203" pitchFamily="66" charset="-78"/>
              </a:rPr>
              <a:t>التوقعي</a:t>
            </a:r>
            <a:r>
              <a:rPr lang="ar-DZ" sz="3200" b="1" dirty="0" smtClean="0">
                <a:latin typeface="Arabic Typesetting" panose="03020402040406030203" pitchFamily="66" charset="-78"/>
                <a:cs typeface="Arabic Typesetting" panose="03020402040406030203" pitchFamily="66" charset="-78"/>
              </a:rPr>
              <a:t> للوظائف والكفاءات</a:t>
            </a:r>
            <a:endParaRPr lang="fr-FR" sz="3200" b="1" dirty="0">
              <a:latin typeface="Arabic Typesetting" panose="03020402040406030203" pitchFamily="66" charset="-78"/>
              <a:cs typeface="Arabic Typesetting" panose="03020402040406030203" pitchFamily="66" charset="-78"/>
            </a:endParaRPr>
          </a:p>
        </p:txBody>
      </p:sp>
      <p:grpSp>
        <p:nvGrpSpPr>
          <p:cNvPr id="13" name="Groupe 12"/>
          <p:cNvGrpSpPr/>
          <p:nvPr/>
        </p:nvGrpSpPr>
        <p:grpSpPr>
          <a:xfrm>
            <a:off x="769713" y="2648224"/>
            <a:ext cx="11422287" cy="3780626"/>
            <a:chOff x="1179368" y="4438337"/>
            <a:chExt cx="11422287" cy="3780626"/>
          </a:xfrm>
        </p:grpSpPr>
        <p:sp>
          <p:nvSpPr>
            <p:cNvPr id="5" name="Rectangle à coins arrondis 4"/>
            <p:cNvSpPr/>
            <p:nvPr/>
          </p:nvSpPr>
          <p:spPr>
            <a:xfrm>
              <a:off x="7672113" y="4438337"/>
              <a:ext cx="4105102" cy="1252025"/>
            </a:xfrm>
            <a:prstGeom prst="roundRect">
              <a:avLst/>
            </a:prstGeom>
            <a:solidFill>
              <a:schemeClr val="accent2">
                <a:lumMod val="60000"/>
                <a:lumOff val="40000"/>
                <a:alpha val="47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rtl="1"/>
              <a:endParaRPr lang="fr-FR" sz="3600" b="1" dirty="0">
                <a:latin typeface="Arabic Typesetting" panose="03020402040406030203" pitchFamily="66" charset="-78"/>
                <a:cs typeface="Arabic Typesetting" panose="03020402040406030203" pitchFamily="66" charset="-78"/>
              </a:endParaRPr>
            </a:p>
          </p:txBody>
        </p:sp>
        <p:sp>
          <p:nvSpPr>
            <p:cNvPr id="10" name="Rectangle à coins arrondis 9"/>
            <p:cNvSpPr/>
            <p:nvPr/>
          </p:nvSpPr>
          <p:spPr>
            <a:xfrm>
              <a:off x="1179368" y="4450613"/>
              <a:ext cx="4169206" cy="1252025"/>
            </a:xfrm>
            <a:prstGeom prst="roundRect">
              <a:avLst/>
            </a:prstGeom>
            <a:solidFill>
              <a:schemeClr val="accent2">
                <a:lumMod val="60000"/>
                <a:lumOff val="40000"/>
                <a:alpha val="47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rtl="1"/>
              <a:endParaRPr lang="fr-FR" sz="3600" b="1" dirty="0">
                <a:latin typeface="Arabic Typesetting" panose="03020402040406030203" pitchFamily="66" charset="-78"/>
                <a:cs typeface="Arabic Typesetting" panose="03020402040406030203" pitchFamily="66" charset="-78"/>
              </a:endParaRPr>
            </a:p>
          </p:txBody>
        </p:sp>
        <p:sp>
          <p:nvSpPr>
            <p:cNvPr id="11" name="Rectangle à coins arrondis 10"/>
            <p:cNvSpPr/>
            <p:nvPr/>
          </p:nvSpPr>
          <p:spPr>
            <a:xfrm>
              <a:off x="10232528" y="6966938"/>
              <a:ext cx="2369127" cy="1252025"/>
            </a:xfrm>
            <a:prstGeom prst="roundRect">
              <a:avLst/>
            </a:prstGeom>
            <a:solidFill>
              <a:schemeClr val="accent2">
                <a:lumMod val="60000"/>
                <a:lumOff val="40000"/>
                <a:alpha val="47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rtl="1"/>
              <a:endParaRPr lang="fr-FR" sz="3600" b="1" dirty="0">
                <a:latin typeface="Arabic Typesetting" panose="03020402040406030203" pitchFamily="66" charset="-78"/>
                <a:cs typeface="Arabic Typesetting" panose="03020402040406030203" pitchFamily="66" charset="-78"/>
              </a:endParaRPr>
            </a:p>
          </p:txBody>
        </p:sp>
        <p:sp>
          <p:nvSpPr>
            <p:cNvPr id="12" name="Rectangle à coins arrondis 11"/>
            <p:cNvSpPr/>
            <p:nvPr/>
          </p:nvSpPr>
          <p:spPr>
            <a:xfrm>
              <a:off x="7045982" y="6925444"/>
              <a:ext cx="2369127" cy="1252025"/>
            </a:xfrm>
            <a:prstGeom prst="roundRect">
              <a:avLst/>
            </a:prstGeom>
            <a:solidFill>
              <a:schemeClr val="accent2">
                <a:lumMod val="60000"/>
                <a:lumOff val="40000"/>
                <a:alpha val="47000"/>
              </a:schemeClr>
            </a:solidFill>
            <a:ln>
              <a:noFill/>
            </a:ln>
          </p:spPr>
          <p:style>
            <a:lnRef idx="0">
              <a:schemeClr val="accent5"/>
            </a:lnRef>
            <a:fillRef idx="3">
              <a:schemeClr val="accent5"/>
            </a:fillRef>
            <a:effectRef idx="3">
              <a:schemeClr val="accent5"/>
            </a:effectRef>
            <a:fontRef idx="minor">
              <a:schemeClr val="lt1"/>
            </a:fontRef>
          </p:style>
          <p:txBody>
            <a:bodyPr rtlCol="0" anchor="ctr"/>
            <a:lstStyle/>
            <a:p>
              <a:pPr algn="ctr" rtl="1"/>
              <a:endParaRPr lang="fr-FR" sz="3600" b="1" dirty="0">
                <a:latin typeface="Arabic Typesetting" panose="03020402040406030203" pitchFamily="66" charset="-78"/>
                <a:cs typeface="Arabic Typesetting" panose="03020402040406030203" pitchFamily="66" charset="-78"/>
              </a:endParaRPr>
            </a:p>
          </p:txBody>
        </p:sp>
      </p:grpSp>
      <p:sp>
        <p:nvSpPr>
          <p:cNvPr id="6" name="ZoneTexte 5"/>
          <p:cNvSpPr txBox="1"/>
          <p:nvPr/>
        </p:nvSpPr>
        <p:spPr>
          <a:xfrm>
            <a:off x="4650172" y="1971224"/>
            <a:ext cx="7055160" cy="591867"/>
          </a:xfrm>
          <a:prstGeom prst="rect">
            <a:avLst/>
          </a:prstGeom>
          <a:noFill/>
        </p:spPr>
        <p:txBody>
          <a:bodyPr wrap="square" rtlCol="0">
            <a:spAutoFit/>
          </a:bodyPr>
          <a:lstStyle/>
          <a:p>
            <a:endParaRPr lang="fr-FR" dirty="0"/>
          </a:p>
        </p:txBody>
      </p:sp>
      <p:sp>
        <p:nvSpPr>
          <p:cNvPr id="7" name="ZoneTexte 6"/>
          <p:cNvSpPr txBox="1"/>
          <p:nvPr/>
        </p:nvSpPr>
        <p:spPr>
          <a:xfrm>
            <a:off x="1050812" y="1506491"/>
            <a:ext cx="10390909" cy="830997"/>
          </a:xfrm>
          <a:prstGeom prst="rect">
            <a:avLst/>
          </a:prstGeom>
          <a:noFill/>
        </p:spPr>
        <p:txBody>
          <a:bodyPr wrap="square" rtlCol="0">
            <a:spAutoFit/>
          </a:bodyPr>
          <a:lstStyle/>
          <a:p>
            <a:pPr algn="r"/>
            <a:r>
              <a:rPr lang="ar-DZ" sz="2400" dirty="0" smtClean="0">
                <a:solidFill>
                  <a:schemeClr val="bg1"/>
                </a:solidFill>
              </a:rPr>
              <a:t>تلجأ </a:t>
            </a:r>
            <a:r>
              <a:rPr lang="ar-DZ" sz="2400" dirty="0">
                <a:solidFill>
                  <a:schemeClr val="bg1"/>
                </a:solidFill>
              </a:rPr>
              <a:t>بعض المؤسسات إلى تبني مسعى التسيير </a:t>
            </a:r>
            <a:r>
              <a:rPr lang="ar-DZ" sz="2400" dirty="0" err="1">
                <a:solidFill>
                  <a:schemeClr val="bg1"/>
                </a:solidFill>
              </a:rPr>
              <a:t>التوقعي</a:t>
            </a:r>
            <a:r>
              <a:rPr lang="ar-DZ" sz="2400" dirty="0">
                <a:solidFill>
                  <a:schemeClr val="bg1"/>
                </a:solidFill>
              </a:rPr>
              <a:t> للوظائف والكفاءات كحل للتوفيق بين مختلف </a:t>
            </a:r>
            <a:r>
              <a:rPr lang="ar-DZ" sz="2400" dirty="0" smtClean="0">
                <a:solidFill>
                  <a:schemeClr val="bg1"/>
                </a:solidFill>
              </a:rPr>
              <a:t>أهداف المؤسسة، </a:t>
            </a:r>
            <a:r>
              <a:rPr lang="ar-DZ" sz="2400" dirty="0">
                <a:solidFill>
                  <a:schemeClr val="bg1"/>
                </a:solidFill>
              </a:rPr>
              <a:t>وتظهر أهمية التسيير </a:t>
            </a:r>
            <a:r>
              <a:rPr lang="ar-DZ" sz="2400" dirty="0" err="1">
                <a:solidFill>
                  <a:schemeClr val="bg1"/>
                </a:solidFill>
              </a:rPr>
              <a:t>التوقعي</a:t>
            </a:r>
            <a:r>
              <a:rPr lang="ar-DZ" sz="2400" dirty="0">
                <a:solidFill>
                  <a:schemeClr val="bg1"/>
                </a:solidFill>
              </a:rPr>
              <a:t> من خلال التحكم في بعض التكاليف التي نذكر </a:t>
            </a:r>
            <a:r>
              <a:rPr lang="ar-DZ" sz="2400" dirty="0" smtClean="0">
                <a:solidFill>
                  <a:schemeClr val="bg1"/>
                </a:solidFill>
              </a:rPr>
              <a:t>منها:</a:t>
            </a:r>
            <a:endParaRPr lang="fr-FR" sz="2400" dirty="0">
              <a:solidFill>
                <a:schemeClr val="bg1"/>
              </a:solidFill>
            </a:endParaRPr>
          </a:p>
        </p:txBody>
      </p:sp>
      <p:sp>
        <p:nvSpPr>
          <p:cNvPr id="14" name="ZoneTexte 13"/>
          <p:cNvSpPr txBox="1"/>
          <p:nvPr/>
        </p:nvSpPr>
        <p:spPr>
          <a:xfrm>
            <a:off x="1019495" y="3071201"/>
            <a:ext cx="3713018" cy="400110"/>
          </a:xfrm>
          <a:prstGeom prst="rect">
            <a:avLst/>
          </a:prstGeom>
          <a:noFill/>
        </p:spPr>
        <p:txBody>
          <a:bodyPr wrap="square" rtlCol="0">
            <a:spAutoFit/>
          </a:bodyPr>
          <a:lstStyle/>
          <a:p>
            <a:pPr algn="ctr"/>
            <a:r>
              <a:rPr lang="ar-DZ" sz="2000" dirty="0" smtClean="0">
                <a:solidFill>
                  <a:schemeClr val="bg1"/>
                </a:solidFill>
              </a:rPr>
              <a:t>التكاليف </a:t>
            </a:r>
            <a:r>
              <a:rPr lang="ar-DZ" sz="2000" dirty="0">
                <a:solidFill>
                  <a:schemeClr val="bg1"/>
                </a:solidFill>
              </a:rPr>
              <a:t>الناتجة عن عدم رضا </a:t>
            </a:r>
            <a:r>
              <a:rPr lang="ar-DZ" sz="2000" dirty="0" smtClean="0">
                <a:solidFill>
                  <a:schemeClr val="bg1"/>
                </a:solidFill>
              </a:rPr>
              <a:t>العاملين</a:t>
            </a:r>
            <a:endParaRPr lang="fr-FR" sz="2000" dirty="0">
              <a:solidFill>
                <a:schemeClr val="bg1"/>
              </a:solidFill>
            </a:endParaRPr>
          </a:p>
        </p:txBody>
      </p:sp>
      <p:sp>
        <p:nvSpPr>
          <p:cNvPr id="15" name="ZoneTexte 14"/>
          <p:cNvSpPr txBox="1"/>
          <p:nvPr/>
        </p:nvSpPr>
        <p:spPr>
          <a:xfrm>
            <a:off x="10120745" y="5538855"/>
            <a:ext cx="1773382" cy="707886"/>
          </a:xfrm>
          <a:prstGeom prst="rect">
            <a:avLst/>
          </a:prstGeom>
          <a:noFill/>
        </p:spPr>
        <p:txBody>
          <a:bodyPr wrap="square" rtlCol="0">
            <a:spAutoFit/>
          </a:bodyPr>
          <a:lstStyle/>
          <a:p>
            <a:pPr algn="ctr"/>
            <a:r>
              <a:rPr lang="ar-DZ" sz="2000" dirty="0" smtClean="0">
                <a:solidFill>
                  <a:schemeClr val="bg1"/>
                </a:solidFill>
              </a:rPr>
              <a:t>التكاليف </a:t>
            </a:r>
            <a:r>
              <a:rPr lang="ar-DZ" sz="2000" dirty="0">
                <a:solidFill>
                  <a:schemeClr val="bg1"/>
                </a:solidFill>
              </a:rPr>
              <a:t>المتعلقة </a:t>
            </a:r>
            <a:r>
              <a:rPr lang="ar-DZ" sz="2000" dirty="0" smtClean="0">
                <a:solidFill>
                  <a:schemeClr val="bg1"/>
                </a:solidFill>
              </a:rPr>
              <a:t>بالتوظيف</a:t>
            </a:r>
            <a:endParaRPr lang="fr-FR" sz="2000" dirty="0">
              <a:solidFill>
                <a:schemeClr val="bg1"/>
              </a:solidFill>
            </a:endParaRPr>
          </a:p>
        </p:txBody>
      </p:sp>
      <p:sp>
        <p:nvSpPr>
          <p:cNvPr id="16" name="ZoneTexte 15"/>
          <p:cNvSpPr txBox="1"/>
          <p:nvPr/>
        </p:nvSpPr>
        <p:spPr>
          <a:xfrm>
            <a:off x="6906492" y="5538855"/>
            <a:ext cx="1814945" cy="707886"/>
          </a:xfrm>
          <a:prstGeom prst="rect">
            <a:avLst/>
          </a:prstGeom>
          <a:noFill/>
        </p:spPr>
        <p:txBody>
          <a:bodyPr wrap="square" rtlCol="0">
            <a:spAutoFit/>
          </a:bodyPr>
          <a:lstStyle/>
          <a:p>
            <a:pPr algn="ctr"/>
            <a:r>
              <a:rPr lang="ar-DZ" sz="2000" dirty="0" smtClean="0">
                <a:solidFill>
                  <a:schemeClr val="bg1"/>
                </a:solidFill>
              </a:rPr>
              <a:t>التكاليف المتعلقة بالتدريب</a:t>
            </a:r>
            <a:endParaRPr lang="fr-FR" sz="2000" dirty="0">
              <a:solidFill>
                <a:schemeClr val="bg1"/>
              </a:solidFill>
            </a:endParaRPr>
          </a:p>
        </p:txBody>
      </p:sp>
      <p:cxnSp>
        <p:nvCxnSpPr>
          <p:cNvPr id="18" name="Connecteur en angle 17"/>
          <p:cNvCxnSpPr>
            <a:stCxn id="5" idx="3"/>
          </p:cNvCxnSpPr>
          <p:nvPr/>
        </p:nvCxnSpPr>
        <p:spPr>
          <a:xfrm flipH="1">
            <a:off x="11212289" y="3274237"/>
            <a:ext cx="155271" cy="1858599"/>
          </a:xfrm>
          <a:prstGeom prst="bentConnector4">
            <a:avLst>
              <a:gd name="adj1" fmla="val -147226"/>
              <a:gd name="adj2" fmla="val 66841"/>
            </a:avLst>
          </a:prstGeom>
          <a:ln>
            <a:solidFill>
              <a:schemeClr val="accent4">
                <a:lumMod val="7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20" name="Connecteur en angle 19"/>
          <p:cNvCxnSpPr>
            <a:stCxn id="5" idx="1"/>
          </p:cNvCxnSpPr>
          <p:nvPr/>
        </p:nvCxnSpPr>
        <p:spPr>
          <a:xfrm rot="10800000" flipH="1" flipV="1">
            <a:off x="7262457" y="3274236"/>
            <a:ext cx="442139" cy="1858599"/>
          </a:xfrm>
          <a:prstGeom prst="bentConnector4">
            <a:avLst>
              <a:gd name="adj1" fmla="val -51703"/>
              <a:gd name="adj2" fmla="val 66841"/>
            </a:avLst>
          </a:prstGeom>
          <a:ln>
            <a:solidFill>
              <a:schemeClr val="accent2">
                <a:lumMod val="7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7820890" y="3090357"/>
            <a:ext cx="3108543" cy="369332"/>
          </a:xfrm>
          <a:prstGeom prst="rect">
            <a:avLst/>
          </a:prstGeom>
        </p:spPr>
        <p:txBody>
          <a:bodyPr wrap="none">
            <a:spAutoFit/>
          </a:bodyPr>
          <a:lstStyle/>
          <a:p>
            <a:pPr algn="ctr"/>
            <a:r>
              <a:rPr lang="ar-DZ" dirty="0">
                <a:solidFill>
                  <a:schemeClr val="bg1"/>
                </a:solidFill>
              </a:rPr>
              <a:t>التكاليف الناتجة عن عدم الليونة أو غيابه</a:t>
            </a:r>
            <a:endParaRPr lang="fr-FR" dirty="0">
              <a:solidFill>
                <a:schemeClr val="bg1"/>
              </a:solidFill>
            </a:endParaRPr>
          </a:p>
        </p:txBody>
      </p:sp>
    </p:spTree>
    <p:extLst>
      <p:ext uri="{BB962C8B-B14F-4D97-AF65-F5344CB8AC3E}">
        <p14:creationId xmlns:p14="http://schemas.microsoft.com/office/powerpoint/2010/main" xmlns="" val="1435918613"/>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42"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1000"/>
                                        <p:tgtEl>
                                          <p:spTgt spid="14"/>
                                        </p:tgtEl>
                                      </p:cBhvr>
                                    </p:animEffect>
                                    <p:anim calcmode="lin" valueType="num">
                                      <p:cBhvr>
                                        <p:cTn id="17" dur="1000" fill="hold"/>
                                        <p:tgtEl>
                                          <p:spTgt spid="14"/>
                                        </p:tgtEl>
                                        <p:attrNameLst>
                                          <p:attrName>ppt_x</p:attrName>
                                        </p:attrNameLst>
                                      </p:cBhvr>
                                      <p:tavLst>
                                        <p:tav tm="0">
                                          <p:val>
                                            <p:strVal val="#ppt_x"/>
                                          </p:val>
                                        </p:tav>
                                        <p:tav tm="100000">
                                          <p:val>
                                            <p:strVal val="#ppt_x"/>
                                          </p:val>
                                        </p:tav>
                                      </p:tavLst>
                                    </p:anim>
                                    <p:anim calcmode="lin" valueType="num">
                                      <p:cBhvr>
                                        <p:cTn id="18" dur="1000" fill="hold"/>
                                        <p:tgtEl>
                                          <p:spTgt spid="14"/>
                                        </p:tgtEl>
                                        <p:attrNameLst>
                                          <p:attrName>ppt_y</p:attrName>
                                        </p:attrNameLst>
                                      </p:cBhvr>
                                      <p:tavLst>
                                        <p:tav tm="0">
                                          <p:val>
                                            <p:strVal val="#ppt_y+.1"/>
                                          </p:val>
                                        </p:tav>
                                        <p:tav tm="100000">
                                          <p:val>
                                            <p:strVal val="#ppt_y"/>
                                          </p:val>
                                        </p:tav>
                                      </p:tavLst>
                                    </p:anim>
                                  </p:childTnLst>
                                </p:cTn>
                              </p:par>
                              <p:par>
                                <p:cTn id="19" presetID="42" presetClass="entr" presetSubtype="0" fill="hold" grpId="0" nodeType="withEffect">
                                  <p:stCondLst>
                                    <p:cond delay="0"/>
                                  </p:stCondLst>
                                  <p:childTnLst>
                                    <p:set>
                                      <p:cBhvr>
                                        <p:cTn id="20" dur="1" fill="hold">
                                          <p:stCondLst>
                                            <p:cond delay="0"/>
                                          </p:stCondLst>
                                        </p:cTn>
                                        <p:tgtEl>
                                          <p:spTgt spid="22"/>
                                        </p:tgtEl>
                                        <p:attrNameLst>
                                          <p:attrName>style.visibility</p:attrName>
                                        </p:attrNameLst>
                                      </p:cBhvr>
                                      <p:to>
                                        <p:strVal val="visible"/>
                                      </p:to>
                                    </p:set>
                                    <p:animEffect transition="in" filter="fade">
                                      <p:cBhvr>
                                        <p:cTn id="21" dur="1000"/>
                                        <p:tgtEl>
                                          <p:spTgt spid="22"/>
                                        </p:tgtEl>
                                      </p:cBhvr>
                                    </p:animEffect>
                                    <p:anim calcmode="lin" valueType="num">
                                      <p:cBhvr>
                                        <p:cTn id="22" dur="1000" fill="hold"/>
                                        <p:tgtEl>
                                          <p:spTgt spid="22"/>
                                        </p:tgtEl>
                                        <p:attrNameLst>
                                          <p:attrName>ppt_x</p:attrName>
                                        </p:attrNameLst>
                                      </p:cBhvr>
                                      <p:tavLst>
                                        <p:tav tm="0">
                                          <p:val>
                                            <p:strVal val="#ppt_x"/>
                                          </p:val>
                                        </p:tav>
                                        <p:tav tm="100000">
                                          <p:val>
                                            <p:strVal val="#ppt_x"/>
                                          </p:val>
                                        </p:tav>
                                      </p:tavLst>
                                    </p:anim>
                                    <p:anim calcmode="lin" valueType="num">
                                      <p:cBhvr>
                                        <p:cTn id="23" dur="1000" fill="hold"/>
                                        <p:tgtEl>
                                          <p:spTgt spid="22"/>
                                        </p:tgtEl>
                                        <p:attrNameLst>
                                          <p:attrName>ppt_y</p:attrName>
                                        </p:attrNameLst>
                                      </p:cBhvr>
                                      <p:tavLst>
                                        <p:tav tm="0">
                                          <p:val>
                                            <p:strVal val="#ppt_y+.1"/>
                                          </p:val>
                                        </p:tav>
                                        <p:tav tm="100000">
                                          <p:val>
                                            <p:strVal val="#ppt_y"/>
                                          </p:val>
                                        </p:tav>
                                      </p:tavLst>
                                    </p:anim>
                                  </p:childTnLst>
                                </p:cTn>
                              </p:par>
                              <p:par>
                                <p:cTn id="24" presetID="42" presetClass="entr" presetSubtype="0" fill="hold" nodeType="with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fade">
                                      <p:cBhvr>
                                        <p:cTn id="26" dur="1000"/>
                                        <p:tgtEl>
                                          <p:spTgt spid="20"/>
                                        </p:tgtEl>
                                      </p:cBhvr>
                                    </p:animEffect>
                                    <p:anim calcmode="lin" valueType="num">
                                      <p:cBhvr>
                                        <p:cTn id="27" dur="1000" fill="hold"/>
                                        <p:tgtEl>
                                          <p:spTgt spid="20"/>
                                        </p:tgtEl>
                                        <p:attrNameLst>
                                          <p:attrName>ppt_x</p:attrName>
                                        </p:attrNameLst>
                                      </p:cBhvr>
                                      <p:tavLst>
                                        <p:tav tm="0">
                                          <p:val>
                                            <p:strVal val="#ppt_x"/>
                                          </p:val>
                                        </p:tav>
                                        <p:tav tm="100000">
                                          <p:val>
                                            <p:strVal val="#ppt_x"/>
                                          </p:val>
                                        </p:tav>
                                      </p:tavLst>
                                    </p:anim>
                                    <p:anim calcmode="lin" valueType="num">
                                      <p:cBhvr>
                                        <p:cTn id="28" dur="1000" fill="hold"/>
                                        <p:tgtEl>
                                          <p:spTgt spid="20"/>
                                        </p:tgtEl>
                                        <p:attrNameLst>
                                          <p:attrName>ppt_y</p:attrName>
                                        </p:attrNameLst>
                                      </p:cBhvr>
                                      <p:tavLst>
                                        <p:tav tm="0">
                                          <p:val>
                                            <p:strVal val="#ppt_y+.1"/>
                                          </p:val>
                                        </p:tav>
                                        <p:tav tm="100000">
                                          <p:val>
                                            <p:strVal val="#ppt_y"/>
                                          </p:val>
                                        </p:tav>
                                      </p:tavLst>
                                    </p:anim>
                                  </p:childTnLst>
                                </p:cTn>
                              </p:par>
                              <p:par>
                                <p:cTn id="29" presetID="42" presetClass="entr" presetSubtype="0" fill="hold" nodeType="with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5"/>
                                        </p:tgtEl>
                                        <p:attrNameLst>
                                          <p:attrName>style.visibility</p:attrName>
                                        </p:attrNameLst>
                                      </p:cBhvr>
                                      <p:to>
                                        <p:strVal val="visible"/>
                                      </p:to>
                                    </p:set>
                                    <p:animEffect transition="in" filter="fade">
                                      <p:cBhvr>
                                        <p:cTn id="36" dur="1000"/>
                                        <p:tgtEl>
                                          <p:spTgt spid="15"/>
                                        </p:tgtEl>
                                      </p:cBhvr>
                                    </p:animEffect>
                                    <p:anim calcmode="lin" valueType="num">
                                      <p:cBhvr>
                                        <p:cTn id="37" dur="1000" fill="hold"/>
                                        <p:tgtEl>
                                          <p:spTgt spid="15"/>
                                        </p:tgtEl>
                                        <p:attrNameLst>
                                          <p:attrName>ppt_x</p:attrName>
                                        </p:attrNameLst>
                                      </p:cBhvr>
                                      <p:tavLst>
                                        <p:tav tm="0">
                                          <p:val>
                                            <p:strVal val="#ppt_x"/>
                                          </p:val>
                                        </p:tav>
                                        <p:tav tm="100000">
                                          <p:val>
                                            <p:strVal val="#ppt_x"/>
                                          </p:val>
                                        </p:tav>
                                      </p:tavLst>
                                    </p:anim>
                                    <p:anim calcmode="lin" valueType="num">
                                      <p:cBhvr>
                                        <p:cTn id="38" dur="1000" fill="hold"/>
                                        <p:tgtEl>
                                          <p:spTgt spid="1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par>
                                <p:cTn id="44" presetID="42" presetClass="entr" presetSubtype="0" fill="hold" nodeType="withEffect">
                                  <p:stCondLst>
                                    <p:cond delay="0"/>
                                  </p:stCondLst>
                                  <p:childTnLst>
                                    <p:set>
                                      <p:cBhvr>
                                        <p:cTn id="45" dur="1" fill="hold">
                                          <p:stCondLst>
                                            <p:cond delay="0"/>
                                          </p:stCondLst>
                                        </p:cTn>
                                        <p:tgtEl>
                                          <p:spTgt spid="13"/>
                                        </p:tgtEl>
                                        <p:attrNameLst>
                                          <p:attrName>style.visibility</p:attrName>
                                        </p:attrNameLst>
                                      </p:cBhvr>
                                      <p:to>
                                        <p:strVal val="visible"/>
                                      </p:to>
                                    </p:set>
                                    <p:animEffect transition="in" filter="fade">
                                      <p:cBhvr>
                                        <p:cTn id="46" dur="1000"/>
                                        <p:tgtEl>
                                          <p:spTgt spid="13"/>
                                        </p:tgtEl>
                                      </p:cBhvr>
                                    </p:animEffect>
                                    <p:anim calcmode="lin" valueType="num">
                                      <p:cBhvr>
                                        <p:cTn id="47" dur="1000" fill="hold"/>
                                        <p:tgtEl>
                                          <p:spTgt spid="13"/>
                                        </p:tgtEl>
                                        <p:attrNameLst>
                                          <p:attrName>ppt_x</p:attrName>
                                        </p:attrNameLst>
                                      </p:cBhvr>
                                      <p:tavLst>
                                        <p:tav tm="0">
                                          <p:val>
                                            <p:strVal val="#ppt_x"/>
                                          </p:val>
                                        </p:tav>
                                        <p:tav tm="100000">
                                          <p:val>
                                            <p:strVal val="#ppt_x"/>
                                          </p:val>
                                        </p:tav>
                                      </p:tavLst>
                                    </p:anim>
                                    <p:anim calcmode="lin" valueType="num">
                                      <p:cBhvr>
                                        <p:cTn id="48" dur="10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14" grpId="0"/>
      <p:bldP spid="15" grpId="0"/>
      <p:bldP spid="16" grpId="0"/>
      <p:bldP spid="2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Image 9"/>
          <p:cNvPicPr>
            <a:picLocks noChangeAspect="1"/>
          </p:cNvPicPr>
          <p:nvPr/>
        </p:nvPicPr>
        <p:blipFill>
          <a:blip r:embed="rId2">
            <a:extLst>
              <a:ext uri="{28A0092B-C50C-407E-A947-70E740481C1C}">
                <a14:useLocalDpi xmlns:a14="http://schemas.microsoft.com/office/drawing/2010/main" xmlns="" val="0"/>
              </a:ext>
            </a:extLst>
          </a:blip>
          <a:stretch>
            <a:fillRect/>
          </a:stretch>
        </p:blipFill>
        <p:spPr>
          <a:xfrm>
            <a:off x="0" y="-1"/>
            <a:ext cx="12182622" cy="6858001"/>
          </a:xfrm>
          <a:prstGeom prst="rect">
            <a:avLst/>
          </a:prstGeom>
        </p:spPr>
      </p:pic>
      <p:sp>
        <p:nvSpPr>
          <p:cNvPr id="12" name="Rectangle 11"/>
          <p:cNvSpPr/>
          <p:nvPr/>
        </p:nvSpPr>
        <p:spPr>
          <a:xfrm>
            <a:off x="0" y="0"/>
            <a:ext cx="12192000" cy="6858000"/>
          </a:xfrm>
          <a:prstGeom prst="rect">
            <a:avLst/>
          </a:prstGeom>
          <a:solidFill>
            <a:schemeClr val="tx2">
              <a:lumMod val="75000"/>
              <a:alpha val="22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Ruban vers le bas 12"/>
          <p:cNvSpPr/>
          <p:nvPr/>
        </p:nvSpPr>
        <p:spPr>
          <a:xfrm>
            <a:off x="1617784" y="112542"/>
            <a:ext cx="7765365" cy="1097280"/>
          </a:xfrm>
          <a:prstGeom prst="ribbon">
            <a:avLst/>
          </a:prstGeom>
          <a:gradFill>
            <a:gsLst>
              <a:gs pos="38000">
                <a:schemeClr val="accent2">
                  <a:satMod val="103000"/>
                  <a:tint val="94000"/>
                  <a:alpha val="94000"/>
                  <a:lumMod val="96000"/>
                </a:schemeClr>
              </a:gs>
              <a:gs pos="50000">
                <a:schemeClr val="accent2">
                  <a:satMod val="110000"/>
                  <a:lumMod val="100000"/>
                  <a:shade val="100000"/>
                </a:schemeClr>
              </a:gs>
              <a:gs pos="100000">
                <a:schemeClr val="accent2">
                  <a:lumMod val="99000"/>
                  <a:satMod val="120000"/>
                  <a:shade val="78000"/>
                </a:schemeClr>
              </a:gs>
            </a:gsLst>
          </a:gradFill>
          <a:ln/>
        </p:spPr>
        <p:style>
          <a:lnRef idx="1">
            <a:schemeClr val="accent2"/>
          </a:lnRef>
          <a:fillRef idx="3">
            <a:schemeClr val="accent2"/>
          </a:fillRef>
          <a:effectRef idx="2">
            <a:schemeClr val="accent2"/>
          </a:effectRef>
          <a:fontRef idx="minor">
            <a:schemeClr val="lt1"/>
          </a:fontRef>
        </p:style>
        <p:txBody>
          <a:bodyPr rtlCol="0" anchor="ctr"/>
          <a:lstStyle/>
          <a:p>
            <a:pPr algn="ctr" rtl="1"/>
            <a:r>
              <a:rPr lang="ar-DZ" sz="3200" b="1" dirty="0" smtClean="0">
                <a:latin typeface="Arabic Typesetting" panose="03020402040406030203" pitchFamily="66" charset="-78"/>
                <a:cs typeface="Arabic Typesetting" panose="03020402040406030203" pitchFamily="66" charset="-78"/>
              </a:rPr>
              <a:t>المطلب الثالث: أهداف التسيير </a:t>
            </a:r>
            <a:r>
              <a:rPr lang="ar-DZ" sz="3200" b="1" dirty="0" err="1" smtClean="0">
                <a:latin typeface="Arabic Typesetting" panose="03020402040406030203" pitchFamily="66" charset="-78"/>
                <a:cs typeface="Arabic Typesetting" panose="03020402040406030203" pitchFamily="66" charset="-78"/>
              </a:rPr>
              <a:t>التوقعي</a:t>
            </a:r>
            <a:r>
              <a:rPr lang="ar-DZ" sz="3200" b="1" dirty="0" smtClean="0">
                <a:latin typeface="Arabic Typesetting" panose="03020402040406030203" pitchFamily="66" charset="-78"/>
                <a:cs typeface="Arabic Typesetting" panose="03020402040406030203" pitchFamily="66" charset="-78"/>
              </a:rPr>
              <a:t> للكفاءات والوظائف </a:t>
            </a:r>
            <a:endParaRPr lang="fr-FR" sz="3200" b="1" dirty="0">
              <a:latin typeface="Arabic Typesetting" panose="03020402040406030203" pitchFamily="66" charset="-78"/>
              <a:cs typeface="Arabic Typesetting" panose="03020402040406030203" pitchFamily="66" charset="-78"/>
            </a:endParaRPr>
          </a:p>
        </p:txBody>
      </p:sp>
      <p:graphicFrame>
        <p:nvGraphicFramePr>
          <p:cNvPr id="45" name="Diagramme 44"/>
          <p:cNvGraphicFramePr/>
          <p:nvPr>
            <p:extLst>
              <p:ext uri="{D42A27DB-BD31-4B8C-83A1-F6EECF244321}">
                <p14:modId xmlns:p14="http://schemas.microsoft.com/office/powerpoint/2010/main" xmlns="" val="879695908"/>
              </p:ext>
            </p:extLst>
          </p:nvPr>
        </p:nvGraphicFramePr>
        <p:xfrm>
          <a:off x="794042" y="1563728"/>
          <a:ext cx="9827065" cy="541866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ZoneTexte 1"/>
          <p:cNvSpPr txBox="1"/>
          <p:nvPr/>
        </p:nvSpPr>
        <p:spPr>
          <a:xfrm>
            <a:off x="969819" y="3528272"/>
            <a:ext cx="2590800" cy="1569660"/>
          </a:xfrm>
          <a:prstGeom prst="rect">
            <a:avLst/>
          </a:prstGeom>
          <a:noFill/>
        </p:spPr>
        <p:txBody>
          <a:bodyPr wrap="square" rtlCol="0">
            <a:spAutoFit/>
          </a:bodyPr>
          <a:lstStyle/>
          <a:p>
            <a:pPr algn="ctr"/>
            <a:r>
              <a:rPr lang="ar-DZ" sz="2400" dirty="0" smtClean="0">
                <a:solidFill>
                  <a:schemeClr val="bg1"/>
                </a:solidFill>
              </a:rPr>
              <a:t>تحقيق الملاءمة </a:t>
            </a:r>
            <a:r>
              <a:rPr lang="ar-DZ" sz="2400" dirty="0">
                <a:solidFill>
                  <a:schemeClr val="bg1"/>
                </a:solidFill>
              </a:rPr>
              <a:t>بين مختلف الوظائف والكفاءات المتوفرة ومنه تحقيق أهداف المؤسسة</a:t>
            </a:r>
            <a:endParaRPr lang="fr-FR" sz="2400" dirty="0">
              <a:solidFill>
                <a:schemeClr val="bg1"/>
              </a:solidFill>
            </a:endParaRPr>
          </a:p>
        </p:txBody>
      </p:sp>
      <p:sp>
        <p:nvSpPr>
          <p:cNvPr id="3" name="ZoneTexte 2"/>
          <p:cNvSpPr txBox="1"/>
          <p:nvPr/>
        </p:nvSpPr>
        <p:spPr>
          <a:xfrm>
            <a:off x="4530438" y="3528272"/>
            <a:ext cx="2701635" cy="1569660"/>
          </a:xfrm>
          <a:prstGeom prst="rect">
            <a:avLst/>
          </a:prstGeom>
          <a:noFill/>
        </p:spPr>
        <p:txBody>
          <a:bodyPr wrap="square" rtlCol="0">
            <a:spAutoFit/>
          </a:bodyPr>
          <a:lstStyle/>
          <a:p>
            <a:pPr algn="ctr"/>
            <a:r>
              <a:rPr lang="ar-DZ" sz="2400" dirty="0" smtClean="0">
                <a:solidFill>
                  <a:schemeClr val="bg1"/>
                </a:solidFill>
              </a:rPr>
              <a:t>تقييم </a:t>
            </a:r>
            <a:r>
              <a:rPr lang="ar-DZ" sz="2400" dirty="0">
                <a:solidFill>
                  <a:schemeClr val="bg1"/>
                </a:solidFill>
              </a:rPr>
              <a:t>الكفاءات وبالتالي القدرة على التنبؤ بالكفاءات المستقبلية الواجب توفيرها</a:t>
            </a:r>
            <a:endParaRPr lang="fr-FR" sz="2400" dirty="0">
              <a:solidFill>
                <a:schemeClr val="bg1"/>
              </a:solidFill>
            </a:endParaRPr>
          </a:p>
        </p:txBody>
      </p:sp>
      <p:sp>
        <p:nvSpPr>
          <p:cNvPr id="4" name="ZoneTexte 3"/>
          <p:cNvSpPr txBox="1"/>
          <p:nvPr/>
        </p:nvSpPr>
        <p:spPr>
          <a:xfrm>
            <a:off x="7758546" y="3528272"/>
            <a:ext cx="2576945" cy="1569660"/>
          </a:xfrm>
          <a:prstGeom prst="rect">
            <a:avLst/>
          </a:prstGeom>
          <a:noFill/>
        </p:spPr>
        <p:txBody>
          <a:bodyPr wrap="square" rtlCol="0">
            <a:spAutoFit/>
          </a:bodyPr>
          <a:lstStyle/>
          <a:p>
            <a:r>
              <a:rPr lang="ar-DZ" sz="2400" i="1" dirty="0" smtClean="0">
                <a:solidFill>
                  <a:schemeClr val="bg1"/>
                </a:solidFill>
              </a:rPr>
              <a:t>تحليل </a:t>
            </a:r>
            <a:r>
              <a:rPr lang="ar-DZ" sz="2400" i="1" dirty="0">
                <a:solidFill>
                  <a:schemeClr val="bg1"/>
                </a:solidFill>
              </a:rPr>
              <a:t>الوظائف ومنه القدرة على التعرف على مختلف التطورات التي تحدث على مستواها </a:t>
            </a:r>
            <a:endParaRPr lang="fr-FR" sz="2400" i="1" dirty="0">
              <a:solidFill>
                <a:schemeClr val="bg1"/>
              </a:solidFill>
            </a:endParaRPr>
          </a:p>
        </p:txBody>
      </p:sp>
    </p:spTree>
    <p:extLst>
      <p:ext uri="{BB962C8B-B14F-4D97-AF65-F5344CB8AC3E}">
        <p14:creationId xmlns:p14="http://schemas.microsoft.com/office/powerpoint/2010/main" xmlns="" val="1667883864"/>
      </p:ext>
    </p:extLst>
  </p:cSld>
  <p:clrMapOvr>
    <a:masterClrMapping/>
  </p:clrMapOvr>
  <mc:AlternateContent xmlns:mc="http://schemas.openxmlformats.org/markup-compatibility/2006">
    <mc:Choice xmlns:p14="http://schemas.microsoft.com/office/powerpoint/2010/main" xmlns="" Requires="p14">
      <p:transition spd="slow" p14:dur="2000">
        <p14:vortex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randombar(horizont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childTnLst>
                                    <p:set>
                                      <p:cBhvr>
                                        <p:cTn id="11" dur="1" fill="hold">
                                          <p:stCondLst>
                                            <p:cond delay="0"/>
                                          </p:stCondLst>
                                        </p:cTn>
                                        <p:tgtEl>
                                          <p:spTgt spid="45"/>
                                        </p:tgtEl>
                                        <p:attrNameLst>
                                          <p:attrName>style.visibility</p:attrName>
                                        </p:attrNameLst>
                                      </p:cBhvr>
                                      <p:to>
                                        <p:strVal val="visible"/>
                                      </p:to>
                                    </p:set>
                                  </p:childTnLst>
                                </p:cTn>
                              </p:par>
                            </p:childTnLst>
                          </p:cTn>
                        </p:par>
                      </p:childTnLst>
                    </p:cTn>
                  </p:par>
                  <p:par>
                    <p:cTn id="12" fill="hold">
                      <p:stCondLst>
                        <p:cond delay="indefinite"/>
                      </p:stCondLst>
                      <p:childTnLst>
                        <p:par>
                          <p:cTn id="13" fill="hold">
                            <p:stCondLst>
                              <p:cond delay="0"/>
                            </p:stCondLst>
                            <p:childTnLst>
                              <p:par>
                                <p:cTn id="14" presetID="10" presetClass="entr" presetSubtype="0" fill="hold" grpId="0" nodeType="click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fade">
                                      <p:cBhvr>
                                        <p:cTn id="16" dur="500"/>
                                        <p:tgtEl>
                                          <p:spTgt spid="2"/>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500"/>
                                        <p:tgtEl>
                                          <p:spTgt spid="3"/>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
                                        </p:tgtEl>
                                        <p:attrNameLst>
                                          <p:attrName>style.visibility</p:attrName>
                                        </p:attrNameLst>
                                      </p:cBhvr>
                                      <p:to>
                                        <p:strVal val="visible"/>
                                      </p:to>
                                    </p:set>
                                    <p:animEffect transition="in" filter="fade">
                                      <p:cBhvr>
                                        <p:cTn id="2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Graphic spid="45" grpId="0">
        <p:bldAsOne/>
      </p:bldGraphic>
      <p:bldP spid="2" grpId="0"/>
      <p:bldP spid="3" grpId="0"/>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e 3"/>
          <p:cNvGrpSpPr/>
          <p:nvPr/>
        </p:nvGrpSpPr>
        <p:grpSpPr>
          <a:xfrm>
            <a:off x="-1" y="-1"/>
            <a:ext cx="12192001" cy="6858001"/>
            <a:chOff x="-1" y="-1"/>
            <a:chExt cx="12192001" cy="6858001"/>
          </a:xfrm>
        </p:grpSpPr>
        <p:pic>
          <p:nvPicPr>
            <p:cNvPr id="2" name="Image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 y="0"/>
              <a:ext cx="7287066" cy="6858000"/>
            </a:xfrm>
            <a:prstGeom prst="rect">
              <a:avLst/>
            </a:prstGeom>
          </p:spPr>
        </p:pic>
        <p:pic>
          <p:nvPicPr>
            <p:cNvPr id="3" name="Image 2"/>
            <p:cNvPicPr>
              <a:picLocks noChangeAspect="1"/>
            </p:cNvPicPr>
            <p:nvPr/>
          </p:nvPicPr>
          <p:blipFill>
            <a:blip r:embed="rId3">
              <a:extLst>
                <a:ext uri="{28A0092B-C50C-407E-A947-70E740481C1C}">
                  <a14:useLocalDpi xmlns:a14="http://schemas.microsoft.com/office/drawing/2010/main" xmlns="" val="0"/>
                </a:ext>
              </a:extLst>
            </a:blip>
            <a:stretch>
              <a:fillRect/>
            </a:stretch>
          </p:blipFill>
          <p:spPr>
            <a:xfrm>
              <a:off x="6077243" y="-1"/>
              <a:ext cx="6114757" cy="6858001"/>
            </a:xfrm>
            <a:prstGeom prst="rect">
              <a:avLst/>
            </a:prstGeom>
            <a:solidFill>
              <a:schemeClr val="bg1">
                <a:alpha val="48000"/>
              </a:schemeClr>
            </a:solidFill>
          </p:spPr>
        </p:pic>
      </p:grpSp>
      <p:sp>
        <p:nvSpPr>
          <p:cNvPr id="5" name="Rectangle 4"/>
          <p:cNvSpPr/>
          <p:nvPr/>
        </p:nvSpPr>
        <p:spPr>
          <a:xfrm>
            <a:off x="-1" y="0"/>
            <a:ext cx="12192001" cy="6858000"/>
          </a:xfrm>
          <a:prstGeom prst="rect">
            <a:avLst/>
          </a:prstGeom>
          <a:solidFill>
            <a:schemeClr val="tx1">
              <a:lumMod val="95000"/>
              <a:lumOff val="5000"/>
              <a:alpha val="14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6" name="Double vague 5"/>
          <p:cNvSpPr/>
          <p:nvPr/>
        </p:nvSpPr>
        <p:spPr>
          <a:xfrm>
            <a:off x="2110155" y="1560732"/>
            <a:ext cx="8187397" cy="3685735"/>
          </a:xfrm>
          <a:prstGeom prst="doubleWave">
            <a:avLst/>
          </a:prstGeom>
          <a:solidFill>
            <a:schemeClr val="accent5">
              <a:lumMod val="50000"/>
              <a:alpha val="4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1"/>
            <a:r>
              <a:rPr lang="ar-DZ" sz="6600" b="1" dirty="0" smtClean="0">
                <a:latin typeface="Arabic Typesetting" panose="03020402040406030203" pitchFamily="66" charset="-78"/>
                <a:cs typeface="Arabic Typesetting" panose="03020402040406030203" pitchFamily="66" charset="-78"/>
              </a:rPr>
              <a:t>المبحث الثاني: أساسيات حول التسيير </a:t>
            </a:r>
            <a:r>
              <a:rPr lang="ar-DZ" sz="6600" b="1" dirty="0" err="1" smtClean="0">
                <a:latin typeface="Arabic Typesetting" panose="03020402040406030203" pitchFamily="66" charset="-78"/>
                <a:cs typeface="Arabic Typesetting" panose="03020402040406030203" pitchFamily="66" charset="-78"/>
              </a:rPr>
              <a:t>التوقعى</a:t>
            </a:r>
            <a:r>
              <a:rPr lang="ar-DZ" sz="6600" b="1" dirty="0" smtClean="0">
                <a:latin typeface="Arabic Typesetting" panose="03020402040406030203" pitchFamily="66" charset="-78"/>
                <a:cs typeface="Arabic Typesetting" panose="03020402040406030203" pitchFamily="66" charset="-78"/>
              </a:rPr>
              <a:t> للوظائف والكفاءات</a:t>
            </a:r>
          </a:p>
        </p:txBody>
      </p:sp>
    </p:spTree>
    <p:extLst>
      <p:ext uri="{BB962C8B-B14F-4D97-AF65-F5344CB8AC3E}">
        <p14:creationId xmlns:p14="http://schemas.microsoft.com/office/powerpoint/2010/main" xmlns="" val="168848110"/>
      </p:ext>
    </p:extLst>
  </p:cSld>
  <p:clrMapOvr>
    <a:masterClrMapping/>
  </p:clrMapOvr>
  <mc:AlternateContent xmlns:mc="http://schemas.openxmlformats.org/markup-compatibility/2006">
    <mc:Choice xmlns:p15="http://schemas.microsoft.com/office/powerpoint/2012/main" xmlns="" Requires="p15">
      <p:transition xmlns:p14="http://schemas.microsoft.com/office/powerpoint/2010/main" spd="slow" p14:dur="2000">
        <p15:prstTrans prst="fracture"/>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620</TotalTime>
  <Words>774</Words>
  <Application>Microsoft Office PowerPoint</Application>
  <PresentationFormat>Personnalisé</PresentationFormat>
  <Paragraphs>73</Paragraphs>
  <Slides>16</Slides>
  <Notes>0</Notes>
  <HiddenSlides>0</HiddenSlides>
  <MMClips>0</MMClips>
  <ScaleCrop>false</ScaleCrop>
  <HeadingPairs>
    <vt:vector size="4" baseType="variant">
      <vt:variant>
        <vt:lpstr>Thème</vt:lpstr>
      </vt:variant>
      <vt:variant>
        <vt:i4>1</vt:i4>
      </vt:variant>
      <vt:variant>
        <vt:lpstr>Titres des diapositives</vt:lpstr>
      </vt:variant>
      <vt:variant>
        <vt:i4>16</vt:i4>
      </vt:variant>
    </vt:vector>
  </HeadingPairs>
  <TitlesOfParts>
    <vt:vector size="17" baseType="lpstr">
      <vt:lpstr>Thème Office</vt:lpstr>
      <vt:lpstr>Diapositive 1</vt:lpstr>
      <vt:lpstr>وزارة التعليم العالي والبحث العلمي. جامعة محمد خيضر-بسكرة- كلية العلوم الاقتصادية والتسيير والعلوم التجارية. قسم علوم التسيير. تخصص تسيير موارد بشرية     بحث حول</vt:lpstr>
      <vt:lpstr>Diapositive 3</vt:lpstr>
      <vt:lpstr>Diapositive 4</vt:lpstr>
      <vt:lpstr>Diapositive 5</vt:lpstr>
      <vt:lpstr>Diapositive 6</vt:lpstr>
      <vt:lpstr>Diapositive 7</vt:lpstr>
      <vt:lpstr>Diapositive 8</vt:lpstr>
      <vt:lpstr>Diapositive 9</vt:lpstr>
      <vt:lpstr>Diapositive 10</vt:lpstr>
      <vt:lpstr>Diapositive 11</vt:lpstr>
      <vt:lpstr>Diapositive 12</vt:lpstr>
      <vt:lpstr>Diapositive 13</vt:lpstr>
      <vt:lpstr>الخاتمة</vt:lpstr>
      <vt:lpstr>Diapositive 15</vt:lpstr>
      <vt:lpstr>Diapositive 16</vt:lpstr>
    </vt:vector>
  </TitlesOfParts>
  <Company>Sweet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benmabrouk</dc:creator>
  <cp:lastModifiedBy>Sam</cp:lastModifiedBy>
  <cp:revision>44</cp:revision>
  <dcterms:created xsi:type="dcterms:W3CDTF">2020-04-02T11:10:41Z</dcterms:created>
  <dcterms:modified xsi:type="dcterms:W3CDTF">2020-04-17T22:25:07Z</dcterms:modified>
</cp:coreProperties>
</file>