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C6398-ADC2-493B-A6D4-CCFAA791A4F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DA4E6-40EC-47D3-BEE1-261735353D4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357321"/>
          </a:xfrm>
        </p:spPr>
        <p:txBody>
          <a:bodyPr>
            <a:normAutofit/>
          </a:bodyPr>
          <a:lstStyle/>
          <a:p>
            <a:pPr algn="r" rtl="1"/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الجمهورية الجزائرية الديمقراطية الشعبية</a:t>
            </a:r>
            <a:b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وزارة التربية والتعليم العالي</a:t>
            </a:r>
            <a:b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جامعة محمد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خيضر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بسكرة</a:t>
            </a:r>
            <a:endParaRPr lang="fr-FR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8001056" cy="4429156"/>
          </a:xfrm>
        </p:spPr>
        <p:txBody>
          <a:bodyPr>
            <a:normAutofit/>
          </a:bodyPr>
          <a:lstStyle/>
          <a:p>
            <a:pPr rtl="1"/>
            <a:r>
              <a:rPr lang="ar-DZ" sz="4000" b="1" dirty="0" smtClean="0">
                <a:latin typeface="Simplified Arabic" pitchFamily="18" charset="-78"/>
                <a:cs typeface="Simplified Arabic" pitchFamily="18" charset="-78"/>
              </a:rPr>
              <a:t>التعلم التنظيمي</a:t>
            </a:r>
          </a:p>
          <a:p>
            <a:pPr algn="r" rtl="1"/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من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اعداد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الطلبة:</a:t>
            </a:r>
          </a:p>
          <a:p>
            <a:pPr algn="r" rtl="1"/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_جميلة كبسي                                          تحت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اشراف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الاستاذة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r" rtl="1"/>
            <a:r>
              <a:rPr lang="ar-DZ" sz="20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                                                     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علالي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مليكة</a:t>
            </a:r>
            <a:endParaRPr lang="ar-DZ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_حنان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بلخيري</a:t>
            </a:r>
            <a:endParaRPr lang="ar-DZ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_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دنيازاد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b="1" dirty="0" err="1" smtClean="0">
                <a:latin typeface="Simplified Arabic" pitchFamily="18" charset="-78"/>
                <a:cs typeface="Simplified Arabic" pitchFamily="18" charset="-78"/>
              </a:rPr>
              <a:t>لحلوحي</a:t>
            </a:r>
            <a:endParaRPr lang="ar-DZ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DZ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DZ" sz="20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                           السنة الدراسية:</a:t>
            </a:r>
          </a:p>
          <a:p>
            <a:pPr algn="r" rtl="1"/>
            <a:r>
              <a:rPr lang="ar-DZ" sz="20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b="1" dirty="0" smtClean="0">
                <a:latin typeface="Simplified Arabic" pitchFamily="18" charset="-78"/>
                <a:cs typeface="Simplified Arabic" pitchFamily="18" charset="-78"/>
              </a:rPr>
              <a:t>                           2019.2020</a:t>
            </a:r>
            <a:endParaRPr lang="fr-FR" sz="20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928825"/>
          </a:xfrm>
        </p:spPr>
        <p:txBody>
          <a:bodyPr>
            <a:normAutofit/>
          </a:bodyPr>
          <a:lstStyle/>
          <a:p>
            <a:pPr algn="r" rtl="1"/>
            <a:r>
              <a:rPr lang="ar-DZ" sz="6000" dirty="0" smtClean="0">
                <a:latin typeface="Simplified Arabic" pitchFamily="18" charset="-78"/>
                <a:cs typeface="Simplified Arabic" pitchFamily="18" charset="-78"/>
              </a:rPr>
              <a:t>ملخص حول التعلم التنظيمي.</a:t>
            </a:r>
            <a:endParaRPr lang="fr-FR" sz="6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072494" cy="5072074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   يعد التعلم التنظيمي وسيلة هامة لمساعدة المنظمات في حل مشكلاتها والتجاوب مع بيئة العمل التي تتسم بالتعقيد وسرعة التغير، فمن خلال التعلم التنظيمي يمكن للعاملين في المنظمة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يتبعوا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الاخطاء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ويكتشفوها.حيث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التعلم التنظيمي عملية حيوية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لادارة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المنظمة بسبب سرعة التغيرات التي تواجهها المنظمات،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الامر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الذي يحتم على المدرين تطوير وتحسين قدراتهم الجوهرية والتي تعطي ميزة تنافسية وملائمة مع التحديات التنافسية. لدى التعلم التنظيمي خصائص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عددة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ابرزها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:انه عملية مستمرة، يملك عدد من العمليات الفرعية كاكتساب المعلومات وتخزينها واسترجاعها،انه عملية تحقق النتائج المرجوة، يعد نتاج الخبرة والتجارب الداخلية للمنظمة.لدى هدا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المطلح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الجوهري مستويات عديدة تتمثل في:المستوى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الاول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: في هدا المستوى تسعى المنظمات الى زيادة قدراتها من اجل تحقيق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اهداف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معلومة،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اما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المستوى الثاني: تهتم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باعادة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تقييم طبيعة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الاهداف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التنظيمية والقيم والمعتقدات المرتبطة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اما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بالنسبة للمستوى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الاخير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يحدث من التعلم عندما تتعلم المنظمة كيف تنقذ عملية التعلم في المستويين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الاول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والثاني.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اذ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لا يمكن لهذين المستويين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يحدثا ما لم تدرك المنظمة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التعلم يجب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يحدث.يملك التعلم التنظيمي استراتجيات عديدة وهي: التعلم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بالاوامر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، التعلم بالتلاطم، التعلم بالاستدلال، التعلم بالاستقراء، التعلم بالتناظر الوظيفي، التعلم بالمثال،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اخيرا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التعلم بالملاحظة والاستكشاف.</a:t>
            </a:r>
          </a:p>
          <a:p>
            <a:pPr algn="r" rtl="1"/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الاخير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نقول على مصطلح التعلم التنظيمي مهم في المنظمات على اختلاف نشاطاتها وقواعدها وهذا مقارنة بالدول المتقدمة، حيث يعتمد هذا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الاخير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على بالدرجة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الاولى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على توجيهات </a:t>
            </a:r>
            <a:r>
              <a:rPr lang="ar-DZ" sz="2000" dirty="0" err="1" smtClean="0">
                <a:latin typeface="Simplified Arabic" pitchFamily="18" charset="-78"/>
                <a:cs typeface="Simplified Arabic" pitchFamily="18" charset="-78"/>
              </a:rPr>
              <a:t>المسؤولين</a:t>
            </a:r>
            <a:r>
              <a:rPr lang="ar-DZ" sz="2000" dirty="0" smtClean="0">
                <a:latin typeface="Simplified Arabic" pitchFamily="18" charset="-78"/>
                <a:cs typeface="Simplified Arabic" pitchFamily="18" charset="-78"/>
              </a:rPr>
              <a:t> الساعين </a:t>
            </a:r>
            <a:r>
              <a:rPr lang="ar-DZ" sz="2000" smtClean="0">
                <a:latin typeface="Simplified Arabic" pitchFamily="18" charset="-78"/>
                <a:cs typeface="Simplified Arabic" pitchFamily="18" charset="-78"/>
              </a:rPr>
              <a:t>لرقي المنظمة.</a:t>
            </a:r>
            <a:endParaRPr lang="fr-FR" sz="20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267</Words>
  <Application>Microsoft Office PowerPoint</Application>
  <PresentationFormat>Affichage à l'écran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الجمهورية الجزائرية الديمقراطية الشعبية وزارة التربية والتعليم العالي جامعة محمد خيضر بسكرة</vt:lpstr>
      <vt:lpstr>ملخص حول التعلم التنظيمي.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 و</dc:title>
  <dc:creator>arris</dc:creator>
  <cp:lastModifiedBy>arris</cp:lastModifiedBy>
  <cp:revision>8</cp:revision>
  <dcterms:created xsi:type="dcterms:W3CDTF">2020-09-21T14:22:26Z</dcterms:created>
  <dcterms:modified xsi:type="dcterms:W3CDTF">2020-09-21T15:12:36Z</dcterms:modified>
</cp:coreProperties>
</file>