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7" autoAdjust="0"/>
    <p:restoredTop sz="94660"/>
  </p:normalViewPr>
  <p:slideViewPr>
    <p:cSldViewPr snapToGrid="0">
      <p:cViewPr varScale="1">
        <p:scale>
          <a:sx n="64" d="100"/>
          <a:sy n="64" d="100"/>
        </p:scale>
        <p:origin x="72" y="5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‹N°›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1/25/2021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1/25/2021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1/25/2021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1/25/2021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‹N°›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1/25/2021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err="1" smtClean="0"/>
              <a:t>Tensesof</a:t>
            </a:r>
            <a:r>
              <a:rPr lang="fr-FR" dirty="0" smtClean="0"/>
              <a:t> </a:t>
            </a:r>
            <a:r>
              <a:rPr lang="fr-FR" dirty="0" err="1" smtClean="0"/>
              <a:t>english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Simple </a:t>
            </a:r>
            <a:r>
              <a:rPr lang="fr-FR" dirty="0" err="1" smtClean="0"/>
              <a:t>tenses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4975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>
                <a:solidFill>
                  <a:schemeClr val="accent5">
                    <a:lumMod val="75000"/>
                  </a:schemeClr>
                </a:solidFill>
              </a:rPr>
              <a:t>Form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 smtClean="0">
                <a:solidFill>
                  <a:schemeClr val="accent5">
                    <a:lumMod val="75000"/>
                  </a:schemeClr>
                </a:solidFill>
              </a:rPr>
              <a:t>Affirmative sentence     </a:t>
            </a:r>
            <a:r>
              <a:rPr lang="fr-FR" b="1" dirty="0" err="1" smtClean="0"/>
              <a:t>S+Auxiliary</a:t>
            </a:r>
            <a:r>
              <a:rPr lang="fr-FR" b="1" dirty="0" smtClean="0"/>
              <a:t> </a:t>
            </a:r>
            <a:r>
              <a:rPr lang="fr-FR" b="1" dirty="0" err="1" smtClean="0"/>
              <a:t>verb</a:t>
            </a:r>
            <a:r>
              <a:rPr lang="fr-FR" b="1" dirty="0" smtClean="0"/>
              <a:t> (</a:t>
            </a:r>
            <a:r>
              <a:rPr lang="fr-FR" b="1" dirty="0" err="1" smtClean="0"/>
              <a:t>will</a:t>
            </a:r>
            <a:r>
              <a:rPr lang="fr-FR" b="1" dirty="0" smtClean="0"/>
              <a:t>/</a:t>
            </a:r>
            <a:r>
              <a:rPr lang="fr-FR" b="1" dirty="0" err="1" smtClean="0"/>
              <a:t>shall</a:t>
            </a:r>
            <a:r>
              <a:rPr lang="fr-FR" b="1" dirty="0" smtClean="0"/>
              <a:t> ) +Main </a:t>
            </a:r>
            <a:r>
              <a:rPr lang="fr-FR" b="1" dirty="0" err="1" smtClean="0"/>
              <a:t>verb</a:t>
            </a:r>
            <a:r>
              <a:rPr lang="fr-FR" b="1" dirty="0" smtClean="0"/>
              <a:t> +O </a:t>
            </a:r>
          </a:p>
          <a:p>
            <a:pPr marL="0" indent="0">
              <a:buNone/>
            </a:pPr>
            <a:r>
              <a:rPr lang="fr-FR" b="1" dirty="0" err="1" smtClean="0"/>
              <a:t>E.g</a:t>
            </a:r>
            <a:r>
              <a:rPr lang="fr-FR" b="1" dirty="0" smtClean="0"/>
              <a:t> I </a:t>
            </a:r>
            <a:r>
              <a:rPr lang="fr-FR" b="1" dirty="0" err="1" smtClean="0"/>
              <a:t>will</a:t>
            </a:r>
            <a:r>
              <a:rPr lang="fr-FR" b="1" dirty="0" smtClean="0"/>
              <a:t> </a:t>
            </a:r>
            <a:r>
              <a:rPr lang="fr-FR" b="1" dirty="0" err="1" smtClean="0"/>
              <a:t>buy</a:t>
            </a:r>
            <a:r>
              <a:rPr lang="fr-FR" b="1" dirty="0" smtClean="0"/>
              <a:t> a computer </a:t>
            </a:r>
            <a:r>
              <a:rPr lang="fr-FR" b="1" dirty="0" err="1" smtClean="0"/>
              <a:t>tomorrow</a:t>
            </a:r>
            <a:r>
              <a:rPr lang="fr-FR" b="1" dirty="0" smtClean="0"/>
              <a:t> </a:t>
            </a:r>
          </a:p>
          <a:p>
            <a:pPr marL="0" indent="0">
              <a:buNone/>
            </a:pPr>
            <a:r>
              <a:rPr lang="fr-FR" b="1" dirty="0" err="1" smtClean="0">
                <a:solidFill>
                  <a:schemeClr val="accent5">
                    <a:lumMod val="75000"/>
                  </a:schemeClr>
                </a:solidFill>
              </a:rPr>
              <a:t>Negative</a:t>
            </a:r>
            <a:r>
              <a:rPr lang="fr-FR" b="1" dirty="0" smtClean="0">
                <a:solidFill>
                  <a:schemeClr val="accent5">
                    <a:lumMod val="75000"/>
                  </a:schemeClr>
                </a:solidFill>
              </a:rPr>
              <a:t> sentence  </a:t>
            </a:r>
            <a:r>
              <a:rPr lang="fr-FR" b="1" dirty="0" err="1" smtClean="0"/>
              <a:t>S+Auxiliary</a:t>
            </a:r>
            <a:r>
              <a:rPr lang="fr-FR" b="1" dirty="0" smtClean="0"/>
              <a:t> </a:t>
            </a:r>
            <a:r>
              <a:rPr lang="fr-FR" b="1" dirty="0" err="1" smtClean="0"/>
              <a:t>verb</a:t>
            </a:r>
            <a:r>
              <a:rPr lang="fr-FR" b="1" dirty="0" smtClean="0"/>
              <a:t> (</a:t>
            </a:r>
            <a:r>
              <a:rPr lang="fr-FR" b="1" dirty="0" err="1" smtClean="0"/>
              <a:t>will</a:t>
            </a:r>
            <a:r>
              <a:rPr lang="fr-FR" b="1" dirty="0" smtClean="0"/>
              <a:t>/</a:t>
            </a:r>
            <a:r>
              <a:rPr lang="fr-FR" b="1" dirty="0" err="1" smtClean="0"/>
              <a:t>shall</a:t>
            </a:r>
            <a:r>
              <a:rPr lang="fr-FR" b="1" dirty="0" smtClean="0"/>
              <a:t>) +S+ Main </a:t>
            </a:r>
            <a:r>
              <a:rPr lang="fr-FR" b="1" dirty="0" err="1" smtClean="0"/>
              <a:t>verb</a:t>
            </a:r>
            <a:r>
              <a:rPr lang="fr-FR" b="1" dirty="0" smtClean="0"/>
              <a:t>  +O+ ?</a:t>
            </a:r>
          </a:p>
          <a:p>
            <a:pPr marL="0" indent="0">
              <a:buNone/>
            </a:pPr>
            <a:r>
              <a:rPr lang="fr-FR" b="1" dirty="0" err="1" smtClean="0"/>
              <a:t>E.g</a:t>
            </a:r>
            <a:r>
              <a:rPr lang="fr-FR" b="1" dirty="0" smtClean="0"/>
              <a:t>  I </a:t>
            </a:r>
            <a:r>
              <a:rPr lang="fr-FR" b="1" dirty="0" err="1" smtClean="0"/>
              <a:t>will</a:t>
            </a:r>
            <a:r>
              <a:rPr lang="fr-FR" b="1" dirty="0" smtClean="0"/>
              <a:t> not go to </a:t>
            </a:r>
            <a:r>
              <a:rPr lang="fr-FR" b="1" dirty="0" err="1" smtClean="0"/>
              <a:t>cinema</a:t>
            </a:r>
            <a:r>
              <a:rPr lang="fr-FR" b="1" dirty="0" smtClean="0"/>
              <a:t> </a:t>
            </a:r>
            <a:r>
              <a:rPr lang="fr-FR" b="1" dirty="0" err="1" smtClean="0"/>
              <a:t>tomorrow</a:t>
            </a:r>
            <a:r>
              <a:rPr lang="fr-FR" b="1" dirty="0" smtClean="0"/>
              <a:t> .</a:t>
            </a:r>
          </a:p>
          <a:p>
            <a:r>
              <a:rPr lang="fr-FR" b="1" dirty="0" smtClean="0">
                <a:solidFill>
                  <a:schemeClr val="accent5">
                    <a:lumMod val="75000"/>
                  </a:schemeClr>
                </a:solidFill>
              </a:rPr>
              <a:t>Interrogative sentence  </a:t>
            </a:r>
            <a:r>
              <a:rPr lang="fr-FR" b="1" dirty="0" err="1" smtClean="0"/>
              <a:t>Auxiliary</a:t>
            </a:r>
            <a:r>
              <a:rPr lang="fr-FR" b="1" dirty="0" smtClean="0"/>
              <a:t> </a:t>
            </a:r>
            <a:r>
              <a:rPr lang="fr-FR" b="1" dirty="0" err="1" smtClean="0"/>
              <a:t>verb</a:t>
            </a:r>
            <a:r>
              <a:rPr lang="fr-FR" b="1" dirty="0" smtClean="0"/>
              <a:t> (</a:t>
            </a:r>
            <a:r>
              <a:rPr lang="fr-FR" b="1" dirty="0" err="1" smtClean="0"/>
              <a:t>will</a:t>
            </a:r>
            <a:r>
              <a:rPr lang="fr-FR" b="1" dirty="0" smtClean="0"/>
              <a:t>/ </a:t>
            </a:r>
            <a:r>
              <a:rPr lang="fr-FR" b="1" dirty="0" err="1" smtClean="0"/>
              <a:t>shall</a:t>
            </a:r>
            <a:r>
              <a:rPr lang="fr-FR" b="1" dirty="0" smtClean="0"/>
              <a:t>) +S +Main </a:t>
            </a:r>
            <a:r>
              <a:rPr lang="fr-FR" b="1" dirty="0" err="1" smtClean="0"/>
              <a:t>verb</a:t>
            </a:r>
            <a:r>
              <a:rPr lang="fr-FR" b="1" dirty="0" smtClean="0"/>
              <a:t> +O +?</a:t>
            </a:r>
          </a:p>
          <a:p>
            <a:pPr marL="0" indent="0">
              <a:buNone/>
            </a:pPr>
            <a:r>
              <a:rPr lang="fr-FR" b="1" dirty="0" err="1" smtClean="0"/>
              <a:t>E.g</a:t>
            </a:r>
            <a:r>
              <a:rPr lang="fr-FR" b="1" dirty="0" smtClean="0"/>
              <a:t> Will </a:t>
            </a:r>
            <a:r>
              <a:rPr lang="fr-FR" b="1" dirty="0" err="1" smtClean="0"/>
              <a:t>you</a:t>
            </a:r>
            <a:r>
              <a:rPr lang="fr-FR" b="1" dirty="0" smtClean="0"/>
              <a:t> come </a:t>
            </a:r>
            <a:r>
              <a:rPr lang="fr-FR" b="1" dirty="0" err="1" smtClean="0"/>
              <a:t>next</a:t>
            </a:r>
            <a:r>
              <a:rPr lang="fr-FR" b="1" dirty="0" smtClean="0"/>
              <a:t> </a:t>
            </a:r>
            <a:r>
              <a:rPr lang="fr-FR" b="1" dirty="0" err="1" smtClean="0"/>
              <a:t>week</a:t>
            </a:r>
            <a:r>
              <a:rPr lang="fr-FR" b="1" dirty="0" smtClean="0"/>
              <a:t> </a:t>
            </a:r>
            <a:r>
              <a:rPr lang="fr-FR" dirty="0" smtClean="0"/>
              <a:t>?</a:t>
            </a:r>
          </a:p>
          <a:p>
            <a:pPr marL="0" indent="0">
              <a:buNone/>
            </a:pP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28134851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accent5">
                    <a:lumMod val="75000"/>
                  </a:schemeClr>
                </a:solidFill>
              </a:rPr>
              <a:t>INDICATORS OF THE SIMPLE FUTURE AND ITS USAGES </a:t>
            </a:r>
            <a:endParaRPr lang="fr-FR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 err="1" smtClean="0">
                <a:solidFill>
                  <a:schemeClr val="accent5">
                    <a:lumMod val="75000"/>
                  </a:schemeClr>
                </a:solidFill>
              </a:rPr>
              <a:t>Indicators</a:t>
            </a:r>
            <a:r>
              <a:rPr lang="fr-FR" b="1" dirty="0" smtClean="0">
                <a:solidFill>
                  <a:schemeClr val="accent5">
                    <a:lumMod val="75000"/>
                  </a:schemeClr>
                </a:solidFill>
              </a:rPr>
              <a:t> of simple future </a:t>
            </a:r>
          </a:p>
          <a:p>
            <a:pPr marL="0" indent="0">
              <a:buNone/>
            </a:pPr>
            <a:r>
              <a:rPr lang="fr-FR" b="1" dirty="0" err="1" smtClean="0"/>
              <a:t>Tomorrow</a:t>
            </a:r>
            <a:r>
              <a:rPr lang="fr-FR" b="1" dirty="0" smtClean="0"/>
              <a:t> , in the future   , </a:t>
            </a:r>
            <a:r>
              <a:rPr lang="fr-FR" b="1" dirty="0" err="1" smtClean="0"/>
              <a:t>next</a:t>
            </a:r>
            <a:r>
              <a:rPr lang="fr-FR" b="1" dirty="0" smtClean="0"/>
              <a:t> </a:t>
            </a:r>
            <a:r>
              <a:rPr lang="fr-FR" b="1" dirty="0" err="1" smtClean="0"/>
              <a:t>year</a:t>
            </a:r>
            <a:r>
              <a:rPr lang="fr-FR" b="1" dirty="0" smtClean="0"/>
              <a:t> ,time ,</a:t>
            </a:r>
            <a:r>
              <a:rPr lang="fr-FR" b="1" dirty="0" err="1" smtClean="0"/>
              <a:t>month</a:t>
            </a:r>
            <a:r>
              <a:rPr lang="fr-FR" b="1" dirty="0" smtClean="0"/>
              <a:t> ,</a:t>
            </a:r>
            <a:r>
              <a:rPr lang="fr-FR" b="1" dirty="0" err="1" smtClean="0"/>
              <a:t>week</a:t>
            </a:r>
            <a:r>
              <a:rPr lang="fr-FR" b="1" dirty="0" smtClean="0"/>
              <a:t> …</a:t>
            </a:r>
          </a:p>
          <a:p>
            <a:r>
              <a:rPr lang="fr-FR" b="1" dirty="0" smtClean="0">
                <a:solidFill>
                  <a:schemeClr val="accent5">
                    <a:lumMod val="75000"/>
                  </a:schemeClr>
                </a:solidFill>
              </a:rPr>
              <a:t>Simple future usages </a:t>
            </a:r>
            <a:r>
              <a:rPr lang="fr-FR" b="1" dirty="0" smtClean="0"/>
              <a:t>: </a:t>
            </a:r>
          </a:p>
          <a:p>
            <a:r>
              <a:rPr lang="fr-FR" b="1" dirty="0" smtClean="0"/>
              <a:t>A- To express </a:t>
            </a:r>
            <a:r>
              <a:rPr lang="fr-FR" b="1" dirty="0" err="1" smtClean="0"/>
              <a:t>general</a:t>
            </a:r>
            <a:r>
              <a:rPr lang="fr-FR" b="1" dirty="0" smtClean="0"/>
              <a:t> </a:t>
            </a:r>
            <a:r>
              <a:rPr lang="fr-FR" b="1" dirty="0" err="1" smtClean="0"/>
              <a:t>prediction</a:t>
            </a:r>
            <a:r>
              <a:rPr lang="fr-FR" b="1" dirty="0" smtClean="0"/>
              <a:t> about the future </a:t>
            </a:r>
            <a:r>
              <a:rPr lang="fr-FR" b="1" dirty="0" err="1" smtClean="0"/>
              <a:t>e.g</a:t>
            </a:r>
            <a:r>
              <a:rPr lang="fr-FR" b="1" dirty="0" smtClean="0"/>
              <a:t>  the </a:t>
            </a:r>
            <a:r>
              <a:rPr lang="fr-FR" b="1" dirty="0" err="1" smtClean="0"/>
              <a:t>year</a:t>
            </a:r>
            <a:r>
              <a:rPr lang="fr-FR" b="1" dirty="0" smtClean="0"/>
              <a:t> of 2022 </a:t>
            </a:r>
            <a:r>
              <a:rPr lang="fr-FR" b="1" dirty="0" err="1" smtClean="0"/>
              <a:t>will</a:t>
            </a:r>
            <a:r>
              <a:rPr lang="fr-FR" b="1" dirty="0" smtClean="0"/>
              <a:t> </a:t>
            </a:r>
            <a:r>
              <a:rPr lang="fr-FR" b="1" dirty="0" err="1" smtClean="0"/>
              <a:t>be</a:t>
            </a:r>
            <a:r>
              <a:rPr lang="fr-FR" b="1" dirty="0" smtClean="0"/>
              <a:t> a </a:t>
            </a:r>
            <a:r>
              <a:rPr lang="fr-FR" b="1" dirty="0" err="1" smtClean="0"/>
              <a:t>very</a:t>
            </a:r>
            <a:r>
              <a:rPr lang="fr-FR" b="1" dirty="0" smtClean="0"/>
              <a:t> </a:t>
            </a:r>
            <a:r>
              <a:rPr lang="fr-FR" b="1" dirty="0" err="1" smtClean="0"/>
              <a:t>intersting</a:t>
            </a:r>
            <a:r>
              <a:rPr lang="fr-FR" b="1" dirty="0" smtClean="0"/>
              <a:t> </a:t>
            </a:r>
            <a:r>
              <a:rPr lang="fr-FR" b="1" dirty="0" err="1" smtClean="0"/>
              <a:t>year</a:t>
            </a:r>
            <a:r>
              <a:rPr lang="fr-FR" b="1" dirty="0" smtClean="0"/>
              <a:t> .</a:t>
            </a:r>
          </a:p>
          <a:p>
            <a:r>
              <a:rPr lang="fr-FR" b="1" dirty="0" smtClean="0"/>
              <a:t>B- To express future actions by </a:t>
            </a:r>
            <a:r>
              <a:rPr lang="fr-FR" b="1" dirty="0" err="1" smtClean="0"/>
              <a:t>using</a:t>
            </a:r>
            <a:r>
              <a:rPr lang="fr-FR" b="1" dirty="0" smtClean="0"/>
              <a:t> future expressions </a:t>
            </a:r>
            <a:r>
              <a:rPr lang="fr-FR" b="1" dirty="0" err="1" smtClean="0"/>
              <a:t>e.g</a:t>
            </a:r>
            <a:r>
              <a:rPr lang="fr-FR" b="1" dirty="0" smtClean="0"/>
              <a:t> . In 2022 </a:t>
            </a:r>
            <a:r>
              <a:rPr lang="fr-FR" b="1" dirty="0" err="1" smtClean="0"/>
              <a:t>my</a:t>
            </a:r>
            <a:r>
              <a:rPr lang="fr-FR" b="1" dirty="0" smtClean="0"/>
              <a:t> </a:t>
            </a:r>
            <a:r>
              <a:rPr lang="fr-FR" b="1" dirty="0" err="1" smtClean="0"/>
              <a:t>sister</a:t>
            </a:r>
            <a:r>
              <a:rPr lang="fr-FR" b="1" dirty="0"/>
              <a:t> </a:t>
            </a:r>
            <a:r>
              <a:rPr lang="fr-FR" b="1" dirty="0" err="1" smtClean="0"/>
              <a:t>will</a:t>
            </a:r>
            <a:r>
              <a:rPr lang="fr-FR" b="1" dirty="0" smtClean="0"/>
              <a:t> </a:t>
            </a:r>
            <a:r>
              <a:rPr lang="fr-FR" b="1" dirty="0" err="1" smtClean="0"/>
              <a:t>graduate</a:t>
            </a:r>
            <a:r>
              <a:rPr lang="fr-FR" b="1" dirty="0" smtClean="0"/>
              <a:t> </a:t>
            </a:r>
            <a:r>
              <a:rPr lang="fr-FR" b="1" dirty="0" err="1" smtClean="0"/>
              <a:t>with</a:t>
            </a:r>
            <a:r>
              <a:rPr lang="fr-FR" b="1" dirty="0" smtClean="0"/>
              <a:t> </a:t>
            </a:r>
            <a:r>
              <a:rPr lang="fr-FR" b="1" dirty="0" err="1" smtClean="0"/>
              <a:t>master’s</a:t>
            </a:r>
            <a:r>
              <a:rPr lang="fr-FR" b="1" dirty="0" smtClean="0"/>
              <a:t> </a:t>
            </a:r>
            <a:r>
              <a:rPr lang="fr-FR" b="1" dirty="0" err="1" smtClean="0"/>
              <a:t>degree</a:t>
            </a:r>
            <a:r>
              <a:rPr lang="fr-FR" b="1" dirty="0" smtClean="0"/>
              <a:t> .</a:t>
            </a:r>
          </a:p>
          <a:p>
            <a:r>
              <a:rPr lang="fr-FR" b="1" dirty="0" smtClean="0"/>
              <a:t>C – To express promises </a:t>
            </a:r>
            <a:r>
              <a:rPr lang="fr-FR" b="1" dirty="0" err="1" smtClean="0"/>
              <a:t>e.g</a:t>
            </a:r>
            <a:r>
              <a:rPr lang="fr-FR" b="1" dirty="0" smtClean="0"/>
              <a:t> I </a:t>
            </a:r>
            <a:r>
              <a:rPr lang="fr-FR" b="1" dirty="0" err="1" smtClean="0"/>
              <a:t>will</a:t>
            </a:r>
            <a:r>
              <a:rPr lang="fr-FR" b="1" dirty="0" smtClean="0"/>
              <a:t> </a:t>
            </a:r>
            <a:r>
              <a:rPr lang="fr-FR" b="1" dirty="0" err="1" smtClean="0"/>
              <a:t>be</a:t>
            </a:r>
            <a:r>
              <a:rPr lang="fr-FR" b="1" dirty="0" smtClean="0"/>
              <a:t> </a:t>
            </a:r>
            <a:r>
              <a:rPr lang="fr-FR" b="1" dirty="0" err="1" smtClean="0"/>
              <a:t>there</a:t>
            </a:r>
            <a:r>
              <a:rPr lang="fr-FR" b="1" dirty="0" smtClean="0"/>
              <a:t> on time . 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31327721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accent5">
                    <a:lumMod val="75000"/>
                  </a:schemeClr>
                </a:solidFill>
              </a:rPr>
              <a:t>The SIMPLE PRESENT</a:t>
            </a:r>
            <a:endParaRPr lang="fr-FR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sz="2400" b="1" dirty="0" err="1" smtClean="0">
                <a:solidFill>
                  <a:schemeClr val="accent5">
                    <a:lumMod val="75000"/>
                  </a:schemeClr>
                </a:solidFill>
              </a:rPr>
              <a:t>Definition</a:t>
            </a:r>
            <a:r>
              <a:rPr lang="fr-FR" sz="2400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fr-FR" sz="2400" b="1" dirty="0" smtClean="0"/>
              <a:t>: the simple expresses an action in the </a:t>
            </a:r>
            <a:r>
              <a:rPr lang="fr-FR" sz="2400" b="1" dirty="0" err="1" smtClean="0"/>
              <a:t>present</a:t>
            </a:r>
            <a:r>
              <a:rPr lang="fr-FR" sz="2400" b="1" dirty="0" smtClean="0"/>
              <a:t> time ;</a:t>
            </a:r>
            <a:r>
              <a:rPr lang="fr-FR" sz="2400" b="1" dirty="0" err="1" smtClean="0"/>
              <a:t>it</a:t>
            </a:r>
            <a:r>
              <a:rPr lang="fr-FR" sz="2400" b="1" dirty="0" smtClean="0"/>
              <a:t> </a:t>
            </a:r>
            <a:r>
              <a:rPr lang="fr-FR" sz="2400" b="1" dirty="0" err="1" smtClean="0"/>
              <a:t>is</a:t>
            </a:r>
            <a:r>
              <a:rPr lang="fr-FR" sz="2400" b="1" dirty="0" smtClean="0"/>
              <a:t> a </a:t>
            </a:r>
            <a:r>
              <a:rPr lang="fr-FR" sz="2400" b="1" dirty="0" err="1" smtClean="0"/>
              <a:t>form</a:t>
            </a:r>
            <a:r>
              <a:rPr lang="fr-FR" sz="2400" b="1" dirty="0" smtClean="0"/>
              <a:t> of the verbe </a:t>
            </a:r>
            <a:r>
              <a:rPr lang="fr-FR" sz="2400" b="1" dirty="0" err="1" smtClean="0"/>
              <a:t>that</a:t>
            </a:r>
            <a:r>
              <a:rPr lang="fr-FR" sz="2400" b="1" dirty="0" smtClean="0"/>
              <a:t> </a:t>
            </a:r>
            <a:r>
              <a:rPr lang="fr-FR" sz="2400" b="1" dirty="0" err="1" smtClean="0"/>
              <a:t>refers</a:t>
            </a:r>
            <a:r>
              <a:rPr lang="fr-FR" sz="2400" b="1" dirty="0" smtClean="0"/>
              <a:t> to an action or </a:t>
            </a:r>
            <a:r>
              <a:rPr lang="fr-FR" sz="2400" b="1" dirty="0" err="1" smtClean="0"/>
              <a:t>event</a:t>
            </a:r>
            <a:r>
              <a:rPr lang="fr-FR" sz="2400" b="1" dirty="0" smtClean="0"/>
              <a:t> </a:t>
            </a:r>
            <a:r>
              <a:rPr lang="fr-FR" sz="2400" b="1" dirty="0" err="1" smtClean="0"/>
              <a:t>that</a:t>
            </a:r>
            <a:r>
              <a:rPr lang="fr-FR" sz="2400" b="1" dirty="0" smtClean="0"/>
              <a:t> </a:t>
            </a:r>
            <a:r>
              <a:rPr lang="fr-FR" sz="2400" b="1" dirty="0" err="1" smtClean="0"/>
              <a:t>is</a:t>
            </a:r>
            <a:r>
              <a:rPr lang="fr-FR" sz="2400" b="1" dirty="0" smtClean="0"/>
              <a:t> </a:t>
            </a:r>
            <a:r>
              <a:rPr lang="fr-FR" sz="2400" b="1" dirty="0" err="1" smtClean="0"/>
              <a:t>ongoing</a:t>
            </a:r>
            <a:r>
              <a:rPr lang="fr-FR" sz="2400" b="1" dirty="0" smtClean="0"/>
              <a:t> </a:t>
            </a:r>
            <a:r>
              <a:rPr lang="fr-FR" sz="2400" b="1" dirty="0" smtClean="0"/>
              <a:t>.</a:t>
            </a:r>
            <a:r>
              <a:rPr lang="fr-FR" sz="2400" b="1" dirty="0" err="1" smtClean="0"/>
              <a:t>e.g</a:t>
            </a:r>
            <a:r>
              <a:rPr lang="fr-FR" sz="2400" b="1" dirty="0" smtClean="0"/>
              <a:t> </a:t>
            </a:r>
            <a:r>
              <a:rPr lang="fr-FR" sz="2400" b="1" dirty="0" err="1" smtClean="0"/>
              <a:t>he</a:t>
            </a:r>
            <a:r>
              <a:rPr lang="fr-FR" sz="2400" b="1" dirty="0" smtClean="0"/>
              <a:t> </a:t>
            </a:r>
            <a:r>
              <a:rPr lang="fr-FR" sz="2400" b="1" dirty="0" err="1" smtClean="0"/>
              <a:t>talks</a:t>
            </a:r>
            <a:r>
              <a:rPr lang="fr-FR" sz="2400" b="1" dirty="0" smtClean="0"/>
              <a:t> </a:t>
            </a:r>
            <a:r>
              <a:rPr lang="fr-FR" sz="2400" b="1" dirty="0" err="1" smtClean="0"/>
              <a:t>many</a:t>
            </a:r>
            <a:r>
              <a:rPr lang="fr-FR" sz="2400" b="1" dirty="0" smtClean="0"/>
              <a:t> times </a:t>
            </a:r>
          </a:p>
        </p:txBody>
      </p:sp>
    </p:spTree>
    <p:extLst>
      <p:ext uri="{BB962C8B-B14F-4D97-AF65-F5344CB8AC3E}">
        <p14:creationId xmlns:p14="http://schemas.microsoft.com/office/powerpoint/2010/main" val="40231201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>
                <a:solidFill>
                  <a:schemeClr val="accent5">
                    <a:lumMod val="75000"/>
                  </a:schemeClr>
                </a:solidFill>
              </a:rPr>
              <a:t>verbs</a:t>
            </a:r>
            <a:endParaRPr lang="fr-FR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 err="1" smtClean="0"/>
              <a:t>Verbs</a:t>
            </a:r>
            <a:r>
              <a:rPr lang="fr-FR" b="1" dirty="0" smtClean="0"/>
              <a:t> (no change)                          </a:t>
            </a:r>
            <a:r>
              <a:rPr lang="fr-FR" b="1" dirty="0" err="1" smtClean="0"/>
              <a:t>with</a:t>
            </a:r>
            <a:r>
              <a:rPr lang="fr-FR" b="1" dirty="0" smtClean="0"/>
              <a:t> </a:t>
            </a:r>
            <a:r>
              <a:rPr lang="fr-FR" b="1" dirty="0" err="1" smtClean="0"/>
              <a:t>personal</a:t>
            </a:r>
            <a:r>
              <a:rPr lang="fr-FR" b="1" dirty="0" smtClean="0"/>
              <a:t> </a:t>
            </a:r>
            <a:r>
              <a:rPr lang="fr-FR" b="1" dirty="0" err="1" smtClean="0"/>
              <a:t>pronouns</a:t>
            </a:r>
            <a:r>
              <a:rPr lang="fr-FR" b="1" dirty="0" smtClean="0"/>
              <a:t> (i ,</a:t>
            </a:r>
            <a:r>
              <a:rPr lang="fr-FR" b="1" dirty="0" err="1" smtClean="0"/>
              <a:t>you,we</a:t>
            </a:r>
            <a:r>
              <a:rPr lang="fr-FR" b="1" dirty="0" smtClean="0"/>
              <a:t> ,</a:t>
            </a:r>
            <a:r>
              <a:rPr lang="fr-FR" b="1" dirty="0" err="1" smtClean="0"/>
              <a:t>they</a:t>
            </a:r>
            <a:r>
              <a:rPr lang="fr-FR" b="1" dirty="0" smtClean="0"/>
              <a:t> )</a:t>
            </a:r>
          </a:p>
          <a:p>
            <a:pPr marL="0" indent="0">
              <a:buNone/>
            </a:pPr>
            <a:r>
              <a:rPr lang="fr-FR" b="1" dirty="0" err="1" smtClean="0"/>
              <a:t>E.g</a:t>
            </a:r>
            <a:r>
              <a:rPr lang="fr-FR" b="1" dirty="0" smtClean="0"/>
              <a:t> </a:t>
            </a:r>
            <a:r>
              <a:rPr lang="fr-FR" b="1" dirty="0" err="1" smtClean="0"/>
              <a:t>you</a:t>
            </a:r>
            <a:r>
              <a:rPr lang="fr-FR" b="1" dirty="0" smtClean="0"/>
              <a:t> go,  </a:t>
            </a:r>
            <a:r>
              <a:rPr lang="fr-FR" b="1" dirty="0" err="1" smtClean="0"/>
              <a:t>you</a:t>
            </a:r>
            <a:r>
              <a:rPr lang="fr-FR" b="1" dirty="0" smtClean="0"/>
              <a:t> </a:t>
            </a:r>
            <a:r>
              <a:rPr lang="fr-FR" b="1" dirty="0" err="1" smtClean="0"/>
              <a:t>listen</a:t>
            </a:r>
            <a:r>
              <a:rPr lang="fr-FR" b="1" dirty="0" smtClean="0"/>
              <a:t>,   </a:t>
            </a:r>
            <a:r>
              <a:rPr lang="fr-FR" b="1" dirty="0" err="1" smtClean="0"/>
              <a:t>you</a:t>
            </a:r>
            <a:r>
              <a:rPr lang="fr-FR" b="1" dirty="0" smtClean="0"/>
              <a:t> </a:t>
            </a:r>
            <a:r>
              <a:rPr lang="fr-FR" b="1" dirty="0" err="1" smtClean="0"/>
              <a:t>write</a:t>
            </a:r>
            <a:r>
              <a:rPr lang="fr-FR" b="1" dirty="0" smtClean="0"/>
              <a:t> </a:t>
            </a:r>
          </a:p>
          <a:p>
            <a:pPr marL="0" indent="0">
              <a:buNone/>
            </a:pPr>
            <a:r>
              <a:rPr lang="fr-FR" b="1" dirty="0" err="1" smtClean="0"/>
              <a:t>Verb</a:t>
            </a:r>
            <a:r>
              <a:rPr lang="fr-FR" b="1" dirty="0" smtClean="0"/>
              <a:t> +s                                </a:t>
            </a:r>
            <a:r>
              <a:rPr lang="fr-FR" b="1" dirty="0" err="1" smtClean="0"/>
              <a:t>with</a:t>
            </a:r>
            <a:r>
              <a:rPr lang="fr-FR" b="1" dirty="0" smtClean="0"/>
              <a:t> the </a:t>
            </a:r>
            <a:r>
              <a:rPr lang="fr-FR" b="1" dirty="0" err="1" smtClean="0"/>
              <a:t>third</a:t>
            </a:r>
            <a:r>
              <a:rPr lang="fr-FR" b="1" dirty="0" smtClean="0"/>
              <a:t> </a:t>
            </a:r>
            <a:r>
              <a:rPr lang="fr-FR" b="1" dirty="0" err="1" smtClean="0"/>
              <a:t>personal</a:t>
            </a:r>
            <a:r>
              <a:rPr lang="fr-FR" b="1" dirty="0" smtClean="0"/>
              <a:t> </a:t>
            </a:r>
            <a:r>
              <a:rPr lang="fr-FR" b="1" dirty="0" err="1" smtClean="0"/>
              <a:t>pronouns</a:t>
            </a:r>
            <a:r>
              <a:rPr lang="fr-FR" b="1" dirty="0" smtClean="0"/>
              <a:t> (</a:t>
            </a:r>
            <a:r>
              <a:rPr lang="fr-FR" b="1" dirty="0" err="1" smtClean="0"/>
              <a:t>she</a:t>
            </a:r>
            <a:r>
              <a:rPr lang="fr-FR" b="1" dirty="0" smtClean="0"/>
              <a:t> ,</a:t>
            </a:r>
            <a:r>
              <a:rPr lang="fr-FR" b="1" dirty="0" err="1" smtClean="0"/>
              <a:t>he</a:t>
            </a:r>
            <a:r>
              <a:rPr lang="fr-FR" b="1" dirty="0" smtClean="0"/>
              <a:t> ,</a:t>
            </a:r>
            <a:r>
              <a:rPr lang="fr-FR" b="1" dirty="0" err="1" smtClean="0"/>
              <a:t>it</a:t>
            </a:r>
            <a:r>
              <a:rPr lang="fr-FR" b="1" dirty="0" smtClean="0"/>
              <a:t> )</a:t>
            </a:r>
          </a:p>
          <a:p>
            <a:pPr marL="0" indent="0">
              <a:buNone/>
            </a:pPr>
            <a:r>
              <a:rPr lang="fr-FR" b="1" dirty="0" err="1" smtClean="0"/>
              <a:t>E.g</a:t>
            </a:r>
            <a:r>
              <a:rPr lang="fr-FR" b="1" dirty="0" smtClean="0"/>
              <a:t> </a:t>
            </a:r>
            <a:r>
              <a:rPr lang="fr-FR" b="1" dirty="0" err="1" smtClean="0"/>
              <a:t>it</a:t>
            </a:r>
            <a:r>
              <a:rPr lang="fr-FR" b="1" dirty="0" smtClean="0"/>
              <a:t> </a:t>
            </a:r>
            <a:r>
              <a:rPr lang="fr-FR" b="1" dirty="0" err="1" smtClean="0"/>
              <a:t>happens</a:t>
            </a:r>
            <a:r>
              <a:rPr lang="fr-FR" b="1" dirty="0" smtClean="0"/>
              <a:t> </a:t>
            </a:r>
            <a:r>
              <a:rPr lang="fr-FR" b="1" dirty="0" err="1" smtClean="0"/>
              <a:t>rarely</a:t>
            </a:r>
            <a:r>
              <a:rPr lang="fr-FR" b="1" dirty="0" smtClean="0"/>
              <a:t> , </a:t>
            </a:r>
            <a:r>
              <a:rPr lang="fr-FR" b="1" dirty="0" err="1" smtClean="0"/>
              <a:t>she</a:t>
            </a:r>
            <a:r>
              <a:rPr lang="fr-FR" b="1" dirty="0" smtClean="0"/>
              <a:t> </a:t>
            </a:r>
            <a:r>
              <a:rPr lang="fr-FR" b="1" dirty="0" err="1" smtClean="0"/>
              <a:t>takes</a:t>
            </a:r>
            <a:r>
              <a:rPr lang="fr-FR" b="1" dirty="0" smtClean="0"/>
              <a:t> </a:t>
            </a:r>
            <a:r>
              <a:rPr lang="fr-FR" b="1" dirty="0" err="1" smtClean="0"/>
              <a:t>her</a:t>
            </a:r>
            <a:r>
              <a:rPr lang="fr-FR" b="1" dirty="0" smtClean="0"/>
              <a:t> book </a:t>
            </a:r>
          </a:p>
          <a:p>
            <a:pPr marL="0" indent="0">
              <a:buNone/>
            </a:pPr>
            <a:r>
              <a:rPr lang="fr-FR" b="1" dirty="0" err="1" smtClean="0"/>
              <a:t>Verb</a:t>
            </a:r>
            <a:r>
              <a:rPr lang="fr-FR" b="1" dirty="0" smtClean="0"/>
              <a:t> + es                           </a:t>
            </a:r>
            <a:r>
              <a:rPr lang="fr-FR" b="1" dirty="0" err="1" smtClean="0"/>
              <a:t>verb</a:t>
            </a:r>
            <a:r>
              <a:rPr lang="fr-FR" b="1" dirty="0" smtClean="0"/>
              <a:t> end </a:t>
            </a:r>
            <a:r>
              <a:rPr lang="fr-FR" b="1" dirty="0" err="1" smtClean="0"/>
              <a:t>with</a:t>
            </a:r>
            <a:r>
              <a:rPr lang="fr-FR" b="1" dirty="0"/>
              <a:t> </a:t>
            </a:r>
            <a:r>
              <a:rPr lang="fr-FR" b="1" dirty="0" smtClean="0"/>
              <a:t>(</a:t>
            </a:r>
            <a:r>
              <a:rPr lang="fr-FR" b="1" dirty="0" err="1" smtClean="0"/>
              <a:t>ch</a:t>
            </a:r>
            <a:r>
              <a:rPr lang="fr-FR" b="1" dirty="0" smtClean="0"/>
              <a:t> ,sh ,</a:t>
            </a:r>
            <a:r>
              <a:rPr lang="fr-FR" b="1" dirty="0" err="1" smtClean="0"/>
              <a:t>ss</a:t>
            </a:r>
            <a:r>
              <a:rPr lang="fr-FR" b="1" dirty="0" smtClean="0"/>
              <a:t> ,o )</a:t>
            </a:r>
          </a:p>
          <a:p>
            <a:pPr marL="0" indent="0">
              <a:buNone/>
            </a:pPr>
            <a:r>
              <a:rPr lang="fr-FR" b="1" dirty="0" err="1" smtClean="0"/>
              <a:t>E.g</a:t>
            </a:r>
            <a:r>
              <a:rPr lang="fr-FR" b="1" dirty="0" smtClean="0"/>
              <a:t> </a:t>
            </a:r>
            <a:r>
              <a:rPr lang="fr-FR" b="1" dirty="0" err="1" smtClean="0"/>
              <a:t>she</a:t>
            </a:r>
            <a:r>
              <a:rPr lang="fr-FR" b="1" dirty="0" smtClean="0"/>
              <a:t> </a:t>
            </a:r>
            <a:r>
              <a:rPr lang="fr-FR" b="1" dirty="0" err="1" smtClean="0"/>
              <a:t>goes</a:t>
            </a:r>
            <a:r>
              <a:rPr lang="fr-FR" b="1" dirty="0" smtClean="0"/>
              <a:t> to the zoo ,</a:t>
            </a:r>
            <a:r>
              <a:rPr lang="fr-FR" b="1" dirty="0" err="1" smtClean="0"/>
              <a:t>he</a:t>
            </a:r>
            <a:r>
              <a:rPr lang="fr-FR" b="1" dirty="0" smtClean="0"/>
              <a:t> </a:t>
            </a:r>
            <a:r>
              <a:rPr lang="fr-FR" b="1" dirty="0" err="1" smtClean="0"/>
              <a:t>teaches</a:t>
            </a:r>
            <a:r>
              <a:rPr lang="fr-FR" b="1" dirty="0" smtClean="0"/>
              <a:t> us </a:t>
            </a:r>
            <a:r>
              <a:rPr lang="fr-FR" b="1" dirty="0" err="1" smtClean="0"/>
              <a:t>english</a:t>
            </a:r>
            <a:r>
              <a:rPr lang="fr-FR" b="1" dirty="0" smtClean="0"/>
              <a:t> ,</a:t>
            </a:r>
            <a:r>
              <a:rPr lang="fr-FR" b="1" dirty="0" err="1" smtClean="0"/>
              <a:t>he</a:t>
            </a:r>
            <a:r>
              <a:rPr lang="fr-FR" b="1" dirty="0" smtClean="0"/>
              <a:t> </a:t>
            </a:r>
            <a:r>
              <a:rPr lang="fr-FR" b="1" dirty="0" err="1" smtClean="0"/>
              <a:t>does</a:t>
            </a:r>
            <a:r>
              <a:rPr lang="fr-FR" b="1" dirty="0" smtClean="0"/>
              <a:t> </a:t>
            </a:r>
            <a:r>
              <a:rPr lang="fr-FR" b="1" dirty="0" err="1" smtClean="0"/>
              <a:t>his</a:t>
            </a:r>
            <a:r>
              <a:rPr lang="fr-FR" b="1" dirty="0" smtClean="0"/>
              <a:t> home </a:t>
            </a:r>
            <a:r>
              <a:rPr lang="fr-FR" b="1" dirty="0" err="1" smtClean="0"/>
              <a:t>work</a:t>
            </a:r>
            <a:r>
              <a:rPr lang="fr-FR" b="1" dirty="0" smtClean="0"/>
              <a:t> </a:t>
            </a:r>
          </a:p>
          <a:p>
            <a:pPr marL="0" indent="0">
              <a:buNone/>
            </a:pPr>
            <a:r>
              <a:rPr lang="fr-FR" b="1" dirty="0" err="1" smtClean="0"/>
              <a:t>Verb</a:t>
            </a:r>
            <a:r>
              <a:rPr lang="fr-FR" b="1" dirty="0" smtClean="0"/>
              <a:t> +y                   </a:t>
            </a:r>
            <a:r>
              <a:rPr lang="fr-FR" b="1" dirty="0" err="1" smtClean="0"/>
              <a:t>with</a:t>
            </a:r>
            <a:r>
              <a:rPr lang="fr-FR" b="1" dirty="0" smtClean="0"/>
              <a:t> the </a:t>
            </a:r>
            <a:r>
              <a:rPr lang="fr-FR" b="1" dirty="0" err="1" smtClean="0"/>
              <a:t>third</a:t>
            </a:r>
            <a:r>
              <a:rPr lang="fr-FR" b="1" dirty="0" smtClean="0"/>
              <a:t> </a:t>
            </a:r>
            <a:r>
              <a:rPr lang="fr-FR" b="1" dirty="0" err="1" smtClean="0"/>
              <a:t>personal</a:t>
            </a:r>
            <a:r>
              <a:rPr lang="fr-FR" b="1" dirty="0" smtClean="0"/>
              <a:t> </a:t>
            </a:r>
            <a:r>
              <a:rPr lang="fr-FR" b="1" dirty="0" err="1" smtClean="0"/>
              <a:t>pronouns</a:t>
            </a:r>
            <a:r>
              <a:rPr lang="fr-FR" b="1" dirty="0" smtClean="0"/>
              <a:t> (</a:t>
            </a:r>
            <a:r>
              <a:rPr lang="fr-FR" b="1" dirty="0" err="1" smtClean="0"/>
              <a:t>she</a:t>
            </a:r>
            <a:r>
              <a:rPr lang="fr-FR" b="1" dirty="0" smtClean="0"/>
              <a:t> ,</a:t>
            </a:r>
            <a:r>
              <a:rPr lang="fr-FR" b="1" dirty="0" err="1" smtClean="0"/>
              <a:t>he,it</a:t>
            </a:r>
            <a:r>
              <a:rPr lang="fr-FR" b="1" dirty="0" smtClean="0"/>
              <a:t> )+ </a:t>
            </a:r>
            <a:r>
              <a:rPr lang="fr-FR" b="1" dirty="0" err="1" smtClean="0"/>
              <a:t>ies</a:t>
            </a:r>
            <a:r>
              <a:rPr lang="fr-FR" b="1" dirty="0" smtClean="0"/>
              <a:t>  </a:t>
            </a:r>
          </a:p>
          <a:p>
            <a:pPr marL="0" indent="0">
              <a:buNone/>
            </a:pPr>
            <a:r>
              <a:rPr lang="fr-FR" b="1" dirty="0" err="1" smtClean="0"/>
              <a:t>E.g</a:t>
            </a:r>
            <a:r>
              <a:rPr lang="fr-FR" b="1" dirty="0" smtClean="0"/>
              <a:t> </a:t>
            </a:r>
            <a:r>
              <a:rPr lang="fr-FR" b="1" dirty="0" err="1" smtClean="0"/>
              <a:t>she</a:t>
            </a:r>
            <a:r>
              <a:rPr lang="fr-FR" b="1" dirty="0" smtClean="0"/>
              <a:t> </a:t>
            </a:r>
            <a:r>
              <a:rPr lang="fr-FR" b="1" dirty="0" err="1" smtClean="0"/>
              <a:t>studies</a:t>
            </a:r>
            <a:r>
              <a:rPr lang="fr-FR" b="1" dirty="0" smtClean="0"/>
              <a:t> </a:t>
            </a:r>
            <a:r>
              <a:rPr lang="fr-FR" b="1" dirty="0" err="1" smtClean="0"/>
              <a:t>very</a:t>
            </a:r>
            <a:r>
              <a:rPr lang="fr-FR" b="1" dirty="0" smtClean="0"/>
              <a:t> hard </a:t>
            </a:r>
          </a:p>
        </p:txBody>
      </p:sp>
      <p:sp>
        <p:nvSpPr>
          <p:cNvPr id="4" name="Flèche droite 3"/>
          <p:cNvSpPr/>
          <p:nvPr/>
        </p:nvSpPr>
        <p:spPr>
          <a:xfrm>
            <a:off x="3669792" y="2462784"/>
            <a:ext cx="1377696" cy="8534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Flèche droite 4"/>
          <p:cNvSpPr/>
          <p:nvPr/>
        </p:nvSpPr>
        <p:spPr>
          <a:xfrm>
            <a:off x="2279904" y="3267456"/>
            <a:ext cx="1792224" cy="1463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Flèche droite 5"/>
          <p:cNvSpPr/>
          <p:nvPr/>
        </p:nvSpPr>
        <p:spPr>
          <a:xfrm>
            <a:off x="2487168" y="4169664"/>
            <a:ext cx="1584960" cy="2072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Flèche droite 6"/>
          <p:cNvSpPr/>
          <p:nvPr/>
        </p:nvSpPr>
        <p:spPr>
          <a:xfrm>
            <a:off x="2279904" y="4925568"/>
            <a:ext cx="1097280" cy="1219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40071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>
                <a:solidFill>
                  <a:schemeClr val="accent5">
                    <a:lumMod val="75000"/>
                  </a:schemeClr>
                </a:solidFill>
              </a:rPr>
              <a:t>Form</a:t>
            </a:r>
            <a:r>
              <a:rPr lang="fr-FR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endParaRPr lang="fr-FR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 smtClean="0">
                <a:solidFill>
                  <a:schemeClr val="accent5">
                    <a:lumMod val="75000"/>
                  </a:schemeClr>
                </a:solidFill>
              </a:rPr>
              <a:t>Affirmative sentence </a:t>
            </a:r>
            <a:r>
              <a:rPr lang="fr-FR" b="1" dirty="0" smtClean="0"/>
              <a:t>: S+V+O</a:t>
            </a:r>
          </a:p>
          <a:p>
            <a:pPr marL="0" indent="0">
              <a:buNone/>
            </a:pPr>
            <a:r>
              <a:rPr lang="fr-FR" b="1" dirty="0" err="1" smtClean="0"/>
              <a:t>E.g</a:t>
            </a:r>
            <a:r>
              <a:rPr lang="fr-FR" b="1" dirty="0" smtClean="0"/>
              <a:t> </a:t>
            </a:r>
            <a:r>
              <a:rPr lang="fr-FR" b="1" dirty="0" err="1" smtClean="0"/>
              <a:t>you</a:t>
            </a:r>
            <a:r>
              <a:rPr lang="fr-FR" b="1" dirty="0" smtClean="0"/>
              <a:t> </a:t>
            </a:r>
            <a:r>
              <a:rPr lang="fr-FR" b="1" dirty="0" err="1" smtClean="0"/>
              <a:t>study</a:t>
            </a:r>
            <a:r>
              <a:rPr lang="fr-FR" b="1" dirty="0" smtClean="0"/>
              <a:t> </a:t>
            </a:r>
            <a:r>
              <a:rPr lang="fr-FR" b="1" dirty="0" err="1" smtClean="0"/>
              <a:t>accounting</a:t>
            </a:r>
            <a:r>
              <a:rPr lang="fr-FR" b="1" dirty="0" smtClean="0"/>
              <a:t>  , </a:t>
            </a:r>
            <a:r>
              <a:rPr lang="fr-FR" b="1" dirty="0" err="1" smtClean="0"/>
              <a:t>she</a:t>
            </a:r>
            <a:r>
              <a:rPr lang="fr-FR" b="1" dirty="0" smtClean="0"/>
              <a:t> </a:t>
            </a:r>
            <a:r>
              <a:rPr lang="fr-FR" b="1" dirty="0" err="1" smtClean="0"/>
              <a:t>studies</a:t>
            </a:r>
            <a:r>
              <a:rPr lang="fr-FR" b="1" dirty="0" smtClean="0"/>
              <a:t> </a:t>
            </a:r>
            <a:r>
              <a:rPr lang="fr-FR" b="1" dirty="0" err="1" smtClean="0"/>
              <a:t>bussiness</a:t>
            </a:r>
            <a:endParaRPr lang="fr-FR" b="1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fr-FR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fr-FR" b="1" dirty="0" err="1">
                <a:solidFill>
                  <a:schemeClr val="accent5">
                    <a:lumMod val="75000"/>
                  </a:schemeClr>
                </a:solidFill>
              </a:rPr>
              <a:t>N</a:t>
            </a:r>
            <a:r>
              <a:rPr lang="fr-FR" b="1" dirty="0" err="1" smtClean="0">
                <a:solidFill>
                  <a:schemeClr val="accent5">
                    <a:lumMod val="75000"/>
                  </a:schemeClr>
                </a:solidFill>
              </a:rPr>
              <a:t>egative</a:t>
            </a:r>
            <a:r>
              <a:rPr lang="fr-FR" b="1" dirty="0" smtClean="0">
                <a:solidFill>
                  <a:schemeClr val="accent5">
                    <a:lumMod val="75000"/>
                  </a:schemeClr>
                </a:solidFill>
              </a:rPr>
              <a:t> sentence </a:t>
            </a:r>
            <a:r>
              <a:rPr lang="fr-FR" b="1" dirty="0" err="1" smtClean="0"/>
              <a:t>S+Auxiliary</a:t>
            </a:r>
            <a:r>
              <a:rPr lang="fr-FR" b="1" dirty="0" smtClean="0"/>
              <a:t> </a:t>
            </a:r>
            <a:r>
              <a:rPr lang="fr-FR" b="1" dirty="0" err="1" smtClean="0"/>
              <a:t>verb</a:t>
            </a:r>
            <a:r>
              <a:rPr lang="fr-FR" b="1" dirty="0" smtClean="0"/>
              <a:t>(do ,</a:t>
            </a:r>
            <a:r>
              <a:rPr lang="fr-FR" b="1" dirty="0" err="1" smtClean="0"/>
              <a:t>does</a:t>
            </a:r>
            <a:r>
              <a:rPr lang="fr-FR" b="1" dirty="0" smtClean="0"/>
              <a:t> ) +not +main </a:t>
            </a:r>
            <a:r>
              <a:rPr lang="fr-FR" b="1" dirty="0" err="1" smtClean="0"/>
              <a:t>verb</a:t>
            </a:r>
            <a:r>
              <a:rPr lang="fr-FR" b="1" dirty="0" smtClean="0"/>
              <a:t> +O</a:t>
            </a:r>
          </a:p>
          <a:p>
            <a:pPr marL="0" indent="0">
              <a:buNone/>
            </a:pPr>
            <a:r>
              <a:rPr lang="fr-FR" b="1" dirty="0" err="1" smtClean="0"/>
              <a:t>E.g</a:t>
            </a:r>
            <a:r>
              <a:rPr lang="fr-FR" b="1" dirty="0" smtClean="0"/>
              <a:t>  </a:t>
            </a:r>
            <a:r>
              <a:rPr lang="fr-FR" b="1" dirty="0" err="1" smtClean="0"/>
              <a:t>he</a:t>
            </a:r>
            <a:r>
              <a:rPr lang="fr-FR" b="1" dirty="0" smtClean="0"/>
              <a:t> </a:t>
            </a:r>
            <a:r>
              <a:rPr lang="fr-FR" b="1" dirty="0" err="1" smtClean="0"/>
              <a:t>does</a:t>
            </a:r>
            <a:r>
              <a:rPr lang="fr-FR" b="1" dirty="0" smtClean="0"/>
              <a:t> not </a:t>
            </a:r>
            <a:r>
              <a:rPr lang="fr-FR" b="1" dirty="0" err="1" smtClean="0"/>
              <a:t>work</a:t>
            </a:r>
            <a:r>
              <a:rPr lang="fr-FR" b="1" dirty="0" smtClean="0"/>
              <a:t> </a:t>
            </a:r>
            <a:r>
              <a:rPr lang="fr-FR" b="1" dirty="0" err="1" smtClean="0"/>
              <a:t>very</a:t>
            </a:r>
            <a:r>
              <a:rPr lang="fr-FR" b="1" dirty="0" smtClean="0"/>
              <a:t> hard </a:t>
            </a:r>
            <a:r>
              <a:rPr lang="fr-FR" b="1" dirty="0" smtClean="0"/>
              <a:t>* </a:t>
            </a:r>
            <a:r>
              <a:rPr lang="fr-FR" b="1" dirty="0" err="1" smtClean="0"/>
              <a:t>they</a:t>
            </a:r>
            <a:r>
              <a:rPr lang="fr-FR" b="1" dirty="0" smtClean="0"/>
              <a:t> do not </a:t>
            </a:r>
            <a:r>
              <a:rPr lang="fr-FR" b="1" dirty="0" err="1" smtClean="0"/>
              <a:t>like</a:t>
            </a:r>
            <a:r>
              <a:rPr lang="fr-FR" b="1" dirty="0" smtClean="0"/>
              <a:t> to </a:t>
            </a:r>
            <a:r>
              <a:rPr lang="fr-FR" b="1" dirty="0" err="1" smtClean="0"/>
              <a:t>write</a:t>
            </a:r>
            <a:r>
              <a:rPr lang="fr-FR" b="1" dirty="0" smtClean="0"/>
              <a:t> </a:t>
            </a:r>
          </a:p>
          <a:p>
            <a:r>
              <a:rPr lang="fr-FR" b="1" dirty="0"/>
              <a:t> </a:t>
            </a:r>
            <a:r>
              <a:rPr lang="fr-FR" b="1" dirty="0" smtClean="0"/>
              <a:t>interrogative sentence : </a:t>
            </a:r>
            <a:r>
              <a:rPr lang="fr-FR" b="1" dirty="0" err="1" smtClean="0"/>
              <a:t>Auxiliary</a:t>
            </a:r>
            <a:r>
              <a:rPr lang="fr-FR" b="1" dirty="0" smtClean="0"/>
              <a:t> </a:t>
            </a:r>
            <a:r>
              <a:rPr lang="fr-FR" b="1" dirty="0" err="1" smtClean="0"/>
              <a:t>verb</a:t>
            </a:r>
            <a:r>
              <a:rPr lang="fr-FR" b="1" dirty="0" smtClean="0"/>
              <a:t>(do, </a:t>
            </a:r>
            <a:r>
              <a:rPr lang="fr-FR" b="1" dirty="0" err="1" smtClean="0"/>
              <a:t>does</a:t>
            </a:r>
            <a:r>
              <a:rPr lang="fr-FR" b="1" dirty="0" smtClean="0"/>
              <a:t>)+S + Main </a:t>
            </a:r>
            <a:r>
              <a:rPr lang="fr-FR" b="1" dirty="0" err="1" smtClean="0"/>
              <a:t>verb</a:t>
            </a:r>
            <a:r>
              <a:rPr lang="fr-FR" b="1" dirty="0" smtClean="0"/>
              <a:t> +O ?</a:t>
            </a:r>
          </a:p>
          <a:p>
            <a:pPr marL="0" indent="0">
              <a:buNone/>
            </a:pPr>
            <a:r>
              <a:rPr lang="fr-FR" b="1" dirty="0" err="1" smtClean="0"/>
              <a:t>E.g</a:t>
            </a:r>
            <a:r>
              <a:rPr lang="fr-FR" b="1" dirty="0" smtClean="0"/>
              <a:t> Do </a:t>
            </a:r>
            <a:r>
              <a:rPr lang="fr-FR" b="1" dirty="0" err="1" smtClean="0"/>
              <a:t>you</a:t>
            </a:r>
            <a:r>
              <a:rPr lang="fr-FR" b="1" dirty="0" smtClean="0"/>
              <a:t> </a:t>
            </a:r>
            <a:r>
              <a:rPr lang="fr-FR" b="1" dirty="0" err="1" smtClean="0"/>
              <a:t>work</a:t>
            </a:r>
            <a:r>
              <a:rPr lang="fr-FR" b="1" dirty="0" smtClean="0"/>
              <a:t> </a:t>
            </a:r>
            <a:r>
              <a:rPr lang="fr-FR" b="1" dirty="0" err="1" smtClean="0"/>
              <a:t>here</a:t>
            </a:r>
            <a:r>
              <a:rPr lang="fr-FR" b="1" dirty="0" smtClean="0"/>
              <a:t> ? *</a:t>
            </a:r>
            <a:r>
              <a:rPr lang="fr-FR" b="1" dirty="0" err="1" smtClean="0"/>
              <a:t>Does</a:t>
            </a:r>
            <a:r>
              <a:rPr lang="fr-FR" b="1" dirty="0" smtClean="0"/>
              <a:t> </a:t>
            </a:r>
            <a:r>
              <a:rPr lang="fr-FR" b="1" dirty="0" err="1" smtClean="0"/>
              <a:t>he</a:t>
            </a:r>
            <a:r>
              <a:rPr lang="fr-FR" b="1" dirty="0" smtClean="0"/>
              <a:t> live in </a:t>
            </a:r>
            <a:r>
              <a:rPr lang="fr-FR" b="1" dirty="0" err="1" smtClean="0"/>
              <a:t>Algiers</a:t>
            </a:r>
            <a:r>
              <a:rPr lang="fr-FR" b="1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285134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>
                <a:solidFill>
                  <a:schemeClr val="accent5">
                    <a:lumMod val="75000"/>
                  </a:schemeClr>
                </a:solidFill>
              </a:rPr>
              <a:t>Indicators</a:t>
            </a:r>
            <a:r>
              <a:rPr lang="fr-FR" dirty="0" smtClean="0">
                <a:solidFill>
                  <a:schemeClr val="accent5">
                    <a:lumMod val="75000"/>
                  </a:schemeClr>
                </a:solidFill>
              </a:rPr>
              <a:t> to simple </a:t>
            </a:r>
            <a:r>
              <a:rPr lang="fr-FR" dirty="0" err="1" smtClean="0">
                <a:solidFill>
                  <a:schemeClr val="accent5">
                    <a:lumMod val="75000"/>
                  </a:schemeClr>
                </a:solidFill>
              </a:rPr>
              <a:t>present</a:t>
            </a:r>
            <a:r>
              <a:rPr lang="fr-FR" dirty="0" smtClean="0">
                <a:solidFill>
                  <a:schemeClr val="accent5">
                    <a:lumMod val="75000"/>
                  </a:schemeClr>
                </a:solidFill>
              </a:rPr>
              <a:t> and </a:t>
            </a:r>
            <a:r>
              <a:rPr lang="fr-FR" dirty="0" err="1" smtClean="0">
                <a:solidFill>
                  <a:schemeClr val="accent5">
                    <a:lumMod val="75000"/>
                  </a:schemeClr>
                </a:solidFill>
              </a:rPr>
              <a:t>its</a:t>
            </a:r>
            <a:r>
              <a:rPr lang="fr-FR" dirty="0" smtClean="0">
                <a:solidFill>
                  <a:schemeClr val="accent5">
                    <a:lumMod val="75000"/>
                  </a:schemeClr>
                </a:solidFill>
              </a:rPr>
              <a:t> usages </a:t>
            </a:r>
            <a:endParaRPr lang="fr-FR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 err="1" smtClean="0">
                <a:solidFill>
                  <a:schemeClr val="accent5">
                    <a:lumMod val="75000"/>
                  </a:schemeClr>
                </a:solidFill>
              </a:rPr>
              <a:t>Indicators</a:t>
            </a:r>
            <a:r>
              <a:rPr lang="fr-FR" b="1" dirty="0" smtClean="0">
                <a:solidFill>
                  <a:schemeClr val="accent5">
                    <a:lumMod val="75000"/>
                  </a:schemeClr>
                </a:solidFill>
              </a:rPr>
              <a:t> to simple </a:t>
            </a:r>
            <a:r>
              <a:rPr lang="fr-FR" b="1" dirty="0" err="1" smtClean="0">
                <a:solidFill>
                  <a:schemeClr val="accent5">
                    <a:lumMod val="75000"/>
                  </a:schemeClr>
                </a:solidFill>
              </a:rPr>
              <a:t>present</a:t>
            </a:r>
            <a:r>
              <a:rPr lang="fr-FR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fr-FR" b="1" dirty="0" smtClean="0"/>
              <a:t>: </a:t>
            </a:r>
          </a:p>
          <a:p>
            <a:r>
              <a:rPr lang="fr-FR" b="1" dirty="0" err="1" smtClean="0"/>
              <a:t>Generally</a:t>
            </a:r>
            <a:r>
              <a:rPr lang="fr-FR" b="1" dirty="0" smtClean="0"/>
              <a:t> ,</a:t>
            </a:r>
            <a:r>
              <a:rPr lang="fr-FR" b="1" dirty="0" err="1" smtClean="0"/>
              <a:t>often,never</a:t>
            </a:r>
            <a:r>
              <a:rPr lang="fr-FR" b="1" dirty="0" smtClean="0"/>
              <a:t>, </a:t>
            </a:r>
            <a:r>
              <a:rPr lang="fr-FR" b="1" dirty="0" err="1" smtClean="0"/>
              <a:t>always</a:t>
            </a:r>
            <a:r>
              <a:rPr lang="fr-FR" b="1" dirty="0" smtClean="0"/>
              <a:t> , </a:t>
            </a:r>
            <a:r>
              <a:rPr lang="fr-FR" b="1" dirty="0" err="1" smtClean="0"/>
              <a:t>today</a:t>
            </a:r>
            <a:r>
              <a:rPr lang="fr-FR" b="1" dirty="0" smtClean="0"/>
              <a:t> ,</a:t>
            </a:r>
            <a:r>
              <a:rPr lang="fr-FR" b="1" dirty="0" err="1" smtClean="0"/>
              <a:t>everyday</a:t>
            </a:r>
            <a:r>
              <a:rPr lang="fr-FR" b="1" dirty="0" smtClean="0"/>
              <a:t> , once </a:t>
            </a:r>
            <a:r>
              <a:rPr lang="fr-FR" b="1" dirty="0" err="1" smtClean="0"/>
              <a:t>now</a:t>
            </a:r>
            <a:r>
              <a:rPr lang="fr-FR" b="1" dirty="0" smtClean="0"/>
              <a:t> ,</a:t>
            </a:r>
            <a:r>
              <a:rPr lang="fr-FR" b="1" dirty="0" err="1" smtClean="0"/>
              <a:t>twice</a:t>
            </a:r>
            <a:r>
              <a:rPr lang="fr-FR" b="1" dirty="0" smtClean="0"/>
              <a:t> ,</a:t>
            </a:r>
            <a:r>
              <a:rPr lang="fr-FR" b="1" dirty="0" err="1" smtClean="0"/>
              <a:t>sometimes</a:t>
            </a:r>
            <a:r>
              <a:rPr lang="fr-FR" b="1" dirty="0" smtClean="0"/>
              <a:t> </a:t>
            </a:r>
          </a:p>
          <a:p>
            <a:r>
              <a:rPr lang="fr-FR" b="1" dirty="0" smtClean="0">
                <a:solidFill>
                  <a:schemeClr val="accent5">
                    <a:lumMod val="75000"/>
                  </a:schemeClr>
                </a:solidFill>
              </a:rPr>
              <a:t>Simple </a:t>
            </a:r>
            <a:r>
              <a:rPr lang="fr-FR" b="1" dirty="0" err="1" smtClean="0">
                <a:solidFill>
                  <a:schemeClr val="accent5">
                    <a:lumMod val="75000"/>
                  </a:schemeClr>
                </a:solidFill>
              </a:rPr>
              <a:t>present</a:t>
            </a:r>
            <a:r>
              <a:rPr lang="fr-FR" b="1" dirty="0" smtClean="0">
                <a:solidFill>
                  <a:schemeClr val="accent5">
                    <a:lumMod val="75000"/>
                  </a:schemeClr>
                </a:solidFill>
              </a:rPr>
              <a:t> usages </a:t>
            </a:r>
            <a:r>
              <a:rPr lang="fr-FR" b="1" dirty="0" smtClean="0"/>
              <a:t>:</a:t>
            </a:r>
          </a:p>
          <a:p>
            <a:r>
              <a:rPr lang="fr-FR" b="1" dirty="0" smtClean="0"/>
              <a:t>A- to express </a:t>
            </a:r>
            <a:r>
              <a:rPr lang="fr-FR" b="1" dirty="0" err="1" smtClean="0"/>
              <a:t>general</a:t>
            </a:r>
            <a:r>
              <a:rPr lang="fr-FR" b="1" dirty="0" smtClean="0"/>
              <a:t> </a:t>
            </a:r>
            <a:r>
              <a:rPr lang="fr-FR" b="1" dirty="0" err="1" smtClean="0"/>
              <a:t>truth</a:t>
            </a:r>
            <a:r>
              <a:rPr lang="fr-FR" b="1" dirty="0" smtClean="0"/>
              <a:t> ,</a:t>
            </a:r>
            <a:r>
              <a:rPr lang="fr-FR" b="1" dirty="0" err="1" smtClean="0"/>
              <a:t>e.g</a:t>
            </a:r>
            <a:r>
              <a:rPr lang="fr-FR" b="1" dirty="0" smtClean="0"/>
              <a:t> the </a:t>
            </a:r>
            <a:r>
              <a:rPr lang="fr-FR" b="1" dirty="0" err="1" smtClean="0"/>
              <a:t>sun</a:t>
            </a:r>
            <a:r>
              <a:rPr lang="fr-FR" b="1" dirty="0" smtClean="0"/>
              <a:t> </a:t>
            </a:r>
            <a:r>
              <a:rPr lang="fr-FR" b="1" dirty="0" err="1" smtClean="0"/>
              <a:t>rises</a:t>
            </a:r>
            <a:r>
              <a:rPr lang="fr-FR" b="1" dirty="0" smtClean="0"/>
              <a:t> </a:t>
            </a:r>
            <a:r>
              <a:rPr lang="fr-FR" b="1" dirty="0" err="1" smtClean="0"/>
              <a:t>from</a:t>
            </a:r>
            <a:r>
              <a:rPr lang="fr-FR" b="1" dirty="0" smtClean="0"/>
              <a:t> the East ,and sets in the West </a:t>
            </a:r>
          </a:p>
          <a:p>
            <a:r>
              <a:rPr lang="fr-FR" b="1" dirty="0" smtClean="0"/>
              <a:t>B- to express habits </a:t>
            </a:r>
            <a:r>
              <a:rPr lang="fr-FR" b="1" dirty="0" err="1" smtClean="0"/>
              <a:t>e.g</a:t>
            </a:r>
            <a:r>
              <a:rPr lang="fr-FR" b="1" dirty="0" smtClean="0"/>
              <a:t> business </a:t>
            </a:r>
            <a:r>
              <a:rPr lang="fr-FR" b="1" dirty="0" err="1" smtClean="0"/>
              <a:t>companies</a:t>
            </a:r>
            <a:r>
              <a:rPr lang="fr-FR" b="1" dirty="0" smtClean="0"/>
              <a:t> </a:t>
            </a:r>
            <a:r>
              <a:rPr lang="fr-FR" b="1" dirty="0" err="1" smtClean="0"/>
              <a:t>produce</a:t>
            </a:r>
            <a:r>
              <a:rPr lang="fr-FR" b="1" dirty="0" smtClean="0"/>
              <a:t> and </a:t>
            </a:r>
            <a:r>
              <a:rPr lang="fr-FR" b="1" dirty="0" err="1" smtClean="0"/>
              <a:t>sell</a:t>
            </a:r>
            <a:r>
              <a:rPr lang="fr-FR" b="1" dirty="0" smtClean="0"/>
              <a:t> </a:t>
            </a:r>
            <a:r>
              <a:rPr lang="fr-FR" b="1" dirty="0" err="1" smtClean="0"/>
              <a:t>goods</a:t>
            </a:r>
            <a:r>
              <a:rPr lang="fr-FR" b="1" dirty="0" smtClean="0"/>
              <a:t> </a:t>
            </a:r>
          </a:p>
          <a:p>
            <a:r>
              <a:rPr lang="fr-FR" b="1" dirty="0" smtClean="0"/>
              <a:t>C- to express </a:t>
            </a:r>
            <a:r>
              <a:rPr lang="fr-FR" b="1" dirty="0" err="1" smtClean="0"/>
              <a:t>unchanging</a:t>
            </a:r>
            <a:r>
              <a:rPr lang="fr-FR" b="1" dirty="0" smtClean="0"/>
              <a:t> situation </a:t>
            </a:r>
            <a:r>
              <a:rPr lang="fr-FR" b="1" dirty="0" err="1" smtClean="0"/>
              <a:t>e.g</a:t>
            </a:r>
            <a:r>
              <a:rPr lang="fr-FR" b="1" dirty="0" smtClean="0"/>
              <a:t> </a:t>
            </a:r>
            <a:r>
              <a:rPr lang="fr-FR" b="1" dirty="0" err="1" smtClean="0"/>
              <a:t>this</a:t>
            </a:r>
            <a:r>
              <a:rPr lang="fr-FR" b="1" dirty="0" smtClean="0"/>
              <a:t> man </a:t>
            </a:r>
            <a:r>
              <a:rPr lang="fr-FR" b="1" dirty="0" err="1" smtClean="0"/>
              <a:t>works</a:t>
            </a:r>
            <a:r>
              <a:rPr lang="fr-FR" b="1" dirty="0" smtClean="0"/>
              <a:t> in </a:t>
            </a:r>
            <a:r>
              <a:rPr lang="fr-FR" b="1" dirty="0" err="1" smtClean="0"/>
              <a:t>industrial</a:t>
            </a:r>
            <a:r>
              <a:rPr lang="fr-FR" b="1" dirty="0" smtClean="0"/>
              <a:t> </a:t>
            </a:r>
            <a:r>
              <a:rPr lang="fr-FR" b="1" dirty="0" err="1" smtClean="0"/>
              <a:t>company</a:t>
            </a:r>
            <a:r>
              <a:rPr lang="fr-FR" b="1" dirty="0" smtClean="0"/>
              <a:t> </a:t>
            </a:r>
          </a:p>
          <a:p>
            <a:r>
              <a:rPr lang="fr-FR" b="1" dirty="0" smtClean="0"/>
              <a:t>D- to </a:t>
            </a:r>
            <a:r>
              <a:rPr lang="fr-FR" b="1" dirty="0" err="1" smtClean="0"/>
              <a:t>give</a:t>
            </a:r>
            <a:r>
              <a:rPr lang="fr-FR" b="1" dirty="0" smtClean="0"/>
              <a:t> instructions , and directions  </a:t>
            </a:r>
            <a:r>
              <a:rPr lang="fr-FR" b="1" dirty="0" err="1" smtClean="0"/>
              <a:t>e.g</a:t>
            </a:r>
            <a:r>
              <a:rPr lang="fr-FR" b="1" dirty="0" smtClean="0"/>
              <a:t> </a:t>
            </a:r>
            <a:r>
              <a:rPr lang="fr-FR" b="1" dirty="0" err="1" smtClean="0"/>
              <a:t>tou</a:t>
            </a:r>
            <a:r>
              <a:rPr lang="fr-FR" b="1" dirty="0" smtClean="0"/>
              <a:t> </a:t>
            </a:r>
            <a:r>
              <a:rPr lang="fr-FR" b="1" dirty="0" err="1" smtClean="0"/>
              <a:t>walk</a:t>
            </a:r>
            <a:r>
              <a:rPr lang="fr-FR" b="1" dirty="0" smtClean="0"/>
              <a:t> 100 </a:t>
            </a:r>
            <a:r>
              <a:rPr lang="fr-FR" b="1" dirty="0" err="1" smtClean="0"/>
              <a:t>meters</a:t>
            </a:r>
            <a:r>
              <a:rPr lang="fr-FR" b="1" dirty="0" smtClean="0"/>
              <a:t> ,</a:t>
            </a:r>
            <a:r>
              <a:rPr lang="fr-FR" b="1" dirty="0" err="1" smtClean="0"/>
              <a:t>then</a:t>
            </a:r>
            <a:r>
              <a:rPr lang="fr-FR" b="1" dirty="0" smtClean="0"/>
              <a:t> </a:t>
            </a:r>
            <a:r>
              <a:rPr lang="fr-FR" b="1" dirty="0" err="1" smtClean="0"/>
              <a:t>you</a:t>
            </a:r>
            <a:r>
              <a:rPr lang="fr-FR" b="1" dirty="0" smtClean="0"/>
              <a:t> </a:t>
            </a:r>
            <a:r>
              <a:rPr lang="fr-FR" b="1" dirty="0" err="1" smtClean="0"/>
              <a:t>turn</a:t>
            </a:r>
            <a:r>
              <a:rPr lang="fr-FR" b="1" dirty="0" smtClean="0"/>
              <a:t> </a:t>
            </a:r>
            <a:r>
              <a:rPr lang="fr-FR" b="1" dirty="0" err="1" smtClean="0"/>
              <a:t>left</a:t>
            </a:r>
            <a:r>
              <a:rPr lang="fr-FR" b="1" dirty="0" smtClean="0"/>
              <a:t> </a:t>
            </a:r>
          </a:p>
          <a:p>
            <a:r>
              <a:rPr lang="fr-FR" b="1" dirty="0" smtClean="0"/>
              <a:t>E- to express </a:t>
            </a:r>
            <a:r>
              <a:rPr lang="fr-FR" b="1" dirty="0" err="1" smtClean="0"/>
              <a:t>fixed</a:t>
            </a:r>
            <a:r>
              <a:rPr lang="fr-FR" b="1" dirty="0" smtClean="0"/>
              <a:t> arrangements </a:t>
            </a:r>
            <a:r>
              <a:rPr lang="fr-FR" b="1" dirty="0" err="1" smtClean="0"/>
              <a:t>e.g</a:t>
            </a:r>
            <a:r>
              <a:rPr lang="fr-FR" b="1" dirty="0" smtClean="0"/>
              <a:t> the session </a:t>
            </a:r>
            <a:r>
              <a:rPr lang="fr-FR" b="1" dirty="0" err="1" smtClean="0"/>
              <a:t>starts</a:t>
            </a:r>
            <a:r>
              <a:rPr lang="fr-FR" b="1" dirty="0" smtClean="0"/>
              <a:t> at 11,20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13317691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 </a:t>
            </a:r>
            <a:r>
              <a:rPr lang="fr-FR" dirty="0" smtClean="0">
                <a:solidFill>
                  <a:schemeClr val="accent5">
                    <a:lumMod val="75000"/>
                  </a:schemeClr>
                </a:solidFill>
              </a:rPr>
              <a:t>the Simple </a:t>
            </a:r>
            <a:r>
              <a:rPr lang="fr-FR" dirty="0" err="1" smtClean="0">
                <a:solidFill>
                  <a:schemeClr val="accent5">
                    <a:lumMod val="75000"/>
                  </a:schemeClr>
                </a:solidFill>
              </a:rPr>
              <a:t>past</a:t>
            </a:r>
            <a:r>
              <a:rPr lang="fr-FR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endParaRPr lang="fr-FR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 err="1" smtClean="0">
                <a:solidFill>
                  <a:schemeClr val="accent5">
                    <a:lumMod val="75000"/>
                  </a:schemeClr>
                </a:solidFill>
              </a:rPr>
              <a:t>Definition</a:t>
            </a:r>
            <a:r>
              <a:rPr lang="fr-FR" b="1" dirty="0" smtClean="0"/>
              <a:t> : </a:t>
            </a:r>
            <a:r>
              <a:rPr lang="fr-FR" b="1" dirty="0" err="1" smtClean="0"/>
              <a:t>it</a:t>
            </a:r>
            <a:r>
              <a:rPr lang="fr-FR" b="1" dirty="0" smtClean="0"/>
              <a:t> </a:t>
            </a:r>
            <a:r>
              <a:rPr lang="fr-FR" b="1" dirty="0" err="1" smtClean="0"/>
              <a:t>is</a:t>
            </a:r>
            <a:r>
              <a:rPr lang="fr-FR" b="1" dirty="0" smtClean="0"/>
              <a:t> </a:t>
            </a:r>
            <a:r>
              <a:rPr lang="fr-FR" b="1" dirty="0" err="1" smtClean="0"/>
              <a:t>used</a:t>
            </a:r>
            <a:r>
              <a:rPr lang="fr-FR" b="1" dirty="0" smtClean="0"/>
              <a:t> to express an action </a:t>
            </a:r>
            <a:r>
              <a:rPr lang="fr-FR" b="1" dirty="0" err="1" smtClean="0"/>
              <a:t>that</a:t>
            </a:r>
            <a:r>
              <a:rPr lang="fr-FR" b="1" dirty="0" smtClean="0"/>
              <a:t> </a:t>
            </a:r>
            <a:r>
              <a:rPr lang="fr-FR" b="1" dirty="0" err="1" smtClean="0"/>
              <a:t>happened</a:t>
            </a:r>
            <a:r>
              <a:rPr lang="fr-FR" b="1" dirty="0" smtClean="0"/>
              <a:t> , or </a:t>
            </a:r>
            <a:r>
              <a:rPr lang="fr-FR" b="1" dirty="0" err="1" smtClean="0"/>
              <a:t>completed</a:t>
            </a:r>
            <a:r>
              <a:rPr lang="fr-FR" b="1" dirty="0" smtClean="0"/>
              <a:t> in the </a:t>
            </a:r>
            <a:r>
              <a:rPr lang="fr-FR" b="1" dirty="0" err="1" smtClean="0"/>
              <a:t>past</a:t>
            </a:r>
            <a:r>
              <a:rPr lang="fr-FR" b="1" dirty="0" smtClean="0"/>
              <a:t> </a:t>
            </a:r>
            <a:r>
              <a:rPr lang="fr-FR" b="1" dirty="0" smtClean="0"/>
              <a:t>, </a:t>
            </a:r>
            <a:r>
              <a:rPr lang="fr-FR" b="1" dirty="0" err="1" smtClean="0"/>
              <a:t>e,g</a:t>
            </a:r>
            <a:r>
              <a:rPr lang="fr-FR" b="1" dirty="0" smtClean="0"/>
              <a:t> i </a:t>
            </a:r>
            <a:r>
              <a:rPr lang="fr-FR" b="1" dirty="0" err="1" smtClean="0"/>
              <a:t>watched</a:t>
            </a:r>
            <a:r>
              <a:rPr lang="fr-FR" b="1" dirty="0" smtClean="0"/>
              <a:t> the </a:t>
            </a:r>
            <a:r>
              <a:rPr lang="fr-FR" b="1" dirty="0" err="1" smtClean="0"/>
              <a:t>movie</a:t>
            </a:r>
            <a:r>
              <a:rPr lang="fr-FR" b="1" dirty="0" smtClean="0"/>
              <a:t> </a:t>
            </a:r>
            <a:r>
              <a:rPr lang="fr-FR" b="1" dirty="0" err="1" smtClean="0"/>
              <a:t>yesterday</a:t>
            </a:r>
            <a:r>
              <a:rPr lang="fr-FR" b="1" dirty="0" smtClean="0"/>
              <a:t> * </a:t>
            </a:r>
            <a:r>
              <a:rPr lang="fr-FR" b="1" dirty="0" err="1" smtClean="0"/>
              <a:t>he</a:t>
            </a:r>
            <a:r>
              <a:rPr lang="fr-FR" b="1" dirty="0" smtClean="0"/>
              <a:t> </a:t>
            </a:r>
            <a:r>
              <a:rPr lang="fr-FR" b="1" dirty="0" err="1" smtClean="0"/>
              <a:t>accounted</a:t>
            </a:r>
            <a:r>
              <a:rPr lang="fr-FR" b="1" dirty="0" smtClean="0"/>
              <a:t> all the </a:t>
            </a:r>
            <a:r>
              <a:rPr lang="fr-FR" b="1" dirty="0" err="1" smtClean="0"/>
              <a:t>sellings</a:t>
            </a:r>
            <a:endParaRPr lang="fr-FR" b="1" dirty="0" smtClean="0"/>
          </a:p>
          <a:p>
            <a:r>
              <a:rPr lang="fr-FR" b="1" dirty="0" err="1" smtClean="0"/>
              <a:t>Verb</a:t>
            </a:r>
            <a:r>
              <a:rPr lang="fr-FR" b="1" dirty="0" smtClean="0"/>
              <a:t> </a:t>
            </a:r>
          </a:p>
          <a:p>
            <a:pPr marL="0" indent="0">
              <a:buNone/>
            </a:pPr>
            <a:r>
              <a:rPr lang="fr-FR" b="1" dirty="0"/>
              <a:t> </a:t>
            </a:r>
            <a:r>
              <a:rPr lang="fr-FR" b="1" dirty="0" err="1" smtClean="0"/>
              <a:t>verb</a:t>
            </a:r>
            <a:r>
              <a:rPr lang="fr-FR" b="1" dirty="0" smtClean="0"/>
              <a:t> + </a:t>
            </a:r>
            <a:r>
              <a:rPr lang="fr-FR" b="1" dirty="0" err="1" smtClean="0"/>
              <a:t>ed</a:t>
            </a:r>
            <a:r>
              <a:rPr lang="fr-FR" b="1" dirty="0" smtClean="0"/>
              <a:t> (All </a:t>
            </a:r>
            <a:r>
              <a:rPr lang="fr-FR" b="1" dirty="0" err="1" smtClean="0"/>
              <a:t>pronouns</a:t>
            </a:r>
            <a:r>
              <a:rPr lang="fr-FR" b="1" dirty="0" smtClean="0"/>
              <a:t> )                        </a:t>
            </a:r>
            <a:r>
              <a:rPr lang="fr-FR" b="1" dirty="0" err="1" smtClean="0"/>
              <a:t>regular</a:t>
            </a:r>
            <a:r>
              <a:rPr lang="fr-FR" b="1" dirty="0" smtClean="0"/>
              <a:t> </a:t>
            </a:r>
            <a:r>
              <a:rPr lang="fr-FR" b="1" dirty="0" err="1" smtClean="0"/>
              <a:t>verbs</a:t>
            </a:r>
            <a:r>
              <a:rPr lang="fr-FR" b="1" dirty="0" smtClean="0"/>
              <a:t> </a:t>
            </a:r>
          </a:p>
          <a:p>
            <a:pPr marL="0" indent="0">
              <a:buNone/>
            </a:pPr>
            <a:r>
              <a:rPr lang="fr-FR" b="1" dirty="0" err="1" smtClean="0"/>
              <a:t>E.g</a:t>
            </a:r>
            <a:r>
              <a:rPr lang="fr-FR" b="1" dirty="0" smtClean="0"/>
              <a:t> </a:t>
            </a:r>
            <a:r>
              <a:rPr lang="fr-FR" b="1" dirty="0" err="1" smtClean="0"/>
              <a:t>he</a:t>
            </a:r>
            <a:r>
              <a:rPr lang="fr-FR" b="1" dirty="0" smtClean="0"/>
              <a:t> </a:t>
            </a:r>
            <a:r>
              <a:rPr lang="fr-FR" b="1" dirty="0" err="1" smtClean="0"/>
              <a:t>moved</a:t>
            </a:r>
            <a:r>
              <a:rPr lang="fr-FR" b="1" dirty="0" smtClean="0"/>
              <a:t> </a:t>
            </a:r>
            <a:r>
              <a:rPr lang="fr-FR" b="1" dirty="0" err="1" smtClean="0"/>
              <a:t>from</a:t>
            </a:r>
            <a:r>
              <a:rPr lang="fr-FR" b="1" dirty="0" smtClean="0"/>
              <a:t> </a:t>
            </a:r>
            <a:r>
              <a:rPr lang="fr-FR" b="1" dirty="0" err="1" smtClean="0"/>
              <a:t>his</a:t>
            </a:r>
            <a:r>
              <a:rPr lang="fr-FR" b="1" dirty="0" smtClean="0"/>
              <a:t> place </a:t>
            </a:r>
          </a:p>
          <a:p>
            <a:pPr marL="0" indent="0">
              <a:buNone/>
            </a:pPr>
            <a:r>
              <a:rPr lang="fr-FR" b="1" dirty="0"/>
              <a:t> </a:t>
            </a:r>
            <a:r>
              <a:rPr lang="fr-FR" b="1" dirty="0" err="1" smtClean="0"/>
              <a:t>irregular</a:t>
            </a:r>
            <a:r>
              <a:rPr lang="fr-FR" b="1" dirty="0" smtClean="0"/>
              <a:t> </a:t>
            </a:r>
            <a:r>
              <a:rPr lang="fr-FR" b="1" dirty="0" err="1" smtClean="0"/>
              <a:t>verbs</a:t>
            </a:r>
            <a:r>
              <a:rPr lang="fr-FR" b="1" dirty="0" smtClean="0"/>
              <a:t>                       made ,</a:t>
            </a:r>
            <a:r>
              <a:rPr lang="fr-FR" b="1" dirty="0" err="1" smtClean="0"/>
              <a:t>thought</a:t>
            </a:r>
            <a:r>
              <a:rPr lang="fr-FR" b="1" dirty="0" smtClean="0"/>
              <a:t> ,</a:t>
            </a:r>
            <a:r>
              <a:rPr lang="fr-FR" b="1" dirty="0" err="1" smtClean="0"/>
              <a:t>bought</a:t>
            </a:r>
            <a:r>
              <a:rPr lang="fr-FR" b="1" dirty="0" smtClean="0"/>
              <a:t> ,</a:t>
            </a:r>
            <a:r>
              <a:rPr lang="fr-FR" b="1" dirty="0" err="1" smtClean="0"/>
              <a:t>wrote</a:t>
            </a:r>
            <a:r>
              <a:rPr lang="fr-FR" b="1" dirty="0" smtClean="0"/>
              <a:t> ,</a:t>
            </a:r>
            <a:r>
              <a:rPr lang="fr-FR" b="1" dirty="0" err="1" smtClean="0"/>
              <a:t>spoke</a:t>
            </a:r>
            <a:r>
              <a:rPr lang="fr-FR" b="1" dirty="0" smtClean="0"/>
              <a:t> ,</a:t>
            </a:r>
            <a:r>
              <a:rPr lang="fr-FR" b="1" dirty="0" err="1" smtClean="0"/>
              <a:t>understood</a:t>
            </a:r>
            <a:r>
              <a:rPr lang="fr-FR" b="1" dirty="0" smtClean="0"/>
              <a:t> ,</a:t>
            </a:r>
            <a:r>
              <a:rPr lang="fr-FR" b="1" dirty="0" err="1" smtClean="0"/>
              <a:t>took</a:t>
            </a:r>
            <a:r>
              <a:rPr lang="fr-FR" b="1" dirty="0" smtClean="0"/>
              <a:t> , </a:t>
            </a:r>
            <a:r>
              <a:rPr lang="fr-FR" b="1" dirty="0" err="1" smtClean="0"/>
              <a:t>got</a:t>
            </a:r>
            <a:r>
              <a:rPr lang="fr-FR" b="1" dirty="0" smtClean="0"/>
              <a:t> ,</a:t>
            </a:r>
            <a:r>
              <a:rPr lang="fr-FR" b="1" dirty="0" err="1" smtClean="0"/>
              <a:t>went</a:t>
            </a:r>
            <a:r>
              <a:rPr lang="fr-FR" b="1" dirty="0" smtClean="0"/>
              <a:t> ,</a:t>
            </a:r>
            <a:r>
              <a:rPr lang="fr-FR" b="1" dirty="0" err="1" smtClean="0"/>
              <a:t>did</a:t>
            </a:r>
            <a:r>
              <a:rPr lang="fr-FR" b="1" dirty="0" smtClean="0"/>
              <a:t> ,</a:t>
            </a:r>
            <a:r>
              <a:rPr lang="fr-FR" b="1" dirty="0" err="1" smtClean="0"/>
              <a:t>had</a:t>
            </a:r>
            <a:r>
              <a:rPr lang="fr-FR" b="1" dirty="0" smtClean="0"/>
              <a:t> </a:t>
            </a:r>
            <a:r>
              <a:rPr lang="fr-FR" b="1" dirty="0" err="1" smtClean="0"/>
              <a:t>became</a:t>
            </a:r>
            <a:r>
              <a:rPr lang="fr-FR" b="1" dirty="0" smtClean="0"/>
              <a:t> ,</a:t>
            </a:r>
            <a:r>
              <a:rPr lang="fr-FR" b="1" dirty="0" err="1" smtClean="0"/>
              <a:t>left</a:t>
            </a:r>
            <a:r>
              <a:rPr lang="fr-FR" b="1" dirty="0" smtClean="0"/>
              <a:t> , </a:t>
            </a:r>
            <a:r>
              <a:rPr lang="fr-FR" b="1" dirty="0" err="1" smtClean="0"/>
              <a:t>saw</a:t>
            </a:r>
            <a:r>
              <a:rPr lang="fr-FR" b="1" dirty="0" smtClean="0"/>
              <a:t> </a:t>
            </a:r>
          </a:p>
          <a:p>
            <a:pPr marL="0" indent="0">
              <a:buNone/>
            </a:pPr>
            <a:endParaRPr lang="fr-FR" b="1" dirty="0"/>
          </a:p>
          <a:p>
            <a:pPr marL="0" indent="0">
              <a:buNone/>
            </a:pPr>
            <a:endParaRPr lang="fr-FR" b="1" dirty="0" smtClean="0"/>
          </a:p>
          <a:p>
            <a:pPr marL="0" indent="0">
              <a:buNone/>
            </a:pPr>
            <a:endParaRPr lang="fr-FR" b="1" dirty="0"/>
          </a:p>
          <a:p>
            <a:pPr marL="0" indent="0">
              <a:buNone/>
            </a:pPr>
            <a:endParaRPr lang="fr-FR" b="1" dirty="0" smtClean="0"/>
          </a:p>
        </p:txBody>
      </p:sp>
      <p:sp>
        <p:nvSpPr>
          <p:cNvPr id="4" name="Flèche droite 3"/>
          <p:cNvSpPr/>
          <p:nvPr/>
        </p:nvSpPr>
        <p:spPr>
          <a:xfrm>
            <a:off x="4407109" y="3612629"/>
            <a:ext cx="1304144" cy="16489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Flèche droite 4"/>
          <p:cNvSpPr/>
          <p:nvPr/>
        </p:nvSpPr>
        <p:spPr>
          <a:xfrm>
            <a:off x="3357797" y="4467070"/>
            <a:ext cx="1274164" cy="14990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97840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>
                <a:solidFill>
                  <a:schemeClr val="accent5">
                    <a:lumMod val="75000"/>
                  </a:schemeClr>
                </a:solidFill>
              </a:rPr>
              <a:t>form</a:t>
            </a:r>
            <a:endParaRPr lang="fr-FR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 smtClean="0">
                <a:solidFill>
                  <a:schemeClr val="accent5">
                    <a:lumMod val="75000"/>
                  </a:schemeClr>
                </a:solidFill>
              </a:rPr>
              <a:t>Affirmative sentence   </a:t>
            </a:r>
            <a:r>
              <a:rPr lang="fr-FR" b="1" dirty="0" smtClean="0"/>
              <a:t>S+V ( in the </a:t>
            </a:r>
            <a:r>
              <a:rPr lang="fr-FR" b="1" dirty="0" err="1" smtClean="0"/>
              <a:t>past</a:t>
            </a:r>
            <a:r>
              <a:rPr lang="fr-FR" b="1" dirty="0" smtClean="0"/>
              <a:t> ) +O </a:t>
            </a:r>
          </a:p>
          <a:p>
            <a:pPr marL="0" indent="0">
              <a:buNone/>
            </a:pPr>
            <a:r>
              <a:rPr lang="fr-FR" b="1" dirty="0" err="1" smtClean="0"/>
              <a:t>E.g</a:t>
            </a:r>
            <a:r>
              <a:rPr lang="fr-FR" b="1" dirty="0" smtClean="0"/>
              <a:t> the </a:t>
            </a:r>
            <a:r>
              <a:rPr lang="fr-FR" b="1" dirty="0" err="1" smtClean="0"/>
              <a:t>organization</a:t>
            </a:r>
            <a:r>
              <a:rPr lang="fr-FR" b="1" dirty="0"/>
              <a:t> </a:t>
            </a:r>
            <a:r>
              <a:rPr lang="fr-FR" b="1" dirty="0" err="1" smtClean="0"/>
              <a:t>included</a:t>
            </a:r>
            <a:r>
              <a:rPr lang="fr-FR" b="1" dirty="0" smtClean="0"/>
              <a:t> </a:t>
            </a:r>
            <a:r>
              <a:rPr lang="fr-FR" b="1" dirty="0" err="1" smtClean="0"/>
              <a:t>many</a:t>
            </a:r>
            <a:r>
              <a:rPr lang="fr-FR" b="1" dirty="0" smtClean="0"/>
              <a:t> </a:t>
            </a:r>
            <a:r>
              <a:rPr lang="fr-FR" b="1" dirty="0" err="1" smtClean="0"/>
              <a:t>industrial</a:t>
            </a:r>
            <a:r>
              <a:rPr lang="fr-FR" b="1" dirty="0" smtClean="0"/>
              <a:t> </a:t>
            </a:r>
            <a:r>
              <a:rPr lang="fr-FR" b="1" dirty="0" err="1" smtClean="0"/>
              <a:t>companies</a:t>
            </a:r>
            <a:r>
              <a:rPr lang="fr-FR" b="1" dirty="0" smtClean="0"/>
              <a:t> </a:t>
            </a:r>
          </a:p>
          <a:p>
            <a:r>
              <a:rPr lang="fr-FR" b="1" dirty="0" err="1" smtClean="0">
                <a:solidFill>
                  <a:schemeClr val="accent5">
                    <a:lumMod val="75000"/>
                  </a:schemeClr>
                </a:solidFill>
              </a:rPr>
              <a:t>Negative</a:t>
            </a:r>
            <a:r>
              <a:rPr lang="fr-FR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fr-FR" b="1" dirty="0" err="1" smtClean="0">
                <a:solidFill>
                  <a:schemeClr val="accent5">
                    <a:lumMod val="75000"/>
                  </a:schemeClr>
                </a:solidFill>
              </a:rPr>
              <a:t>snetence</a:t>
            </a:r>
            <a:r>
              <a:rPr lang="fr-FR" b="1" dirty="0" smtClean="0">
                <a:solidFill>
                  <a:schemeClr val="accent5">
                    <a:lumMod val="75000"/>
                  </a:schemeClr>
                </a:solidFill>
              </a:rPr>
              <a:t>  </a:t>
            </a:r>
            <a:r>
              <a:rPr lang="fr-FR" b="1" dirty="0" err="1" smtClean="0"/>
              <a:t>S+did</a:t>
            </a:r>
            <a:r>
              <a:rPr lang="fr-FR" b="1" dirty="0" smtClean="0"/>
              <a:t> +not +main </a:t>
            </a:r>
            <a:r>
              <a:rPr lang="fr-FR" b="1" dirty="0" err="1" smtClean="0"/>
              <a:t>verb</a:t>
            </a:r>
            <a:r>
              <a:rPr lang="fr-FR" b="1" dirty="0" smtClean="0"/>
              <a:t> +O</a:t>
            </a:r>
          </a:p>
          <a:p>
            <a:pPr marL="0" indent="0">
              <a:buNone/>
            </a:pPr>
            <a:r>
              <a:rPr lang="fr-FR" b="1" dirty="0" err="1" smtClean="0"/>
              <a:t>E.g</a:t>
            </a:r>
            <a:r>
              <a:rPr lang="fr-FR" b="1" dirty="0" smtClean="0"/>
              <a:t> the organisation  </a:t>
            </a:r>
            <a:r>
              <a:rPr lang="fr-FR" b="1" dirty="0" err="1" smtClean="0"/>
              <a:t>did</a:t>
            </a:r>
            <a:r>
              <a:rPr lang="fr-FR" b="1" dirty="0" smtClean="0"/>
              <a:t> not </a:t>
            </a:r>
            <a:r>
              <a:rPr lang="fr-FR" b="1" dirty="0" err="1" smtClean="0"/>
              <a:t>incluDe</a:t>
            </a:r>
            <a:r>
              <a:rPr lang="fr-FR" b="1" dirty="0" smtClean="0"/>
              <a:t> </a:t>
            </a:r>
            <a:r>
              <a:rPr lang="fr-FR" b="1" dirty="0" err="1" smtClean="0"/>
              <a:t>many</a:t>
            </a:r>
            <a:r>
              <a:rPr lang="fr-FR" b="1" dirty="0" smtClean="0"/>
              <a:t> </a:t>
            </a:r>
            <a:r>
              <a:rPr lang="fr-FR" b="1" dirty="0" err="1" smtClean="0"/>
              <a:t>industrial</a:t>
            </a:r>
            <a:r>
              <a:rPr lang="fr-FR" b="1" dirty="0" smtClean="0"/>
              <a:t> </a:t>
            </a:r>
            <a:r>
              <a:rPr lang="fr-FR" b="1" dirty="0" err="1" smtClean="0"/>
              <a:t>companies</a:t>
            </a:r>
            <a:r>
              <a:rPr lang="fr-FR" b="1" dirty="0" smtClean="0"/>
              <a:t> </a:t>
            </a:r>
          </a:p>
          <a:p>
            <a:r>
              <a:rPr lang="fr-FR" b="1" dirty="0" smtClean="0">
                <a:solidFill>
                  <a:schemeClr val="accent5">
                    <a:lumMod val="75000"/>
                  </a:schemeClr>
                </a:solidFill>
              </a:rPr>
              <a:t>Interrogative sentence  </a:t>
            </a:r>
            <a:r>
              <a:rPr lang="fr-FR" b="1" dirty="0" err="1" smtClean="0"/>
              <a:t>Did</a:t>
            </a:r>
            <a:r>
              <a:rPr lang="fr-FR" b="1" dirty="0" smtClean="0"/>
              <a:t> +</a:t>
            </a:r>
            <a:r>
              <a:rPr lang="fr-FR" b="1" dirty="0" err="1" smtClean="0"/>
              <a:t>S+main</a:t>
            </a:r>
            <a:r>
              <a:rPr lang="fr-FR" b="1" dirty="0" smtClean="0"/>
              <a:t> </a:t>
            </a:r>
            <a:r>
              <a:rPr lang="fr-FR" b="1" dirty="0" err="1" smtClean="0"/>
              <a:t>verb</a:t>
            </a:r>
            <a:r>
              <a:rPr lang="fr-FR" b="1" dirty="0" smtClean="0"/>
              <a:t> +O +? </a:t>
            </a:r>
          </a:p>
          <a:p>
            <a:pPr marL="0" indent="0">
              <a:buNone/>
            </a:pPr>
            <a:r>
              <a:rPr lang="fr-FR" b="1" dirty="0" err="1" smtClean="0"/>
              <a:t>E.g</a:t>
            </a:r>
            <a:r>
              <a:rPr lang="fr-FR" b="1" dirty="0" smtClean="0"/>
              <a:t>  </a:t>
            </a:r>
            <a:r>
              <a:rPr lang="fr-FR" b="1" dirty="0" err="1" smtClean="0"/>
              <a:t>Did</a:t>
            </a:r>
            <a:r>
              <a:rPr lang="fr-FR" b="1" dirty="0" smtClean="0"/>
              <a:t> the </a:t>
            </a:r>
            <a:r>
              <a:rPr lang="fr-FR" b="1" dirty="0" err="1" smtClean="0"/>
              <a:t>organization</a:t>
            </a:r>
            <a:r>
              <a:rPr lang="fr-FR" b="1" dirty="0" smtClean="0"/>
              <a:t>  </a:t>
            </a:r>
            <a:r>
              <a:rPr lang="fr-FR" b="1" dirty="0" err="1" smtClean="0"/>
              <a:t>include</a:t>
            </a:r>
            <a:r>
              <a:rPr lang="fr-FR" b="1" dirty="0" smtClean="0"/>
              <a:t>  </a:t>
            </a:r>
            <a:r>
              <a:rPr lang="fr-FR" b="1" dirty="0" err="1" smtClean="0"/>
              <a:t>many</a:t>
            </a:r>
            <a:r>
              <a:rPr lang="fr-FR" b="1" dirty="0" smtClean="0"/>
              <a:t> </a:t>
            </a:r>
            <a:r>
              <a:rPr lang="fr-FR" b="1" dirty="0" err="1" smtClean="0"/>
              <a:t>industrial</a:t>
            </a:r>
            <a:r>
              <a:rPr lang="fr-FR" b="1" dirty="0" smtClean="0"/>
              <a:t> </a:t>
            </a:r>
            <a:r>
              <a:rPr lang="fr-FR" b="1" dirty="0" err="1" smtClean="0"/>
              <a:t>companies</a:t>
            </a:r>
            <a:r>
              <a:rPr lang="fr-FR" b="1" dirty="0" smtClean="0"/>
              <a:t> </a:t>
            </a:r>
            <a:r>
              <a:rPr lang="fr-FR" dirty="0" smtClean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7676615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accent5">
                    <a:lumMod val="75000"/>
                  </a:schemeClr>
                </a:solidFill>
              </a:rPr>
              <a:t>INDICATORS OF SIMPLE PAST AND ITS USAGES </a:t>
            </a:r>
            <a:endParaRPr lang="fr-FR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251678" y="2181070"/>
            <a:ext cx="10178322" cy="3593591"/>
          </a:xfrm>
        </p:spPr>
        <p:txBody>
          <a:bodyPr>
            <a:normAutofit fontScale="92500" lnSpcReduction="10000"/>
          </a:bodyPr>
          <a:lstStyle/>
          <a:p>
            <a:r>
              <a:rPr lang="fr-FR" b="1" dirty="0" err="1" smtClean="0">
                <a:solidFill>
                  <a:schemeClr val="accent5">
                    <a:lumMod val="75000"/>
                  </a:schemeClr>
                </a:solidFill>
              </a:rPr>
              <a:t>Indicators</a:t>
            </a:r>
            <a:r>
              <a:rPr lang="fr-FR" b="1" dirty="0" smtClean="0">
                <a:solidFill>
                  <a:schemeClr val="accent5">
                    <a:lumMod val="75000"/>
                  </a:schemeClr>
                </a:solidFill>
              </a:rPr>
              <a:t> of the simple </a:t>
            </a:r>
            <a:r>
              <a:rPr lang="fr-FR" b="1" dirty="0" err="1" smtClean="0">
                <a:solidFill>
                  <a:schemeClr val="accent5">
                    <a:lumMod val="75000"/>
                  </a:schemeClr>
                </a:solidFill>
              </a:rPr>
              <a:t>past</a:t>
            </a:r>
            <a:r>
              <a:rPr lang="fr-FR" b="1" dirty="0" smtClean="0">
                <a:solidFill>
                  <a:schemeClr val="accent5">
                    <a:lumMod val="75000"/>
                  </a:schemeClr>
                </a:solidFill>
              </a:rPr>
              <a:t>  </a:t>
            </a:r>
            <a:r>
              <a:rPr lang="fr-FR" b="1" dirty="0" smtClean="0"/>
              <a:t>:</a:t>
            </a:r>
          </a:p>
          <a:p>
            <a:pPr marL="0" indent="0">
              <a:buNone/>
            </a:pPr>
            <a:r>
              <a:rPr lang="fr-FR" b="1" dirty="0" err="1" smtClean="0"/>
              <a:t>Ago</a:t>
            </a:r>
            <a:r>
              <a:rPr lang="fr-FR" b="1" dirty="0" smtClean="0"/>
              <a:t> ,</a:t>
            </a:r>
            <a:r>
              <a:rPr lang="fr-FR" b="1" dirty="0" err="1" smtClean="0"/>
              <a:t>yestrday</a:t>
            </a:r>
            <a:r>
              <a:rPr lang="fr-FR" b="1" dirty="0" smtClean="0"/>
              <a:t>  ,</a:t>
            </a:r>
            <a:r>
              <a:rPr lang="fr-FR" b="1" dirty="0" err="1" smtClean="0"/>
              <a:t>when</a:t>
            </a:r>
            <a:r>
              <a:rPr lang="fr-FR" b="1" dirty="0" smtClean="0"/>
              <a:t> , in +date ,last </a:t>
            </a:r>
            <a:r>
              <a:rPr lang="fr-FR" b="1" dirty="0" err="1" smtClean="0"/>
              <a:t>year</a:t>
            </a:r>
            <a:r>
              <a:rPr lang="fr-FR" b="1" dirty="0" smtClean="0"/>
              <a:t>(time ,</a:t>
            </a:r>
            <a:r>
              <a:rPr lang="fr-FR" b="1" dirty="0" err="1" smtClean="0"/>
              <a:t>week</a:t>
            </a:r>
            <a:r>
              <a:rPr lang="fr-FR" b="1" dirty="0" smtClean="0"/>
              <a:t>… 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b="1" dirty="0"/>
              <a:t> </a:t>
            </a:r>
            <a:r>
              <a:rPr lang="fr-FR" b="1" dirty="0" smtClean="0">
                <a:solidFill>
                  <a:schemeClr val="accent5">
                    <a:lumMod val="75000"/>
                  </a:schemeClr>
                </a:solidFill>
              </a:rPr>
              <a:t>S</a:t>
            </a:r>
            <a:r>
              <a:rPr lang="fr-FR" b="1" dirty="0" smtClean="0">
                <a:solidFill>
                  <a:schemeClr val="accent5">
                    <a:lumMod val="75000"/>
                  </a:schemeClr>
                </a:solidFill>
              </a:rPr>
              <a:t>imple </a:t>
            </a:r>
            <a:r>
              <a:rPr lang="fr-FR" b="1" dirty="0" err="1" smtClean="0">
                <a:solidFill>
                  <a:schemeClr val="accent5">
                    <a:lumMod val="75000"/>
                  </a:schemeClr>
                </a:solidFill>
              </a:rPr>
              <a:t>past</a:t>
            </a:r>
            <a:r>
              <a:rPr lang="fr-FR" b="1" dirty="0" smtClean="0">
                <a:solidFill>
                  <a:schemeClr val="accent5">
                    <a:lumMod val="75000"/>
                  </a:schemeClr>
                </a:solidFill>
              </a:rPr>
              <a:t> usages </a:t>
            </a:r>
            <a:r>
              <a:rPr lang="fr-FR" b="1" dirty="0" smtClean="0"/>
              <a:t>: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b="1" dirty="0" smtClean="0"/>
              <a:t>A – To express an action </a:t>
            </a:r>
            <a:r>
              <a:rPr lang="fr-FR" b="1" dirty="0" err="1" smtClean="0"/>
              <a:t>started</a:t>
            </a:r>
            <a:r>
              <a:rPr lang="fr-FR" b="1" dirty="0"/>
              <a:t> </a:t>
            </a:r>
            <a:r>
              <a:rPr lang="fr-FR" b="1" dirty="0" smtClean="0"/>
              <a:t>,and </a:t>
            </a:r>
            <a:r>
              <a:rPr lang="fr-FR" b="1" dirty="0" err="1" smtClean="0"/>
              <a:t>finished</a:t>
            </a:r>
            <a:r>
              <a:rPr lang="fr-FR" b="1" dirty="0" smtClean="0"/>
              <a:t> in the </a:t>
            </a:r>
            <a:r>
              <a:rPr lang="fr-FR" b="1" dirty="0" err="1" smtClean="0"/>
              <a:t>past</a:t>
            </a:r>
            <a:r>
              <a:rPr lang="fr-FR" b="1" dirty="0" smtClean="0"/>
              <a:t>   </a:t>
            </a:r>
            <a:r>
              <a:rPr lang="fr-FR" b="1" dirty="0" err="1" smtClean="0"/>
              <a:t>E,g</a:t>
            </a:r>
            <a:r>
              <a:rPr lang="fr-FR" b="1" dirty="0" smtClean="0"/>
              <a:t>  i </a:t>
            </a:r>
            <a:r>
              <a:rPr lang="fr-FR" b="1" dirty="0" err="1" smtClean="0"/>
              <a:t>saw</a:t>
            </a:r>
            <a:r>
              <a:rPr lang="fr-FR" b="1" dirty="0" smtClean="0"/>
              <a:t> a </a:t>
            </a:r>
            <a:r>
              <a:rPr lang="fr-FR" b="1" dirty="0" err="1" smtClean="0"/>
              <a:t>movie</a:t>
            </a:r>
            <a:r>
              <a:rPr lang="fr-FR" b="1" dirty="0" smtClean="0"/>
              <a:t> </a:t>
            </a:r>
            <a:r>
              <a:rPr lang="fr-FR" b="1" dirty="0" err="1" smtClean="0"/>
              <a:t>yesterday</a:t>
            </a:r>
            <a:r>
              <a:rPr lang="fr-FR" b="1" dirty="0" smtClean="0"/>
              <a:t> 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b="1" dirty="0" smtClean="0"/>
              <a:t>B – To </a:t>
            </a:r>
            <a:r>
              <a:rPr lang="fr-FR" b="1" dirty="0" err="1" smtClean="0"/>
              <a:t>list</a:t>
            </a:r>
            <a:r>
              <a:rPr lang="fr-FR" b="1" dirty="0" smtClean="0"/>
              <a:t> a </a:t>
            </a:r>
            <a:r>
              <a:rPr lang="fr-FR" b="1" dirty="0" err="1" smtClean="0"/>
              <a:t>series</a:t>
            </a:r>
            <a:r>
              <a:rPr lang="fr-FR" b="1" dirty="0" smtClean="0"/>
              <a:t> of </a:t>
            </a:r>
            <a:r>
              <a:rPr lang="fr-FR" b="1" dirty="0" err="1" smtClean="0"/>
              <a:t>comleted</a:t>
            </a:r>
            <a:r>
              <a:rPr lang="fr-FR" b="1" dirty="0" smtClean="0"/>
              <a:t> actions in the </a:t>
            </a:r>
            <a:r>
              <a:rPr lang="fr-FR" b="1" dirty="0" err="1" smtClean="0"/>
              <a:t>past</a:t>
            </a:r>
            <a:r>
              <a:rPr lang="fr-FR" b="1" dirty="0" smtClean="0"/>
              <a:t>  </a:t>
            </a:r>
            <a:r>
              <a:rPr lang="fr-FR" b="1" dirty="0" err="1" smtClean="0"/>
              <a:t>E,g</a:t>
            </a:r>
            <a:r>
              <a:rPr lang="fr-FR" b="1" dirty="0" smtClean="0"/>
              <a:t> i </a:t>
            </a:r>
            <a:r>
              <a:rPr lang="fr-FR" b="1" dirty="0" err="1" smtClean="0"/>
              <a:t>finished</a:t>
            </a:r>
            <a:r>
              <a:rPr lang="fr-FR" b="1" dirty="0" smtClean="0"/>
              <a:t> </a:t>
            </a:r>
            <a:r>
              <a:rPr lang="fr-FR" b="1" dirty="0" err="1" smtClean="0"/>
              <a:t>my</a:t>
            </a:r>
            <a:r>
              <a:rPr lang="fr-FR" b="1" dirty="0" smtClean="0"/>
              <a:t> </a:t>
            </a:r>
            <a:r>
              <a:rPr lang="fr-FR" b="1" dirty="0" err="1" smtClean="0"/>
              <a:t>work</a:t>
            </a:r>
            <a:r>
              <a:rPr lang="fr-FR" b="1" dirty="0" smtClean="0"/>
              <a:t> , </a:t>
            </a:r>
            <a:r>
              <a:rPr lang="fr-FR" b="1" dirty="0" err="1" smtClean="0"/>
              <a:t>walked</a:t>
            </a:r>
            <a:r>
              <a:rPr lang="fr-FR" b="1" dirty="0" smtClean="0"/>
              <a:t> to the </a:t>
            </a:r>
            <a:r>
              <a:rPr lang="fr-FR" b="1" dirty="0" err="1" smtClean="0"/>
              <a:t>beach</a:t>
            </a:r>
            <a:r>
              <a:rPr lang="fr-FR" b="1" dirty="0" smtClean="0"/>
              <a:t> and </a:t>
            </a:r>
            <a:r>
              <a:rPr lang="fr-FR" b="1" dirty="0" err="1" smtClean="0"/>
              <a:t>found</a:t>
            </a:r>
            <a:r>
              <a:rPr lang="fr-FR" b="1" dirty="0" smtClean="0"/>
              <a:t> a </a:t>
            </a:r>
            <a:r>
              <a:rPr lang="fr-FR" b="1" dirty="0" err="1" smtClean="0"/>
              <a:t>nice</a:t>
            </a:r>
            <a:r>
              <a:rPr lang="fr-FR" b="1" dirty="0" smtClean="0"/>
              <a:t> place to </a:t>
            </a:r>
            <a:r>
              <a:rPr lang="fr-FR" b="1" dirty="0" err="1" smtClean="0"/>
              <a:t>swim</a:t>
            </a:r>
            <a:r>
              <a:rPr lang="fr-FR" b="1" dirty="0" smtClean="0"/>
              <a:t>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b="1" dirty="0" smtClean="0"/>
              <a:t>C – To </a:t>
            </a:r>
            <a:r>
              <a:rPr lang="fr-FR" b="1" dirty="0" err="1" smtClean="0"/>
              <a:t>describe</a:t>
            </a:r>
            <a:r>
              <a:rPr lang="fr-FR" b="1" dirty="0" smtClean="0"/>
              <a:t> a habit  </a:t>
            </a:r>
            <a:r>
              <a:rPr lang="fr-FR" b="1" dirty="0" err="1" smtClean="0"/>
              <a:t>which</a:t>
            </a:r>
            <a:r>
              <a:rPr lang="fr-FR" b="1" dirty="0" smtClean="0"/>
              <a:t> </a:t>
            </a:r>
            <a:r>
              <a:rPr lang="fr-FR" b="1" dirty="0" err="1" smtClean="0"/>
              <a:t>stopped</a:t>
            </a:r>
            <a:r>
              <a:rPr lang="fr-FR" b="1" dirty="0" smtClean="0"/>
              <a:t> in the </a:t>
            </a:r>
            <a:r>
              <a:rPr lang="fr-FR" b="1" dirty="0" err="1" smtClean="0"/>
              <a:t>past</a:t>
            </a:r>
            <a:r>
              <a:rPr lang="fr-FR" b="1" dirty="0" smtClean="0"/>
              <a:t> </a:t>
            </a:r>
            <a:r>
              <a:rPr lang="fr-FR" b="1" dirty="0" err="1" smtClean="0"/>
              <a:t>E,g</a:t>
            </a:r>
            <a:r>
              <a:rPr lang="fr-FR" b="1" dirty="0" smtClean="0"/>
              <a:t> i </a:t>
            </a:r>
            <a:r>
              <a:rPr lang="fr-FR" b="1" dirty="0" err="1" smtClean="0"/>
              <a:t>played</a:t>
            </a:r>
            <a:r>
              <a:rPr lang="fr-FR" b="1" dirty="0" smtClean="0"/>
              <a:t> football </a:t>
            </a:r>
            <a:r>
              <a:rPr lang="fr-FR" b="1" dirty="0" err="1" smtClean="0"/>
              <a:t>with</a:t>
            </a:r>
            <a:r>
              <a:rPr lang="fr-FR" b="1" dirty="0" smtClean="0"/>
              <a:t> Amine in the club 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b="1" dirty="0" smtClean="0"/>
              <a:t>D – </a:t>
            </a:r>
            <a:r>
              <a:rPr lang="fr-FR" b="1" dirty="0"/>
              <a:t>T</a:t>
            </a:r>
            <a:r>
              <a:rPr lang="fr-FR" b="1" dirty="0" smtClean="0"/>
              <a:t>his </a:t>
            </a:r>
            <a:r>
              <a:rPr lang="fr-FR" b="1" dirty="0" err="1" smtClean="0"/>
              <a:t>tense</a:t>
            </a:r>
            <a:r>
              <a:rPr lang="fr-FR" b="1" dirty="0" smtClean="0"/>
              <a:t> </a:t>
            </a:r>
            <a:r>
              <a:rPr lang="fr-FR" b="1" dirty="0" err="1" smtClean="0"/>
              <a:t>can</a:t>
            </a:r>
            <a:r>
              <a:rPr lang="fr-FR" b="1" dirty="0" smtClean="0"/>
              <a:t> </a:t>
            </a:r>
            <a:r>
              <a:rPr lang="fr-FR" b="1" dirty="0" err="1" smtClean="0"/>
              <a:t>be</a:t>
            </a:r>
            <a:r>
              <a:rPr lang="fr-FR" b="1" dirty="0" smtClean="0"/>
              <a:t> </a:t>
            </a:r>
            <a:r>
              <a:rPr lang="fr-FR" b="1" dirty="0" err="1" smtClean="0"/>
              <a:t>used</a:t>
            </a:r>
            <a:r>
              <a:rPr lang="fr-FR" b="1" dirty="0" smtClean="0"/>
              <a:t> </a:t>
            </a:r>
            <a:r>
              <a:rPr lang="fr-FR" b="1" dirty="0" err="1" smtClean="0"/>
              <a:t>with</a:t>
            </a:r>
            <a:r>
              <a:rPr lang="fr-FR" b="1" dirty="0" smtClean="0"/>
              <a:t> a duration </a:t>
            </a:r>
            <a:r>
              <a:rPr lang="fr-FR" b="1" dirty="0" err="1" smtClean="0"/>
              <a:t>which</a:t>
            </a:r>
            <a:r>
              <a:rPr lang="fr-FR" b="1" dirty="0" smtClean="0"/>
              <a:t> </a:t>
            </a:r>
            <a:r>
              <a:rPr lang="fr-FR" b="1" dirty="0" err="1" smtClean="0"/>
              <a:t>started</a:t>
            </a:r>
            <a:r>
              <a:rPr lang="fr-FR" b="1" dirty="0"/>
              <a:t> </a:t>
            </a:r>
            <a:r>
              <a:rPr lang="fr-FR" b="1" dirty="0" smtClean="0"/>
              <a:t>,and </a:t>
            </a:r>
            <a:r>
              <a:rPr lang="fr-FR" b="1" dirty="0" err="1" smtClean="0"/>
              <a:t>stopped</a:t>
            </a:r>
            <a:r>
              <a:rPr lang="fr-FR" b="1" dirty="0" smtClean="0"/>
              <a:t> in the </a:t>
            </a:r>
            <a:r>
              <a:rPr lang="fr-FR" b="1" dirty="0" err="1" smtClean="0"/>
              <a:t>past</a:t>
            </a:r>
            <a:r>
              <a:rPr lang="fr-FR" b="1" dirty="0" smtClean="0"/>
              <a:t> </a:t>
            </a:r>
            <a:r>
              <a:rPr lang="fr-FR" b="1" dirty="0" err="1" smtClean="0"/>
              <a:t>E,g</a:t>
            </a:r>
            <a:r>
              <a:rPr lang="fr-FR" b="1" dirty="0" smtClean="0"/>
              <a:t> last </a:t>
            </a:r>
            <a:r>
              <a:rPr lang="fr-FR" b="1" dirty="0" err="1" smtClean="0"/>
              <a:t>year</a:t>
            </a:r>
            <a:r>
              <a:rPr lang="fr-FR" b="1" dirty="0" smtClean="0"/>
              <a:t> ,</a:t>
            </a:r>
            <a:r>
              <a:rPr lang="fr-FR" b="1" dirty="0" err="1" smtClean="0"/>
              <a:t>my</a:t>
            </a:r>
            <a:r>
              <a:rPr lang="fr-FR" b="1" dirty="0" smtClean="0"/>
              <a:t> </a:t>
            </a:r>
            <a:r>
              <a:rPr lang="fr-FR" b="1" dirty="0" err="1" smtClean="0"/>
              <a:t>friend</a:t>
            </a:r>
            <a:r>
              <a:rPr lang="fr-FR" b="1" dirty="0" smtClean="0"/>
              <a:t> </a:t>
            </a:r>
            <a:r>
              <a:rPr lang="fr-FR" b="1" dirty="0" err="1" smtClean="0"/>
              <a:t>graduated</a:t>
            </a:r>
            <a:r>
              <a:rPr lang="fr-FR" b="1" dirty="0" smtClean="0"/>
              <a:t> .</a:t>
            </a:r>
          </a:p>
        </p:txBody>
      </p:sp>
    </p:spTree>
    <p:extLst>
      <p:ext uri="{BB962C8B-B14F-4D97-AF65-F5344CB8AC3E}">
        <p14:creationId xmlns:p14="http://schemas.microsoft.com/office/powerpoint/2010/main" val="38529185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accent5">
                    <a:lumMod val="75000"/>
                  </a:schemeClr>
                </a:solidFill>
              </a:rPr>
              <a:t>The simple future </a:t>
            </a:r>
            <a:endParaRPr lang="fr-FR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 err="1" smtClean="0">
                <a:solidFill>
                  <a:schemeClr val="accent5">
                    <a:lumMod val="75000"/>
                  </a:schemeClr>
                </a:solidFill>
              </a:rPr>
              <a:t>Definition</a:t>
            </a:r>
            <a:r>
              <a:rPr lang="fr-FR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fr-FR" b="1" dirty="0" smtClean="0"/>
              <a:t>: </a:t>
            </a:r>
            <a:r>
              <a:rPr lang="fr-FR" b="1" dirty="0" err="1" smtClean="0"/>
              <a:t>it</a:t>
            </a:r>
            <a:r>
              <a:rPr lang="fr-FR" b="1" dirty="0" smtClean="0"/>
              <a:t> </a:t>
            </a:r>
            <a:r>
              <a:rPr lang="fr-FR" b="1" dirty="0" err="1" smtClean="0"/>
              <a:t>is</a:t>
            </a:r>
            <a:r>
              <a:rPr lang="fr-FR" b="1" dirty="0" smtClean="0"/>
              <a:t> </a:t>
            </a:r>
            <a:r>
              <a:rPr lang="fr-FR" b="1" dirty="0" err="1" smtClean="0"/>
              <a:t>used</a:t>
            </a:r>
            <a:r>
              <a:rPr lang="fr-FR" b="1" dirty="0" smtClean="0"/>
              <a:t> to express  an action  </a:t>
            </a:r>
            <a:r>
              <a:rPr lang="fr-FR" b="1" dirty="0" err="1" smtClean="0"/>
              <a:t>which</a:t>
            </a:r>
            <a:r>
              <a:rPr lang="fr-FR" b="1" dirty="0" smtClean="0"/>
              <a:t> has not </a:t>
            </a:r>
            <a:r>
              <a:rPr lang="fr-FR" b="1" dirty="0" err="1" smtClean="0"/>
              <a:t>occured</a:t>
            </a:r>
            <a:r>
              <a:rPr lang="fr-FR" b="1" dirty="0" smtClean="0"/>
              <a:t> </a:t>
            </a:r>
            <a:r>
              <a:rPr lang="fr-FR" b="1" dirty="0" err="1" smtClean="0"/>
              <a:t>yet</a:t>
            </a:r>
            <a:r>
              <a:rPr lang="fr-FR" b="1" dirty="0" smtClean="0"/>
              <a:t> , and </a:t>
            </a:r>
            <a:r>
              <a:rPr lang="fr-FR" b="1" dirty="0" err="1" smtClean="0"/>
              <a:t>will</a:t>
            </a:r>
            <a:r>
              <a:rPr lang="fr-FR" b="1" dirty="0" smtClean="0"/>
              <a:t> </a:t>
            </a:r>
            <a:r>
              <a:rPr lang="fr-FR" b="1" dirty="0" err="1" smtClean="0"/>
              <a:t>occur</a:t>
            </a:r>
            <a:r>
              <a:rPr lang="fr-FR" b="1" dirty="0" smtClean="0"/>
              <a:t> in the future </a:t>
            </a:r>
            <a:r>
              <a:rPr lang="fr-FR" b="1" dirty="0" err="1" smtClean="0"/>
              <a:t>E,g</a:t>
            </a:r>
            <a:r>
              <a:rPr lang="fr-FR" b="1" dirty="0" smtClean="0"/>
              <a:t> I </a:t>
            </a:r>
            <a:r>
              <a:rPr lang="fr-FR" b="1" dirty="0" err="1" smtClean="0"/>
              <a:t>will</a:t>
            </a:r>
            <a:r>
              <a:rPr lang="fr-FR" b="1" dirty="0" smtClean="0"/>
              <a:t> go to the zoo </a:t>
            </a:r>
            <a:r>
              <a:rPr lang="fr-FR" b="1" dirty="0" err="1" smtClean="0"/>
              <a:t>tomorrow</a:t>
            </a:r>
            <a:r>
              <a:rPr lang="fr-FR" b="1" dirty="0" smtClean="0"/>
              <a:t> (the </a:t>
            </a:r>
            <a:r>
              <a:rPr lang="fr-FR" b="1" dirty="0" err="1" smtClean="0"/>
              <a:t>person</a:t>
            </a:r>
            <a:r>
              <a:rPr lang="fr-FR" b="1" dirty="0" smtClean="0"/>
              <a:t> </a:t>
            </a:r>
            <a:r>
              <a:rPr lang="fr-FR" b="1" dirty="0" err="1" smtClean="0"/>
              <a:t>intends</a:t>
            </a:r>
            <a:r>
              <a:rPr lang="fr-FR" b="1" dirty="0" smtClean="0"/>
              <a:t> for </a:t>
            </a:r>
            <a:r>
              <a:rPr lang="fr-FR" b="1" dirty="0" err="1" smtClean="0"/>
              <a:t>visit</a:t>
            </a:r>
            <a:r>
              <a:rPr lang="fr-FR" b="1" dirty="0" smtClean="0"/>
              <a:t>  </a:t>
            </a:r>
            <a:r>
              <a:rPr lang="fr-FR" b="1" dirty="0" err="1" smtClean="0"/>
              <a:t>tomorrow</a:t>
            </a:r>
            <a:r>
              <a:rPr lang="fr-FR" b="1" dirty="0" smtClean="0"/>
              <a:t> to the zoo</a:t>
            </a:r>
          </a:p>
          <a:p>
            <a:r>
              <a:rPr lang="fr-FR" b="1" dirty="0" err="1" smtClean="0">
                <a:solidFill>
                  <a:schemeClr val="accent5">
                    <a:lumMod val="75000"/>
                  </a:schemeClr>
                </a:solidFill>
              </a:rPr>
              <a:t>Verbs</a:t>
            </a:r>
            <a:r>
              <a:rPr lang="fr-FR" b="1" dirty="0" smtClean="0"/>
              <a:t> :Will / </a:t>
            </a:r>
            <a:r>
              <a:rPr lang="fr-FR" b="1" dirty="0" err="1" smtClean="0"/>
              <a:t>shall</a:t>
            </a:r>
            <a:r>
              <a:rPr lang="fr-FR" b="1" dirty="0" smtClean="0"/>
              <a:t>  +</a:t>
            </a:r>
            <a:r>
              <a:rPr lang="fr-FR" b="1" dirty="0" err="1" smtClean="0"/>
              <a:t>verb</a:t>
            </a:r>
            <a:r>
              <a:rPr lang="fr-FR" b="1" dirty="0" smtClean="0"/>
              <a:t> on the base </a:t>
            </a:r>
            <a:r>
              <a:rPr lang="fr-FR" b="1" dirty="0" err="1" smtClean="0"/>
              <a:t>form</a:t>
            </a:r>
            <a:r>
              <a:rPr lang="fr-FR" b="1" dirty="0" smtClean="0"/>
              <a:t> </a:t>
            </a:r>
          </a:p>
          <a:p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541688187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Badge</Template>
  <TotalTime>155</TotalTime>
  <Words>787</Words>
  <Application>Microsoft Office PowerPoint</Application>
  <PresentationFormat>Grand écran</PresentationFormat>
  <Paragraphs>69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6" baseType="lpstr">
      <vt:lpstr>Arial</vt:lpstr>
      <vt:lpstr>Gill Sans MT</vt:lpstr>
      <vt:lpstr>Impact</vt:lpstr>
      <vt:lpstr>Wingdings</vt:lpstr>
      <vt:lpstr>Badge</vt:lpstr>
      <vt:lpstr>Tensesof english</vt:lpstr>
      <vt:lpstr>The SIMPLE PRESENT</vt:lpstr>
      <vt:lpstr>verbs</vt:lpstr>
      <vt:lpstr>Form </vt:lpstr>
      <vt:lpstr>Indicators to simple present and its usages </vt:lpstr>
      <vt:lpstr> the Simple past </vt:lpstr>
      <vt:lpstr>form</vt:lpstr>
      <vt:lpstr>INDICATORS OF SIMPLE PAST AND ITS USAGES </vt:lpstr>
      <vt:lpstr>The simple future </vt:lpstr>
      <vt:lpstr>Form </vt:lpstr>
      <vt:lpstr>INDICATORS OF THE SIMPLE FUTURE AND ITS USAGES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Tensesof english</dc:title>
  <dc:creator>pc</dc:creator>
  <cp:lastModifiedBy>pc</cp:lastModifiedBy>
  <cp:revision>14</cp:revision>
  <dcterms:created xsi:type="dcterms:W3CDTF">2021-01-24T10:35:30Z</dcterms:created>
  <dcterms:modified xsi:type="dcterms:W3CDTF">2021-01-25T21:43:05Z</dcterms:modified>
</cp:coreProperties>
</file>