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310" r:id="rId2"/>
    <p:sldId id="335" r:id="rId3"/>
    <p:sldId id="334" r:id="rId4"/>
    <p:sldId id="311" r:id="rId5"/>
    <p:sldId id="319" r:id="rId6"/>
    <p:sldId id="343" r:id="rId7"/>
    <p:sldId id="341" r:id="rId8"/>
    <p:sldId id="342" r:id="rId9"/>
    <p:sldId id="344" r:id="rId10"/>
    <p:sldId id="345" r:id="rId11"/>
    <p:sldId id="346" r:id="rId12"/>
    <p:sldId id="348" r:id="rId13"/>
    <p:sldId id="350" r:id="rId14"/>
    <p:sldId id="349" r:id="rId15"/>
    <p:sldId id="351" r:id="rId16"/>
    <p:sldId id="352" r:id="rId17"/>
    <p:sldId id="353" r:id="rId18"/>
    <p:sldId id="354" r:id="rId19"/>
    <p:sldId id="355" r:id="rId20"/>
  </p:sldIdLst>
  <p:sldSz cx="9906000" cy="6858000" type="A4"/>
  <p:notesSz cx="6858000" cy="9144000"/>
  <p:defaultTextStyle>
    <a:defPPr>
      <a:defRPr lang="en-US"/>
    </a:defPPr>
    <a:lvl1pPr algn="r" rtl="1" fontAlgn="base">
      <a:spcBef>
        <a:spcPct val="0"/>
      </a:spcBef>
      <a:spcAft>
        <a:spcPct val="0"/>
      </a:spcAft>
      <a:defRPr kern="1200">
        <a:solidFill>
          <a:schemeClr val="tx1"/>
        </a:solidFill>
        <a:latin typeface="Arial" pitchFamily="34" charset="0"/>
        <a:ea typeface="+mn-ea"/>
        <a:cs typeface="Arial" pitchFamily="34" charset="0"/>
      </a:defRPr>
    </a:lvl1pPr>
    <a:lvl2pPr marL="457200" algn="r" rtl="1" fontAlgn="base">
      <a:spcBef>
        <a:spcPct val="0"/>
      </a:spcBef>
      <a:spcAft>
        <a:spcPct val="0"/>
      </a:spcAft>
      <a:defRPr kern="1200">
        <a:solidFill>
          <a:schemeClr val="tx1"/>
        </a:solidFill>
        <a:latin typeface="Arial" pitchFamily="34" charset="0"/>
        <a:ea typeface="+mn-ea"/>
        <a:cs typeface="Arial" pitchFamily="34" charset="0"/>
      </a:defRPr>
    </a:lvl2pPr>
    <a:lvl3pPr marL="914400" algn="r" rtl="1" fontAlgn="base">
      <a:spcBef>
        <a:spcPct val="0"/>
      </a:spcBef>
      <a:spcAft>
        <a:spcPct val="0"/>
      </a:spcAft>
      <a:defRPr kern="1200">
        <a:solidFill>
          <a:schemeClr val="tx1"/>
        </a:solidFill>
        <a:latin typeface="Arial" pitchFamily="34" charset="0"/>
        <a:ea typeface="+mn-ea"/>
        <a:cs typeface="Arial" pitchFamily="34" charset="0"/>
      </a:defRPr>
    </a:lvl3pPr>
    <a:lvl4pPr marL="1371600" algn="r" rtl="1" fontAlgn="base">
      <a:spcBef>
        <a:spcPct val="0"/>
      </a:spcBef>
      <a:spcAft>
        <a:spcPct val="0"/>
      </a:spcAft>
      <a:defRPr kern="1200">
        <a:solidFill>
          <a:schemeClr val="tx1"/>
        </a:solidFill>
        <a:latin typeface="Arial" pitchFamily="34" charset="0"/>
        <a:ea typeface="+mn-ea"/>
        <a:cs typeface="Arial" pitchFamily="34" charset="0"/>
      </a:defRPr>
    </a:lvl4pPr>
    <a:lvl5pPr marL="1828800" algn="r" rtl="1" fontAlgn="base">
      <a:spcBef>
        <a:spcPct val="0"/>
      </a:spcBef>
      <a:spcAft>
        <a:spcPct val="0"/>
      </a:spcAft>
      <a:defRPr kern="1200">
        <a:solidFill>
          <a:schemeClr val="tx1"/>
        </a:solidFill>
        <a:latin typeface="Arial" pitchFamily="34" charset="0"/>
        <a:ea typeface="+mn-ea"/>
        <a:cs typeface="Arial" pitchFamily="34" charset="0"/>
      </a:defRPr>
    </a:lvl5pPr>
    <a:lvl6pPr marL="2286000" algn="r" defTabSz="914400" rtl="1" eaLnBrk="1" latinLnBrk="0" hangingPunct="1">
      <a:defRPr kern="1200">
        <a:solidFill>
          <a:schemeClr val="tx1"/>
        </a:solidFill>
        <a:latin typeface="Arial" pitchFamily="34" charset="0"/>
        <a:ea typeface="+mn-ea"/>
        <a:cs typeface="Arial" pitchFamily="34" charset="0"/>
      </a:defRPr>
    </a:lvl6pPr>
    <a:lvl7pPr marL="2743200" algn="r" defTabSz="914400" rtl="1" eaLnBrk="1" latinLnBrk="0" hangingPunct="1">
      <a:defRPr kern="1200">
        <a:solidFill>
          <a:schemeClr val="tx1"/>
        </a:solidFill>
        <a:latin typeface="Arial" pitchFamily="34" charset="0"/>
        <a:ea typeface="+mn-ea"/>
        <a:cs typeface="Arial" pitchFamily="34" charset="0"/>
      </a:defRPr>
    </a:lvl7pPr>
    <a:lvl8pPr marL="3200400" algn="r" defTabSz="914400" rtl="1" eaLnBrk="1" latinLnBrk="0" hangingPunct="1">
      <a:defRPr kern="1200">
        <a:solidFill>
          <a:schemeClr val="tx1"/>
        </a:solidFill>
        <a:latin typeface="Arial" pitchFamily="34" charset="0"/>
        <a:ea typeface="+mn-ea"/>
        <a:cs typeface="Arial" pitchFamily="34" charset="0"/>
      </a:defRPr>
    </a:lvl8pPr>
    <a:lvl9pPr marL="3657600" algn="r" defTabSz="914400" rtl="1"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9791B"/>
    <a:srgbClr val="013E36"/>
    <a:srgbClr val="FF3300"/>
    <a:srgbClr val="AB1A25"/>
    <a:srgbClr val="3B84AF"/>
    <a:srgbClr val="009900"/>
    <a:srgbClr val="AD9968"/>
    <a:srgbClr val="00263A"/>
    <a:srgbClr val="709256"/>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4" autoAdjust="0"/>
  </p:normalViewPr>
  <p:slideViewPr>
    <p:cSldViewPr>
      <p:cViewPr varScale="1">
        <p:scale>
          <a:sx n="62" d="100"/>
          <a:sy n="62" d="100"/>
        </p:scale>
        <p:origin x="1236" y="40"/>
      </p:cViewPr>
      <p:guideLst>
        <p:guide orient="horz" pos="2160"/>
        <p:guide pos="312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rtl="0"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rtl="0" fontAlgn="auto">
              <a:spcBef>
                <a:spcPts val="0"/>
              </a:spcBef>
              <a:spcAft>
                <a:spcPts val="0"/>
              </a:spcAft>
              <a:defRPr sz="1200">
                <a:latin typeface="+mn-lt"/>
                <a:cs typeface="+mn-cs"/>
              </a:defRPr>
            </a:lvl1pPr>
          </a:lstStyle>
          <a:p>
            <a:pPr>
              <a:defRPr/>
            </a:pPr>
            <a:fld id="{4AB5CE1D-9A7D-4D00-832B-AB80E83F9F84}" type="datetimeFigureOut">
              <a:rPr lang="en-US"/>
              <a:pPr>
                <a:defRPr/>
              </a:pPr>
              <a:t>12/25/2020</a:t>
            </a:fld>
            <a:endParaRPr lang="en-US" dirty="0"/>
          </a:p>
        </p:txBody>
      </p:sp>
      <p:sp>
        <p:nvSpPr>
          <p:cNvPr id="4" name="Slide Image Placeholder 3"/>
          <p:cNvSpPr>
            <a:spLocks noGrp="1" noRot="1" noChangeAspect="1"/>
          </p:cNvSpPr>
          <p:nvPr>
            <p:ph type="sldImg" idx="2"/>
          </p:nvPr>
        </p:nvSpPr>
        <p:spPr>
          <a:xfrm>
            <a:off x="952500" y="685800"/>
            <a:ext cx="4953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rtl="0" fontAlgn="auto">
              <a:spcBef>
                <a:spcPts val="0"/>
              </a:spcBef>
              <a:spcAft>
                <a:spcPts val="0"/>
              </a:spcAft>
              <a:defRPr sz="120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rtl="0">
              <a:defRPr sz="1200">
                <a:latin typeface="Calibri" pitchFamily="34" charset="0"/>
                <a:cs typeface="Arial" charset="0"/>
              </a:defRPr>
            </a:lvl1pPr>
          </a:lstStyle>
          <a:p>
            <a:pPr>
              <a:defRPr/>
            </a:pPr>
            <a:fld id="{CC3E2321-BEA1-483A-B63E-43351015782E}" type="slidenum">
              <a:rPr lang="ar-SA"/>
              <a:pPr>
                <a:defRPr/>
              </a:pPr>
              <a:t>‹#›</a:t>
            </a:fld>
            <a:endParaRPr lang="en-US" dirty="0"/>
          </a:p>
        </p:txBody>
      </p:sp>
    </p:spTree>
    <p:extLst>
      <p:ext uri="{BB962C8B-B14F-4D97-AF65-F5344CB8AC3E}">
        <p14:creationId xmlns:p14="http://schemas.microsoft.com/office/powerpoint/2010/main" val="266424720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C3E2321-BEA1-483A-B63E-43351015782E}" type="slidenum">
              <a:rPr lang="ar-SA" smtClean="0"/>
              <a:pPr>
                <a:defRPr/>
              </a:pPr>
              <a:t>4</a:t>
            </a:fld>
            <a:endParaRPr lang="en-US" dirty="0"/>
          </a:p>
        </p:txBody>
      </p:sp>
    </p:spTree>
    <p:extLst>
      <p:ext uri="{BB962C8B-B14F-4D97-AF65-F5344CB8AC3E}">
        <p14:creationId xmlns:p14="http://schemas.microsoft.com/office/powerpoint/2010/main" val="21612859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C3E2321-BEA1-483A-B63E-43351015782E}" type="slidenum">
              <a:rPr lang="ar-SA" smtClean="0"/>
              <a:pPr>
                <a:defRPr/>
              </a:pPr>
              <a:t>13</a:t>
            </a:fld>
            <a:endParaRPr lang="en-US" dirty="0"/>
          </a:p>
        </p:txBody>
      </p:sp>
    </p:spTree>
    <p:extLst>
      <p:ext uri="{BB962C8B-B14F-4D97-AF65-F5344CB8AC3E}">
        <p14:creationId xmlns:p14="http://schemas.microsoft.com/office/powerpoint/2010/main" val="7012452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C3E2321-BEA1-483A-B63E-43351015782E}" type="slidenum">
              <a:rPr lang="ar-SA" smtClean="0"/>
              <a:pPr>
                <a:defRPr/>
              </a:pPr>
              <a:t>14</a:t>
            </a:fld>
            <a:endParaRPr lang="en-US" dirty="0"/>
          </a:p>
        </p:txBody>
      </p:sp>
    </p:spTree>
    <p:extLst>
      <p:ext uri="{BB962C8B-B14F-4D97-AF65-F5344CB8AC3E}">
        <p14:creationId xmlns:p14="http://schemas.microsoft.com/office/powerpoint/2010/main" val="22923462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C3E2321-BEA1-483A-B63E-43351015782E}" type="slidenum">
              <a:rPr lang="ar-SA" smtClean="0"/>
              <a:pPr>
                <a:defRPr/>
              </a:pPr>
              <a:t>15</a:t>
            </a:fld>
            <a:endParaRPr lang="en-US" dirty="0"/>
          </a:p>
        </p:txBody>
      </p:sp>
    </p:spTree>
    <p:extLst>
      <p:ext uri="{BB962C8B-B14F-4D97-AF65-F5344CB8AC3E}">
        <p14:creationId xmlns:p14="http://schemas.microsoft.com/office/powerpoint/2010/main" val="33825704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C3E2321-BEA1-483A-B63E-43351015782E}" type="slidenum">
              <a:rPr lang="ar-SA" smtClean="0"/>
              <a:pPr>
                <a:defRPr/>
              </a:pPr>
              <a:t>16</a:t>
            </a:fld>
            <a:endParaRPr lang="en-US" dirty="0"/>
          </a:p>
        </p:txBody>
      </p:sp>
    </p:spTree>
    <p:extLst>
      <p:ext uri="{BB962C8B-B14F-4D97-AF65-F5344CB8AC3E}">
        <p14:creationId xmlns:p14="http://schemas.microsoft.com/office/powerpoint/2010/main" val="132528093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C3E2321-BEA1-483A-B63E-43351015782E}" type="slidenum">
              <a:rPr lang="ar-SA" smtClean="0"/>
              <a:pPr>
                <a:defRPr/>
              </a:pPr>
              <a:t>17</a:t>
            </a:fld>
            <a:endParaRPr lang="en-US" dirty="0"/>
          </a:p>
        </p:txBody>
      </p:sp>
    </p:spTree>
    <p:extLst>
      <p:ext uri="{BB962C8B-B14F-4D97-AF65-F5344CB8AC3E}">
        <p14:creationId xmlns:p14="http://schemas.microsoft.com/office/powerpoint/2010/main" val="236168761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C3E2321-BEA1-483A-B63E-43351015782E}" type="slidenum">
              <a:rPr lang="ar-SA" smtClean="0"/>
              <a:pPr>
                <a:defRPr/>
              </a:pPr>
              <a:t>18</a:t>
            </a:fld>
            <a:endParaRPr lang="en-US" dirty="0"/>
          </a:p>
        </p:txBody>
      </p:sp>
    </p:spTree>
    <p:extLst>
      <p:ext uri="{BB962C8B-B14F-4D97-AF65-F5344CB8AC3E}">
        <p14:creationId xmlns:p14="http://schemas.microsoft.com/office/powerpoint/2010/main" val="335124851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C3E2321-BEA1-483A-B63E-43351015782E}" type="slidenum">
              <a:rPr lang="ar-SA" smtClean="0"/>
              <a:pPr>
                <a:defRPr/>
              </a:pPr>
              <a:t>19</a:t>
            </a:fld>
            <a:endParaRPr lang="en-US" dirty="0"/>
          </a:p>
        </p:txBody>
      </p:sp>
    </p:spTree>
    <p:extLst>
      <p:ext uri="{BB962C8B-B14F-4D97-AF65-F5344CB8AC3E}">
        <p14:creationId xmlns:p14="http://schemas.microsoft.com/office/powerpoint/2010/main" val="42345643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C3E2321-BEA1-483A-B63E-43351015782E}" type="slidenum">
              <a:rPr lang="ar-SA" smtClean="0"/>
              <a:pPr>
                <a:defRPr/>
              </a:pPr>
              <a:t>5</a:t>
            </a:fld>
            <a:endParaRPr lang="en-US" dirty="0"/>
          </a:p>
        </p:txBody>
      </p:sp>
    </p:spTree>
    <p:extLst>
      <p:ext uri="{BB962C8B-B14F-4D97-AF65-F5344CB8AC3E}">
        <p14:creationId xmlns:p14="http://schemas.microsoft.com/office/powerpoint/2010/main" val="1213935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C3E2321-BEA1-483A-B63E-43351015782E}" type="slidenum">
              <a:rPr lang="ar-SA" smtClean="0"/>
              <a:pPr>
                <a:defRPr/>
              </a:pPr>
              <a:t>6</a:t>
            </a:fld>
            <a:endParaRPr lang="en-US" dirty="0"/>
          </a:p>
        </p:txBody>
      </p:sp>
    </p:spTree>
    <p:extLst>
      <p:ext uri="{BB962C8B-B14F-4D97-AF65-F5344CB8AC3E}">
        <p14:creationId xmlns:p14="http://schemas.microsoft.com/office/powerpoint/2010/main" val="23076015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C3E2321-BEA1-483A-B63E-43351015782E}" type="slidenum">
              <a:rPr lang="ar-SA" smtClean="0"/>
              <a:pPr>
                <a:defRPr/>
              </a:pPr>
              <a:t>7</a:t>
            </a:fld>
            <a:endParaRPr lang="en-US" dirty="0"/>
          </a:p>
        </p:txBody>
      </p:sp>
    </p:spTree>
    <p:extLst>
      <p:ext uri="{BB962C8B-B14F-4D97-AF65-F5344CB8AC3E}">
        <p14:creationId xmlns:p14="http://schemas.microsoft.com/office/powerpoint/2010/main" val="41533299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C3E2321-BEA1-483A-B63E-43351015782E}" type="slidenum">
              <a:rPr lang="ar-SA" smtClean="0"/>
              <a:pPr>
                <a:defRPr/>
              </a:pPr>
              <a:t>8</a:t>
            </a:fld>
            <a:endParaRPr lang="en-US" dirty="0"/>
          </a:p>
        </p:txBody>
      </p:sp>
    </p:spTree>
    <p:extLst>
      <p:ext uri="{BB962C8B-B14F-4D97-AF65-F5344CB8AC3E}">
        <p14:creationId xmlns:p14="http://schemas.microsoft.com/office/powerpoint/2010/main" val="21030011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C3E2321-BEA1-483A-B63E-43351015782E}" type="slidenum">
              <a:rPr lang="ar-SA" smtClean="0"/>
              <a:pPr>
                <a:defRPr/>
              </a:pPr>
              <a:t>9</a:t>
            </a:fld>
            <a:endParaRPr lang="en-US" dirty="0"/>
          </a:p>
        </p:txBody>
      </p:sp>
    </p:spTree>
    <p:extLst>
      <p:ext uri="{BB962C8B-B14F-4D97-AF65-F5344CB8AC3E}">
        <p14:creationId xmlns:p14="http://schemas.microsoft.com/office/powerpoint/2010/main" val="9945573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C3E2321-BEA1-483A-B63E-43351015782E}" type="slidenum">
              <a:rPr lang="ar-SA" smtClean="0"/>
              <a:pPr>
                <a:defRPr/>
              </a:pPr>
              <a:t>10</a:t>
            </a:fld>
            <a:endParaRPr lang="en-US" dirty="0"/>
          </a:p>
        </p:txBody>
      </p:sp>
    </p:spTree>
    <p:extLst>
      <p:ext uri="{BB962C8B-B14F-4D97-AF65-F5344CB8AC3E}">
        <p14:creationId xmlns:p14="http://schemas.microsoft.com/office/powerpoint/2010/main" val="18492201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C3E2321-BEA1-483A-B63E-43351015782E}" type="slidenum">
              <a:rPr lang="ar-SA" smtClean="0"/>
              <a:pPr>
                <a:defRPr/>
              </a:pPr>
              <a:t>11</a:t>
            </a:fld>
            <a:endParaRPr lang="en-US" dirty="0"/>
          </a:p>
        </p:txBody>
      </p:sp>
    </p:spTree>
    <p:extLst>
      <p:ext uri="{BB962C8B-B14F-4D97-AF65-F5344CB8AC3E}">
        <p14:creationId xmlns:p14="http://schemas.microsoft.com/office/powerpoint/2010/main" val="42747032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C3E2321-BEA1-483A-B63E-43351015782E}" type="slidenum">
              <a:rPr lang="ar-SA" smtClean="0"/>
              <a:pPr>
                <a:defRPr/>
              </a:pPr>
              <a:t>12</a:t>
            </a:fld>
            <a:endParaRPr lang="en-US" dirty="0"/>
          </a:p>
        </p:txBody>
      </p:sp>
    </p:spTree>
    <p:extLst>
      <p:ext uri="{BB962C8B-B14F-4D97-AF65-F5344CB8AC3E}">
        <p14:creationId xmlns:p14="http://schemas.microsoft.com/office/powerpoint/2010/main" val="20312177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userDrawn="1"/>
        </p:nvSpPr>
        <p:spPr>
          <a:xfrm>
            <a:off x="4876800" y="6367462"/>
            <a:ext cx="681597" cy="338554"/>
          </a:xfrm>
          <a:prstGeom prst="rect">
            <a:avLst/>
          </a:prstGeom>
        </p:spPr>
        <p:txBody>
          <a:bodyPr wrap="none">
            <a:spAutoFit/>
          </a:bodyPr>
          <a:lstStyle/>
          <a:p>
            <a:pPr algn="l" rtl="0" fontAlgn="auto">
              <a:spcBef>
                <a:spcPts val="0"/>
              </a:spcBef>
              <a:spcAft>
                <a:spcPts val="0"/>
              </a:spcAft>
              <a:defRPr/>
            </a:pPr>
            <a:r>
              <a:rPr lang="en-US" sz="1600" dirty="0">
                <a:solidFill>
                  <a:schemeClr val="bg1"/>
                </a:solidFill>
                <a:latin typeface="+mn-lt"/>
                <a:cs typeface="+mn-cs"/>
              </a:rPr>
              <a:t>[        ]</a:t>
            </a:r>
          </a:p>
        </p:txBody>
      </p:sp>
      <p:sp>
        <p:nvSpPr>
          <p:cNvPr id="4" name="Rectangle 9"/>
          <p:cNvSpPr/>
          <p:nvPr/>
        </p:nvSpPr>
        <p:spPr>
          <a:xfrm>
            <a:off x="0" y="2133600"/>
            <a:ext cx="742950" cy="1447800"/>
          </a:xfrm>
          <a:prstGeom prst="rect">
            <a:avLst/>
          </a:prstGeom>
          <a:solidFill>
            <a:srgbClr val="013E3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dirty="0"/>
          </a:p>
        </p:txBody>
      </p:sp>
      <p:sp>
        <p:nvSpPr>
          <p:cNvPr id="5" name="Rectangle 11"/>
          <p:cNvSpPr/>
          <p:nvPr/>
        </p:nvSpPr>
        <p:spPr>
          <a:xfrm>
            <a:off x="9163050" y="2133600"/>
            <a:ext cx="742950" cy="1447800"/>
          </a:xfrm>
          <a:prstGeom prst="rect">
            <a:avLst/>
          </a:prstGeom>
          <a:solidFill>
            <a:srgbClr val="013E3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dirty="0"/>
          </a:p>
        </p:txBody>
      </p:sp>
      <p:sp>
        <p:nvSpPr>
          <p:cNvPr id="2" name="Title 1"/>
          <p:cNvSpPr>
            <a:spLocks noGrp="1"/>
          </p:cNvSpPr>
          <p:nvPr>
            <p:ph type="ctrTitle"/>
          </p:nvPr>
        </p:nvSpPr>
        <p:spPr>
          <a:xfrm>
            <a:off x="742950" y="2130426"/>
            <a:ext cx="8420100" cy="1470025"/>
          </a:xfrm>
        </p:spPr>
        <p:txBody>
          <a:bodyPr/>
          <a:lstStyle>
            <a:lvl1pPr algn="ctr">
              <a:defRPr>
                <a:solidFill>
                  <a:srgbClr val="AD9968"/>
                </a:solidFill>
              </a:defRPr>
            </a:lvl1pPr>
          </a:lstStyle>
          <a:p>
            <a:r>
              <a:rPr lang="en-US"/>
              <a:t>Click to edit Master title style</a:t>
            </a:r>
            <a:endParaRPr lang="en-US" dirty="0"/>
          </a:p>
        </p:txBody>
      </p:sp>
      <p:sp>
        <p:nvSpPr>
          <p:cNvPr id="3" name="Subtitle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6" name="Slide Number Placeholder 5"/>
          <p:cNvSpPr>
            <a:spLocks noGrp="1"/>
          </p:cNvSpPr>
          <p:nvPr>
            <p:ph type="sldNum" sz="quarter" idx="10"/>
          </p:nvPr>
        </p:nvSpPr>
        <p:spPr>
          <a:xfrm>
            <a:off x="4974456" y="6356350"/>
            <a:ext cx="482600" cy="365125"/>
          </a:xfrm>
          <a:prstGeom prst="rect">
            <a:avLst/>
          </a:prstGeom>
        </p:spPr>
        <p:txBody>
          <a:bodyPr/>
          <a:lstStyle>
            <a:lvl1pPr algn="ctr">
              <a:defRPr>
                <a:solidFill>
                  <a:schemeClr val="bg1"/>
                </a:solidFill>
              </a:defRPr>
            </a:lvl1pPr>
          </a:lstStyle>
          <a:p>
            <a:pPr>
              <a:defRPr/>
            </a:pPr>
            <a:fld id="{7B8EA862-7DD5-4A06-BDE1-DB7EC5FAA60C}" type="slidenum">
              <a:rPr lang="ar-SA" smtClean="0"/>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p:cNvSpPr>
            <a:spLocks noGrp="1"/>
          </p:cNvSpPr>
          <p:nvPr>
            <p:ph type="sldNum" sz="quarter" idx="10"/>
          </p:nvPr>
        </p:nvSpPr>
        <p:spPr>
          <a:xfrm>
            <a:off x="2105025" y="6376988"/>
            <a:ext cx="571500" cy="365125"/>
          </a:xfrm>
          <a:prstGeom prst="rect">
            <a:avLst/>
          </a:prstGeom>
        </p:spPr>
        <p:txBody>
          <a:bodyPr/>
          <a:lstStyle>
            <a:lvl1pPr>
              <a:defRPr/>
            </a:lvl1pPr>
          </a:lstStyle>
          <a:p>
            <a:pPr>
              <a:defRPr/>
            </a:pPr>
            <a:fld id="{94E2D931-4EC8-4CD2-97D6-9D3F541B751A}" type="slidenum">
              <a:rPr lang="ar-SA"/>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780337" y="274639"/>
            <a:ext cx="2414588"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36575" y="274639"/>
            <a:ext cx="7078663"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p:cNvSpPr>
            <a:spLocks noGrp="1"/>
          </p:cNvSpPr>
          <p:nvPr>
            <p:ph type="sldNum" sz="quarter" idx="10"/>
          </p:nvPr>
        </p:nvSpPr>
        <p:spPr>
          <a:xfrm>
            <a:off x="2105025" y="6376988"/>
            <a:ext cx="571500" cy="365125"/>
          </a:xfrm>
          <a:prstGeom prst="rect">
            <a:avLst/>
          </a:prstGeom>
        </p:spPr>
        <p:txBody>
          <a:bodyPr/>
          <a:lstStyle>
            <a:lvl1pPr>
              <a:defRPr/>
            </a:lvl1pPr>
          </a:lstStyle>
          <a:p>
            <a:pPr>
              <a:defRPr/>
            </a:pPr>
            <a:fld id="{9FE1D026-1D84-4E55-B04D-2B54F501D563}" type="slidenum">
              <a:rPr lang="ar-SA"/>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4" name="Rectangle 9"/>
          <p:cNvSpPr/>
          <p:nvPr/>
        </p:nvSpPr>
        <p:spPr>
          <a:xfrm>
            <a:off x="9424988" y="280988"/>
            <a:ext cx="304800" cy="1090612"/>
          </a:xfrm>
          <a:prstGeom prst="rect">
            <a:avLst/>
          </a:prstGeom>
          <a:solidFill>
            <a:srgbClr val="D9791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dirty="0"/>
          </a:p>
        </p:txBody>
      </p:sp>
      <p:cxnSp>
        <p:nvCxnSpPr>
          <p:cNvPr id="5" name="Straight Connector 11"/>
          <p:cNvCxnSpPr/>
          <p:nvPr/>
        </p:nvCxnSpPr>
        <p:spPr>
          <a:xfrm>
            <a:off x="415925" y="1365250"/>
            <a:ext cx="9296400" cy="6350"/>
          </a:xfrm>
          <a:prstGeom prst="line">
            <a:avLst/>
          </a:prstGeom>
        </p:spPr>
        <p:style>
          <a:lnRef idx="1">
            <a:schemeClr val="accent1"/>
          </a:lnRef>
          <a:fillRef idx="0">
            <a:schemeClr val="accent1"/>
          </a:fillRef>
          <a:effectRef idx="0">
            <a:schemeClr val="accent1"/>
          </a:effectRef>
          <a:fontRef idx="minor">
            <a:schemeClr val="tx1"/>
          </a:fontRef>
        </p:style>
      </p:cxnSp>
      <p:sp>
        <p:nvSpPr>
          <p:cNvPr id="6" name="Rectangle 12"/>
          <p:cNvSpPr/>
          <p:nvPr/>
        </p:nvSpPr>
        <p:spPr>
          <a:xfrm>
            <a:off x="9424988" y="0"/>
            <a:ext cx="304800" cy="30162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dirty="0"/>
          </a:p>
        </p:txBody>
      </p:sp>
      <p:sp>
        <p:nvSpPr>
          <p:cNvPr id="2" name="Title 1"/>
          <p:cNvSpPr>
            <a:spLocks noGrp="1"/>
          </p:cNvSpPr>
          <p:nvPr>
            <p:ph type="title"/>
          </p:nvPr>
        </p:nvSpPr>
        <p:spPr/>
        <p:txBody>
          <a:bodyPr/>
          <a:lstStyle>
            <a:lvl1pPr algn="r">
              <a:defRPr baseline="0">
                <a:solidFill>
                  <a:srgbClr val="AD9968"/>
                </a:solidFill>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algn="r">
              <a:buFont typeface="Arial" pitchFamily="34" charset="0"/>
              <a:buNone/>
              <a:defRPr>
                <a:solidFill>
                  <a:srgbClr val="013E36"/>
                </a:solidFill>
              </a:defRPr>
            </a:lvl1pPr>
            <a:lvl2pPr algn="r">
              <a:buFont typeface="Arial" pitchFamily="34" charset="0"/>
              <a:buNone/>
              <a:defRPr>
                <a:solidFill>
                  <a:srgbClr val="013E36"/>
                </a:solidFill>
              </a:defRPr>
            </a:lvl2pPr>
            <a:lvl3pPr algn="r">
              <a:buFont typeface="Arial" pitchFamily="34" charset="0"/>
              <a:buNone/>
              <a:defRPr>
                <a:solidFill>
                  <a:srgbClr val="013E36"/>
                </a:solidFill>
              </a:defRPr>
            </a:lvl3pPr>
            <a:lvl4pPr algn="r">
              <a:buFont typeface="Arial" pitchFamily="34" charset="0"/>
              <a:buNone/>
              <a:defRPr>
                <a:solidFill>
                  <a:srgbClr val="013E36"/>
                </a:solidFill>
              </a:defRPr>
            </a:lvl4pPr>
            <a:lvl5pPr algn="r">
              <a:buFont typeface="Arial" pitchFamily="34" charset="0"/>
              <a:buNone/>
              <a:defRPr>
                <a:solidFill>
                  <a:srgbClr val="013E36"/>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EG" dirty="0"/>
          </a:p>
        </p:txBody>
      </p:sp>
      <p:sp>
        <p:nvSpPr>
          <p:cNvPr id="8" name="Rectangle 7"/>
          <p:cNvSpPr/>
          <p:nvPr userDrawn="1"/>
        </p:nvSpPr>
        <p:spPr>
          <a:xfrm>
            <a:off x="4876800" y="6367462"/>
            <a:ext cx="681597" cy="338554"/>
          </a:xfrm>
          <a:prstGeom prst="rect">
            <a:avLst/>
          </a:prstGeom>
        </p:spPr>
        <p:txBody>
          <a:bodyPr wrap="none">
            <a:spAutoFit/>
          </a:bodyPr>
          <a:lstStyle/>
          <a:p>
            <a:pPr algn="l" rtl="0" fontAlgn="auto">
              <a:spcBef>
                <a:spcPts val="0"/>
              </a:spcBef>
              <a:spcAft>
                <a:spcPts val="0"/>
              </a:spcAft>
              <a:defRPr/>
            </a:pPr>
            <a:r>
              <a:rPr lang="en-US" sz="1600" dirty="0">
                <a:solidFill>
                  <a:schemeClr val="bg1"/>
                </a:solidFill>
                <a:latin typeface="+mn-lt"/>
                <a:cs typeface="+mn-cs"/>
              </a:rPr>
              <a:t>[        ]</a:t>
            </a:r>
          </a:p>
        </p:txBody>
      </p:sp>
      <p:sp>
        <p:nvSpPr>
          <p:cNvPr id="9" name="Slide Number Placeholder 5"/>
          <p:cNvSpPr>
            <a:spLocks noGrp="1"/>
          </p:cNvSpPr>
          <p:nvPr>
            <p:ph type="sldNum" sz="quarter" idx="10"/>
          </p:nvPr>
        </p:nvSpPr>
        <p:spPr>
          <a:xfrm>
            <a:off x="4974456" y="6356350"/>
            <a:ext cx="482600" cy="365125"/>
          </a:xfrm>
          <a:prstGeom prst="rect">
            <a:avLst/>
          </a:prstGeom>
        </p:spPr>
        <p:txBody>
          <a:bodyPr/>
          <a:lstStyle>
            <a:lvl1pPr algn="ctr">
              <a:defRPr>
                <a:solidFill>
                  <a:schemeClr val="bg1"/>
                </a:solidFill>
              </a:defRPr>
            </a:lvl1pPr>
          </a:lstStyle>
          <a:p>
            <a:pPr>
              <a:defRPr/>
            </a:pPr>
            <a:fld id="{7B8EA862-7DD5-4A06-BDE1-DB7EC5FAA60C}" type="slidenum">
              <a:rPr lang="ar-SA" smtClean="0"/>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901"/>
            <a:ext cx="8420100" cy="1362075"/>
          </a:xfrm>
        </p:spPr>
        <p:txBody>
          <a:bodyPr anchor="t"/>
          <a:lstStyle>
            <a:lvl1pPr algn="l">
              <a:defRPr sz="4000" b="1" cap="all"/>
            </a:lvl1pPr>
          </a:lstStyle>
          <a:p>
            <a:r>
              <a:rPr lang="en-US"/>
              <a:t>Click to edit Master title style</a:t>
            </a:r>
            <a:endParaRPr lang="en-US" dirty="0"/>
          </a:p>
        </p:txBody>
      </p:sp>
      <p:sp>
        <p:nvSpPr>
          <p:cNvPr id="3" name="Text Placeholder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Rectangle 4"/>
          <p:cNvSpPr/>
          <p:nvPr userDrawn="1"/>
        </p:nvSpPr>
        <p:spPr>
          <a:xfrm>
            <a:off x="4876800" y="6367462"/>
            <a:ext cx="681597" cy="338554"/>
          </a:xfrm>
          <a:prstGeom prst="rect">
            <a:avLst/>
          </a:prstGeom>
        </p:spPr>
        <p:txBody>
          <a:bodyPr wrap="none">
            <a:spAutoFit/>
          </a:bodyPr>
          <a:lstStyle/>
          <a:p>
            <a:pPr algn="l" rtl="0" fontAlgn="auto">
              <a:spcBef>
                <a:spcPts val="0"/>
              </a:spcBef>
              <a:spcAft>
                <a:spcPts val="0"/>
              </a:spcAft>
              <a:defRPr/>
            </a:pPr>
            <a:r>
              <a:rPr lang="en-US" sz="1600" dirty="0">
                <a:solidFill>
                  <a:schemeClr val="bg1"/>
                </a:solidFill>
                <a:latin typeface="+mn-lt"/>
                <a:cs typeface="+mn-cs"/>
              </a:rPr>
              <a:t>[        ]</a:t>
            </a:r>
          </a:p>
        </p:txBody>
      </p:sp>
      <p:sp>
        <p:nvSpPr>
          <p:cNvPr id="6" name="Slide Number Placeholder 5"/>
          <p:cNvSpPr>
            <a:spLocks noGrp="1"/>
          </p:cNvSpPr>
          <p:nvPr>
            <p:ph type="sldNum" sz="quarter" idx="10"/>
          </p:nvPr>
        </p:nvSpPr>
        <p:spPr>
          <a:xfrm>
            <a:off x="4974456" y="6356350"/>
            <a:ext cx="482600" cy="365125"/>
          </a:xfrm>
          <a:prstGeom prst="rect">
            <a:avLst/>
          </a:prstGeom>
        </p:spPr>
        <p:txBody>
          <a:bodyPr/>
          <a:lstStyle>
            <a:lvl1pPr algn="ctr">
              <a:defRPr>
                <a:solidFill>
                  <a:schemeClr val="bg1"/>
                </a:solidFill>
              </a:defRPr>
            </a:lvl1pPr>
          </a:lstStyle>
          <a:p>
            <a:pPr>
              <a:defRPr/>
            </a:pPr>
            <a:fld id="{7B8EA862-7DD5-4A06-BDE1-DB7EC5FAA60C}" type="slidenum">
              <a:rPr lang="ar-SA" smtClean="0"/>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wo Content">
    <p:spTree>
      <p:nvGrpSpPr>
        <p:cNvPr id="1" name=""/>
        <p:cNvGrpSpPr/>
        <p:nvPr/>
      </p:nvGrpSpPr>
      <p:grpSpPr>
        <a:xfrm>
          <a:off x="0" y="0"/>
          <a:ext cx="0" cy="0"/>
          <a:chOff x="0" y="0"/>
          <a:chExt cx="0" cy="0"/>
        </a:xfrm>
      </p:grpSpPr>
      <p:sp>
        <p:nvSpPr>
          <p:cNvPr id="5" name="Rectangle 9"/>
          <p:cNvSpPr/>
          <p:nvPr/>
        </p:nvSpPr>
        <p:spPr>
          <a:xfrm>
            <a:off x="9424988" y="280988"/>
            <a:ext cx="304800" cy="1090612"/>
          </a:xfrm>
          <a:prstGeom prst="rect">
            <a:avLst/>
          </a:prstGeom>
          <a:solidFill>
            <a:srgbClr val="D9791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dirty="0"/>
          </a:p>
        </p:txBody>
      </p:sp>
      <p:cxnSp>
        <p:nvCxnSpPr>
          <p:cNvPr id="6" name="Straight Connector 11"/>
          <p:cNvCxnSpPr/>
          <p:nvPr/>
        </p:nvCxnSpPr>
        <p:spPr>
          <a:xfrm>
            <a:off x="415925" y="1365250"/>
            <a:ext cx="9296400" cy="6350"/>
          </a:xfrm>
          <a:prstGeom prst="line">
            <a:avLst/>
          </a:prstGeom>
        </p:spPr>
        <p:style>
          <a:lnRef idx="1">
            <a:schemeClr val="accent1"/>
          </a:lnRef>
          <a:fillRef idx="0">
            <a:schemeClr val="accent1"/>
          </a:fillRef>
          <a:effectRef idx="0">
            <a:schemeClr val="accent1"/>
          </a:effectRef>
          <a:fontRef idx="minor">
            <a:schemeClr val="tx1"/>
          </a:fontRef>
        </p:style>
      </p:cxnSp>
      <p:sp>
        <p:nvSpPr>
          <p:cNvPr id="7" name="Rectangle 12"/>
          <p:cNvSpPr/>
          <p:nvPr/>
        </p:nvSpPr>
        <p:spPr>
          <a:xfrm>
            <a:off x="9424988" y="0"/>
            <a:ext cx="304800" cy="30162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dirty="0"/>
          </a:p>
        </p:txBody>
      </p:sp>
      <p:sp>
        <p:nvSpPr>
          <p:cNvPr id="2" name="Title 1"/>
          <p:cNvSpPr>
            <a:spLocks noGrp="1"/>
          </p:cNvSpPr>
          <p:nvPr>
            <p:ph type="title"/>
          </p:nvPr>
        </p:nvSpPr>
        <p:spPr/>
        <p:txBody>
          <a:bodyPr/>
          <a:lstStyle>
            <a:lvl1pPr algn="r">
              <a:defRPr>
                <a:solidFill>
                  <a:srgbClr val="AD9968"/>
                </a:solidFill>
              </a:defRPr>
            </a:lvl1pPr>
          </a:lstStyle>
          <a:p>
            <a:r>
              <a:rPr lang="en-US"/>
              <a:t>Click to edit Master title style</a:t>
            </a:r>
            <a:endParaRPr lang="en-US" dirty="0"/>
          </a:p>
        </p:txBody>
      </p:sp>
      <p:sp>
        <p:nvSpPr>
          <p:cNvPr id="11" name="Content Placeholder 2"/>
          <p:cNvSpPr>
            <a:spLocks noGrp="1"/>
          </p:cNvSpPr>
          <p:nvPr>
            <p:ph sz="half" idx="13"/>
          </p:nvPr>
        </p:nvSpPr>
        <p:spPr>
          <a:xfrm>
            <a:off x="5025242" y="1600201"/>
            <a:ext cx="4389120" cy="4525963"/>
          </a:xfrm>
        </p:spPr>
        <p:txBody>
          <a:bodyPr/>
          <a:lstStyle>
            <a:lvl1pPr marL="171450" marR="0" indent="-285750" algn="r" defTabSz="914400" rtl="1" eaLnBrk="1" fontAlgn="auto" latinLnBrk="0" hangingPunct="1">
              <a:lnSpc>
                <a:spcPct val="100000"/>
              </a:lnSpc>
              <a:spcBef>
                <a:spcPct val="20000"/>
              </a:spcBef>
              <a:spcAft>
                <a:spcPts val="0"/>
              </a:spcAft>
              <a:buClrTx/>
              <a:buSzTx/>
              <a:buFont typeface="Arial" pitchFamily="34" charset="0"/>
              <a:buNone/>
              <a:tabLst/>
              <a:defRPr sz="2800"/>
            </a:lvl1pPr>
            <a:lvl2pPr marL="742950" marR="0" indent="-285750" algn="r" defTabSz="914400" rtl="0" eaLnBrk="1" fontAlgn="auto" latinLnBrk="0" hangingPunct="1">
              <a:lnSpc>
                <a:spcPct val="100000"/>
              </a:lnSpc>
              <a:spcBef>
                <a:spcPct val="20000"/>
              </a:spcBef>
              <a:spcAft>
                <a:spcPts val="0"/>
              </a:spcAft>
              <a:buClrTx/>
              <a:buSzTx/>
              <a:buFont typeface="Arial" pitchFamily="34" charset="0"/>
              <a:buNone/>
              <a:tabLst/>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p:txBody>
      </p:sp>
      <p:sp>
        <p:nvSpPr>
          <p:cNvPr id="12" name="Content Placeholder 2"/>
          <p:cNvSpPr>
            <a:spLocks noGrp="1"/>
          </p:cNvSpPr>
          <p:nvPr>
            <p:ph sz="half" idx="1"/>
          </p:nvPr>
        </p:nvSpPr>
        <p:spPr>
          <a:xfrm>
            <a:off x="457200" y="1600201"/>
            <a:ext cx="4389120" cy="4525963"/>
          </a:xfrm>
        </p:spPr>
        <p:txBody>
          <a:bodyPr/>
          <a:lstStyle>
            <a:lvl1pPr marL="171450" marR="0" indent="-285750" algn="r" defTabSz="914400" rtl="1" eaLnBrk="1" fontAlgn="auto" latinLnBrk="0" hangingPunct="1">
              <a:lnSpc>
                <a:spcPct val="100000"/>
              </a:lnSpc>
              <a:spcBef>
                <a:spcPct val="20000"/>
              </a:spcBef>
              <a:spcAft>
                <a:spcPts val="0"/>
              </a:spcAft>
              <a:buClrTx/>
              <a:buSzTx/>
              <a:buFont typeface="Arial" pitchFamily="34" charset="0"/>
              <a:buNone/>
              <a:tabLst/>
              <a:defRPr sz="2800"/>
            </a:lvl1pPr>
            <a:lvl2pPr marL="742950" marR="0" indent="-285750" algn="r" defTabSz="914400" rtl="0" eaLnBrk="1" fontAlgn="auto" latinLnBrk="0" hangingPunct="1">
              <a:lnSpc>
                <a:spcPct val="100000"/>
              </a:lnSpc>
              <a:spcBef>
                <a:spcPct val="20000"/>
              </a:spcBef>
              <a:spcAft>
                <a:spcPts val="0"/>
              </a:spcAft>
              <a:buClrTx/>
              <a:buSzTx/>
              <a:buFont typeface="Arial" pitchFamily="34" charset="0"/>
              <a:buNone/>
              <a:tabLst/>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p:txBody>
      </p:sp>
      <p:sp>
        <p:nvSpPr>
          <p:cNvPr id="9" name="Rectangle 8"/>
          <p:cNvSpPr/>
          <p:nvPr userDrawn="1"/>
        </p:nvSpPr>
        <p:spPr>
          <a:xfrm>
            <a:off x="4876800" y="6367462"/>
            <a:ext cx="681597" cy="338554"/>
          </a:xfrm>
          <a:prstGeom prst="rect">
            <a:avLst/>
          </a:prstGeom>
        </p:spPr>
        <p:txBody>
          <a:bodyPr wrap="none">
            <a:spAutoFit/>
          </a:bodyPr>
          <a:lstStyle/>
          <a:p>
            <a:pPr algn="l" rtl="0" fontAlgn="auto">
              <a:spcBef>
                <a:spcPts val="0"/>
              </a:spcBef>
              <a:spcAft>
                <a:spcPts val="0"/>
              </a:spcAft>
              <a:defRPr/>
            </a:pPr>
            <a:r>
              <a:rPr lang="en-US" sz="1600" dirty="0">
                <a:solidFill>
                  <a:schemeClr val="bg1"/>
                </a:solidFill>
                <a:latin typeface="+mn-lt"/>
                <a:cs typeface="+mn-cs"/>
              </a:rPr>
              <a:t>[        ]</a:t>
            </a:r>
          </a:p>
        </p:txBody>
      </p:sp>
      <p:sp>
        <p:nvSpPr>
          <p:cNvPr id="10" name="Slide Number Placeholder 5"/>
          <p:cNvSpPr>
            <a:spLocks noGrp="1"/>
          </p:cNvSpPr>
          <p:nvPr>
            <p:ph type="sldNum" sz="quarter" idx="10"/>
          </p:nvPr>
        </p:nvSpPr>
        <p:spPr>
          <a:xfrm>
            <a:off x="4974456" y="6356350"/>
            <a:ext cx="482600" cy="365125"/>
          </a:xfrm>
          <a:prstGeom prst="rect">
            <a:avLst/>
          </a:prstGeom>
        </p:spPr>
        <p:txBody>
          <a:bodyPr/>
          <a:lstStyle>
            <a:lvl1pPr algn="ctr">
              <a:defRPr>
                <a:solidFill>
                  <a:schemeClr val="bg1"/>
                </a:solidFill>
              </a:defRPr>
            </a:lvl1pPr>
          </a:lstStyle>
          <a:p>
            <a:pPr>
              <a:defRPr/>
            </a:pPr>
            <a:fld id="{7B8EA862-7DD5-4A06-BDE1-DB7EC5FAA60C}" type="slidenum">
              <a:rPr lang="ar-SA" smtClean="0"/>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7"/>
          <p:cNvSpPr/>
          <p:nvPr userDrawn="1"/>
        </p:nvSpPr>
        <p:spPr>
          <a:xfrm>
            <a:off x="4876800" y="6367462"/>
            <a:ext cx="681597" cy="338554"/>
          </a:xfrm>
          <a:prstGeom prst="rect">
            <a:avLst/>
          </a:prstGeom>
        </p:spPr>
        <p:txBody>
          <a:bodyPr wrap="none">
            <a:spAutoFit/>
          </a:bodyPr>
          <a:lstStyle/>
          <a:p>
            <a:pPr algn="l" rtl="0" fontAlgn="auto">
              <a:spcBef>
                <a:spcPts val="0"/>
              </a:spcBef>
              <a:spcAft>
                <a:spcPts val="0"/>
              </a:spcAft>
              <a:defRPr/>
            </a:pPr>
            <a:r>
              <a:rPr lang="en-US" sz="1600" dirty="0">
                <a:solidFill>
                  <a:schemeClr val="bg1"/>
                </a:solidFill>
                <a:latin typeface="+mn-lt"/>
                <a:cs typeface="+mn-cs"/>
              </a:rPr>
              <a:t>[        ]</a:t>
            </a:r>
          </a:p>
        </p:txBody>
      </p:sp>
      <p:sp>
        <p:nvSpPr>
          <p:cNvPr id="9" name="Slide Number Placeholder 5"/>
          <p:cNvSpPr>
            <a:spLocks noGrp="1"/>
          </p:cNvSpPr>
          <p:nvPr>
            <p:ph type="sldNum" sz="quarter" idx="10"/>
          </p:nvPr>
        </p:nvSpPr>
        <p:spPr>
          <a:xfrm>
            <a:off x="4974456" y="6356350"/>
            <a:ext cx="482600" cy="365125"/>
          </a:xfrm>
          <a:prstGeom prst="rect">
            <a:avLst/>
          </a:prstGeom>
        </p:spPr>
        <p:txBody>
          <a:bodyPr/>
          <a:lstStyle>
            <a:lvl1pPr algn="ctr">
              <a:defRPr>
                <a:solidFill>
                  <a:schemeClr val="bg1"/>
                </a:solidFill>
              </a:defRPr>
            </a:lvl1pPr>
          </a:lstStyle>
          <a:p>
            <a:pPr>
              <a:defRPr/>
            </a:pPr>
            <a:fld id="{7B8EA862-7DD5-4A06-BDE1-DB7EC5FAA60C}" type="slidenum">
              <a:rPr lang="ar-SA" smtClean="0"/>
              <a:pPr>
                <a:defRPr/>
              </a:pPr>
              <a:t>‹#›</a:t>
            </a:fld>
            <a:endParaRPr lang="en-US" dirty="0"/>
          </a:p>
        </p:txBody>
      </p:sp>
      <p:sp>
        <p:nvSpPr>
          <p:cNvPr id="10" name="Rectangle 9"/>
          <p:cNvSpPr/>
          <p:nvPr userDrawn="1"/>
        </p:nvSpPr>
        <p:spPr>
          <a:xfrm>
            <a:off x="9424988" y="280988"/>
            <a:ext cx="304800" cy="1090612"/>
          </a:xfrm>
          <a:prstGeom prst="rect">
            <a:avLst/>
          </a:prstGeom>
          <a:solidFill>
            <a:srgbClr val="D9791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dirty="0"/>
          </a:p>
        </p:txBody>
      </p:sp>
      <p:sp>
        <p:nvSpPr>
          <p:cNvPr id="11" name="Rectangle 12"/>
          <p:cNvSpPr/>
          <p:nvPr userDrawn="1"/>
        </p:nvSpPr>
        <p:spPr>
          <a:xfrm>
            <a:off x="9424988" y="0"/>
            <a:ext cx="304800" cy="30162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3"/>
          <p:cNvSpPr/>
          <p:nvPr userDrawn="1"/>
        </p:nvSpPr>
        <p:spPr>
          <a:xfrm>
            <a:off x="4876800" y="6367462"/>
            <a:ext cx="681597" cy="338554"/>
          </a:xfrm>
          <a:prstGeom prst="rect">
            <a:avLst/>
          </a:prstGeom>
        </p:spPr>
        <p:txBody>
          <a:bodyPr wrap="none">
            <a:spAutoFit/>
          </a:bodyPr>
          <a:lstStyle/>
          <a:p>
            <a:pPr algn="l" rtl="0" fontAlgn="auto">
              <a:spcBef>
                <a:spcPts val="0"/>
              </a:spcBef>
              <a:spcAft>
                <a:spcPts val="0"/>
              </a:spcAft>
              <a:defRPr/>
            </a:pPr>
            <a:r>
              <a:rPr lang="en-US" sz="1600" dirty="0">
                <a:solidFill>
                  <a:schemeClr val="bg1"/>
                </a:solidFill>
                <a:latin typeface="+mn-lt"/>
                <a:cs typeface="+mn-cs"/>
              </a:rPr>
              <a:t>[        ]</a:t>
            </a:r>
          </a:p>
        </p:txBody>
      </p:sp>
      <p:sp>
        <p:nvSpPr>
          <p:cNvPr id="5" name="Slide Number Placeholder 5"/>
          <p:cNvSpPr>
            <a:spLocks noGrp="1"/>
          </p:cNvSpPr>
          <p:nvPr>
            <p:ph type="sldNum" sz="quarter" idx="10"/>
          </p:nvPr>
        </p:nvSpPr>
        <p:spPr>
          <a:xfrm>
            <a:off x="4974456" y="6356350"/>
            <a:ext cx="482600" cy="365125"/>
          </a:xfrm>
          <a:prstGeom prst="rect">
            <a:avLst/>
          </a:prstGeom>
        </p:spPr>
        <p:txBody>
          <a:bodyPr/>
          <a:lstStyle>
            <a:lvl1pPr algn="ctr">
              <a:defRPr>
                <a:solidFill>
                  <a:schemeClr val="bg1"/>
                </a:solidFill>
              </a:defRPr>
            </a:lvl1pPr>
          </a:lstStyle>
          <a:p>
            <a:pPr>
              <a:defRPr/>
            </a:pPr>
            <a:fld id="{7B8EA862-7DD5-4A06-BDE1-DB7EC5FAA60C}" type="slidenum">
              <a:rPr lang="ar-SA" smtClean="0"/>
              <a:pPr>
                <a:defRPr/>
              </a:pPr>
              <a:t>‹#›</a:t>
            </a:fld>
            <a:endParaRPr lang="en-US" dirty="0"/>
          </a:p>
        </p:txBody>
      </p:sp>
      <p:sp>
        <p:nvSpPr>
          <p:cNvPr id="6" name="Rectangle 9"/>
          <p:cNvSpPr/>
          <p:nvPr userDrawn="1"/>
        </p:nvSpPr>
        <p:spPr>
          <a:xfrm>
            <a:off x="9424988" y="280988"/>
            <a:ext cx="304800" cy="1090612"/>
          </a:xfrm>
          <a:prstGeom prst="rect">
            <a:avLst/>
          </a:prstGeom>
          <a:solidFill>
            <a:srgbClr val="D9791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dirty="0"/>
          </a:p>
        </p:txBody>
      </p:sp>
      <p:sp>
        <p:nvSpPr>
          <p:cNvPr id="7" name="Rectangle 12"/>
          <p:cNvSpPr/>
          <p:nvPr userDrawn="1"/>
        </p:nvSpPr>
        <p:spPr>
          <a:xfrm>
            <a:off x="9424988" y="0"/>
            <a:ext cx="304800" cy="30162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Rectangle 2"/>
          <p:cNvSpPr/>
          <p:nvPr userDrawn="1"/>
        </p:nvSpPr>
        <p:spPr>
          <a:xfrm>
            <a:off x="4876800" y="6367462"/>
            <a:ext cx="681597" cy="338554"/>
          </a:xfrm>
          <a:prstGeom prst="rect">
            <a:avLst/>
          </a:prstGeom>
        </p:spPr>
        <p:txBody>
          <a:bodyPr wrap="none">
            <a:spAutoFit/>
          </a:bodyPr>
          <a:lstStyle/>
          <a:p>
            <a:pPr algn="l" rtl="0" fontAlgn="auto">
              <a:spcBef>
                <a:spcPts val="0"/>
              </a:spcBef>
              <a:spcAft>
                <a:spcPts val="0"/>
              </a:spcAft>
              <a:defRPr/>
            </a:pPr>
            <a:r>
              <a:rPr lang="en-US" sz="1600" dirty="0">
                <a:solidFill>
                  <a:schemeClr val="bg1"/>
                </a:solidFill>
                <a:latin typeface="+mn-lt"/>
                <a:cs typeface="+mn-cs"/>
              </a:rPr>
              <a:t>[        ]</a:t>
            </a:r>
          </a:p>
        </p:txBody>
      </p:sp>
      <p:sp>
        <p:nvSpPr>
          <p:cNvPr id="4" name="Slide Number Placeholder 5"/>
          <p:cNvSpPr>
            <a:spLocks noGrp="1"/>
          </p:cNvSpPr>
          <p:nvPr>
            <p:ph type="sldNum" sz="quarter" idx="10"/>
          </p:nvPr>
        </p:nvSpPr>
        <p:spPr>
          <a:xfrm>
            <a:off x="4974456" y="6356350"/>
            <a:ext cx="482600" cy="365125"/>
          </a:xfrm>
          <a:prstGeom prst="rect">
            <a:avLst/>
          </a:prstGeom>
        </p:spPr>
        <p:txBody>
          <a:bodyPr/>
          <a:lstStyle>
            <a:lvl1pPr algn="ctr">
              <a:defRPr>
                <a:solidFill>
                  <a:schemeClr val="bg1"/>
                </a:solidFill>
              </a:defRPr>
            </a:lvl1pPr>
          </a:lstStyle>
          <a:p>
            <a:pPr>
              <a:defRPr/>
            </a:pPr>
            <a:fld id="{7B8EA862-7DD5-4A06-BDE1-DB7EC5FAA60C}" type="slidenum">
              <a:rPr lang="ar-SA" smtClean="0"/>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006"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5"/>
          <p:cNvSpPr>
            <a:spLocks noGrp="1"/>
          </p:cNvSpPr>
          <p:nvPr>
            <p:ph type="sldNum" sz="quarter" idx="10"/>
          </p:nvPr>
        </p:nvSpPr>
        <p:spPr>
          <a:xfrm>
            <a:off x="2105025" y="6376988"/>
            <a:ext cx="571500" cy="365125"/>
          </a:xfrm>
          <a:prstGeom prst="rect">
            <a:avLst/>
          </a:prstGeom>
        </p:spPr>
        <p:txBody>
          <a:bodyPr/>
          <a:lstStyle>
            <a:lvl1pPr>
              <a:defRPr/>
            </a:lvl1pPr>
          </a:lstStyle>
          <a:p>
            <a:pPr>
              <a:defRPr/>
            </a:pPr>
            <a:fld id="{1CD0D710-FEE9-4DD8-AEED-EBF044EACABA}" type="slidenum">
              <a:rPr lang="ar-SA"/>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645" y="4800600"/>
            <a:ext cx="59436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941645" y="612775"/>
            <a:ext cx="59436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5"/>
          <p:cNvSpPr>
            <a:spLocks noGrp="1"/>
          </p:cNvSpPr>
          <p:nvPr>
            <p:ph type="sldNum" sz="quarter" idx="10"/>
          </p:nvPr>
        </p:nvSpPr>
        <p:spPr>
          <a:xfrm>
            <a:off x="2105025" y="6376988"/>
            <a:ext cx="571500" cy="365125"/>
          </a:xfrm>
          <a:prstGeom prst="rect">
            <a:avLst/>
          </a:prstGeom>
        </p:spPr>
        <p:txBody>
          <a:bodyPr/>
          <a:lstStyle>
            <a:lvl1pPr>
              <a:defRPr/>
            </a:lvl1pPr>
          </a:lstStyle>
          <a:p>
            <a:pPr>
              <a:defRPr/>
            </a:pPr>
            <a:fld id="{3CD681FE-95EB-43BB-90BC-9DFA564FD6CC}" type="slidenum">
              <a:rPr lang="ar-SA"/>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9" name="Title Placeholder 1"/>
          <p:cNvSpPr>
            <a:spLocks noGrp="1"/>
          </p:cNvSpPr>
          <p:nvPr>
            <p:ph type="title"/>
          </p:nvPr>
        </p:nvSpPr>
        <p:spPr bwMode="auto">
          <a:xfrm>
            <a:off x="495300" y="274638"/>
            <a:ext cx="8915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ar-EG"/>
              <a:t>العنوان الرئيسي</a:t>
            </a:r>
            <a:endParaRPr lang="en-US"/>
          </a:p>
        </p:txBody>
      </p:sp>
      <p:sp>
        <p:nvSpPr>
          <p:cNvPr id="1030" name="Text Placeholder 2"/>
          <p:cNvSpPr>
            <a:spLocks noGrp="1"/>
          </p:cNvSpPr>
          <p:nvPr>
            <p:ph type="body" idx="1"/>
          </p:nvPr>
        </p:nvSpPr>
        <p:spPr bwMode="auto">
          <a:xfrm>
            <a:off x="495300" y="1600200"/>
            <a:ext cx="8915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ar-EG" dirty="0"/>
              <a:t>المحتوى المستوى الأول</a:t>
            </a:r>
            <a:endParaRPr lang="en-US" dirty="0"/>
          </a:p>
          <a:p>
            <a:pPr lvl="1"/>
            <a:r>
              <a:rPr lang="ar-EG" dirty="0"/>
              <a:t>المحتوى المستوى الثاني</a:t>
            </a:r>
            <a:endParaRPr lang="en-US" dirty="0"/>
          </a:p>
          <a:p>
            <a:pPr lvl="2"/>
            <a:r>
              <a:rPr lang="ar-EG" dirty="0"/>
              <a:t>المحتوى المستوى الثالث</a:t>
            </a:r>
            <a:endParaRPr lang="en-US" dirty="0"/>
          </a:p>
          <a:p>
            <a:pPr lvl="3"/>
            <a:r>
              <a:rPr lang="ar-EG" dirty="0"/>
              <a:t>المحتوى المستوى الرابع</a:t>
            </a:r>
            <a:endParaRPr lang="en-US" dirty="0"/>
          </a:p>
          <a:p>
            <a:pPr lvl="4"/>
            <a:r>
              <a:rPr lang="ar-EG" dirty="0"/>
              <a:t>المحتوى المستوى الخامس</a:t>
            </a:r>
            <a:endParaRPr lang="en-US" dirty="0"/>
          </a:p>
        </p:txBody>
      </p:sp>
      <p:sp>
        <p:nvSpPr>
          <p:cNvPr id="10" name="Rectangle 9"/>
          <p:cNvSpPr/>
          <p:nvPr userDrawn="1"/>
        </p:nvSpPr>
        <p:spPr>
          <a:xfrm>
            <a:off x="0" y="6324600"/>
            <a:ext cx="9906000" cy="533400"/>
          </a:xfrm>
          <a:prstGeom prst="rect">
            <a:avLst/>
          </a:prstGeom>
          <a:solidFill>
            <a:srgbClr val="013E36"/>
          </a:solidFill>
          <a:ln>
            <a:noFill/>
          </a:ln>
        </p:spPr>
        <p:style>
          <a:lnRef idx="2">
            <a:schemeClr val="accent1">
              <a:shade val="50000"/>
            </a:schemeClr>
          </a:lnRef>
          <a:fillRef idx="1">
            <a:schemeClr val="accent1"/>
          </a:fillRef>
          <a:effectRef idx="0">
            <a:schemeClr val="accent1"/>
          </a:effectRef>
          <a:fontRef idx="minor">
            <a:schemeClr val="lt1"/>
          </a:fontRef>
        </p:style>
        <p:txBody>
          <a:bodyPr lIns="103143" tIns="51572" rIns="103143" bIns="51572" anchor="ctr"/>
          <a:lstStyle/>
          <a:p>
            <a:pPr algn="ctr" rtl="0" fontAlgn="auto">
              <a:spcBef>
                <a:spcPts val="0"/>
              </a:spcBef>
              <a:spcAft>
                <a:spcPts val="0"/>
              </a:spcAft>
              <a:defRPr/>
            </a:pPr>
            <a:endParaRPr lang="en-US" dirty="0"/>
          </a:p>
        </p:txBody>
      </p:sp>
      <p:sp>
        <p:nvSpPr>
          <p:cNvPr id="15" name="Slide Number Placeholder 5"/>
          <p:cNvSpPr>
            <a:spLocks noGrp="1"/>
          </p:cNvSpPr>
          <p:nvPr>
            <p:ph type="sldNum" sz="quarter" idx="4"/>
          </p:nvPr>
        </p:nvSpPr>
        <p:spPr>
          <a:xfrm>
            <a:off x="4914900" y="6376988"/>
            <a:ext cx="571500" cy="365125"/>
          </a:xfrm>
          <a:prstGeom prst="rect">
            <a:avLst/>
          </a:prstGeom>
        </p:spPr>
        <p:txBody>
          <a:bodyPr vert="horz" wrap="square" lIns="91440" tIns="45720" rIns="91440" bIns="45720" numCol="1" anchor="ctr" anchorCtr="0" compatLnSpc="1">
            <a:prstTxWarp prst="textNoShape">
              <a:avLst/>
            </a:prstTxWarp>
          </a:bodyPr>
          <a:lstStyle>
            <a:lvl1pPr rtl="0">
              <a:defRPr sz="1200">
                <a:solidFill>
                  <a:schemeClr val="bg1"/>
                </a:solidFill>
                <a:latin typeface="Calibri" pitchFamily="34" charset="0"/>
                <a:cs typeface="Arial" charset="0"/>
              </a:defRPr>
            </a:lvl1pPr>
          </a:lstStyle>
          <a:p>
            <a:pPr>
              <a:defRPr/>
            </a:pPr>
            <a:endParaRPr lang="en-US" dirty="0"/>
          </a:p>
        </p:txBody>
      </p:sp>
      <p:sp>
        <p:nvSpPr>
          <p:cNvPr id="16" name="Rectangle 15"/>
          <p:cNvSpPr/>
          <p:nvPr userDrawn="1"/>
        </p:nvSpPr>
        <p:spPr>
          <a:xfrm>
            <a:off x="6781800" y="6519446"/>
            <a:ext cx="1928926" cy="338554"/>
          </a:xfrm>
          <a:prstGeom prst="rect">
            <a:avLst/>
          </a:prstGeom>
        </p:spPr>
        <p:txBody>
          <a:bodyPr wrap="none">
            <a:spAutoFit/>
          </a:bodyPr>
          <a:lstStyle/>
          <a:p>
            <a:pPr algn="l" rtl="0" fontAlgn="auto">
              <a:spcBef>
                <a:spcPts val="0"/>
              </a:spcBef>
              <a:spcAft>
                <a:spcPts val="0"/>
              </a:spcAft>
              <a:defRPr/>
            </a:pPr>
            <a:r>
              <a:rPr lang="en-US" sz="1600" dirty="0">
                <a:solidFill>
                  <a:schemeClr val="bg1"/>
                </a:solidFill>
                <a:latin typeface="+mn-lt"/>
                <a:cs typeface="+mn-cs"/>
              </a:rPr>
              <a:t>King Faisal University</a:t>
            </a:r>
          </a:p>
        </p:txBody>
      </p:sp>
      <p:sp>
        <p:nvSpPr>
          <p:cNvPr id="17" name="Rectangle 16"/>
          <p:cNvSpPr/>
          <p:nvPr userDrawn="1"/>
        </p:nvSpPr>
        <p:spPr>
          <a:xfrm>
            <a:off x="7050442" y="6290846"/>
            <a:ext cx="1407758" cy="338554"/>
          </a:xfrm>
          <a:prstGeom prst="rect">
            <a:avLst/>
          </a:prstGeom>
        </p:spPr>
        <p:txBody>
          <a:bodyPr wrap="none">
            <a:spAutoFit/>
          </a:bodyPr>
          <a:lstStyle/>
          <a:p>
            <a:pPr algn="l" rtl="0" fontAlgn="auto">
              <a:spcBef>
                <a:spcPts val="0"/>
              </a:spcBef>
              <a:spcAft>
                <a:spcPts val="0"/>
              </a:spcAft>
              <a:defRPr/>
            </a:pPr>
            <a:r>
              <a:rPr lang="ar-SA" sz="1600" b="1" dirty="0">
                <a:solidFill>
                  <a:schemeClr val="bg1"/>
                </a:solidFill>
                <a:latin typeface="+mn-lt"/>
                <a:cs typeface="+mn-cs"/>
              </a:rPr>
              <a:t>جامعة الملك فيصل</a:t>
            </a:r>
            <a:endParaRPr lang="en-US" sz="1600" b="1" dirty="0">
              <a:solidFill>
                <a:schemeClr val="bg1"/>
              </a:solidFill>
              <a:latin typeface="+mn-lt"/>
              <a:cs typeface="+mn-cs"/>
            </a:endParaRPr>
          </a:p>
        </p:txBody>
      </p:sp>
      <p:pic>
        <p:nvPicPr>
          <p:cNvPr id="18" name="Picture 17"/>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235304" y="5964270"/>
            <a:ext cx="838200" cy="712470"/>
          </a:xfrm>
          <a:prstGeom prst="rect">
            <a:avLst/>
          </a:prstGeom>
        </p:spPr>
      </p:pic>
      <p:sp>
        <p:nvSpPr>
          <p:cNvPr id="19" name="Rectangle 18"/>
          <p:cNvSpPr/>
          <p:nvPr userDrawn="1"/>
        </p:nvSpPr>
        <p:spPr>
          <a:xfrm>
            <a:off x="914400" y="6581001"/>
            <a:ext cx="3116046" cy="276999"/>
          </a:xfrm>
          <a:prstGeom prst="rect">
            <a:avLst/>
          </a:prstGeom>
        </p:spPr>
        <p:txBody>
          <a:bodyPr wrap="none">
            <a:spAutoFit/>
          </a:bodyPr>
          <a:lstStyle/>
          <a:p>
            <a:pPr algn="l" rtl="0" fontAlgn="auto">
              <a:spcBef>
                <a:spcPts val="0"/>
              </a:spcBef>
              <a:spcAft>
                <a:spcPts val="0"/>
              </a:spcAft>
              <a:defRPr/>
            </a:pPr>
            <a:r>
              <a:rPr lang="en-US" sz="1200" dirty="0">
                <a:solidFill>
                  <a:schemeClr val="bg1"/>
                </a:solidFill>
                <a:latin typeface="+mn-lt"/>
                <a:cs typeface="+mn-cs"/>
              </a:rPr>
              <a:t>Deanship of E-Learning and Distance Education</a:t>
            </a:r>
          </a:p>
        </p:txBody>
      </p:sp>
      <p:sp>
        <p:nvSpPr>
          <p:cNvPr id="20" name="Rectangle 19"/>
          <p:cNvSpPr/>
          <p:nvPr userDrawn="1"/>
        </p:nvSpPr>
        <p:spPr>
          <a:xfrm>
            <a:off x="1183042" y="6290846"/>
            <a:ext cx="2795958" cy="338554"/>
          </a:xfrm>
          <a:prstGeom prst="rect">
            <a:avLst/>
          </a:prstGeom>
        </p:spPr>
        <p:txBody>
          <a:bodyPr wrap="none">
            <a:spAutoFit/>
          </a:bodyPr>
          <a:lstStyle/>
          <a:p>
            <a:pPr algn="l" rtl="0" fontAlgn="auto">
              <a:spcBef>
                <a:spcPts val="0"/>
              </a:spcBef>
              <a:spcAft>
                <a:spcPts val="0"/>
              </a:spcAft>
              <a:defRPr/>
            </a:pPr>
            <a:r>
              <a:rPr lang="ar-SA" sz="1600" b="1" dirty="0">
                <a:solidFill>
                  <a:schemeClr val="bg1"/>
                </a:solidFill>
                <a:latin typeface="+mn-lt"/>
                <a:cs typeface="+mn-cs"/>
              </a:rPr>
              <a:t>عمادة التعلم</a:t>
            </a:r>
            <a:r>
              <a:rPr lang="ar-SA" sz="1600" b="1" baseline="0" dirty="0">
                <a:solidFill>
                  <a:schemeClr val="bg1"/>
                </a:solidFill>
                <a:latin typeface="+mn-lt"/>
                <a:cs typeface="+mn-cs"/>
              </a:rPr>
              <a:t> الإلكتروني والتعليم عن بعد</a:t>
            </a:r>
            <a:endParaRPr lang="en-US" sz="1600" b="1" dirty="0">
              <a:solidFill>
                <a:schemeClr val="bg1"/>
              </a:solidFill>
              <a:latin typeface="+mn-lt"/>
              <a:cs typeface="+mn-cs"/>
            </a:endParaRPr>
          </a:p>
        </p:txBody>
      </p:sp>
      <p:sp>
        <p:nvSpPr>
          <p:cNvPr id="11" name="Rectangle 9"/>
          <p:cNvSpPr/>
          <p:nvPr userDrawn="1"/>
        </p:nvSpPr>
        <p:spPr>
          <a:xfrm>
            <a:off x="9424988" y="280988"/>
            <a:ext cx="304800" cy="1090612"/>
          </a:xfrm>
          <a:prstGeom prst="rect">
            <a:avLst/>
          </a:prstGeom>
          <a:solidFill>
            <a:srgbClr val="D9791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dirty="0"/>
          </a:p>
        </p:txBody>
      </p:sp>
      <p:sp>
        <p:nvSpPr>
          <p:cNvPr id="12" name="Rectangle 12"/>
          <p:cNvSpPr/>
          <p:nvPr userDrawn="1"/>
        </p:nvSpPr>
        <p:spPr>
          <a:xfrm>
            <a:off x="9424988" y="0"/>
            <a:ext cx="304800" cy="30162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dirty="0"/>
          </a:p>
        </p:txBody>
      </p:sp>
    </p:spTree>
  </p:cSld>
  <p:clrMap bg1="lt1" tx1="dk1" bg2="lt2" tx2="dk2" accent1="accent1" accent2="accent2" accent3="accent3" accent4="accent4" accent5="accent5" accent6="accent6" hlink="hlink" folHlink="folHlink"/>
  <p:sldLayoutIdLst>
    <p:sldLayoutId id="2147483772" r:id="rId1"/>
    <p:sldLayoutId id="2147483773" r:id="rId2"/>
    <p:sldLayoutId id="2147483764" r:id="rId3"/>
    <p:sldLayoutId id="2147483774" r:id="rId4"/>
    <p:sldLayoutId id="2147483765" r:id="rId5"/>
    <p:sldLayoutId id="2147483766" r:id="rId6"/>
    <p:sldLayoutId id="2147483767" r:id="rId7"/>
    <p:sldLayoutId id="2147483768" r:id="rId8"/>
    <p:sldLayoutId id="2147483769" r:id="rId9"/>
    <p:sldLayoutId id="2147483770" r:id="rId10"/>
    <p:sldLayoutId id="2147483771" r:id="rId11"/>
  </p:sldLayoutIdLst>
  <p:hf hdr="0" ftr="0" dt="0"/>
  <p:txStyles>
    <p:titleStyle>
      <a:lvl1pPr algn="r" rtl="1" eaLnBrk="1" fontAlgn="base" hangingPunct="1">
        <a:spcBef>
          <a:spcPct val="0"/>
        </a:spcBef>
        <a:spcAft>
          <a:spcPct val="0"/>
        </a:spcAft>
        <a:defRPr sz="4400" kern="1200">
          <a:solidFill>
            <a:srgbClr val="AD9968"/>
          </a:solidFill>
          <a:latin typeface="+mj-lt"/>
          <a:ea typeface="+mj-ea"/>
          <a:cs typeface="Arial" charset="0"/>
        </a:defRPr>
      </a:lvl1pPr>
      <a:lvl2pPr algn="r" rtl="1" eaLnBrk="1" fontAlgn="base" hangingPunct="1">
        <a:spcBef>
          <a:spcPct val="0"/>
        </a:spcBef>
        <a:spcAft>
          <a:spcPct val="0"/>
        </a:spcAft>
        <a:defRPr sz="4400">
          <a:solidFill>
            <a:srgbClr val="376092"/>
          </a:solidFill>
          <a:latin typeface="Calibri" pitchFamily="34" charset="0"/>
          <a:cs typeface="Arial" charset="0"/>
        </a:defRPr>
      </a:lvl2pPr>
      <a:lvl3pPr algn="r" rtl="1" eaLnBrk="1" fontAlgn="base" hangingPunct="1">
        <a:spcBef>
          <a:spcPct val="0"/>
        </a:spcBef>
        <a:spcAft>
          <a:spcPct val="0"/>
        </a:spcAft>
        <a:defRPr sz="4400">
          <a:solidFill>
            <a:srgbClr val="376092"/>
          </a:solidFill>
          <a:latin typeface="Calibri" pitchFamily="34" charset="0"/>
          <a:cs typeface="Arial" charset="0"/>
        </a:defRPr>
      </a:lvl3pPr>
      <a:lvl4pPr algn="r" rtl="1" eaLnBrk="1" fontAlgn="base" hangingPunct="1">
        <a:spcBef>
          <a:spcPct val="0"/>
        </a:spcBef>
        <a:spcAft>
          <a:spcPct val="0"/>
        </a:spcAft>
        <a:defRPr sz="4400">
          <a:solidFill>
            <a:srgbClr val="376092"/>
          </a:solidFill>
          <a:latin typeface="Calibri" pitchFamily="34" charset="0"/>
          <a:cs typeface="Arial" charset="0"/>
        </a:defRPr>
      </a:lvl4pPr>
      <a:lvl5pPr algn="r" rtl="1" eaLnBrk="1" fontAlgn="base" hangingPunct="1">
        <a:spcBef>
          <a:spcPct val="0"/>
        </a:spcBef>
        <a:spcAft>
          <a:spcPct val="0"/>
        </a:spcAft>
        <a:defRPr sz="4400">
          <a:solidFill>
            <a:srgbClr val="376092"/>
          </a:solidFill>
          <a:latin typeface="Calibri" pitchFamily="34" charset="0"/>
          <a:cs typeface="Arial" charset="0"/>
        </a:defRPr>
      </a:lvl5pPr>
      <a:lvl6pPr marL="457200" algn="r" rtl="1" eaLnBrk="1" fontAlgn="base" hangingPunct="1">
        <a:spcBef>
          <a:spcPct val="0"/>
        </a:spcBef>
        <a:spcAft>
          <a:spcPct val="0"/>
        </a:spcAft>
        <a:defRPr sz="4400">
          <a:solidFill>
            <a:srgbClr val="376092"/>
          </a:solidFill>
          <a:latin typeface="Calibri" pitchFamily="34" charset="0"/>
          <a:cs typeface="Arial" charset="0"/>
        </a:defRPr>
      </a:lvl6pPr>
      <a:lvl7pPr marL="914400" algn="r" rtl="1" eaLnBrk="1" fontAlgn="base" hangingPunct="1">
        <a:spcBef>
          <a:spcPct val="0"/>
        </a:spcBef>
        <a:spcAft>
          <a:spcPct val="0"/>
        </a:spcAft>
        <a:defRPr sz="4400">
          <a:solidFill>
            <a:srgbClr val="376092"/>
          </a:solidFill>
          <a:latin typeface="Calibri" pitchFamily="34" charset="0"/>
          <a:cs typeface="Arial" charset="0"/>
        </a:defRPr>
      </a:lvl7pPr>
      <a:lvl8pPr marL="1371600" algn="r" rtl="1" eaLnBrk="1" fontAlgn="base" hangingPunct="1">
        <a:spcBef>
          <a:spcPct val="0"/>
        </a:spcBef>
        <a:spcAft>
          <a:spcPct val="0"/>
        </a:spcAft>
        <a:defRPr sz="4400">
          <a:solidFill>
            <a:srgbClr val="376092"/>
          </a:solidFill>
          <a:latin typeface="Calibri" pitchFamily="34" charset="0"/>
          <a:cs typeface="Arial" charset="0"/>
        </a:defRPr>
      </a:lvl8pPr>
      <a:lvl9pPr marL="1828800" algn="r" rtl="1" eaLnBrk="1" fontAlgn="base" hangingPunct="1">
        <a:spcBef>
          <a:spcPct val="0"/>
        </a:spcBef>
        <a:spcAft>
          <a:spcPct val="0"/>
        </a:spcAft>
        <a:defRPr sz="4400">
          <a:solidFill>
            <a:srgbClr val="376092"/>
          </a:solidFill>
          <a:latin typeface="Calibri" pitchFamily="34" charset="0"/>
          <a:cs typeface="Arial" charset="0"/>
        </a:defRPr>
      </a:lvl9pPr>
    </p:titleStyle>
    <p:bodyStyle>
      <a:lvl1pPr marL="342900" indent="-342900" algn="r" rtl="1" eaLnBrk="1" fontAlgn="base" hangingPunct="1">
        <a:spcBef>
          <a:spcPct val="20000"/>
        </a:spcBef>
        <a:spcAft>
          <a:spcPct val="0"/>
        </a:spcAft>
        <a:buFont typeface="Arial" pitchFamily="34" charset="0"/>
        <a:buChar char="•"/>
        <a:defRPr sz="3200" kern="1200">
          <a:solidFill>
            <a:srgbClr val="013E36"/>
          </a:solidFill>
          <a:latin typeface="+mn-lt"/>
          <a:ea typeface="+mn-ea"/>
          <a:cs typeface="Arial" charset="0"/>
        </a:defRPr>
      </a:lvl1pPr>
      <a:lvl2pPr marL="742950" indent="-285750" algn="r" rtl="1" eaLnBrk="1" fontAlgn="base" hangingPunct="1">
        <a:spcBef>
          <a:spcPct val="20000"/>
        </a:spcBef>
        <a:spcAft>
          <a:spcPct val="0"/>
        </a:spcAft>
        <a:buFont typeface="Arial" pitchFamily="34" charset="0"/>
        <a:buChar char="–"/>
        <a:defRPr sz="2800" kern="1200">
          <a:solidFill>
            <a:srgbClr val="013E36"/>
          </a:solidFill>
          <a:latin typeface="+mn-lt"/>
          <a:ea typeface="+mn-ea"/>
          <a:cs typeface="Arial" charset="0"/>
        </a:defRPr>
      </a:lvl2pPr>
      <a:lvl3pPr marL="1143000" indent="-228600" algn="r" rtl="1" eaLnBrk="1" fontAlgn="base" hangingPunct="1">
        <a:spcBef>
          <a:spcPct val="20000"/>
        </a:spcBef>
        <a:spcAft>
          <a:spcPct val="0"/>
        </a:spcAft>
        <a:buFont typeface="Arial" pitchFamily="34" charset="0"/>
        <a:buChar char="•"/>
        <a:defRPr sz="2400" kern="1200">
          <a:solidFill>
            <a:srgbClr val="013E36"/>
          </a:solidFill>
          <a:latin typeface="+mn-lt"/>
          <a:ea typeface="+mn-ea"/>
          <a:cs typeface="Arial" charset="0"/>
        </a:defRPr>
      </a:lvl3pPr>
      <a:lvl4pPr marL="1600200" indent="-228600" algn="r" rtl="1" eaLnBrk="1" fontAlgn="base" hangingPunct="1">
        <a:spcBef>
          <a:spcPct val="20000"/>
        </a:spcBef>
        <a:spcAft>
          <a:spcPct val="0"/>
        </a:spcAft>
        <a:buFont typeface="Arial" pitchFamily="34" charset="0"/>
        <a:buChar char="–"/>
        <a:defRPr sz="2000" kern="1200">
          <a:solidFill>
            <a:srgbClr val="013E36"/>
          </a:solidFill>
          <a:latin typeface="+mn-lt"/>
          <a:ea typeface="+mn-ea"/>
          <a:cs typeface="Arial" charset="0"/>
        </a:defRPr>
      </a:lvl4pPr>
      <a:lvl5pPr marL="2057400" indent="-228600" algn="r" rtl="1" eaLnBrk="1" fontAlgn="base" hangingPunct="1">
        <a:spcBef>
          <a:spcPct val="20000"/>
        </a:spcBef>
        <a:spcAft>
          <a:spcPct val="0"/>
        </a:spcAft>
        <a:buFont typeface="Arial" pitchFamily="34" charset="0"/>
        <a:buChar char="»"/>
        <a:defRPr sz="2000" kern="1200">
          <a:solidFill>
            <a:srgbClr val="013E36"/>
          </a:solidFill>
          <a:latin typeface="+mn-lt"/>
          <a:ea typeface="+mn-ea"/>
          <a:cs typeface="Arial" charset="0"/>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Subtitle 5"/>
          <p:cNvSpPr txBox="1">
            <a:spLocks/>
          </p:cNvSpPr>
          <p:nvPr/>
        </p:nvSpPr>
        <p:spPr bwMode="auto">
          <a:xfrm>
            <a:off x="2144688" y="2420888"/>
            <a:ext cx="5472608" cy="86409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Font typeface="Arial" pitchFamily="34" charset="0"/>
              <a:buNone/>
              <a:defRPr sz="3200" kern="1200">
                <a:solidFill>
                  <a:schemeClr val="tx1">
                    <a:tint val="75000"/>
                  </a:schemeClr>
                </a:solidFill>
                <a:latin typeface="+mn-lt"/>
                <a:ea typeface="+mn-ea"/>
                <a:cs typeface="Arial" charset="0"/>
              </a:defRPr>
            </a:lvl1pPr>
            <a:lvl2pPr marL="457200" indent="0" algn="ctr" rtl="0" eaLnBrk="0" fontAlgn="base" hangingPunct="0">
              <a:spcBef>
                <a:spcPct val="20000"/>
              </a:spcBef>
              <a:spcAft>
                <a:spcPct val="0"/>
              </a:spcAft>
              <a:buFont typeface="Arial" pitchFamily="34" charset="0"/>
              <a:buNone/>
              <a:defRPr sz="2800" kern="1200">
                <a:solidFill>
                  <a:schemeClr val="tx1">
                    <a:tint val="75000"/>
                  </a:schemeClr>
                </a:solidFill>
                <a:latin typeface="+mn-lt"/>
                <a:ea typeface="+mn-ea"/>
                <a:cs typeface="Arial" charset="0"/>
              </a:defRPr>
            </a:lvl2pPr>
            <a:lvl3pPr marL="914400" indent="0" algn="ctr" rtl="0" eaLnBrk="0" fontAlgn="base" hangingPunct="0">
              <a:spcBef>
                <a:spcPct val="20000"/>
              </a:spcBef>
              <a:spcAft>
                <a:spcPct val="0"/>
              </a:spcAft>
              <a:buFont typeface="Arial" pitchFamily="34" charset="0"/>
              <a:buNone/>
              <a:defRPr sz="2400" kern="1200">
                <a:solidFill>
                  <a:schemeClr val="tx1">
                    <a:tint val="75000"/>
                  </a:schemeClr>
                </a:solidFill>
                <a:latin typeface="+mn-lt"/>
                <a:ea typeface="+mn-ea"/>
                <a:cs typeface="Arial" charset="0"/>
              </a:defRPr>
            </a:lvl3pPr>
            <a:lvl4pPr marL="1371600" indent="0" algn="ctr" rtl="0" eaLnBrk="0" fontAlgn="base" hangingPunct="0">
              <a:spcBef>
                <a:spcPct val="20000"/>
              </a:spcBef>
              <a:spcAft>
                <a:spcPct val="0"/>
              </a:spcAft>
              <a:buFont typeface="Arial" pitchFamily="34" charset="0"/>
              <a:buNone/>
              <a:defRPr sz="2000" kern="1200">
                <a:solidFill>
                  <a:schemeClr val="tx1">
                    <a:tint val="75000"/>
                  </a:schemeClr>
                </a:solidFill>
                <a:latin typeface="+mn-lt"/>
                <a:ea typeface="+mn-ea"/>
                <a:cs typeface="Arial" charset="0"/>
              </a:defRPr>
            </a:lvl4pPr>
            <a:lvl5pPr marL="1828800" indent="0" algn="ctr" rtl="0" eaLnBrk="0" fontAlgn="base" hangingPunct="0">
              <a:spcBef>
                <a:spcPct val="20000"/>
              </a:spcBef>
              <a:spcAft>
                <a:spcPct val="0"/>
              </a:spcAft>
              <a:buFont typeface="Arial" pitchFamily="34" charset="0"/>
              <a:buNone/>
              <a:defRPr sz="2000" kern="1200">
                <a:solidFill>
                  <a:schemeClr val="tx1">
                    <a:tint val="75000"/>
                  </a:schemeClr>
                </a:solidFill>
                <a:latin typeface="+mn-lt"/>
                <a:ea typeface="+mn-ea"/>
                <a:cs typeface="Arial" charset="0"/>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rtl="1" eaLnBrk="1" fontAlgn="auto" hangingPunct="1">
              <a:spcBef>
                <a:spcPct val="0"/>
              </a:spcBef>
              <a:spcAft>
                <a:spcPts val="0"/>
              </a:spcAft>
              <a:defRPr/>
            </a:pPr>
            <a:r>
              <a:rPr lang="ar-SA" sz="4000" b="1" spc="50" dirty="0">
                <a:ln w="11430"/>
                <a:solidFill>
                  <a:srgbClr val="013E36"/>
                </a:solidFill>
                <a:effectLst>
                  <a:outerShdw blurRad="76200" dist="50800" dir="5400000" algn="tl" rotWithShape="0">
                    <a:srgbClr val="000000">
                      <a:alpha val="65000"/>
                    </a:srgbClr>
                  </a:outerShdw>
                </a:effectLst>
                <a:latin typeface="Arial" pitchFamily="34" charset="0"/>
                <a:cs typeface="Arial" pitchFamily="34" charset="0"/>
              </a:rPr>
              <a:t>المحاضرة السا</a:t>
            </a:r>
            <a:r>
              <a:rPr lang="ar-DZ" sz="4000" b="1" spc="50" dirty="0">
                <a:ln w="11430"/>
                <a:solidFill>
                  <a:srgbClr val="013E36"/>
                </a:solidFill>
                <a:effectLst>
                  <a:outerShdw blurRad="76200" dist="50800" dir="5400000" algn="tl" rotWithShape="0">
                    <a:srgbClr val="000000">
                      <a:alpha val="65000"/>
                    </a:srgbClr>
                  </a:outerShdw>
                </a:effectLst>
                <a:latin typeface="Arial" pitchFamily="34" charset="0"/>
                <a:cs typeface="Arial" pitchFamily="34" charset="0"/>
              </a:rPr>
              <a:t>دسة</a:t>
            </a:r>
            <a:endParaRPr lang="ar-SA" sz="4000" b="1" spc="50" dirty="0">
              <a:ln w="11430"/>
              <a:solidFill>
                <a:srgbClr val="013E36"/>
              </a:solidFill>
              <a:effectLst>
                <a:outerShdw blurRad="76200" dist="50800" dir="5400000" algn="tl" rotWithShape="0">
                  <a:srgbClr val="000000">
                    <a:alpha val="65000"/>
                  </a:srgbClr>
                </a:outerShdw>
              </a:effectLst>
              <a:latin typeface="Arial" pitchFamily="34" charset="0"/>
              <a:cs typeface="Arial" pitchFamily="34" charset="0"/>
            </a:endParaRPr>
          </a:p>
          <a:p>
            <a:pPr rtl="1" eaLnBrk="1" fontAlgn="auto" hangingPunct="1">
              <a:spcBef>
                <a:spcPct val="0"/>
              </a:spcBef>
              <a:spcAft>
                <a:spcPts val="0"/>
              </a:spcAft>
              <a:defRPr/>
            </a:pPr>
            <a:endParaRPr lang="en-US" sz="4000" b="1" spc="50" dirty="0">
              <a:ln w="11430"/>
              <a:solidFill>
                <a:srgbClr val="013E36"/>
              </a:solidFill>
              <a:effectLst>
                <a:outerShdw blurRad="76200" dist="50800" dir="5400000" algn="tl" rotWithShape="0">
                  <a:srgbClr val="000000">
                    <a:alpha val="65000"/>
                  </a:srgbClr>
                </a:outerShdw>
              </a:effectLst>
              <a:latin typeface="Arial" pitchFamily="34" charset="0"/>
              <a:cs typeface="Arial" pitchFamily="34" charset="0"/>
            </a:endParaRPr>
          </a:p>
        </p:txBody>
      </p:sp>
      <p:sp>
        <p:nvSpPr>
          <p:cNvPr id="3" name="Slide Number Placeholder 2"/>
          <p:cNvSpPr>
            <a:spLocks noGrp="1"/>
          </p:cNvSpPr>
          <p:nvPr>
            <p:ph type="sldNum" sz="quarter" idx="10"/>
          </p:nvPr>
        </p:nvSpPr>
        <p:spPr/>
        <p:txBody>
          <a:bodyPr/>
          <a:lstStyle/>
          <a:p>
            <a:pPr>
              <a:defRPr/>
            </a:pPr>
            <a:fld id="{7B8EA862-7DD5-4A06-BDE1-DB7EC5FAA60C}" type="slidenum">
              <a:rPr lang="ar-SA" smtClean="0"/>
              <a:pPr>
                <a:defRPr/>
              </a:pPr>
              <a:t>1</a:t>
            </a:fld>
            <a:endParaRPr lang="en-US" dirty="0"/>
          </a:p>
        </p:txBody>
      </p:sp>
      <p:sp>
        <p:nvSpPr>
          <p:cNvPr id="2" name="Rectangle 1"/>
          <p:cNvSpPr/>
          <p:nvPr/>
        </p:nvSpPr>
        <p:spPr>
          <a:xfrm>
            <a:off x="2720752" y="4236148"/>
            <a:ext cx="3801041" cy="461665"/>
          </a:xfrm>
          <a:prstGeom prst="rect">
            <a:avLst/>
          </a:prstGeom>
        </p:spPr>
        <p:txBody>
          <a:bodyPr wrap="none">
            <a:spAutoFit/>
          </a:bodyPr>
          <a:lstStyle/>
          <a:p>
            <a:r>
              <a:rPr lang="ar-SA" sz="2400" b="1" dirty="0">
                <a:cs typeface="Akhbar MT" pitchFamily="2" charset="-78"/>
              </a:rPr>
              <a:t>(كتاب </a:t>
            </a:r>
            <a:r>
              <a:rPr lang="ar-DZ" sz="2400" b="1" dirty="0">
                <a:cs typeface="Akhbar MT" pitchFamily="2" charset="-78"/>
              </a:rPr>
              <a:t>أوما سيكاران</a:t>
            </a:r>
            <a:r>
              <a:rPr lang="ar-SA" sz="2400" b="1" dirty="0">
                <a:cs typeface="Akhbar MT" pitchFamily="2" charset="-78"/>
              </a:rPr>
              <a:t> ص </a:t>
            </a:r>
            <a:r>
              <a:rPr lang="ar-SA" b="1" dirty="0">
                <a:cs typeface="Akhbar MT" pitchFamily="2" charset="-78"/>
              </a:rPr>
              <a:t>173- 203</a:t>
            </a:r>
            <a:r>
              <a:rPr lang="ar-SA" sz="2400" b="1" dirty="0">
                <a:cs typeface="Akhbar MT" pitchFamily="2" charset="-78"/>
              </a:rPr>
              <a:t>)</a:t>
            </a:r>
            <a:endParaRPr lang="ar-SA" dirty="0"/>
          </a:p>
        </p:txBody>
      </p:sp>
      <p:sp>
        <p:nvSpPr>
          <p:cNvPr id="8" name="Title 4"/>
          <p:cNvSpPr>
            <a:spLocks noGrp="1"/>
          </p:cNvSpPr>
          <p:nvPr>
            <p:ph type="ctrTitle"/>
          </p:nvPr>
        </p:nvSpPr>
        <p:spPr>
          <a:xfrm>
            <a:off x="512824" y="3377638"/>
            <a:ext cx="8736334" cy="767358"/>
          </a:xfrm>
        </p:spPr>
        <p:txBody>
          <a:bodyPr/>
          <a:lstStyle/>
          <a:p>
            <a:r>
              <a:rPr lang="ar-SA" b="1" dirty="0">
                <a:solidFill>
                  <a:srgbClr val="D9791B"/>
                </a:solidFill>
              </a:rPr>
              <a:t>عناصر تصميم البحث </a:t>
            </a:r>
            <a:r>
              <a:rPr lang="ar-SA" sz="4000" b="1" dirty="0">
                <a:solidFill>
                  <a:srgbClr val="D9791B"/>
                </a:solidFill>
              </a:rPr>
              <a:t> </a:t>
            </a:r>
            <a:endParaRPr lang="ar-SA" b="1" dirty="0">
              <a:solidFill>
                <a:srgbClr val="D9791B"/>
              </a:solidFill>
            </a:endParaRPr>
          </a:p>
        </p:txBody>
      </p:sp>
      <p:sp>
        <p:nvSpPr>
          <p:cNvPr id="6" name="Rectangle 5">
            <a:extLst>
              <a:ext uri="{FF2B5EF4-FFF2-40B4-BE49-F238E27FC236}">
                <a16:creationId xmlns:a16="http://schemas.microsoft.com/office/drawing/2014/main" id="{6CE8F9EE-5EFA-4FA8-B3D6-98AF5254A707}"/>
              </a:ext>
            </a:extLst>
          </p:cNvPr>
          <p:cNvSpPr/>
          <p:nvPr/>
        </p:nvSpPr>
        <p:spPr>
          <a:xfrm>
            <a:off x="416496" y="6138802"/>
            <a:ext cx="9376286" cy="400110"/>
          </a:xfrm>
          <a:prstGeom prst="rect">
            <a:avLst/>
          </a:prstGeom>
        </p:spPr>
        <p:txBody>
          <a:bodyPr wrap="none">
            <a:spAutoFit/>
          </a:bodyPr>
          <a:lstStyle>
            <a:defPPr>
              <a:defRPr lang="en-US"/>
            </a:defPPr>
            <a:lvl1pPr algn="r" rtl="1" fontAlgn="base">
              <a:spcBef>
                <a:spcPct val="0"/>
              </a:spcBef>
              <a:spcAft>
                <a:spcPct val="0"/>
              </a:spcAft>
              <a:defRPr kern="1200">
                <a:solidFill>
                  <a:schemeClr val="tx1"/>
                </a:solidFill>
                <a:latin typeface="Arial" pitchFamily="34" charset="0"/>
                <a:ea typeface="+mn-ea"/>
                <a:cs typeface="Arial" pitchFamily="34" charset="0"/>
              </a:defRPr>
            </a:lvl1pPr>
            <a:lvl2pPr marL="457200" algn="r" rtl="1" fontAlgn="base">
              <a:spcBef>
                <a:spcPct val="0"/>
              </a:spcBef>
              <a:spcAft>
                <a:spcPct val="0"/>
              </a:spcAft>
              <a:defRPr kern="1200">
                <a:solidFill>
                  <a:schemeClr val="tx1"/>
                </a:solidFill>
                <a:latin typeface="Arial" pitchFamily="34" charset="0"/>
                <a:ea typeface="+mn-ea"/>
                <a:cs typeface="Arial" pitchFamily="34" charset="0"/>
              </a:defRPr>
            </a:lvl2pPr>
            <a:lvl3pPr marL="914400" algn="r" rtl="1" fontAlgn="base">
              <a:spcBef>
                <a:spcPct val="0"/>
              </a:spcBef>
              <a:spcAft>
                <a:spcPct val="0"/>
              </a:spcAft>
              <a:defRPr kern="1200">
                <a:solidFill>
                  <a:schemeClr val="tx1"/>
                </a:solidFill>
                <a:latin typeface="Arial" pitchFamily="34" charset="0"/>
                <a:ea typeface="+mn-ea"/>
                <a:cs typeface="Arial" pitchFamily="34" charset="0"/>
              </a:defRPr>
            </a:lvl3pPr>
            <a:lvl4pPr marL="1371600" algn="r" rtl="1" fontAlgn="base">
              <a:spcBef>
                <a:spcPct val="0"/>
              </a:spcBef>
              <a:spcAft>
                <a:spcPct val="0"/>
              </a:spcAft>
              <a:defRPr kern="1200">
                <a:solidFill>
                  <a:schemeClr val="tx1"/>
                </a:solidFill>
                <a:latin typeface="Arial" pitchFamily="34" charset="0"/>
                <a:ea typeface="+mn-ea"/>
                <a:cs typeface="Arial" pitchFamily="34" charset="0"/>
              </a:defRPr>
            </a:lvl4pPr>
            <a:lvl5pPr marL="1828800" algn="r" rtl="1" fontAlgn="base">
              <a:spcBef>
                <a:spcPct val="0"/>
              </a:spcBef>
              <a:spcAft>
                <a:spcPct val="0"/>
              </a:spcAft>
              <a:defRPr kern="1200">
                <a:solidFill>
                  <a:schemeClr val="tx1"/>
                </a:solidFill>
                <a:latin typeface="Arial" pitchFamily="34" charset="0"/>
                <a:ea typeface="+mn-ea"/>
                <a:cs typeface="Arial" pitchFamily="34" charset="0"/>
              </a:defRPr>
            </a:lvl5pPr>
            <a:lvl6pPr marL="2286000" algn="r" defTabSz="914400" rtl="1" eaLnBrk="1" latinLnBrk="0" hangingPunct="1">
              <a:defRPr kern="1200">
                <a:solidFill>
                  <a:schemeClr val="tx1"/>
                </a:solidFill>
                <a:latin typeface="Arial" pitchFamily="34" charset="0"/>
                <a:ea typeface="+mn-ea"/>
                <a:cs typeface="Arial" pitchFamily="34" charset="0"/>
              </a:defRPr>
            </a:lvl6pPr>
            <a:lvl7pPr marL="2743200" algn="r" defTabSz="914400" rtl="1" eaLnBrk="1" latinLnBrk="0" hangingPunct="1">
              <a:defRPr kern="1200">
                <a:solidFill>
                  <a:schemeClr val="tx1"/>
                </a:solidFill>
                <a:latin typeface="Arial" pitchFamily="34" charset="0"/>
                <a:ea typeface="+mn-ea"/>
                <a:cs typeface="Arial" pitchFamily="34" charset="0"/>
              </a:defRPr>
            </a:lvl7pPr>
            <a:lvl8pPr marL="3200400" algn="r" defTabSz="914400" rtl="1" eaLnBrk="1" latinLnBrk="0" hangingPunct="1">
              <a:defRPr kern="1200">
                <a:solidFill>
                  <a:schemeClr val="tx1"/>
                </a:solidFill>
                <a:latin typeface="Arial" pitchFamily="34" charset="0"/>
                <a:ea typeface="+mn-ea"/>
                <a:cs typeface="Arial" pitchFamily="34" charset="0"/>
              </a:defRPr>
            </a:lvl8pPr>
            <a:lvl9pPr marL="3657600" algn="r" defTabSz="914400" rtl="1" eaLnBrk="1" latinLnBrk="0" hangingPunct="1">
              <a:defRPr kern="1200">
                <a:solidFill>
                  <a:schemeClr val="tx1"/>
                </a:solidFill>
                <a:latin typeface="Arial" pitchFamily="34" charset="0"/>
                <a:ea typeface="+mn-ea"/>
                <a:cs typeface="Arial" pitchFamily="34" charset="0"/>
              </a:defRPr>
            </a:lvl9pPr>
          </a:lstStyle>
          <a:p>
            <a:r>
              <a:rPr lang="ar-DZ" sz="2000" b="1" dirty="0">
                <a:highlight>
                  <a:srgbClr val="FFFF00"/>
                </a:highlight>
                <a:cs typeface="Akhbar MT" pitchFamily="2" charset="-78"/>
              </a:rPr>
              <a:t>د دبلة فاتح 2020- 2021 موجهة لطلبة الماستر 2 ادارة موارد بشرية، مقاولاتية وادارة استراتيجية للمنظمات</a:t>
            </a:r>
            <a:endParaRPr lang="en-GB" sz="2000" dirty="0">
              <a:highlight>
                <a:srgbClr val="FFFF00"/>
              </a:highlight>
            </a:endParaRPr>
          </a:p>
        </p:txBody>
      </p:sp>
    </p:spTree>
    <p:extLst>
      <p:ext uri="{BB962C8B-B14F-4D97-AF65-F5344CB8AC3E}">
        <p14:creationId xmlns:p14="http://schemas.microsoft.com/office/powerpoint/2010/main" val="327237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6" presetClass="entr" presetSubtype="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wipe(down)">
                                      <p:cBhvr>
                                        <p:cTn id="13" dur="580">
                                          <p:stCondLst>
                                            <p:cond delay="0"/>
                                          </p:stCondLst>
                                        </p:cTn>
                                        <p:tgtEl>
                                          <p:spTgt spid="8"/>
                                        </p:tgtEl>
                                      </p:cBhvr>
                                    </p:animEffect>
                                    <p:anim calcmode="lin" valueType="num">
                                      <p:cBhvr>
                                        <p:cTn id="14"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15"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16"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17"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18"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19" dur="26">
                                          <p:stCondLst>
                                            <p:cond delay="650"/>
                                          </p:stCondLst>
                                        </p:cTn>
                                        <p:tgtEl>
                                          <p:spTgt spid="8"/>
                                        </p:tgtEl>
                                      </p:cBhvr>
                                      <p:to x="100000" y="60000"/>
                                    </p:animScale>
                                    <p:animScale>
                                      <p:cBhvr>
                                        <p:cTn id="20" dur="166" decel="50000">
                                          <p:stCondLst>
                                            <p:cond delay="676"/>
                                          </p:stCondLst>
                                        </p:cTn>
                                        <p:tgtEl>
                                          <p:spTgt spid="8"/>
                                        </p:tgtEl>
                                      </p:cBhvr>
                                      <p:to x="100000" y="100000"/>
                                    </p:animScale>
                                    <p:animScale>
                                      <p:cBhvr>
                                        <p:cTn id="21" dur="26">
                                          <p:stCondLst>
                                            <p:cond delay="1312"/>
                                          </p:stCondLst>
                                        </p:cTn>
                                        <p:tgtEl>
                                          <p:spTgt spid="8"/>
                                        </p:tgtEl>
                                      </p:cBhvr>
                                      <p:to x="100000" y="80000"/>
                                    </p:animScale>
                                    <p:animScale>
                                      <p:cBhvr>
                                        <p:cTn id="22" dur="166" decel="50000">
                                          <p:stCondLst>
                                            <p:cond delay="1338"/>
                                          </p:stCondLst>
                                        </p:cTn>
                                        <p:tgtEl>
                                          <p:spTgt spid="8"/>
                                        </p:tgtEl>
                                      </p:cBhvr>
                                      <p:to x="100000" y="100000"/>
                                    </p:animScale>
                                    <p:animScale>
                                      <p:cBhvr>
                                        <p:cTn id="23" dur="26">
                                          <p:stCondLst>
                                            <p:cond delay="1642"/>
                                          </p:stCondLst>
                                        </p:cTn>
                                        <p:tgtEl>
                                          <p:spTgt spid="8"/>
                                        </p:tgtEl>
                                      </p:cBhvr>
                                      <p:to x="100000" y="90000"/>
                                    </p:animScale>
                                    <p:animScale>
                                      <p:cBhvr>
                                        <p:cTn id="24" dur="166" decel="50000">
                                          <p:stCondLst>
                                            <p:cond delay="1668"/>
                                          </p:stCondLst>
                                        </p:cTn>
                                        <p:tgtEl>
                                          <p:spTgt spid="8"/>
                                        </p:tgtEl>
                                      </p:cBhvr>
                                      <p:to x="100000" y="100000"/>
                                    </p:animScale>
                                    <p:animScale>
                                      <p:cBhvr>
                                        <p:cTn id="25" dur="26">
                                          <p:stCondLst>
                                            <p:cond delay="1808"/>
                                          </p:stCondLst>
                                        </p:cTn>
                                        <p:tgtEl>
                                          <p:spTgt spid="8"/>
                                        </p:tgtEl>
                                      </p:cBhvr>
                                      <p:to x="100000" y="95000"/>
                                    </p:animScale>
                                    <p:animScale>
                                      <p:cBhvr>
                                        <p:cTn id="26" dur="166" decel="50000">
                                          <p:stCondLst>
                                            <p:cond delay="1834"/>
                                          </p:stCondLst>
                                        </p:cTn>
                                        <p:tgtEl>
                                          <p:spTgt spid="8"/>
                                        </p:tgtEl>
                                      </p:cBhvr>
                                      <p:to x="100000" y="100000"/>
                                    </p:animScale>
                                  </p:childTnLst>
                                </p:cTn>
                              </p:par>
                              <p:par>
                                <p:cTn id="27" presetID="26" presetClass="entr" presetSubtype="0" fill="hold" grpId="0" nodeType="withEffect">
                                  <p:stCondLst>
                                    <p:cond delay="0"/>
                                  </p:stCondLst>
                                  <p:childTnLst>
                                    <p:set>
                                      <p:cBhvr>
                                        <p:cTn id="28" dur="1" fill="hold">
                                          <p:stCondLst>
                                            <p:cond delay="0"/>
                                          </p:stCondLst>
                                        </p:cTn>
                                        <p:tgtEl>
                                          <p:spTgt spid="2"/>
                                        </p:tgtEl>
                                        <p:attrNameLst>
                                          <p:attrName>style.visibility</p:attrName>
                                        </p:attrNameLst>
                                      </p:cBhvr>
                                      <p:to>
                                        <p:strVal val="visible"/>
                                      </p:to>
                                    </p:set>
                                    <p:animEffect transition="in" filter="wipe(down)">
                                      <p:cBhvr>
                                        <p:cTn id="29" dur="580">
                                          <p:stCondLst>
                                            <p:cond delay="0"/>
                                          </p:stCondLst>
                                        </p:cTn>
                                        <p:tgtEl>
                                          <p:spTgt spid="2"/>
                                        </p:tgtEl>
                                      </p:cBhvr>
                                    </p:animEffect>
                                    <p:anim calcmode="lin" valueType="num">
                                      <p:cBhvr>
                                        <p:cTn id="30"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31"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32"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33"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34"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35" dur="26">
                                          <p:stCondLst>
                                            <p:cond delay="650"/>
                                          </p:stCondLst>
                                        </p:cTn>
                                        <p:tgtEl>
                                          <p:spTgt spid="2"/>
                                        </p:tgtEl>
                                      </p:cBhvr>
                                      <p:to x="100000" y="60000"/>
                                    </p:animScale>
                                    <p:animScale>
                                      <p:cBhvr>
                                        <p:cTn id="36" dur="166" decel="50000">
                                          <p:stCondLst>
                                            <p:cond delay="676"/>
                                          </p:stCondLst>
                                        </p:cTn>
                                        <p:tgtEl>
                                          <p:spTgt spid="2"/>
                                        </p:tgtEl>
                                      </p:cBhvr>
                                      <p:to x="100000" y="100000"/>
                                    </p:animScale>
                                    <p:animScale>
                                      <p:cBhvr>
                                        <p:cTn id="37" dur="26">
                                          <p:stCondLst>
                                            <p:cond delay="1312"/>
                                          </p:stCondLst>
                                        </p:cTn>
                                        <p:tgtEl>
                                          <p:spTgt spid="2"/>
                                        </p:tgtEl>
                                      </p:cBhvr>
                                      <p:to x="100000" y="80000"/>
                                    </p:animScale>
                                    <p:animScale>
                                      <p:cBhvr>
                                        <p:cTn id="38" dur="166" decel="50000">
                                          <p:stCondLst>
                                            <p:cond delay="1338"/>
                                          </p:stCondLst>
                                        </p:cTn>
                                        <p:tgtEl>
                                          <p:spTgt spid="2"/>
                                        </p:tgtEl>
                                      </p:cBhvr>
                                      <p:to x="100000" y="100000"/>
                                    </p:animScale>
                                    <p:animScale>
                                      <p:cBhvr>
                                        <p:cTn id="39" dur="26">
                                          <p:stCondLst>
                                            <p:cond delay="1642"/>
                                          </p:stCondLst>
                                        </p:cTn>
                                        <p:tgtEl>
                                          <p:spTgt spid="2"/>
                                        </p:tgtEl>
                                      </p:cBhvr>
                                      <p:to x="100000" y="90000"/>
                                    </p:animScale>
                                    <p:animScale>
                                      <p:cBhvr>
                                        <p:cTn id="40" dur="166" decel="50000">
                                          <p:stCondLst>
                                            <p:cond delay="1668"/>
                                          </p:stCondLst>
                                        </p:cTn>
                                        <p:tgtEl>
                                          <p:spTgt spid="2"/>
                                        </p:tgtEl>
                                      </p:cBhvr>
                                      <p:to x="100000" y="100000"/>
                                    </p:animScale>
                                    <p:animScale>
                                      <p:cBhvr>
                                        <p:cTn id="41" dur="26">
                                          <p:stCondLst>
                                            <p:cond delay="1808"/>
                                          </p:stCondLst>
                                        </p:cTn>
                                        <p:tgtEl>
                                          <p:spTgt spid="2"/>
                                        </p:tgtEl>
                                      </p:cBhvr>
                                      <p:to x="100000" y="95000"/>
                                    </p:animScale>
                                    <p:animScale>
                                      <p:cBhvr>
                                        <p:cTn id="42"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 grpId="0"/>
      <p:bldP spid="8" grpId="0"/>
    </p:bld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xfrm>
            <a:off x="4974456" y="6381328"/>
            <a:ext cx="482600" cy="288032"/>
          </a:xfrm>
          <a:prstGeom prst="rect">
            <a:avLst/>
          </a:prstGeom>
        </p:spPr>
        <p:txBody>
          <a:bodyPr/>
          <a:lstStyle/>
          <a:p>
            <a:pPr algn="ctr">
              <a:defRPr/>
            </a:pPr>
            <a:fld id="{7B8EA862-7DD5-4A06-BDE1-DB7EC5FAA60C}" type="slidenum">
              <a:rPr lang="ar-SA" sz="1200" smtClean="0">
                <a:solidFill>
                  <a:schemeClr val="bg1"/>
                </a:solidFill>
              </a:rPr>
              <a:pPr algn="ctr">
                <a:defRPr/>
              </a:pPr>
              <a:t>10</a:t>
            </a:fld>
            <a:endParaRPr lang="en-US" sz="1200" dirty="0">
              <a:solidFill>
                <a:schemeClr val="bg1"/>
              </a:solidFill>
            </a:endParaRPr>
          </a:p>
        </p:txBody>
      </p:sp>
      <p:sp>
        <p:nvSpPr>
          <p:cNvPr id="2" name="Rectangle 1"/>
          <p:cNvSpPr/>
          <p:nvPr/>
        </p:nvSpPr>
        <p:spPr>
          <a:xfrm>
            <a:off x="6249144" y="3189196"/>
            <a:ext cx="2889518" cy="584775"/>
          </a:xfrm>
          <a:prstGeom prst="rect">
            <a:avLst/>
          </a:prstGeom>
          <a:solidFill>
            <a:schemeClr val="accent5"/>
          </a:solidFill>
        </p:spPr>
        <p:txBody>
          <a:bodyPr wrap="square">
            <a:spAutoFit/>
          </a:bodyPr>
          <a:lstStyle/>
          <a:p>
            <a:pPr algn="ctr"/>
            <a:r>
              <a:rPr lang="ar-SA" sz="3200" b="1" dirty="0">
                <a:solidFill>
                  <a:schemeClr val="accent6">
                    <a:lumMod val="50000"/>
                  </a:schemeClr>
                </a:solidFill>
                <a:cs typeface="Akhbar MT" pitchFamily="2" charset="-78"/>
              </a:rPr>
              <a:t>بحوث سببية</a:t>
            </a:r>
            <a:endParaRPr lang="ar-SA" sz="3200" b="1" dirty="0"/>
          </a:p>
        </p:txBody>
      </p:sp>
      <p:sp>
        <p:nvSpPr>
          <p:cNvPr id="12" name="Title 4"/>
          <p:cNvSpPr txBox="1">
            <a:spLocks/>
          </p:cNvSpPr>
          <p:nvPr/>
        </p:nvSpPr>
        <p:spPr bwMode="auto">
          <a:xfrm>
            <a:off x="3404847" y="609794"/>
            <a:ext cx="3139217" cy="648072"/>
          </a:xfrm>
          <a:prstGeom prst="rect">
            <a:avLst/>
          </a:prstGeom>
          <a:solidFill>
            <a:schemeClr val="accent6">
              <a:lumMod val="90000"/>
            </a:schemeClr>
          </a:solidFill>
          <a:ln w="9525">
            <a:noFill/>
            <a:miter lim="800000"/>
            <a:headEnd/>
            <a:tailEnd/>
          </a:ln>
        </p:spPr>
        <p:txBody>
          <a:bodyPr vert="horz" wrap="square" lIns="91440" tIns="45720" rIns="91440" bIns="45720" numCol="1" anchor="ctr" anchorCtr="0" compatLnSpc="1">
            <a:prstTxWarp prst="textNoShape">
              <a:avLst/>
            </a:prstTxWarp>
          </a:bodyPr>
          <a:lstStyle>
            <a:lvl1pPr algn="r" rtl="1" eaLnBrk="1" fontAlgn="base" hangingPunct="1">
              <a:spcBef>
                <a:spcPct val="0"/>
              </a:spcBef>
              <a:spcAft>
                <a:spcPct val="0"/>
              </a:spcAft>
              <a:defRPr sz="4400" kern="1200" baseline="0">
                <a:solidFill>
                  <a:srgbClr val="AD9968"/>
                </a:solidFill>
                <a:latin typeface="+mj-lt"/>
                <a:ea typeface="+mj-ea"/>
                <a:cs typeface="Arial" charset="0"/>
              </a:defRPr>
            </a:lvl1pPr>
            <a:lvl2pPr algn="r" rtl="1" eaLnBrk="1" fontAlgn="base" hangingPunct="1">
              <a:spcBef>
                <a:spcPct val="0"/>
              </a:spcBef>
              <a:spcAft>
                <a:spcPct val="0"/>
              </a:spcAft>
              <a:defRPr sz="4400">
                <a:solidFill>
                  <a:srgbClr val="376092"/>
                </a:solidFill>
                <a:latin typeface="Calibri" pitchFamily="34" charset="0"/>
                <a:cs typeface="Arial" charset="0"/>
              </a:defRPr>
            </a:lvl2pPr>
            <a:lvl3pPr algn="r" rtl="1" eaLnBrk="1" fontAlgn="base" hangingPunct="1">
              <a:spcBef>
                <a:spcPct val="0"/>
              </a:spcBef>
              <a:spcAft>
                <a:spcPct val="0"/>
              </a:spcAft>
              <a:defRPr sz="4400">
                <a:solidFill>
                  <a:srgbClr val="376092"/>
                </a:solidFill>
                <a:latin typeface="Calibri" pitchFamily="34" charset="0"/>
                <a:cs typeface="Arial" charset="0"/>
              </a:defRPr>
            </a:lvl3pPr>
            <a:lvl4pPr algn="r" rtl="1" eaLnBrk="1" fontAlgn="base" hangingPunct="1">
              <a:spcBef>
                <a:spcPct val="0"/>
              </a:spcBef>
              <a:spcAft>
                <a:spcPct val="0"/>
              </a:spcAft>
              <a:defRPr sz="4400">
                <a:solidFill>
                  <a:srgbClr val="376092"/>
                </a:solidFill>
                <a:latin typeface="Calibri" pitchFamily="34" charset="0"/>
                <a:cs typeface="Arial" charset="0"/>
              </a:defRPr>
            </a:lvl4pPr>
            <a:lvl5pPr algn="r" rtl="1" eaLnBrk="1" fontAlgn="base" hangingPunct="1">
              <a:spcBef>
                <a:spcPct val="0"/>
              </a:spcBef>
              <a:spcAft>
                <a:spcPct val="0"/>
              </a:spcAft>
              <a:defRPr sz="4400">
                <a:solidFill>
                  <a:srgbClr val="376092"/>
                </a:solidFill>
                <a:latin typeface="Calibri" pitchFamily="34" charset="0"/>
                <a:cs typeface="Arial" charset="0"/>
              </a:defRPr>
            </a:lvl5pPr>
            <a:lvl6pPr marL="457200" algn="r" rtl="1" eaLnBrk="1" fontAlgn="base" hangingPunct="1">
              <a:spcBef>
                <a:spcPct val="0"/>
              </a:spcBef>
              <a:spcAft>
                <a:spcPct val="0"/>
              </a:spcAft>
              <a:defRPr sz="4400">
                <a:solidFill>
                  <a:srgbClr val="376092"/>
                </a:solidFill>
                <a:latin typeface="Calibri" pitchFamily="34" charset="0"/>
                <a:cs typeface="Arial" charset="0"/>
              </a:defRPr>
            </a:lvl6pPr>
            <a:lvl7pPr marL="914400" algn="r" rtl="1" eaLnBrk="1" fontAlgn="base" hangingPunct="1">
              <a:spcBef>
                <a:spcPct val="0"/>
              </a:spcBef>
              <a:spcAft>
                <a:spcPct val="0"/>
              </a:spcAft>
              <a:defRPr sz="4400">
                <a:solidFill>
                  <a:srgbClr val="376092"/>
                </a:solidFill>
                <a:latin typeface="Calibri" pitchFamily="34" charset="0"/>
                <a:cs typeface="Arial" charset="0"/>
              </a:defRPr>
            </a:lvl7pPr>
            <a:lvl8pPr marL="1371600" algn="r" rtl="1" eaLnBrk="1" fontAlgn="base" hangingPunct="1">
              <a:spcBef>
                <a:spcPct val="0"/>
              </a:spcBef>
              <a:spcAft>
                <a:spcPct val="0"/>
              </a:spcAft>
              <a:defRPr sz="4400">
                <a:solidFill>
                  <a:srgbClr val="376092"/>
                </a:solidFill>
                <a:latin typeface="Calibri" pitchFamily="34" charset="0"/>
                <a:cs typeface="Arial" charset="0"/>
              </a:defRPr>
            </a:lvl8pPr>
            <a:lvl9pPr marL="1828800" algn="r" rtl="1" eaLnBrk="1" fontAlgn="base" hangingPunct="1">
              <a:spcBef>
                <a:spcPct val="0"/>
              </a:spcBef>
              <a:spcAft>
                <a:spcPct val="0"/>
              </a:spcAft>
              <a:defRPr sz="4400">
                <a:solidFill>
                  <a:srgbClr val="376092"/>
                </a:solidFill>
                <a:latin typeface="Calibri" pitchFamily="34" charset="0"/>
                <a:cs typeface="Arial" charset="0"/>
              </a:defRPr>
            </a:lvl9pPr>
          </a:lstStyle>
          <a:p>
            <a:r>
              <a:rPr lang="ar-SA" sz="3600" b="1" dirty="0">
                <a:solidFill>
                  <a:srgbClr val="013E36"/>
                </a:solidFill>
                <a:cs typeface="Akhbar MT" pitchFamily="2" charset="-78"/>
              </a:rPr>
              <a:t>02. نوع الدراسة </a:t>
            </a:r>
            <a:endParaRPr lang="en-US" sz="3600" b="1" spc="-150" dirty="0">
              <a:solidFill>
                <a:srgbClr val="013E36"/>
              </a:solidFill>
              <a:effectLst>
                <a:outerShdw blurRad="38100" dist="38100" dir="2700000" algn="tl">
                  <a:srgbClr val="000000">
                    <a:alpha val="43137"/>
                  </a:srgbClr>
                </a:outerShdw>
              </a:effectLst>
              <a:latin typeface="ae_AlMateen" pitchFamily="2" charset="-78"/>
              <a:cs typeface="Akhbar MT" pitchFamily="2" charset="-78"/>
            </a:endParaRPr>
          </a:p>
        </p:txBody>
      </p:sp>
      <p:sp>
        <p:nvSpPr>
          <p:cNvPr id="13" name="Rectangle 12"/>
          <p:cNvSpPr/>
          <p:nvPr/>
        </p:nvSpPr>
        <p:spPr>
          <a:xfrm>
            <a:off x="920552" y="3158419"/>
            <a:ext cx="2673494" cy="584775"/>
          </a:xfrm>
          <a:prstGeom prst="rect">
            <a:avLst/>
          </a:prstGeom>
          <a:solidFill>
            <a:schemeClr val="accent3">
              <a:lumMod val="60000"/>
              <a:lumOff val="40000"/>
            </a:schemeClr>
          </a:solidFill>
        </p:spPr>
        <p:txBody>
          <a:bodyPr wrap="square">
            <a:spAutoFit/>
          </a:bodyPr>
          <a:lstStyle/>
          <a:p>
            <a:pPr algn="ctr"/>
            <a:r>
              <a:rPr lang="ar-SA" sz="3200" b="1" dirty="0">
                <a:cs typeface="Akhbar MT" pitchFamily="2" charset="-78"/>
              </a:rPr>
              <a:t>بحوث الارتباط</a:t>
            </a:r>
            <a:endParaRPr lang="ar-SA" sz="3200" b="1" dirty="0"/>
          </a:p>
        </p:txBody>
      </p:sp>
      <p:sp>
        <p:nvSpPr>
          <p:cNvPr id="5" name="Rectangle 4"/>
          <p:cNvSpPr/>
          <p:nvPr/>
        </p:nvSpPr>
        <p:spPr>
          <a:xfrm>
            <a:off x="272480" y="609794"/>
            <a:ext cx="3132367" cy="830997"/>
          </a:xfrm>
          <a:prstGeom prst="rect">
            <a:avLst/>
          </a:prstGeom>
        </p:spPr>
        <p:txBody>
          <a:bodyPr wrap="square">
            <a:spAutoFit/>
          </a:bodyPr>
          <a:lstStyle/>
          <a:p>
            <a:pPr marL="457200" indent="-457200" algn="ctr">
              <a:buFont typeface="Wingdings" panose="05000000000000000000" pitchFamily="2" charset="2"/>
              <a:buChar char="§"/>
            </a:pPr>
            <a:r>
              <a:rPr lang="ar-SA" sz="2400" b="1" dirty="0">
                <a:solidFill>
                  <a:schemeClr val="accent6">
                    <a:lumMod val="50000"/>
                  </a:schemeClr>
                </a:solidFill>
                <a:cs typeface="Akhbar MT" pitchFamily="2" charset="-78"/>
              </a:rPr>
              <a:t>هل الإجابة عن السؤال ستكون سببية أم غير سببية؟</a:t>
            </a:r>
            <a:endParaRPr lang="ar-SA" sz="2400" b="1" dirty="0"/>
          </a:p>
        </p:txBody>
      </p:sp>
      <p:cxnSp>
        <p:nvCxnSpPr>
          <p:cNvPr id="9" name="Straight Arrow Connector 8"/>
          <p:cNvCxnSpPr/>
          <p:nvPr/>
        </p:nvCxnSpPr>
        <p:spPr>
          <a:xfrm>
            <a:off x="5457056" y="1484784"/>
            <a:ext cx="1663072" cy="1673635"/>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H="1">
            <a:off x="2936776" y="1492424"/>
            <a:ext cx="2384648" cy="1576536"/>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6" name="Rounded Rectangle 25"/>
          <p:cNvSpPr/>
          <p:nvPr/>
        </p:nvSpPr>
        <p:spPr>
          <a:xfrm>
            <a:off x="5143748" y="2334425"/>
            <a:ext cx="144016" cy="38884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Tree>
    <p:extLst>
      <p:ext uri="{BB962C8B-B14F-4D97-AF65-F5344CB8AC3E}">
        <p14:creationId xmlns:p14="http://schemas.microsoft.com/office/powerpoint/2010/main" val="35265713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80">
                                          <p:stCondLst>
                                            <p:cond delay="0"/>
                                          </p:stCondLst>
                                        </p:cTn>
                                        <p:tgtEl>
                                          <p:spTgt spid="12"/>
                                        </p:tgtEl>
                                      </p:cBhvr>
                                    </p:animEffect>
                                    <p:anim calcmode="lin" valueType="num">
                                      <p:cBhvr>
                                        <p:cTn id="8" dur="1822" tmFilter="0,0; 0.14,0.36; 0.43,0.73; 0.71,0.91; 1.0,1.0">
                                          <p:stCondLst>
                                            <p:cond delay="0"/>
                                          </p:stCondLst>
                                        </p:cTn>
                                        <p:tgtEl>
                                          <p:spTgt spid="1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2"/>
                                        </p:tgtEl>
                                        <p:attrNameLst>
                                          <p:attrName>ppt_y</p:attrName>
                                        </p:attrNameLst>
                                      </p:cBhvr>
                                      <p:tavLst>
                                        <p:tav tm="0" fmla="#ppt_y-sin(pi*$)/81">
                                          <p:val>
                                            <p:fltVal val="0"/>
                                          </p:val>
                                        </p:tav>
                                        <p:tav tm="100000">
                                          <p:val>
                                            <p:fltVal val="1"/>
                                          </p:val>
                                        </p:tav>
                                      </p:tavLst>
                                    </p:anim>
                                    <p:animScale>
                                      <p:cBhvr>
                                        <p:cTn id="13" dur="26">
                                          <p:stCondLst>
                                            <p:cond delay="650"/>
                                          </p:stCondLst>
                                        </p:cTn>
                                        <p:tgtEl>
                                          <p:spTgt spid="12"/>
                                        </p:tgtEl>
                                      </p:cBhvr>
                                      <p:to x="100000" y="60000"/>
                                    </p:animScale>
                                    <p:animScale>
                                      <p:cBhvr>
                                        <p:cTn id="14" dur="166" decel="50000">
                                          <p:stCondLst>
                                            <p:cond delay="676"/>
                                          </p:stCondLst>
                                        </p:cTn>
                                        <p:tgtEl>
                                          <p:spTgt spid="12"/>
                                        </p:tgtEl>
                                      </p:cBhvr>
                                      <p:to x="100000" y="100000"/>
                                    </p:animScale>
                                    <p:animScale>
                                      <p:cBhvr>
                                        <p:cTn id="15" dur="26">
                                          <p:stCondLst>
                                            <p:cond delay="1312"/>
                                          </p:stCondLst>
                                        </p:cTn>
                                        <p:tgtEl>
                                          <p:spTgt spid="12"/>
                                        </p:tgtEl>
                                      </p:cBhvr>
                                      <p:to x="100000" y="80000"/>
                                    </p:animScale>
                                    <p:animScale>
                                      <p:cBhvr>
                                        <p:cTn id="16" dur="166" decel="50000">
                                          <p:stCondLst>
                                            <p:cond delay="1338"/>
                                          </p:stCondLst>
                                        </p:cTn>
                                        <p:tgtEl>
                                          <p:spTgt spid="12"/>
                                        </p:tgtEl>
                                      </p:cBhvr>
                                      <p:to x="100000" y="100000"/>
                                    </p:animScale>
                                    <p:animScale>
                                      <p:cBhvr>
                                        <p:cTn id="17" dur="26">
                                          <p:stCondLst>
                                            <p:cond delay="1642"/>
                                          </p:stCondLst>
                                        </p:cTn>
                                        <p:tgtEl>
                                          <p:spTgt spid="12"/>
                                        </p:tgtEl>
                                      </p:cBhvr>
                                      <p:to x="100000" y="90000"/>
                                    </p:animScale>
                                    <p:animScale>
                                      <p:cBhvr>
                                        <p:cTn id="18" dur="166" decel="50000">
                                          <p:stCondLst>
                                            <p:cond delay="1668"/>
                                          </p:stCondLst>
                                        </p:cTn>
                                        <p:tgtEl>
                                          <p:spTgt spid="12"/>
                                        </p:tgtEl>
                                      </p:cBhvr>
                                      <p:to x="100000" y="100000"/>
                                    </p:animScale>
                                    <p:animScale>
                                      <p:cBhvr>
                                        <p:cTn id="19" dur="26">
                                          <p:stCondLst>
                                            <p:cond delay="1808"/>
                                          </p:stCondLst>
                                        </p:cTn>
                                        <p:tgtEl>
                                          <p:spTgt spid="12"/>
                                        </p:tgtEl>
                                      </p:cBhvr>
                                      <p:to x="100000" y="95000"/>
                                    </p:animScale>
                                    <p:animScale>
                                      <p:cBhvr>
                                        <p:cTn id="20" dur="166" decel="50000">
                                          <p:stCondLst>
                                            <p:cond delay="1834"/>
                                          </p:stCondLst>
                                        </p:cTn>
                                        <p:tgtEl>
                                          <p:spTgt spid="12"/>
                                        </p:tgtEl>
                                      </p:cBhvr>
                                      <p:to x="100000" y="100000"/>
                                    </p:animScale>
                                  </p:childTnLst>
                                </p:cTn>
                              </p:par>
                              <p:par>
                                <p:cTn id="21" presetID="26" presetClass="entr" presetSubtype="0" fill="hold" grpId="0" nodeType="with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wipe(down)">
                                      <p:cBhvr>
                                        <p:cTn id="23" dur="580">
                                          <p:stCondLst>
                                            <p:cond delay="0"/>
                                          </p:stCondLst>
                                        </p:cTn>
                                        <p:tgtEl>
                                          <p:spTgt spid="5"/>
                                        </p:tgtEl>
                                      </p:cBhvr>
                                    </p:animEffect>
                                    <p:anim calcmode="lin" valueType="num">
                                      <p:cBhvr>
                                        <p:cTn id="24"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29" dur="26">
                                          <p:stCondLst>
                                            <p:cond delay="650"/>
                                          </p:stCondLst>
                                        </p:cTn>
                                        <p:tgtEl>
                                          <p:spTgt spid="5"/>
                                        </p:tgtEl>
                                      </p:cBhvr>
                                      <p:to x="100000" y="60000"/>
                                    </p:animScale>
                                    <p:animScale>
                                      <p:cBhvr>
                                        <p:cTn id="30" dur="166" decel="50000">
                                          <p:stCondLst>
                                            <p:cond delay="676"/>
                                          </p:stCondLst>
                                        </p:cTn>
                                        <p:tgtEl>
                                          <p:spTgt spid="5"/>
                                        </p:tgtEl>
                                      </p:cBhvr>
                                      <p:to x="100000" y="100000"/>
                                    </p:animScale>
                                    <p:animScale>
                                      <p:cBhvr>
                                        <p:cTn id="31" dur="26">
                                          <p:stCondLst>
                                            <p:cond delay="1312"/>
                                          </p:stCondLst>
                                        </p:cTn>
                                        <p:tgtEl>
                                          <p:spTgt spid="5"/>
                                        </p:tgtEl>
                                      </p:cBhvr>
                                      <p:to x="100000" y="80000"/>
                                    </p:animScale>
                                    <p:animScale>
                                      <p:cBhvr>
                                        <p:cTn id="32" dur="166" decel="50000">
                                          <p:stCondLst>
                                            <p:cond delay="1338"/>
                                          </p:stCondLst>
                                        </p:cTn>
                                        <p:tgtEl>
                                          <p:spTgt spid="5"/>
                                        </p:tgtEl>
                                      </p:cBhvr>
                                      <p:to x="100000" y="100000"/>
                                    </p:animScale>
                                    <p:animScale>
                                      <p:cBhvr>
                                        <p:cTn id="33" dur="26">
                                          <p:stCondLst>
                                            <p:cond delay="1642"/>
                                          </p:stCondLst>
                                        </p:cTn>
                                        <p:tgtEl>
                                          <p:spTgt spid="5"/>
                                        </p:tgtEl>
                                      </p:cBhvr>
                                      <p:to x="100000" y="90000"/>
                                    </p:animScale>
                                    <p:animScale>
                                      <p:cBhvr>
                                        <p:cTn id="34" dur="166" decel="50000">
                                          <p:stCondLst>
                                            <p:cond delay="1668"/>
                                          </p:stCondLst>
                                        </p:cTn>
                                        <p:tgtEl>
                                          <p:spTgt spid="5"/>
                                        </p:tgtEl>
                                      </p:cBhvr>
                                      <p:to x="100000" y="100000"/>
                                    </p:animScale>
                                    <p:animScale>
                                      <p:cBhvr>
                                        <p:cTn id="35" dur="26">
                                          <p:stCondLst>
                                            <p:cond delay="1808"/>
                                          </p:stCondLst>
                                        </p:cTn>
                                        <p:tgtEl>
                                          <p:spTgt spid="5"/>
                                        </p:tgtEl>
                                      </p:cBhvr>
                                      <p:to x="100000" y="95000"/>
                                    </p:animScale>
                                    <p:animScale>
                                      <p:cBhvr>
                                        <p:cTn id="36" dur="166" decel="50000">
                                          <p:stCondLst>
                                            <p:cond delay="1834"/>
                                          </p:stCondLst>
                                        </p:cTn>
                                        <p:tgtEl>
                                          <p:spTgt spid="5"/>
                                        </p:tgtEl>
                                      </p:cBhvr>
                                      <p:to x="100000" y="100000"/>
                                    </p:animScale>
                                  </p:childTnLst>
                                </p:cTn>
                              </p:par>
                            </p:childTnLst>
                          </p:cTn>
                        </p:par>
                      </p:childTnLst>
                    </p:cTn>
                  </p:par>
                  <p:par>
                    <p:cTn id="37" fill="hold">
                      <p:stCondLst>
                        <p:cond delay="indefinite"/>
                      </p:stCondLst>
                      <p:childTnLst>
                        <p:par>
                          <p:cTn id="38" fill="hold">
                            <p:stCondLst>
                              <p:cond delay="0"/>
                            </p:stCondLst>
                            <p:childTnLst>
                              <p:par>
                                <p:cTn id="39" presetID="26" presetClass="entr" presetSubtype="0" fill="hold" grpId="0" nodeType="clickEffect">
                                  <p:stCondLst>
                                    <p:cond delay="0"/>
                                  </p:stCondLst>
                                  <p:childTnLst>
                                    <p:set>
                                      <p:cBhvr>
                                        <p:cTn id="40" dur="1" fill="hold">
                                          <p:stCondLst>
                                            <p:cond delay="0"/>
                                          </p:stCondLst>
                                        </p:cTn>
                                        <p:tgtEl>
                                          <p:spTgt spid="26"/>
                                        </p:tgtEl>
                                        <p:attrNameLst>
                                          <p:attrName>style.visibility</p:attrName>
                                        </p:attrNameLst>
                                      </p:cBhvr>
                                      <p:to>
                                        <p:strVal val="visible"/>
                                      </p:to>
                                    </p:set>
                                    <p:animEffect transition="in" filter="wipe(down)">
                                      <p:cBhvr>
                                        <p:cTn id="41" dur="580">
                                          <p:stCondLst>
                                            <p:cond delay="0"/>
                                          </p:stCondLst>
                                        </p:cTn>
                                        <p:tgtEl>
                                          <p:spTgt spid="26"/>
                                        </p:tgtEl>
                                      </p:cBhvr>
                                    </p:animEffect>
                                    <p:anim calcmode="lin" valueType="num">
                                      <p:cBhvr>
                                        <p:cTn id="42" dur="1822" tmFilter="0,0; 0.14,0.36; 0.43,0.73; 0.71,0.91; 1.0,1.0">
                                          <p:stCondLst>
                                            <p:cond delay="0"/>
                                          </p:stCondLst>
                                        </p:cTn>
                                        <p:tgtEl>
                                          <p:spTgt spid="26"/>
                                        </p:tgtEl>
                                        <p:attrNameLst>
                                          <p:attrName>ppt_x</p:attrName>
                                        </p:attrNameLst>
                                      </p:cBhvr>
                                      <p:tavLst>
                                        <p:tav tm="0">
                                          <p:val>
                                            <p:strVal val="#ppt_x-0.25"/>
                                          </p:val>
                                        </p:tav>
                                        <p:tav tm="100000">
                                          <p:val>
                                            <p:strVal val="#ppt_x"/>
                                          </p:val>
                                        </p:tav>
                                      </p:tavLst>
                                    </p:anim>
                                    <p:anim calcmode="lin" valueType="num">
                                      <p:cBhvr>
                                        <p:cTn id="43" dur="664" tmFilter="0.0,0.0; 0.25,0.07; 0.50,0.2; 0.75,0.467; 1.0,1.0">
                                          <p:stCondLst>
                                            <p:cond delay="0"/>
                                          </p:stCondLst>
                                        </p:cTn>
                                        <p:tgtEl>
                                          <p:spTgt spid="26"/>
                                        </p:tgtEl>
                                        <p:attrNameLst>
                                          <p:attrName>ppt_y</p:attrName>
                                        </p:attrNameLst>
                                      </p:cBhvr>
                                      <p:tavLst>
                                        <p:tav tm="0" fmla="#ppt_y-sin(pi*$)/3">
                                          <p:val>
                                            <p:fltVal val="0.5"/>
                                          </p:val>
                                        </p:tav>
                                        <p:tav tm="100000">
                                          <p:val>
                                            <p:fltVal val="1"/>
                                          </p:val>
                                        </p:tav>
                                      </p:tavLst>
                                    </p:anim>
                                    <p:anim calcmode="lin" valueType="num">
                                      <p:cBhvr>
                                        <p:cTn id="44" dur="664" tmFilter="0, 0; 0.125,0.2665; 0.25,0.4; 0.375,0.465; 0.5,0.5;  0.625,0.535; 0.75,0.6; 0.875,0.7335; 1,1">
                                          <p:stCondLst>
                                            <p:cond delay="664"/>
                                          </p:stCondLst>
                                        </p:cTn>
                                        <p:tgtEl>
                                          <p:spTgt spid="26"/>
                                        </p:tgtEl>
                                        <p:attrNameLst>
                                          <p:attrName>ppt_y</p:attrName>
                                        </p:attrNameLst>
                                      </p:cBhvr>
                                      <p:tavLst>
                                        <p:tav tm="0" fmla="#ppt_y-sin(pi*$)/9">
                                          <p:val>
                                            <p:fltVal val="0"/>
                                          </p:val>
                                        </p:tav>
                                        <p:tav tm="100000">
                                          <p:val>
                                            <p:fltVal val="1"/>
                                          </p:val>
                                        </p:tav>
                                      </p:tavLst>
                                    </p:anim>
                                    <p:anim calcmode="lin" valueType="num">
                                      <p:cBhvr>
                                        <p:cTn id="45" dur="332" tmFilter="0, 0; 0.125,0.2665; 0.25,0.4; 0.375,0.465; 0.5,0.5;  0.625,0.535; 0.75,0.6; 0.875,0.7335; 1,1">
                                          <p:stCondLst>
                                            <p:cond delay="1324"/>
                                          </p:stCondLst>
                                        </p:cTn>
                                        <p:tgtEl>
                                          <p:spTgt spid="26"/>
                                        </p:tgtEl>
                                        <p:attrNameLst>
                                          <p:attrName>ppt_y</p:attrName>
                                        </p:attrNameLst>
                                      </p:cBhvr>
                                      <p:tavLst>
                                        <p:tav tm="0" fmla="#ppt_y-sin(pi*$)/27">
                                          <p:val>
                                            <p:fltVal val="0"/>
                                          </p:val>
                                        </p:tav>
                                        <p:tav tm="100000">
                                          <p:val>
                                            <p:fltVal val="1"/>
                                          </p:val>
                                        </p:tav>
                                      </p:tavLst>
                                    </p:anim>
                                    <p:anim calcmode="lin" valueType="num">
                                      <p:cBhvr>
                                        <p:cTn id="46" dur="164" tmFilter="0, 0; 0.125,0.2665; 0.25,0.4; 0.375,0.465; 0.5,0.5;  0.625,0.535; 0.75,0.6; 0.875,0.7335; 1,1">
                                          <p:stCondLst>
                                            <p:cond delay="1656"/>
                                          </p:stCondLst>
                                        </p:cTn>
                                        <p:tgtEl>
                                          <p:spTgt spid="26"/>
                                        </p:tgtEl>
                                        <p:attrNameLst>
                                          <p:attrName>ppt_y</p:attrName>
                                        </p:attrNameLst>
                                      </p:cBhvr>
                                      <p:tavLst>
                                        <p:tav tm="0" fmla="#ppt_y-sin(pi*$)/81">
                                          <p:val>
                                            <p:fltVal val="0"/>
                                          </p:val>
                                        </p:tav>
                                        <p:tav tm="100000">
                                          <p:val>
                                            <p:fltVal val="1"/>
                                          </p:val>
                                        </p:tav>
                                      </p:tavLst>
                                    </p:anim>
                                    <p:animScale>
                                      <p:cBhvr>
                                        <p:cTn id="47" dur="26">
                                          <p:stCondLst>
                                            <p:cond delay="650"/>
                                          </p:stCondLst>
                                        </p:cTn>
                                        <p:tgtEl>
                                          <p:spTgt spid="26"/>
                                        </p:tgtEl>
                                      </p:cBhvr>
                                      <p:to x="100000" y="60000"/>
                                    </p:animScale>
                                    <p:animScale>
                                      <p:cBhvr>
                                        <p:cTn id="48" dur="166" decel="50000">
                                          <p:stCondLst>
                                            <p:cond delay="676"/>
                                          </p:stCondLst>
                                        </p:cTn>
                                        <p:tgtEl>
                                          <p:spTgt spid="26"/>
                                        </p:tgtEl>
                                      </p:cBhvr>
                                      <p:to x="100000" y="100000"/>
                                    </p:animScale>
                                    <p:animScale>
                                      <p:cBhvr>
                                        <p:cTn id="49" dur="26">
                                          <p:stCondLst>
                                            <p:cond delay="1312"/>
                                          </p:stCondLst>
                                        </p:cTn>
                                        <p:tgtEl>
                                          <p:spTgt spid="26"/>
                                        </p:tgtEl>
                                      </p:cBhvr>
                                      <p:to x="100000" y="80000"/>
                                    </p:animScale>
                                    <p:animScale>
                                      <p:cBhvr>
                                        <p:cTn id="50" dur="166" decel="50000">
                                          <p:stCondLst>
                                            <p:cond delay="1338"/>
                                          </p:stCondLst>
                                        </p:cTn>
                                        <p:tgtEl>
                                          <p:spTgt spid="26"/>
                                        </p:tgtEl>
                                      </p:cBhvr>
                                      <p:to x="100000" y="100000"/>
                                    </p:animScale>
                                    <p:animScale>
                                      <p:cBhvr>
                                        <p:cTn id="51" dur="26">
                                          <p:stCondLst>
                                            <p:cond delay="1642"/>
                                          </p:stCondLst>
                                        </p:cTn>
                                        <p:tgtEl>
                                          <p:spTgt spid="26"/>
                                        </p:tgtEl>
                                      </p:cBhvr>
                                      <p:to x="100000" y="90000"/>
                                    </p:animScale>
                                    <p:animScale>
                                      <p:cBhvr>
                                        <p:cTn id="52" dur="166" decel="50000">
                                          <p:stCondLst>
                                            <p:cond delay="1668"/>
                                          </p:stCondLst>
                                        </p:cTn>
                                        <p:tgtEl>
                                          <p:spTgt spid="26"/>
                                        </p:tgtEl>
                                      </p:cBhvr>
                                      <p:to x="100000" y="100000"/>
                                    </p:animScale>
                                    <p:animScale>
                                      <p:cBhvr>
                                        <p:cTn id="53" dur="26">
                                          <p:stCondLst>
                                            <p:cond delay="1808"/>
                                          </p:stCondLst>
                                        </p:cTn>
                                        <p:tgtEl>
                                          <p:spTgt spid="26"/>
                                        </p:tgtEl>
                                      </p:cBhvr>
                                      <p:to x="100000" y="95000"/>
                                    </p:animScale>
                                    <p:animScale>
                                      <p:cBhvr>
                                        <p:cTn id="54" dur="166" decel="50000">
                                          <p:stCondLst>
                                            <p:cond delay="1834"/>
                                          </p:stCondLst>
                                        </p:cTn>
                                        <p:tgtEl>
                                          <p:spTgt spid="26"/>
                                        </p:tgtEl>
                                      </p:cBhvr>
                                      <p:to x="100000" y="100000"/>
                                    </p:animScale>
                                  </p:childTnLst>
                                </p:cTn>
                              </p:par>
                              <p:par>
                                <p:cTn id="55" presetID="26" presetClass="entr" presetSubtype="0" fill="hold" nodeType="withEffect">
                                  <p:stCondLst>
                                    <p:cond delay="0"/>
                                  </p:stCondLst>
                                  <p:childTnLst>
                                    <p:set>
                                      <p:cBhvr>
                                        <p:cTn id="56" dur="1" fill="hold">
                                          <p:stCondLst>
                                            <p:cond delay="0"/>
                                          </p:stCondLst>
                                        </p:cTn>
                                        <p:tgtEl>
                                          <p:spTgt spid="9"/>
                                        </p:tgtEl>
                                        <p:attrNameLst>
                                          <p:attrName>style.visibility</p:attrName>
                                        </p:attrNameLst>
                                      </p:cBhvr>
                                      <p:to>
                                        <p:strVal val="visible"/>
                                      </p:to>
                                    </p:set>
                                    <p:animEffect transition="in" filter="wipe(down)">
                                      <p:cBhvr>
                                        <p:cTn id="57" dur="580">
                                          <p:stCondLst>
                                            <p:cond delay="0"/>
                                          </p:stCondLst>
                                        </p:cTn>
                                        <p:tgtEl>
                                          <p:spTgt spid="9"/>
                                        </p:tgtEl>
                                      </p:cBhvr>
                                    </p:animEffect>
                                    <p:anim calcmode="lin" valueType="num">
                                      <p:cBhvr>
                                        <p:cTn id="58"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59"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60"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61"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62"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63" dur="26">
                                          <p:stCondLst>
                                            <p:cond delay="650"/>
                                          </p:stCondLst>
                                        </p:cTn>
                                        <p:tgtEl>
                                          <p:spTgt spid="9"/>
                                        </p:tgtEl>
                                      </p:cBhvr>
                                      <p:to x="100000" y="60000"/>
                                    </p:animScale>
                                    <p:animScale>
                                      <p:cBhvr>
                                        <p:cTn id="64" dur="166" decel="50000">
                                          <p:stCondLst>
                                            <p:cond delay="676"/>
                                          </p:stCondLst>
                                        </p:cTn>
                                        <p:tgtEl>
                                          <p:spTgt spid="9"/>
                                        </p:tgtEl>
                                      </p:cBhvr>
                                      <p:to x="100000" y="100000"/>
                                    </p:animScale>
                                    <p:animScale>
                                      <p:cBhvr>
                                        <p:cTn id="65" dur="26">
                                          <p:stCondLst>
                                            <p:cond delay="1312"/>
                                          </p:stCondLst>
                                        </p:cTn>
                                        <p:tgtEl>
                                          <p:spTgt spid="9"/>
                                        </p:tgtEl>
                                      </p:cBhvr>
                                      <p:to x="100000" y="80000"/>
                                    </p:animScale>
                                    <p:animScale>
                                      <p:cBhvr>
                                        <p:cTn id="66" dur="166" decel="50000">
                                          <p:stCondLst>
                                            <p:cond delay="1338"/>
                                          </p:stCondLst>
                                        </p:cTn>
                                        <p:tgtEl>
                                          <p:spTgt spid="9"/>
                                        </p:tgtEl>
                                      </p:cBhvr>
                                      <p:to x="100000" y="100000"/>
                                    </p:animScale>
                                    <p:animScale>
                                      <p:cBhvr>
                                        <p:cTn id="67" dur="26">
                                          <p:stCondLst>
                                            <p:cond delay="1642"/>
                                          </p:stCondLst>
                                        </p:cTn>
                                        <p:tgtEl>
                                          <p:spTgt spid="9"/>
                                        </p:tgtEl>
                                      </p:cBhvr>
                                      <p:to x="100000" y="90000"/>
                                    </p:animScale>
                                    <p:animScale>
                                      <p:cBhvr>
                                        <p:cTn id="68" dur="166" decel="50000">
                                          <p:stCondLst>
                                            <p:cond delay="1668"/>
                                          </p:stCondLst>
                                        </p:cTn>
                                        <p:tgtEl>
                                          <p:spTgt spid="9"/>
                                        </p:tgtEl>
                                      </p:cBhvr>
                                      <p:to x="100000" y="100000"/>
                                    </p:animScale>
                                    <p:animScale>
                                      <p:cBhvr>
                                        <p:cTn id="69" dur="26">
                                          <p:stCondLst>
                                            <p:cond delay="1808"/>
                                          </p:stCondLst>
                                        </p:cTn>
                                        <p:tgtEl>
                                          <p:spTgt spid="9"/>
                                        </p:tgtEl>
                                      </p:cBhvr>
                                      <p:to x="100000" y="95000"/>
                                    </p:animScale>
                                    <p:animScale>
                                      <p:cBhvr>
                                        <p:cTn id="70" dur="166" decel="50000">
                                          <p:stCondLst>
                                            <p:cond delay="1834"/>
                                          </p:stCondLst>
                                        </p:cTn>
                                        <p:tgtEl>
                                          <p:spTgt spid="9"/>
                                        </p:tgtEl>
                                      </p:cBhvr>
                                      <p:to x="100000" y="100000"/>
                                    </p:animScale>
                                  </p:childTnLst>
                                </p:cTn>
                              </p:par>
                              <p:par>
                                <p:cTn id="71" presetID="26" presetClass="entr" presetSubtype="0" fill="hold" grpId="0" nodeType="withEffect">
                                  <p:stCondLst>
                                    <p:cond delay="0"/>
                                  </p:stCondLst>
                                  <p:childTnLst>
                                    <p:set>
                                      <p:cBhvr>
                                        <p:cTn id="72" dur="1" fill="hold">
                                          <p:stCondLst>
                                            <p:cond delay="0"/>
                                          </p:stCondLst>
                                        </p:cTn>
                                        <p:tgtEl>
                                          <p:spTgt spid="2"/>
                                        </p:tgtEl>
                                        <p:attrNameLst>
                                          <p:attrName>style.visibility</p:attrName>
                                        </p:attrNameLst>
                                      </p:cBhvr>
                                      <p:to>
                                        <p:strVal val="visible"/>
                                      </p:to>
                                    </p:set>
                                    <p:animEffect transition="in" filter="wipe(down)">
                                      <p:cBhvr>
                                        <p:cTn id="73" dur="580">
                                          <p:stCondLst>
                                            <p:cond delay="0"/>
                                          </p:stCondLst>
                                        </p:cTn>
                                        <p:tgtEl>
                                          <p:spTgt spid="2"/>
                                        </p:tgtEl>
                                      </p:cBhvr>
                                    </p:animEffect>
                                    <p:anim calcmode="lin" valueType="num">
                                      <p:cBhvr>
                                        <p:cTn id="74"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75"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76"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77"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78"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79" dur="26">
                                          <p:stCondLst>
                                            <p:cond delay="650"/>
                                          </p:stCondLst>
                                        </p:cTn>
                                        <p:tgtEl>
                                          <p:spTgt spid="2"/>
                                        </p:tgtEl>
                                      </p:cBhvr>
                                      <p:to x="100000" y="60000"/>
                                    </p:animScale>
                                    <p:animScale>
                                      <p:cBhvr>
                                        <p:cTn id="80" dur="166" decel="50000">
                                          <p:stCondLst>
                                            <p:cond delay="676"/>
                                          </p:stCondLst>
                                        </p:cTn>
                                        <p:tgtEl>
                                          <p:spTgt spid="2"/>
                                        </p:tgtEl>
                                      </p:cBhvr>
                                      <p:to x="100000" y="100000"/>
                                    </p:animScale>
                                    <p:animScale>
                                      <p:cBhvr>
                                        <p:cTn id="81" dur="26">
                                          <p:stCondLst>
                                            <p:cond delay="1312"/>
                                          </p:stCondLst>
                                        </p:cTn>
                                        <p:tgtEl>
                                          <p:spTgt spid="2"/>
                                        </p:tgtEl>
                                      </p:cBhvr>
                                      <p:to x="100000" y="80000"/>
                                    </p:animScale>
                                    <p:animScale>
                                      <p:cBhvr>
                                        <p:cTn id="82" dur="166" decel="50000">
                                          <p:stCondLst>
                                            <p:cond delay="1338"/>
                                          </p:stCondLst>
                                        </p:cTn>
                                        <p:tgtEl>
                                          <p:spTgt spid="2"/>
                                        </p:tgtEl>
                                      </p:cBhvr>
                                      <p:to x="100000" y="100000"/>
                                    </p:animScale>
                                    <p:animScale>
                                      <p:cBhvr>
                                        <p:cTn id="83" dur="26">
                                          <p:stCondLst>
                                            <p:cond delay="1642"/>
                                          </p:stCondLst>
                                        </p:cTn>
                                        <p:tgtEl>
                                          <p:spTgt spid="2"/>
                                        </p:tgtEl>
                                      </p:cBhvr>
                                      <p:to x="100000" y="90000"/>
                                    </p:animScale>
                                    <p:animScale>
                                      <p:cBhvr>
                                        <p:cTn id="84" dur="166" decel="50000">
                                          <p:stCondLst>
                                            <p:cond delay="1668"/>
                                          </p:stCondLst>
                                        </p:cTn>
                                        <p:tgtEl>
                                          <p:spTgt spid="2"/>
                                        </p:tgtEl>
                                      </p:cBhvr>
                                      <p:to x="100000" y="100000"/>
                                    </p:animScale>
                                    <p:animScale>
                                      <p:cBhvr>
                                        <p:cTn id="85" dur="26">
                                          <p:stCondLst>
                                            <p:cond delay="1808"/>
                                          </p:stCondLst>
                                        </p:cTn>
                                        <p:tgtEl>
                                          <p:spTgt spid="2"/>
                                        </p:tgtEl>
                                      </p:cBhvr>
                                      <p:to x="100000" y="95000"/>
                                    </p:animScale>
                                    <p:animScale>
                                      <p:cBhvr>
                                        <p:cTn id="86" dur="166" decel="50000">
                                          <p:stCondLst>
                                            <p:cond delay="1834"/>
                                          </p:stCondLst>
                                        </p:cTn>
                                        <p:tgtEl>
                                          <p:spTgt spid="2"/>
                                        </p:tgtEl>
                                      </p:cBhvr>
                                      <p:to x="100000" y="100000"/>
                                    </p:animScale>
                                  </p:childTnLst>
                                </p:cTn>
                              </p:par>
                            </p:childTnLst>
                          </p:cTn>
                        </p:par>
                      </p:childTnLst>
                    </p:cTn>
                  </p:par>
                  <p:par>
                    <p:cTn id="87" fill="hold">
                      <p:stCondLst>
                        <p:cond delay="indefinite"/>
                      </p:stCondLst>
                      <p:childTnLst>
                        <p:par>
                          <p:cTn id="88" fill="hold">
                            <p:stCondLst>
                              <p:cond delay="0"/>
                            </p:stCondLst>
                            <p:childTnLst>
                              <p:par>
                                <p:cTn id="89" presetID="26" presetClass="entr" presetSubtype="0" fill="hold" nodeType="clickEffect">
                                  <p:stCondLst>
                                    <p:cond delay="0"/>
                                  </p:stCondLst>
                                  <p:childTnLst>
                                    <p:set>
                                      <p:cBhvr>
                                        <p:cTn id="90" dur="1" fill="hold">
                                          <p:stCondLst>
                                            <p:cond delay="0"/>
                                          </p:stCondLst>
                                        </p:cTn>
                                        <p:tgtEl>
                                          <p:spTgt spid="18"/>
                                        </p:tgtEl>
                                        <p:attrNameLst>
                                          <p:attrName>style.visibility</p:attrName>
                                        </p:attrNameLst>
                                      </p:cBhvr>
                                      <p:to>
                                        <p:strVal val="visible"/>
                                      </p:to>
                                    </p:set>
                                    <p:animEffect transition="in" filter="wipe(down)">
                                      <p:cBhvr>
                                        <p:cTn id="91" dur="580">
                                          <p:stCondLst>
                                            <p:cond delay="0"/>
                                          </p:stCondLst>
                                        </p:cTn>
                                        <p:tgtEl>
                                          <p:spTgt spid="18"/>
                                        </p:tgtEl>
                                      </p:cBhvr>
                                    </p:animEffect>
                                    <p:anim calcmode="lin" valueType="num">
                                      <p:cBhvr>
                                        <p:cTn id="92" dur="1822" tmFilter="0,0; 0.14,0.36; 0.43,0.73; 0.71,0.91; 1.0,1.0">
                                          <p:stCondLst>
                                            <p:cond delay="0"/>
                                          </p:stCondLst>
                                        </p:cTn>
                                        <p:tgtEl>
                                          <p:spTgt spid="18"/>
                                        </p:tgtEl>
                                        <p:attrNameLst>
                                          <p:attrName>ppt_x</p:attrName>
                                        </p:attrNameLst>
                                      </p:cBhvr>
                                      <p:tavLst>
                                        <p:tav tm="0">
                                          <p:val>
                                            <p:strVal val="#ppt_x-0.25"/>
                                          </p:val>
                                        </p:tav>
                                        <p:tav tm="100000">
                                          <p:val>
                                            <p:strVal val="#ppt_x"/>
                                          </p:val>
                                        </p:tav>
                                      </p:tavLst>
                                    </p:anim>
                                    <p:anim calcmode="lin" valueType="num">
                                      <p:cBhvr>
                                        <p:cTn id="93" dur="664" tmFilter="0.0,0.0; 0.25,0.07; 0.50,0.2; 0.75,0.467; 1.0,1.0">
                                          <p:stCondLst>
                                            <p:cond delay="0"/>
                                          </p:stCondLst>
                                        </p:cTn>
                                        <p:tgtEl>
                                          <p:spTgt spid="18"/>
                                        </p:tgtEl>
                                        <p:attrNameLst>
                                          <p:attrName>ppt_y</p:attrName>
                                        </p:attrNameLst>
                                      </p:cBhvr>
                                      <p:tavLst>
                                        <p:tav tm="0" fmla="#ppt_y-sin(pi*$)/3">
                                          <p:val>
                                            <p:fltVal val="0.5"/>
                                          </p:val>
                                        </p:tav>
                                        <p:tav tm="100000">
                                          <p:val>
                                            <p:fltVal val="1"/>
                                          </p:val>
                                        </p:tav>
                                      </p:tavLst>
                                    </p:anim>
                                    <p:anim calcmode="lin" valueType="num">
                                      <p:cBhvr>
                                        <p:cTn id="94" dur="664" tmFilter="0, 0; 0.125,0.2665; 0.25,0.4; 0.375,0.465; 0.5,0.5;  0.625,0.535; 0.75,0.6; 0.875,0.7335; 1,1">
                                          <p:stCondLst>
                                            <p:cond delay="664"/>
                                          </p:stCondLst>
                                        </p:cTn>
                                        <p:tgtEl>
                                          <p:spTgt spid="18"/>
                                        </p:tgtEl>
                                        <p:attrNameLst>
                                          <p:attrName>ppt_y</p:attrName>
                                        </p:attrNameLst>
                                      </p:cBhvr>
                                      <p:tavLst>
                                        <p:tav tm="0" fmla="#ppt_y-sin(pi*$)/9">
                                          <p:val>
                                            <p:fltVal val="0"/>
                                          </p:val>
                                        </p:tav>
                                        <p:tav tm="100000">
                                          <p:val>
                                            <p:fltVal val="1"/>
                                          </p:val>
                                        </p:tav>
                                      </p:tavLst>
                                    </p:anim>
                                    <p:anim calcmode="lin" valueType="num">
                                      <p:cBhvr>
                                        <p:cTn id="95" dur="332" tmFilter="0, 0; 0.125,0.2665; 0.25,0.4; 0.375,0.465; 0.5,0.5;  0.625,0.535; 0.75,0.6; 0.875,0.7335; 1,1">
                                          <p:stCondLst>
                                            <p:cond delay="1324"/>
                                          </p:stCondLst>
                                        </p:cTn>
                                        <p:tgtEl>
                                          <p:spTgt spid="18"/>
                                        </p:tgtEl>
                                        <p:attrNameLst>
                                          <p:attrName>ppt_y</p:attrName>
                                        </p:attrNameLst>
                                      </p:cBhvr>
                                      <p:tavLst>
                                        <p:tav tm="0" fmla="#ppt_y-sin(pi*$)/27">
                                          <p:val>
                                            <p:fltVal val="0"/>
                                          </p:val>
                                        </p:tav>
                                        <p:tav tm="100000">
                                          <p:val>
                                            <p:fltVal val="1"/>
                                          </p:val>
                                        </p:tav>
                                      </p:tavLst>
                                    </p:anim>
                                    <p:anim calcmode="lin" valueType="num">
                                      <p:cBhvr>
                                        <p:cTn id="96" dur="164" tmFilter="0, 0; 0.125,0.2665; 0.25,0.4; 0.375,0.465; 0.5,0.5;  0.625,0.535; 0.75,0.6; 0.875,0.7335; 1,1">
                                          <p:stCondLst>
                                            <p:cond delay="1656"/>
                                          </p:stCondLst>
                                        </p:cTn>
                                        <p:tgtEl>
                                          <p:spTgt spid="18"/>
                                        </p:tgtEl>
                                        <p:attrNameLst>
                                          <p:attrName>ppt_y</p:attrName>
                                        </p:attrNameLst>
                                      </p:cBhvr>
                                      <p:tavLst>
                                        <p:tav tm="0" fmla="#ppt_y-sin(pi*$)/81">
                                          <p:val>
                                            <p:fltVal val="0"/>
                                          </p:val>
                                        </p:tav>
                                        <p:tav tm="100000">
                                          <p:val>
                                            <p:fltVal val="1"/>
                                          </p:val>
                                        </p:tav>
                                      </p:tavLst>
                                    </p:anim>
                                    <p:animScale>
                                      <p:cBhvr>
                                        <p:cTn id="97" dur="26">
                                          <p:stCondLst>
                                            <p:cond delay="650"/>
                                          </p:stCondLst>
                                        </p:cTn>
                                        <p:tgtEl>
                                          <p:spTgt spid="18"/>
                                        </p:tgtEl>
                                      </p:cBhvr>
                                      <p:to x="100000" y="60000"/>
                                    </p:animScale>
                                    <p:animScale>
                                      <p:cBhvr>
                                        <p:cTn id="98" dur="166" decel="50000">
                                          <p:stCondLst>
                                            <p:cond delay="676"/>
                                          </p:stCondLst>
                                        </p:cTn>
                                        <p:tgtEl>
                                          <p:spTgt spid="18"/>
                                        </p:tgtEl>
                                      </p:cBhvr>
                                      <p:to x="100000" y="100000"/>
                                    </p:animScale>
                                    <p:animScale>
                                      <p:cBhvr>
                                        <p:cTn id="99" dur="26">
                                          <p:stCondLst>
                                            <p:cond delay="1312"/>
                                          </p:stCondLst>
                                        </p:cTn>
                                        <p:tgtEl>
                                          <p:spTgt spid="18"/>
                                        </p:tgtEl>
                                      </p:cBhvr>
                                      <p:to x="100000" y="80000"/>
                                    </p:animScale>
                                    <p:animScale>
                                      <p:cBhvr>
                                        <p:cTn id="100" dur="166" decel="50000">
                                          <p:stCondLst>
                                            <p:cond delay="1338"/>
                                          </p:stCondLst>
                                        </p:cTn>
                                        <p:tgtEl>
                                          <p:spTgt spid="18"/>
                                        </p:tgtEl>
                                      </p:cBhvr>
                                      <p:to x="100000" y="100000"/>
                                    </p:animScale>
                                    <p:animScale>
                                      <p:cBhvr>
                                        <p:cTn id="101" dur="26">
                                          <p:stCondLst>
                                            <p:cond delay="1642"/>
                                          </p:stCondLst>
                                        </p:cTn>
                                        <p:tgtEl>
                                          <p:spTgt spid="18"/>
                                        </p:tgtEl>
                                      </p:cBhvr>
                                      <p:to x="100000" y="90000"/>
                                    </p:animScale>
                                    <p:animScale>
                                      <p:cBhvr>
                                        <p:cTn id="102" dur="166" decel="50000">
                                          <p:stCondLst>
                                            <p:cond delay="1668"/>
                                          </p:stCondLst>
                                        </p:cTn>
                                        <p:tgtEl>
                                          <p:spTgt spid="18"/>
                                        </p:tgtEl>
                                      </p:cBhvr>
                                      <p:to x="100000" y="100000"/>
                                    </p:animScale>
                                    <p:animScale>
                                      <p:cBhvr>
                                        <p:cTn id="103" dur="26">
                                          <p:stCondLst>
                                            <p:cond delay="1808"/>
                                          </p:stCondLst>
                                        </p:cTn>
                                        <p:tgtEl>
                                          <p:spTgt spid="18"/>
                                        </p:tgtEl>
                                      </p:cBhvr>
                                      <p:to x="100000" y="95000"/>
                                    </p:animScale>
                                    <p:animScale>
                                      <p:cBhvr>
                                        <p:cTn id="104" dur="166" decel="50000">
                                          <p:stCondLst>
                                            <p:cond delay="1834"/>
                                          </p:stCondLst>
                                        </p:cTn>
                                        <p:tgtEl>
                                          <p:spTgt spid="18"/>
                                        </p:tgtEl>
                                      </p:cBhvr>
                                      <p:to x="100000" y="100000"/>
                                    </p:animScale>
                                  </p:childTnLst>
                                </p:cTn>
                              </p:par>
                              <p:par>
                                <p:cTn id="105" presetID="26" presetClass="entr" presetSubtype="0" fill="hold" grpId="0" nodeType="withEffect">
                                  <p:stCondLst>
                                    <p:cond delay="0"/>
                                  </p:stCondLst>
                                  <p:childTnLst>
                                    <p:set>
                                      <p:cBhvr>
                                        <p:cTn id="106" dur="1" fill="hold">
                                          <p:stCondLst>
                                            <p:cond delay="0"/>
                                          </p:stCondLst>
                                        </p:cTn>
                                        <p:tgtEl>
                                          <p:spTgt spid="13"/>
                                        </p:tgtEl>
                                        <p:attrNameLst>
                                          <p:attrName>style.visibility</p:attrName>
                                        </p:attrNameLst>
                                      </p:cBhvr>
                                      <p:to>
                                        <p:strVal val="visible"/>
                                      </p:to>
                                    </p:set>
                                    <p:animEffect transition="in" filter="wipe(down)">
                                      <p:cBhvr>
                                        <p:cTn id="107" dur="580">
                                          <p:stCondLst>
                                            <p:cond delay="0"/>
                                          </p:stCondLst>
                                        </p:cTn>
                                        <p:tgtEl>
                                          <p:spTgt spid="13"/>
                                        </p:tgtEl>
                                      </p:cBhvr>
                                    </p:animEffect>
                                    <p:anim calcmode="lin" valueType="num">
                                      <p:cBhvr>
                                        <p:cTn id="108"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id="109"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id="110"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id="111"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id="112"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id="113" dur="26">
                                          <p:stCondLst>
                                            <p:cond delay="650"/>
                                          </p:stCondLst>
                                        </p:cTn>
                                        <p:tgtEl>
                                          <p:spTgt spid="13"/>
                                        </p:tgtEl>
                                      </p:cBhvr>
                                      <p:to x="100000" y="60000"/>
                                    </p:animScale>
                                    <p:animScale>
                                      <p:cBhvr>
                                        <p:cTn id="114" dur="166" decel="50000">
                                          <p:stCondLst>
                                            <p:cond delay="676"/>
                                          </p:stCondLst>
                                        </p:cTn>
                                        <p:tgtEl>
                                          <p:spTgt spid="13"/>
                                        </p:tgtEl>
                                      </p:cBhvr>
                                      <p:to x="100000" y="100000"/>
                                    </p:animScale>
                                    <p:animScale>
                                      <p:cBhvr>
                                        <p:cTn id="115" dur="26">
                                          <p:stCondLst>
                                            <p:cond delay="1312"/>
                                          </p:stCondLst>
                                        </p:cTn>
                                        <p:tgtEl>
                                          <p:spTgt spid="13"/>
                                        </p:tgtEl>
                                      </p:cBhvr>
                                      <p:to x="100000" y="80000"/>
                                    </p:animScale>
                                    <p:animScale>
                                      <p:cBhvr>
                                        <p:cTn id="116" dur="166" decel="50000">
                                          <p:stCondLst>
                                            <p:cond delay="1338"/>
                                          </p:stCondLst>
                                        </p:cTn>
                                        <p:tgtEl>
                                          <p:spTgt spid="13"/>
                                        </p:tgtEl>
                                      </p:cBhvr>
                                      <p:to x="100000" y="100000"/>
                                    </p:animScale>
                                    <p:animScale>
                                      <p:cBhvr>
                                        <p:cTn id="117" dur="26">
                                          <p:stCondLst>
                                            <p:cond delay="1642"/>
                                          </p:stCondLst>
                                        </p:cTn>
                                        <p:tgtEl>
                                          <p:spTgt spid="13"/>
                                        </p:tgtEl>
                                      </p:cBhvr>
                                      <p:to x="100000" y="90000"/>
                                    </p:animScale>
                                    <p:animScale>
                                      <p:cBhvr>
                                        <p:cTn id="118" dur="166" decel="50000">
                                          <p:stCondLst>
                                            <p:cond delay="1668"/>
                                          </p:stCondLst>
                                        </p:cTn>
                                        <p:tgtEl>
                                          <p:spTgt spid="13"/>
                                        </p:tgtEl>
                                      </p:cBhvr>
                                      <p:to x="100000" y="100000"/>
                                    </p:animScale>
                                    <p:animScale>
                                      <p:cBhvr>
                                        <p:cTn id="119" dur="26">
                                          <p:stCondLst>
                                            <p:cond delay="1808"/>
                                          </p:stCondLst>
                                        </p:cTn>
                                        <p:tgtEl>
                                          <p:spTgt spid="13"/>
                                        </p:tgtEl>
                                      </p:cBhvr>
                                      <p:to x="100000" y="95000"/>
                                    </p:animScale>
                                    <p:animScale>
                                      <p:cBhvr>
                                        <p:cTn id="120" dur="166" decel="50000">
                                          <p:stCondLst>
                                            <p:cond delay="1834"/>
                                          </p:stCondLst>
                                        </p:cTn>
                                        <p:tgtEl>
                                          <p:spTgt spid="1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2" grpId="0" animBg="1"/>
      <p:bldP spid="13" grpId="0" animBg="1"/>
      <p:bldP spid="5" grpId="0"/>
      <p:bldP spid="26" grpId="0" animBg="1"/>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xfrm>
            <a:off x="4974456" y="6381328"/>
            <a:ext cx="482600" cy="288032"/>
          </a:xfrm>
          <a:prstGeom prst="rect">
            <a:avLst/>
          </a:prstGeom>
        </p:spPr>
        <p:txBody>
          <a:bodyPr/>
          <a:lstStyle/>
          <a:p>
            <a:pPr algn="ctr">
              <a:defRPr/>
            </a:pPr>
            <a:fld id="{7B8EA862-7DD5-4A06-BDE1-DB7EC5FAA60C}" type="slidenum">
              <a:rPr lang="ar-SA" sz="1200" smtClean="0">
                <a:solidFill>
                  <a:schemeClr val="bg1"/>
                </a:solidFill>
              </a:rPr>
              <a:pPr algn="ctr">
                <a:defRPr/>
              </a:pPr>
              <a:t>11</a:t>
            </a:fld>
            <a:endParaRPr lang="en-US" sz="1200" dirty="0">
              <a:solidFill>
                <a:schemeClr val="bg1"/>
              </a:solidFill>
            </a:endParaRPr>
          </a:p>
        </p:txBody>
      </p:sp>
      <p:sp>
        <p:nvSpPr>
          <p:cNvPr id="2" name="Rectangle 1"/>
          <p:cNvSpPr/>
          <p:nvPr/>
        </p:nvSpPr>
        <p:spPr>
          <a:xfrm>
            <a:off x="3944888" y="548680"/>
            <a:ext cx="2889518" cy="584775"/>
          </a:xfrm>
          <a:prstGeom prst="rect">
            <a:avLst/>
          </a:prstGeom>
          <a:solidFill>
            <a:schemeClr val="accent5"/>
          </a:solidFill>
        </p:spPr>
        <p:txBody>
          <a:bodyPr wrap="square">
            <a:spAutoFit/>
          </a:bodyPr>
          <a:lstStyle/>
          <a:p>
            <a:pPr algn="ctr"/>
            <a:r>
              <a:rPr lang="ar-SA" sz="3200" b="1" dirty="0">
                <a:solidFill>
                  <a:schemeClr val="accent6">
                    <a:lumMod val="50000"/>
                  </a:schemeClr>
                </a:solidFill>
                <a:cs typeface="Akhbar MT" pitchFamily="2" charset="-78"/>
              </a:rPr>
              <a:t>بحوث سببية</a:t>
            </a:r>
            <a:endParaRPr lang="ar-SA" sz="3200" b="1" dirty="0"/>
          </a:p>
        </p:txBody>
      </p:sp>
      <p:sp>
        <p:nvSpPr>
          <p:cNvPr id="22" name="Rectangle 21"/>
          <p:cNvSpPr/>
          <p:nvPr/>
        </p:nvSpPr>
        <p:spPr>
          <a:xfrm>
            <a:off x="1208584" y="1772816"/>
            <a:ext cx="6060210" cy="461665"/>
          </a:xfrm>
          <a:prstGeom prst="rect">
            <a:avLst/>
          </a:prstGeom>
        </p:spPr>
        <p:txBody>
          <a:bodyPr wrap="square">
            <a:spAutoFit/>
          </a:bodyPr>
          <a:lstStyle/>
          <a:p>
            <a:pPr marL="457200" indent="-457200" algn="ctr">
              <a:buFont typeface="Wingdings" panose="05000000000000000000" pitchFamily="2" charset="2"/>
              <a:buChar char="§"/>
            </a:pPr>
            <a:r>
              <a:rPr lang="ar-SA" sz="2400" b="1" dirty="0">
                <a:cs typeface="Akhbar MT" pitchFamily="2" charset="-78"/>
              </a:rPr>
              <a:t>تعني ان الباحث يريد معرفة علاقة السبب و النتيجة </a:t>
            </a:r>
            <a:endParaRPr lang="ar-SA" sz="2400" b="1" dirty="0"/>
          </a:p>
        </p:txBody>
      </p:sp>
      <p:sp>
        <p:nvSpPr>
          <p:cNvPr id="24" name="Rectangle 23"/>
          <p:cNvSpPr/>
          <p:nvPr/>
        </p:nvSpPr>
        <p:spPr>
          <a:xfrm>
            <a:off x="1784648" y="4612732"/>
            <a:ext cx="5040560" cy="400110"/>
          </a:xfrm>
          <a:prstGeom prst="rect">
            <a:avLst/>
          </a:prstGeom>
          <a:ln>
            <a:solidFill>
              <a:srgbClr val="00B050"/>
            </a:solidFill>
          </a:ln>
        </p:spPr>
        <p:txBody>
          <a:bodyPr wrap="square">
            <a:spAutoFit/>
          </a:bodyPr>
          <a:lstStyle/>
          <a:p>
            <a:pPr marL="457200" indent="-457200">
              <a:buFont typeface="Wingdings" panose="05000000000000000000" pitchFamily="2" charset="2"/>
              <a:buChar char="§"/>
            </a:pPr>
            <a:r>
              <a:rPr lang="ar-SA" sz="2000" b="1" dirty="0">
                <a:cs typeface="Akhbar MT" pitchFamily="2" charset="-78"/>
              </a:rPr>
              <a:t>هل يؤدي الانكماش الاقتصادي الى زيادة الضرائب ؟ </a:t>
            </a:r>
            <a:endParaRPr lang="ar-SA" sz="2000" b="1" dirty="0"/>
          </a:p>
        </p:txBody>
      </p:sp>
      <p:sp>
        <p:nvSpPr>
          <p:cNvPr id="6" name="Rectangle 5"/>
          <p:cNvSpPr/>
          <p:nvPr/>
        </p:nvSpPr>
        <p:spPr>
          <a:xfrm>
            <a:off x="200472" y="2956302"/>
            <a:ext cx="7197936" cy="830997"/>
          </a:xfrm>
          <a:prstGeom prst="rect">
            <a:avLst/>
          </a:prstGeom>
        </p:spPr>
        <p:txBody>
          <a:bodyPr wrap="square">
            <a:spAutoFit/>
          </a:bodyPr>
          <a:lstStyle/>
          <a:p>
            <a:pPr marL="457200" indent="-457200" algn="ctr">
              <a:buFont typeface="Wingdings" panose="05000000000000000000" pitchFamily="2" charset="2"/>
              <a:buChar char="§"/>
            </a:pPr>
            <a:r>
              <a:rPr lang="ar-SA" sz="2400" b="1" dirty="0">
                <a:cs typeface="Akhbar MT" pitchFamily="2" charset="-78"/>
              </a:rPr>
              <a:t>الهدف هنا هو التأثير في النتيجة و التحكم فيها و رقابتها انطلاقا من دراسة الأسباب المؤدية اليها. (حجم تأثير المتغير المستقل)</a:t>
            </a:r>
            <a:endParaRPr lang="ar-SA" sz="2400" b="1" dirty="0"/>
          </a:p>
        </p:txBody>
      </p:sp>
      <p:sp>
        <p:nvSpPr>
          <p:cNvPr id="16" name="Rectangle 15"/>
          <p:cNvSpPr/>
          <p:nvPr/>
        </p:nvSpPr>
        <p:spPr>
          <a:xfrm>
            <a:off x="7761312" y="4897951"/>
            <a:ext cx="1965448" cy="830997"/>
          </a:xfrm>
          <a:prstGeom prst="rect">
            <a:avLst/>
          </a:prstGeom>
          <a:solidFill>
            <a:srgbClr val="92D050"/>
          </a:solidFill>
        </p:spPr>
        <p:txBody>
          <a:bodyPr wrap="square">
            <a:spAutoFit/>
          </a:bodyPr>
          <a:lstStyle/>
          <a:p>
            <a:pPr algn="ctr"/>
            <a:r>
              <a:rPr lang="ar-SA" sz="2400" b="1" dirty="0">
                <a:solidFill>
                  <a:srgbClr val="013E36"/>
                </a:solidFill>
                <a:cs typeface="Akhbar MT" pitchFamily="2" charset="-78"/>
              </a:rPr>
              <a:t>من أسئلة</a:t>
            </a:r>
          </a:p>
          <a:p>
            <a:pPr algn="ctr"/>
            <a:r>
              <a:rPr lang="ar-SA" sz="2400" b="1" dirty="0">
                <a:solidFill>
                  <a:srgbClr val="013E36"/>
                </a:solidFill>
                <a:cs typeface="Akhbar MT" pitchFamily="2" charset="-78"/>
              </a:rPr>
              <a:t>البحوث السببية:</a:t>
            </a:r>
            <a:endParaRPr lang="ar-SA" sz="2400" b="1" dirty="0"/>
          </a:p>
        </p:txBody>
      </p:sp>
      <p:sp>
        <p:nvSpPr>
          <p:cNvPr id="17" name="Rectangle 16"/>
          <p:cNvSpPr/>
          <p:nvPr/>
        </p:nvSpPr>
        <p:spPr>
          <a:xfrm>
            <a:off x="1784648" y="5120363"/>
            <a:ext cx="5040560" cy="400110"/>
          </a:xfrm>
          <a:prstGeom prst="rect">
            <a:avLst/>
          </a:prstGeom>
          <a:ln>
            <a:solidFill>
              <a:srgbClr val="00B050"/>
            </a:solidFill>
          </a:ln>
        </p:spPr>
        <p:txBody>
          <a:bodyPr wrap="square">
            <a:spAutoFit/>
          </a:bodyPr>
          <a:lstStyle/>
          <a:p>
            <a:pPr marL="457200" indent="-457200">
              <a:buFont typeface="Wingdings" panose="05000000000000000000" pitchFamily="2" charset="2"/>
              <a:buChar char="§"/>
            </a:pPr>
            <a:r>
              <a:rPr lang="ar-SA" sz="2000" b="1" dirty="0">
                <a:cs typeface="Akhbar MT" pitchFamily="2" charset="-78"/>
              </a:rPr>
              <a:t>هل تؤدي زيادة العرض الى انخفاض الأسعار ؟</a:t>
            </a:r>
            <a:endParaRPr lang="ar-SA" sz="2000" b="1" dirty="0"/>
          </a:p>
        </p:txBody>
      </p:sp>
      <p:sp>
        <p:nvSpPr>
          <p:cNvPr id="19" name="Rectangle 18"/>
          <p:cNvSpPr/>
          <p:nvPr/>
        </p:nvSpPr>
        <p:spPr>
          <a:xfrm>
            <a:off x="1784648" y="5621178"/>
            <a:ext cx="5040560" cy="400110"/>
          </a:xfrm>
          <a:prstGeom prst="rect">
            <a:avLst/>
          </a:prstGeom>
          <a:ln>
            <a:solidFill>
              <a:srgbClr val="00B050"/>
            </a:solidFill>
          </a:ln>
        </p:spPr>
        <p:txBody>
          <a:bodyPr wrap="square">
            <a:spAutoFit/>
          </a:bodyPr>
          <a:lstStyle/>
          <a:p>
            <a:pPr marL="457200" indent="-457200">
              <a:buFont typeface="Wingdings" panose="05000000000000000000" pitchFamily="2" charset="2"/>
              <a:buChar char="§"/>
            </a:pPr>
            <a:r>
              <a:rPr lang="ar-SA" sz="2000" b="1" dirty="0">
                <a:cs typeface="Akhbar MT" pitchFamily="2" charset="-78"/>
              </a:rPr>
              <a:t>يحدث نقص السيولة بسبب زيادة عدد المدينين</a:t>
            </a:r>
            <a:endParaRPr lang="ar-SA" sz="2000" b="1" dirty="0"/>
          </a:p>
        </p:txBody>
      </p:sp>
      <p:sp>
        <p:nvSpPr>
          <p:cNvPr id="20" name="Right Arrow 19"/>
          <p:cNvSpPr/>
          <p:nvPr/>
        </p:nvSpPr>
        <p:spPr>
          <a:xfrm rot="10800000">
            <a:off x="7008605" y="5050340"/>
            <a:ext cx="720080" cy="563870"/>
          </a:xfrm>
          <a:prstGeom prst="rightArrow">
            <a:avLst/>
          </a:prstGeom>
          <a:solidFill>
            <a:srgbClr val="00B050"/>
          </a:solidFill>
        </p:spPr>
        <p:style>
          <a:lnRef idx="2">
            <a:schemeClr val="accent3">
              <a:shade val="50000"/>
            </a:schemeClr>
          </a:lnRef>
          <a:fillRef idx="1">
            <a:schemeClr val="accent3"/>
          </a:fillRef>
          <a:effectRef idx="0">
            <a:schemeClr val="accent3"/>
          </a:effectRef>
          <a:fontRef idx="minor">
            <a:schemeClr val="lt1"/>
          </a:fontRef>
        </p:style>
        <p:txBody>
          <a:bodyPr rtlCol="1" anchor="ctr"/>
          <a:lstStyle/>
          <a:p>
            <a:pPr algn="ctr"/>
            <a:endParaRPr lang="ar-SA"/>
          </a:p>
        </p:txBody>
      </p:sp>
    </p:spTree>
    <p:extLst>
      <p:ext uri="{BB962C8B-B14F-4D97-AF65-F5344CB8AC3E}">
        <p14:creationId xmlns:p14="http://schemas.microsoft.com/office/powerpoint/2010/main" val="618772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22"/>
                                        </p:tgtEl>
                                        <p:attrNameLst>
                                          <p:attrName>style.visibility</p:attrName>
                                        </p:attrNameLst>
                                      </p:cBhvr>
                                      <p:to>
                                        <p:strVal val="visible"/>
                                      </p:to>
                                    </p:set>
                                    <p:animEffect transition="in" filter="wipe(down)">
                                      <p:cBhvr>
                                        <p:cTn id="25" dur="580">
                                          <p:stCondLst>
                                            <p:cond delay="0"/>
                                          </p:stCondLst>
                                        </p:cTn>
                                        <p:tgtEl>
                                          <p:spTgt spid="22"/>
                                        </p:tgtEl>
                                      </p:cBhvr>
                                    </p:animEffect>
                                    <p:anim calcmode="lin" valueType="num">
                                      <p:cBhvr>
                                        <p:cTn id="26" dur="1822" tmFilter="0,0; 0.14,0.36; 0.43,0.73; 0.71,0.91; 1.0,1.0">
                                          <p:stCondLst>
                                            <p:cond delay="0"/>
                                          </p:stCondLst>
                                        </p:cTn>
                                        <p:tgtEl>
                                          <p:spTgt spid="22"/>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22"/>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22"/>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22"/>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22"/>
                                        </p:tgtEl>
                                        <p:attrNameLst>
                                          <p:attrName>ppt_y</p:attrName>
                                        </p:attrNameLst>
                                      </p:cBhvr>
                                      <p:tavLst>
                                        <p:tav tm="0" fmla="#ppt_y-sin(pi*$)/81">
                                          <p:val>
                                            <p:fltVal val="0"/>
                                          </p:val>
                                        </p:tav>
                                        <p:tav tm="100000">
                                          <p:val>
                                            <p:fltVal val="1"/>
                                          </p:val>
                                        </p:tav>
                                      </p:tavLst>
                                    </p:anim>
                                    <p:animScale>
                                      <p:cBhvr>
                                        <p:cTn id="31" dur="26">
                                          <p:stCondLst>
                                            <p:cond delay="650"/>
                                          </p:stCondLst>
                                        </p:cTn>
                                        <p:tgtEl>
                                          <p:spTgt spid="22"/>
                                        </p:tgtEl>
                                      </p:cBhvr>
                                      <p:to x="100000" y="60000"/>
                                    </p:animScale>
                                    <p:animScale>
                                      <p:cBhvr>
                                        <p:cTn id="32" dur="166" decel="50000">
                                          <p:stCondLst>
                                            <p:cond delay="676"/>
                                          </p:stCondLst>
                                        </p:cTn>
                                        <p:tgtEl>
                                          <p:spTgt spid="22"/>
                                        </p:tgtEl>
                                      </p:cBhvr>
                                      <p:to x="100000" y="100000"/>
                                    </p:animScale>
                                    <p:animScale>
                                      <p:cBhvr>
                                        <p:cTn id="33" dur="26">
                                          <p:stCondLst>
                                            <p:cond delay="1312"/>
                                          </p:stCondLst>
                                        </p:cTn>
                                        <p:tgtEl>
                                          <p:spTgt spid="22"/>
                                        </p:tgtEl>
                                      </p:cBhvr>
                                      <p:to x="100000" y="80000"/>
                                    </p:animScale>
                                    <p:animScale>
                                      <p:cBhvr>
                                        <p:cTn id="34" dur="166" decel="50000">
                                          <p:stCondLst>
                                            <p:cond delay="1338"/>
                                          </p:stCondLst>
                                        </p:cTn>
                                        <p:tgtEl>
                                          <p:spTgt spid="22"/>
                                        </p:tgtEl>
                                      </p:cBhvr>
                                      <p:to x="100000" y="100000"/>
                                    </p:animScale>
                                    <p:animScale>
                                      <p:cBhvr>
                                        <p:cTn id="35" dur="26">
                                          <p:stCondLst>
                                            <p:cond delay="1642"/>
                                          </p:stCondLst>
                                        </p:cTn>
                                        <p:tgtEl>
                                          <p:spTgt spid="22"/>
                                        </p:tgtEl>
                                      </p:cBhvr>
                                      <p:to x="100000" y="90000"/>
                                    </p:animScale>
                                    <p:animScale>
                                      <p:cBhvr>
                                        <p:cTn id="36" dur="166" decel="50000">
                                          <p:stCondLst>
                                            <p:cond delay="1668"/>
                                          </p:stCondLst>
                                        </p:cTn>
                                        <p:tgtEl>
                                          <p:spTgt spid="22"/>
                                        </p:tgtEl>
                                      </p:cBhvr>
                                      <p:to x="100000" y="100000"/>
                                    </p:animScale>
                                    <p:animScale>
                                      <p:cBhvr>
                                        <p:cTn id="37" dur="26">
                                          <p:stCondLst>
                                            <p:cond delay="1808"/>
                                          </p:stCondLst>
                                        </p:cTn>
                                        <p:tgtEl>
                                          <p:spTgt spid="22"/>
                                        </p:tgtEl>
                                      </p:cBhvr>
                                      <p:to x="100000" y="95000"/>
                                    </p:animScale>
                                    <p:animScale>
                                      <p:cBhvr>
                                        <p:cTn id="38" dur="166" decel="50000">
                                          <p:stCondLst>
                                            <p:cond delay="1834"/>
                                          </p:stCondLst>
                                        </p:cTn>
                                        <p:tgtEl>
                                          <p:spTgt spid="22"/>
                                        </p:tgtEl>
                                      </p:cBhvr>
                                      <p:to x="100000" y="100000"/>
                                    </p:animScale>
                                  </p:childTnLst>
                                </p:cTn>
                              </p:par>
                              <p:par>
                                <p:cTn id="39" presetID="26" presetClass="entr" presetSubtype="0" fill="hold" grpId="0" nodeType="withEffect">
                                  <p:stCondLst>
                                    <p:cond delay="0"/>
                                  </p:stCondLst>
                                  <p:childTnLst>
                                    <p:set>
                                      <p:cBhvr>
                                        <p:cTn id="40" dur="1" fill="hold">
                                          <p:stCondLst>
                                            <p:cond delay="0"/>
                                          </p:stCondLst>
                                        </p:cTn>
                                        <p:tgtEl>
                                          <p:spTgt spid="6"/>
                                        </p:tgtEl>
                                        <p:attrNameLst>
                                          <p:attrName>style.visibility</p:attrName>
                                        </p:attrNameLst>
                                      </p:cBhvr>
                                      <p:to>
                                        <p:strVal val="visible"/>
                                      </p:to>
                                    </p:set>
                                    <p:animEffect transition="in" filter="wipe(down)">
                                      <p:cBhvr>
                                        <p:cTn id="41" dur="580">
                                          <p:stCondLst>
                                            <p:cond delay="0"/>
                                          </p:stCondLst>
                                        </p:cTn>
                                        <p:tgtEl>
                                          <p:spTgt spid="6"/>
                                        </p:tgtEl>
                                      </p:cBhvr>
                                    </p:animEffect>
                                    <p:anim calcmode="lin" valueType="num">
                                      <p:cBhvr>
                                        <p:cTn id="42"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43"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44"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45"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46"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47" dur="26">
                                          <p:stCondLst>
                                            <p:cond delay="650"/>
                                          </p:stCondLst>
                                        </p:cTn>
                                        <p:tgtEl>
                                          <p:spTgt spid="6"/>
                                        </p:tgtEl>
                                      </p:cBhvr>
                                      <p:to x="100000" y="60000"/>
                                    </p:animScale>
                                    <p:animScale>
                                      <p:cBhvr>
                                        <p:cTn id="48" dur="166" decel="50000">
                                          <p:stCondLst>
                                            <p:cond delay="676"/>
                                          </p:stCondLst>
                                        </p:cTn>
                                        <p:tgtEl>
                                          <p:spTgt spid="6"/>
                                        </p:tgtEl>
                                      </p:cBhvr>
                                      <p:to x="100000" y="100000"/>
                                    </p:animScale>
                                    <p:animScale>
                                      <p:cBhvr>
                                        <p:cTn id="49" dur="26">
                                          <p:stCondLst>
                                            <p:cond delay="1312"/>
                                          </p:stCondLst>
                                        </p:cTn>
                                        <p:tgtEl>
                                          <p:spTgt spid="6"/>
                                        </p:tgtEl>
                                      </p:cBhvr>
                                      <p:to x="100000" y="80000"/>
                                    </p:animScale>
                                    <p:animScale>
                                      <p:cBhvr>
                                        <p:cTn id="50" dur="166" decel="50000">
                                          <p:stCondLst>
                                            <p:cond delay="1338"/>
                                          </p:stCondLst>
                                        </p:cTn>
                                        <p:tgtEl>
                                          <p:spTgt spid="6"/>
                                        </p:tgtEl>
                                      </p:cBhvr>
                                      <p:to x="100000" y="100000"/>
                                    </p:animScale>
                                    <p:animScale>
                                      <p:cBhvr>
                                        <p:cTn id="51" dur="26">
                                          <p:stCondLst>
                                            <p:cond delay="1642"/>
                                          </p:stCondLst>
                                        </p:cTn>
                                        <p:tgtEl>
                                          <p:spTgt spid="6"/>
                                        </p:tgtEl>
                                      </p:cBhvr>
                                      <p:to x="100000" y="90000"/>
                                    </p:animScale>
                                    <p:animScale>
                                      <p:cBhvr>
                                        <p:cTn id="52" dur="166" decel="50000">
                                          <p:stCondLst>
                                            <p:cond delay="1668"/>
                                          </p:stCondLst>
                                        </p:cTn>
                                        <p:tgtEl>
                                          <p:spTgt spid="6"/>
                                        </p:tgtEl>
                                      </p:cBhvr>
                                      <p:to x="100000" y="100000"/>
                                    </p:animScale>
                                    <p:animScale>
                                      <p:cBhvr>
                                        <p:cTn id="53" dur="26">
                                          <p:stCondLst>
                                            <p:cond delay="1808"/>
                                          </p:stCondLst>
                                        </p:cTn>
                                        <p:tgtEl>
                                          <p:spTgt spid="6"/>
                                        </p:tgtEl>
                                      </p:cBhvr>
                                      <p:to x="100000" y="95000"/>
                                    </p:animScale>
                                    <p:animScale>
                                      <p:cBhvr>
                                        <p:cTn id="54" dur="166" decel="50000">
                                          <p:stCondLst>
                                            <p:cond delay="1834"/>
                                          </p:stCondLst>
                                        </p:cTn>
                                        <p:tgtEl>
                                          <p:spTgt spid="6"/>
                                        </p:tgtEl>
                                      </p:cBhvr>
                                      <p:to x="100000" y="100000"/>
                                    </p:animScale>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grpId="0" nodeType="clickEffect">
                                  <p:stCondLst>
                                    <p:cond delay="0"/>
                                  </p:stCondLst>
                                  <p:childTnLst>
                                    <p:set>
                                      <p:cBhvr>
                                        <p:cTn id="58" dur="1" fill="hold">
                                          <p:stCondLst>
                                            <p:cond delay="0"/>
                                          </p:stCondLst>
                                        </p:cTn>
                                        <p:tgtEl>
                                          <p:spTgt spid="16"/>
                                        </p:tgtEl>
                                        <p:attrNameLst>
                                          <p:attrName>style.visibility</p:attrName>
                                        </p:attrNameLst>
                                      </p:cBhvr>
                                      <p:to>
                                        <p:strVal val="visible"/>
                                      </p:to>
                                    </p:set>
                                    <p:anim calcmode="lin" valueType="num">
                                      <p:cBhvr additive="base">
                                        <p:cTn id="59" dur="500" fill="hold"/>
                                        <p:tgtEl>
                                          <p:spTgt spid="16"/>
                                        </p:tgtEl>
                                        <p:attrNameLst>
                                          <p:attrName>ppt_x</p:attrName>
                                        </p:attrNameLst>
                                      </p:cBhvr>
                                      <p:tavLst>
                                        <p:tav tm="0">
                                          <p:val>
                                            <p:strVal val="#ppt_x"/>
                                          </p:val>
                                        </p:tav>
                                        <p:tav tm="100000">
                                          <p:val>
                                            <p:strVal val="#ppt_x"/>
                                          </p:val>
                                        </p:tav>
                                      </p:tavLst>
                                    </p:anim>
                                    <p:anim calcmode="lin" valueType="num">
                                      <p:cBhvr additive="base">
                                        <p:cTn id="60" dur="500" fill="hold"/>
                                        <p:tgtEl>
                                          <p:spTgt spid="16"/>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20"/>
                                        </p:tgtEl>
                                        <p:attrNameLst>
                                          <p:attrName>style.visibility</p:attrName>
                                        </p:attrNameLst>
                                      </p:cBhvr>
                                      <p:to>
                                        <p:strVal val="visible"/>
                                      </p:to>
                                    </p:set>
                                    <p:anim calcmode="lin" valueType="num">
                                      <p:cBhvr additive="base">
                                        <p:cTn id="63" dur="500" fill="hold"/>
                                        <p:tgtEl>
                                          <p:spTgt spid="20"/>
                                        </p:tgtEl>
                                        <p:attrNameLst>
                                          <p:attrName>ppt_x</p:attrName>
                                        </p:attrNameLst>
                                      </p:cBhvr>
                                      <p:tavLst>
                                        <p:tav tm="0">
                                          <p:val>
                                            <p:strVal val="#ppt_x"/>
                                          </p:val>
                                        </p:tav>
                                        <p:tav tm="100000">
                                          <p:val>
                                            <p:strVal val="#ppt_x"/>
                                          </p:val>
                                        </p:tav>
                                      </p:tavLst>
                                    </p:anim>
                                    <p:anim calcmode="lin" valueType="num">
                                      <p:cBhvr additive="base">
                                        <p:cTn id="64" dur="500" fill="hold"/>
                                        <p:tgtEl>
                                          <p:spTgt spid="20"/>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24"/>
                                        </p:tgtEl>
                                        <p:attrNameLst>
                                          <p:attrName>style.visibility</p:attrName>
                                        </p:attrNameLst>
                                      </p:cBhvr>
                                      <p:to>
                                        <p:strVal val="visible"/>
                                      </p:to>
                                    </p:set>
                                    <p:anim calcmode="lin" valueType="num">
                                      <p:cBhvr additive="base">
                                        <p:cTn id="67" dur="500" fill="hold"/>
                                        <p:tgtEl>
                                          <p:spTgt spid="24"/>
                                        </p:tgtEl>
                                        <p:attrNameLst>
                                          <p:attrName>ppt_x</p:attrName>
                                        </p:attrNameLst>
                                      </p:cBhvr>
                                      <p:tavLst>
                                        <p:tav tm="0">
                                          <p:val>
                                            <p:strVal val="#ppt_x"/>
                                          </p:val>
                                        </p:tav>
                                        <p:tav tm="100000">
                                          <p:val>
                                            <p:strVal val="#ppt_x"/>
                                          </p:val>
                                        </p:tav>
                                      </p:tavLst>
                                    </p:anim>
                                    <p:anim calcmode="lin" valueType="num">
                                      <p:cBhvr additive="base">
                                        <p:cTn id="68" dur="500" fill="hold"/>
                                        <p:tgtEl>
                                          <p:spTgt spid="24"/>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0"/>
                                  </p:stCondLst>
                                  <p:childTnLst>
                                    <p:set>
                                      <p:cBhvr>
                                        <p:cTn id="70" dur="1" fill="hold">
                                          <p:stCondLst>
                                            <p:cond delay="0"/>
                                          </p:stCondLst>
                                        </p:cTn>
                                        <p:tgtEl>
                                          <p:spTgt spid="17"/>
                                        </p:tgtEl>
                                        <p:attrNameLst>
                                          <p:attrName>style.visibility</p:attrName>
                                        </p:attrNameLst>
                                      </p:cBhvr>
                                      <p:to>
                                        <p:strVal val="visible"/>
                                      </p:to>
                                    </p:set>
                                    <p:anim calcmode="lin" valueType="num">
                                      <p:cBhvr additive="base">
                                        <p:cTn id="71" dur="500" fill="hold"/>
                                        <p:tgtEl>
                                          <p:spTgt spid="17"/>
                                        </p:tgtEl>
                                        <p:attrNameLst>
                                          <p:attrName>ppt_x</p:attrName>
                                        </p:attrNameLst>
                                      </p:cBhvr>
                                      <p:tavLst>
                                        <p:tav tm="0">
                                          <p:val>
                                            <p:strVal val="#ppt_x"/>
                                          </p:val>
                                        </p:tav>
                                        <p:tav tm="100000">
                                          <p:val>
                                            <p:strVal val="#ppt_x"/>
                                          </p:val>
                                        </p:tav>
                                      </p:tavLst>
                                    </p:anim>
                                    <p:anim calcmode="lin" valueType="num">
                                      <p:cBhvr additive="base">
                                        <p:cTn id="72" dur="500" fill="hold"/>
                                        <p:tgtEl>
                                          <p:spTgt spid="17"/>
                                        </p:tgtEl>
                                        <p:attrNameLst>
                                          <p:attrName>ppt_y</p:attrName>
                                        </p:attrNameLst>
                                      </p:cBhvr>
                                      <p:tavLst>
                                        <p:tav tm="0">
                                          <p:val>
                                            <p:strVal val="1+#ppt_h/2"/>
                                          </p:val>
                                        </p:tav>
                                        <p:tav tm="100000">
                                          <p:val>
                                            <p:strVal val="#ppt_y"/>
                                          </p:val>
                                        </p:tav>
                                      </p:tavLst>
                                    </p:anim>
                                  </p:childTnLst>
                                </p:cTn>
                              </p:par>
                              <p:par>
                                <p:cTn id="73" presetID="2" presetClass="entr" presetSubtype="4" fill="hold" grpId="0" nodeType="withEffect">
                                  <p:stCondLst>
                                    <p:cond delay="0"/>
                                  </p:stCondLst>
                                  <p:childTnLst>
                                    <p:set>
                                      <p:cBhvr>
                                        <p:cTn id="74" dur="1" fill="hold">
                                          <p:stCondLst>
                                            <p:cond delay="0"/>
                                          </p:stCondLst>
                                        </p:cTn>
                                        <p:tgtEl>
                                          <p:spTgt spid="19"/>
                                        </p:tgtEl>
                                        <p:attrNameLst>
                                          <p:attrName>style.visibility</p:attrName>
                                        </p:attrNameLst>
                                      </p:cBhvr>
                                      <p:to>
                                        <p:strVal val="visible"/>
                                      </p:to>
                                    </p:set>
                                    <p:anim calcmode="lin" valueType="num">
                                      <p:cBhvr additive="base">
                                        <p:cTn id="75" dur="500" fill="hold"/>
                                        <p:tgtEl>
                                          <p:spTgt spid="19"/>
                                        </p:tgtEl>
                                        <p:attrNameLst>
                                          <p:attrName>ppt_x</p:attrName>
                                        </p:attrNameLst>
                                      </p:cBhvr>
                                      <p:tavLst>
                                        <p:tav tm="0">
                                          <p:val>
                                            <p:strVal val="#ppt_x"/>
                                          </p:val>
                                        </p:tav>
                                        <p:tav tm="100000">
                                          <p:val>
                                            <p:strVal val="#ppt_x"/>
                                          </p:val>
                                        </p:tav>
                                      </p:tavLst>
                                    </p:anim>
                                    <p:anim calcmode="lin" valueType="num">
                                      <p:cBhvr additive="base">
                                        <p:cTn id="76"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2" grpId="0"/>
      <p:bldP spid="24" grpId="0" animBg="1"/>
      <p:bldP spid="6" grpId="0"/>
      <p:bldP spid="16" grpId="0" animBg="1"/>
      <p:bldP spid="17" grpId="0" animBg="1"/>
      <p:bldP spid="19" grpId="0" animBg="1"/>
      <p:bldP spid="20" grpId="0" animBg="1"/>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xfrm>
            <a:off x="4974456" y="6381328"/>
            <a:ext cx="482600" cy="288032"/>
          </a:xfrm>
          <a:prstGeom prst="rect">
            <a:avLst/>
          </a:prstGeom>
        </p:spPr>
        <p:txBody>
          <a:bodyPr/>
          <a:lstStyle/>
          <a:p>
            <a:pPr algn="ctr">
              <a:defRPr/>
            </a:pPr>
            <a:fld id="{7B8EA862-7DD5-4A06-BDE1-DB7EC5FAA60C}" type="slidenum">
              <a:rPr lang="ar-SA" sz="1200" smtClean="0">
                <a:solidFill>
                  <a:schemeClr val="bg1"/>
                </a:solidFill>
              </a:rPr>
              <a:pPr algn="ctr">
                <a:defRPr/>
              </a:pPr>
              <a:t>12</a:t>
            </a:fld>
            <a:endParaRPr lang="en-US" sz="1200" dirty="0">
              <a:solidFill>
                <a:schemeClr val="bg1"/>
              </a:solidFill>
            </a:endParaRPr>
          </a:p>
        </p:txBody>
      </p:sp>
      <p:sp>
        <p:nvSpPr>
          <p:cNvPr id="10" name="Title 4"/>
          <p:cNvSpPr txBox="1">
            <a:spLocks/>
          </p:cNvSpPr>
          <p:nvPr/>
        </p:nvSpPr>
        <p:spPr bwMode="auto">
          <a:xfrm>
            <a:off x="708695" y="5517232"/>
            <a:ext cx="9014122" cy="504056"/>
          </a:xfrm>
          <a:prstGeom prst="rect">
            <a:avLst/>
          </a:prstGeom>
          <a:noFill/>
          <a:ln w="9525">
            <a:solidFill>
              <a:schemeClr val="bg1"/>
            </a:solidFill>
            <a:miter lim="800000"/>
            <a:headEnd/>
            <a:tailEnd/>
          </a:ln>
        </p:spPr>
        <p:txBody>
          <a:bodyPr vert="horz" wrap="square" lIns="91440" tIns="45720" rIns="91440" bIns="45720" numCol="1" anchor="ctr" anchorCtr="0" compatLnSpc="1">
            <a:prstTxWarp prst="textNoShape">
              <a:avLst/>
            </a:prstTxWarp>
          </a:bodyPr>
          <a:lstStyle>
            <a:lvl1pPr algn="r" rtl="1" eaLnBrk="1" fontAlgn="base" hangingPunct="1">
              <a:spcBef>
                <a:spcPct val="0"/>
              </a:spcBef>
              <a:spcAft>
                <a:spcPct val="0"/>
              </a:spcAft>
              <a:defRPr sz="4400" kern="1200" baseline="0">
                <a:solidFill>
                  <a:srgbClr val="AD9968"/>
                </a:solidFill>
                <a:latin typeface="+mj-lt"/>
                <a:ea typeface="+mj-ea"/>
                <a:cs typeface="Arial" charset="0"/>
              </a:defRPr>
            </a:lvl1pPr>
            <a:lvl2pPr algn="r" rtl="1" eaLnBrk="1" fontAlgn="base" hangingPunct="1">
              <a:spcBef>
                <a:spcPct val="0"/>
              </a:spcBef>
              <a:spcAft>
                <a:spcPct val="0"/>
              </a:spcAft>
              <a:defRPr sz="4400">
                <a:solidFill>
                  <a:srgbClr val="376092"/>
                </a:solidFill>
                <a:latin typeface="Calibri" pitchFamily="34" charset="0"/>
                <a:cs typeface="Arial" charset="0"/>
              </a:defRPr>
            </a:lvl2pPr>
            <a:lvl3pPr algn="r" rtl="1" eaLnBrk="1" fontAlgn="base" hangingPunct="1">
              <a:spcBef>
                <a:spcPct val="0"/>
              </a:spcBef>
              <a:spcAft>
                <a:spcPct val="0"/>
              </a:spcAft>
              <a:defRPr sz="4400">
                <a:solidFill>
                  <a:srgbClr val="376092"/>
                </a:solidFill>
                <a:latin typeface="Calibri" pitchFamily="34" charset="0"/>
                <a:cs typeface="Arial" charset="0"/>
              </a:defRPr>
            </a:lvl3pPr>
            <a:lvl4pPr algn="r" rtl="1" eaLnBrk="1" fontAlgn="base" hangingPunct="1">
              <a:spcBef>
                <a:spcPct val="0"/>
              </a:spcBef>
              <a:spcAft>
                <a:spcPct val="0"/>
              </a:spcAft>
              <a:defRPr sz="4400">
                <a:solidFill>
                  <a:srgbClr val="376092"/>
                </a:solidFill>
                <a:latin typeface="Calibri" pitchFamily="34" charset="0"/>
                <a:cs typeface="Arial" charset="0"/>
              </a:defRPr>
            </a:lvl4pPr>
            <a:lvl5pPr algn="r" rtl="1" eaLnBrk="1" fontAlgn="base" hangingPunct="1">
              <a:spcBef>
                <a:spcPct val="0"/>
              </a:spcBef>
              <a:spcAft>
                <a:spcPct val="0"/>
              </a:spcAft>
              <a:defRPr sz="4400">
                <a:solidFill>
                  <a:srgbClr val="376092"/>
                </a:solidFill>
                <a:latin typeface="Calibri" pitchFamily="34" charset="0"/>
                <a:cs typeface="Arial" charset="0"/>
              </a:defRPr>
            </a:lvl5pPr>
            <a:lvl6pPr marL="457200" algn="r" rtl="1" eaLnBrk="1" fontAlgn="base" hangingPunct="1">
              <a:spcBef>
                <a:spcPct val="0"/>
              </a:spcBef>
              <a:spcAft>
                <a:spcPct val="0"/>
              </a:spcAft>
              <a:defRPr sz="4400">
                <a:solidFill>
                  <a:srgbClr val="376092"/>
                </a:solidFill>
                <a:latin typeface="Calibri" pitchFamily="34" charset="0"/>
                <a:cs typeface="Arial" charset="0"/>
              </a:defRPr>
            </a:lvl6pPr>
            <a:lvl7pPr marL="914400" algn="r" rtl="1" eaLnBrk="1" fontAlgn="base" hangingPunct="1">
              <a:spcBef>
                <a:spcPct val="0"/>
              </a:spcBef>
              <a:spcAft>
                <a:spcPct val="0"/>
              </a:spcAft>
              <a:defRPr sz="4400">
                <a:solidFill>
                  <a:srgbClr val="376092"/>
                </a:solidFill>
                <a:latin typeface="Calibri" pitchFamily="34" charset="0"/>
                <a:cs typeface="Arial" charset="0"/>
              </a:defRPr>
            </a:lvl7pPr>
            <a:lvl8pPr marL="1371600" algn="r" rtl="1" eaLnBrk="1" fontAlgn="base" hangingPunct="1">
              <a:spcBef>
                <a:spcPct val="0"/>
              </a:spcBef>
              <a:spcAft>
                <a:spcPct val="0"/>
              </a:spcAft>
              <a:defRPr sz="4400">
                <a:solidFill>
                  <a:srgbClr val="376092"/>
                </a:solidFill>
                <a:latin typeface="Calibri" pitchFamily="34" charset="0"/>
                <a:cs typeface="Arial" charset="0"/>
              </a:defRPr>
            </a:lvl8pPr>
            <a:lvl9pPr marL="1828800" algn="r" rtl="1" eaLnBrk="1" fontAlgn="base" hangingPunct="1">
              <a:spcBef>
                <a:spcPct val="0"/>
              </a:spcBef>
              <a:spcAft>
                <a:spcPct val="0"/>
              </a:spcAft>
              <a:defRPr sz="4400">
                <a:solidFill>
                  <a:srgbClr val="376092"/>
                </a:solidFill>
                <a:latin typeface="Calibri" pitchFamily="34" charset="0"/>
                <a:cs typeface="Arial" charset="0"/>
              </a:defRPr>
            </a:lvl9pPr>
          </a:lstStyle>
          <a:p>
            <a:pPr marL="571500" indent="-571500" algn="just">
              <a:buFont typeface="Wingdings" panose="05000000000000000000" pitchFamily="2" charset="2"/>
              <a:buChar char="Ø"/>
            </a:pPr>
            <a:r>
              <a:rPr lang="ar-SA" sz="2400" b="1" dirty="0">
                <a:solidFill>
                  <a:schemeClr val="accent6">
                    <a:lumMod val="50000"/>
                  </a:schemeClr>
                </a:solidFill>
                <a:cs typeface="Akhbar MT" pitchFamily="2" charset="-78"/>
              </a:rPr>
              <a:t>يعتمد تحديد نوع الدراسة سببية أو ارتباطية على نوع سؤال البحث و على كيفية تحديد المشكلة. </a:t>
            </a:r>
          </a:p>
        </p:txBody>
      </p:sp>
      <p:sp>
        <p:nvSpPr>
          <p:cNvPr id="11" name="Rectangle 10"/>
          <p:cNvSpPr/>
          <p:nvPr/>
        </p:nvSpPr>
        <p:spPr>
          <a:xfrm>
            <a:off x="3637709" y="548680"/>
            <a:ext cx="2673494" cy="584775"/>
          </a:xfrm>
          <a:prstGeom prst="rect">
            <a:avLst/>
          </a:prstGeom>
          <a:solidFill>
            <a:schemeClr val="accent3">
              <a:lumMod val="60000"/>
              <a:lumOff val="40000"/>
            </a:schemeClr>
          </a:solidFill>
        </p:spPr>
        <p:txBody>
          <a:bodyPr wrap="square">
            <a:spAutoFit/>
          </a:bodyPr>
          <a:lstStyle/>
          <a:p>
            <a:pPr algn="ctr"/>
            <a:r>
              <a:rPr lang="ar-SA" sz="3200" b="1" dirty="0">
                <a:cs typeface="Akhbar MT" pitchFamily="2" charset="-78"/>
              </a:rPr>
              <a:t>بحوث الارتباط</a:t>
            </a:r>
            <a:endParaRPr lang="ar-SA" sz="3200" b="1" dirty="0"/>
          </a:p>
        </p:txBody>
      </p:sp>
      <p:sp>
        <p:nvSpPr>
          <p:cNvPr id="12" name="Rectangle 11"/>
          <p:cNvSpPr/>
          <p:nvPr/>
        </p:nvSpPr>
        <p:spPr>
          <a:xfrm>
            <a:off x="416496" y="1780074"/>
            <a:ext cx="6897216" cy="461665"/>
          </a:xfrm>
          <a:prstGeom prst="rect">
            <a:avLst/>
          </a:prstGeom>
        </p:spPr>
        <p:txBody>
          <a:bodyPr wrap="square">
            <a:spAutoFit/>
          </a:bodyPr>
          <a:lstStyle/>
          <a:p>
            <a:pPr marL="457200" indent="-457200" algn="ctr">
              <a:buFont typeface="Wingdings" panose="05000000000000000000" pitchFamily="2" charset="2"/>
              <a:buChar char="§"/>
            </a:pPr>
            <a:r>
              <a:rPr lang="ar-SA" sz="2400" b="1" dirty="0">
                <a:solidFill>
                  <a:srgbClr val="D9791B"/>
                </a:solidFill>
                <a:cs typeface="Akhbar MT" pitchFamily="2" charset="-78"/>
              </a:rPr>
              <a:t>تكون حينما يريد الباحث معرفة عوامل الارتباط بالمشكلة</a:t>
            </a:r>
            <a:endParaRPr lang="ar-SA" sz="2400" b="1" dirty="0">
              <a:solidFill>
                <a:srgbClr val="D9791B"/>
              </a:solidFill>
            </a:endParaRPr>
          </a:p>
        </p:txBody>
      </p:sp>
      <p:sp>
        <p:nvSpPr>
          <p:cNvPr id="13" name="Rectangle 12"/>
          <p:cNvSpPr/>
          <p:nvPr/>
        </p:nvSpPr>
        <p:spPr>
          <a:xfrm>
            <a:off x="1496616" y="2518010"/>
            <a:ext cx="5313666" cy="400110"/>
          </a:xfrm>
          <a:prstGeom prst="rect">
            <a:avLst/>
          </a:prstGeom>
          <a:ln>
            <a:solidFill>
              <a:srgbClr val="00B050"/>
            </a:solidFill>
          </a:ln>
        </p:spPr>
        <p:txBody>
          <a:bodyPr wrap="square">
            <a:spAutoFit/>
          </a:bodyPr>
          <a:lstStyle/>
          <a:p>
            <a:pPr marL="457200" indent="-457200" algn="ctr">
              <a:buFont typeface="Wingdings" panose="05000000000000000000" pitchFamily="2" charset="2"/>
              <a:buChar char="§"/>
            </a:pPr>
            <a:r>
              <a:rPr lang="ar-SA" sz="2000" b="1" dirty="0">
                <a:cs typeface="Akhbar MT" pitchFamily="2" charset="-78"/>
              </a:rPr>
              <a:t>الهدف هنا هو معرفة العوامل المهمة المرتبطة بالمشكلة .</a:t>
            </a:r>
          </a:p>
        </p:txBody>
      </p:sp>
      <p:sp>
        <p:nvSpPr>
          <p:cNvPr id="14" name="Rectangle 13"/>
          <p:cNvSpPr/>
          <p:nvPr/>
        </p:nvSpPr>
        <p:spPr>
          <a:xfrm>
            <a:off x="1496616" y="3994611"/>
            <a:ext cx="5313666" cy="400110"/>
          </a:xfrm>
          <a:prstGeom prst="rect">
            <a:avLst/>
          </a:prstGeom>
          <a:ln>
            <a:solidFill>
              <a:srgbClr val="00B0F0"/>
            </a:solidFill>
          </a:ln>
        </p:spPr>
        <p:txBody>
          <a:bodyPr wrap="square">
            <a:spAutoFit/>
          </a:bodyPr>
          <a:lstStyle/>
          <a:p>
            <a:pPr marL="457200" indent="-457200">
              <a:buFont typeface="Wingdings" panose="05000000000000000000" pitchFamily="2" charset="2"/>
              <a:buChar char="§"/>
            </a:pPr>
            <a:r>
              <a:rPr lang="ar-SA" sz="2000" b="1" dirty="0">
                <a:cs typeface="Akhbar MT" pitchFamily="2" charset="-78"/>
              </a:rPr>
              <a:t>هل هناك ارتباط بين برامج التدريب و التعلم التنظيمي؟ </a:t>
            </a:r>
            <a:endParaRPr lang="ar-SA" sz="2000" b="1" dirty="0"/>
          </a:p>
        </p:txBody>
      </p:sp>
      <p:sp>
        <p:nvSpPr>
          <p:cNvPr id="15" name="Rectangle 14"/>
          <p:cNvSpPr/>
          <p:nvPr/>
        </p:nvSpPr>
        <p:spPr>
          <a:xfrm>
            <a:off x="7642865" y="3994611"/>
            <a:ext cx="2079952" cy="830997"/>
          </a:xfrm>
          <a:prstGeom prst="rect">
            <a:avLst/>
          </a:prstGeom>
          <a:solidFill>
            <a:schemeClr val="accent3"/>
          </a:solidFill>
        </p:spPr>
        <p:txBody>
          <a:bodyPr wrap="square">
            <a:spAutoFit/>
          </a:bodyPr>
          <a:lstStyle/>
          <a:p>
            <a:pPr algn="ctr"/>
            <a:r>
              <a:rPr lang="ar-SA" sz="2400" b="1" dirty="0">
                <a:solidFill>
                  <a:srgbClr val="013E36"/>
                </a:solidFill>
                <a:cs typeface="Akhbar MT" pitchFamily="2" charset="-78"/>
              </a:rPr>
              <a:t>من أسئلة البحوث الارتباطية:</a:t>
            </a:r>
            <a:endParaRPr lang="ar-SA" sz="2400" b="1" dirty="0"/>
          </a:p>
        </p:txBody>
      </p:sp>
      <p:sp>
        <p:nvSpPr>
          <p:cNvPr id="18" name="Rectangle 17"/>
          <p:cNvSpPr/>
          <p:nvPr/>
        </p:nvSpPr>
        <p:spPr>
          <a:xfrm>
            <a:off x="1496616" y="4502242"/>
            <a:ext cx="5313666" cy="398276"/>
          </a:xfrm>
          <a:prstGeom prst="rect">
            <a:avLst/>
          </a:prstGeom>
          <a:ln>
            <a:solidFill>
              <a:srgbClr val="00B0F0"/>
            </a:solidFill>
          </a:ln>
        </p:spPr>
        <p:txBody>
          <a:bodyPr wrap="square">
            <a:spAutoFit/>
          </a:bodyPr>
          <a:lstStyle/>
          <a:p>
            <a:pPr marL="457200" indent="-457200">
              <a:buFont typeface="Wingdings" panose="05000000000000000000" pitchFamily="2" charset="2"/>
              <a:buChar char="§"/>
            </a:pPr>
            <a:r>
              <a:rPr lang="ar-SA" sz="2000" b="1" dirty="0">
                <a:cs typeface="Akhbar MT" pitchFamily="2" charset="-78"/>
              </a:rPr>
              <a:t>ما العلاقة الموجودة بين إدارة المعرفة و تحقيق الابداع ؟</a:t>
            </a:r>
            <a:endParaRPr lang="ar-SA" sz="2000" b="1" dirty="0"/>
          </a:p>
        </p:txBody>
      </p:sp>
      <p:sp>
        <p:nvSpPr>
          <p:cNvPr id="3" name="Right Arrow 2"/>
          <p:cNvSpPr/>
          <p:nvPr/>
        </p:nvSpPr>
        <p:spPr>
          <a:xfrm rot="10800000">
            <a:off x="6819567" y="4194666"/>
            <a:ext cx="720080" cy="563870"/>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rtlCol="1" anchor="ctr"/>
          <a:lstStyle/>
          <a:p>
            <a:pPr algn="ctr"/>
            <a:endParaRPr lang="ar-SA"/>
          </a:p>
        </p:txBody>
      </p:sp>
    </p:spTree>
    <p:extLst>
      <p:ext uri="{BB962C8B-B14F-4D97-AF65-F5344CB8AC3E}">
        <p14:creationId xmlns:p14="http://schemas.microsoft.com/office/powerpoint/2010/main" val="33365276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down)">
                                      <p:cBhvr>
                                        <p:cTn id="7" dur="580">
                                          <p:stCondLst>
                                            <p:cond delay="0"/>
                                          </p:stCondLst>
                                        </p:cTn>
                                        <p:tgtEl>
                                          <p:spTgt spid="11"/>
                                        </p:tgtEl>
                                      </p:cBhvr>
                                    </p:animEffect>
                                    <p:anim calcmode="lin" valueType="num">
                                      <p:cBhvr>
                                        <p:cTn id="8"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13" dur="26">
                                          <p:stCondLst>
                                            <p:cond delay="650"/>
                                          </p:stCondLst>
                                        </p:cTn>
                                        <p:tgtEl>
                                          <p:spTgt spid="11"/>
                                        </p:tgtEl>
                                      </p:cBhvr>
                                      <p:to x="100000" y="60000"/>
                                    </p:animScale>
                                    <p:animScale>
                                      <p:cBhvr>
                                        <p:cTn id="14" dur="166" decel="50000">
                                          <p:stCondLst>
                                            <p:cond delay="676"/>
                                          </p:stCondLst>
                                        </p:cTn>
                                        <p:tgtEl>
                                          <p:spTgt spid="11"/>
                                        </p:tgtEl>
                                      </p:cBhvr>
                                      <p:to x="100000" y="100000"/>
                                    </p:animScale>
                                    <p:animScale>
                                      <p:cBhvr>
                                        <p:cTn id="15" dur="26">
                                          <p:stCondLst>
                                            <p:cond delay="1312"/>
                                          </p:stCondLst>
                                        </p:cTn>
                                        <p:tgtEl>
                                          <p:spTgt spid="11"/>
                                        </p:tgtEl>
                                      </p:cBhvr>
                                      <p:to x="100000" y="80000"/>
                                    </p:animScale>
                                    <p:animScale>
                                      <p:cBhvr>
                                        <p:cTn id="16" dur="166" decel="50000">
                                          <p:stCondLst>
                                            <p:cond delay="1338"/>
                                          </p:stCondLst>
                                        </p:cTn>
                                        <p:tgtEl>
                                          <p:spTgt spid="11"/>
                                        </p:tgtEl>
                                      </p:cBhvr>
                                      <p:to x="100000" y="100000"/>
                                    </p:animScale>
                                    <p:animScale>
                                      <p:cBhvr>
                                        <p:cTn id="17" dur="26">
                                          <p:stCondLst>
                                            <p:cond delay="1642"/>
                                          </p:stCondLst>
                                        </p:cTn>
                                        <p:tgtEl>
                                          <p:spTgt spid="11"/>
                                        </p:tgtEl>
                                      </p:cBhvr>
                                      <p:to x="100000" y="90000"/>
                                    </p:animScale>
                                    <p:animScale>
                                      <p:cBhvr>
                                        <p:cTn id="18" dur="166" decel="50000">
                                          <p:stCondLst>
                                            <p:cond delay="1668"/>
                                          </p:stCondLst>
                                        </p:cTn>
                                        <p:tgtEl>
                                          <p:spTgt spid="11"/>
                                        </p:tgtEl>
                                      </p:cBhvr>
                                      <p:to x="100000" y="100000"/>
                                    </p:animScale>
                                    <p:animScale>
                                      <p:cBhvr>
                                        <p:cTn id="19" dur="26">
                                          <p:stCondLst>
                                            <p:cond delay="1808"/>
                                          </p:stCondLst>
                                        </p:cTn>
                                        <p:tgtEl>
                                          <p:spTgt spid="11"/>
                                        </p:tgtEl>
                                      </p:cBhvr>
                                      <p:to x="100000" y="95000"/>
                                    </p:animScale>
                                    <p:animScale>
                                      <p:cBhvr>
                                        <p:cTn id="20" dur="166" decel="50000">
                                          <p:stCondLst>
                                            <p:cond delay="1834"/>
                                          </p:stCondLst>
                                        </p:cTn>
                                        <p:tgtEl>
                                          <p:spTgt spid="11"/>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additive="base">
                                        <p:cTn id="25" dur="500" fill="hold"/>
                                        <p:tgtEl>
                                          <p:spTgt spid="12"/>
                                        </p:tgtEl>
                                        <p:attrNameLst>
                                          <p:attrName>ppt_x</p:attrName>
                                        </p:attrNameLst>
                                      </p:cBhvr>
                                      <p:tavLst>
                                        <p:tav tm="0">
                                          <p:val>
                                            <p:strVal val="#ppt_x"/>
                                          </p:val>
                                        </p:tav>
                                        <p:tav tm="100000">
                                          <p:val>
                                            <p:strVal val="#ppt_x"/>
                                          </p:val>
                                        </p:tav>
                                      </p:tavLst>
                                    </p:anim>
                                    <p:anim calcmode="lin" valueType="num">
                                      <p:cBhvr additive="base">
                                        <p:cTn id="26" dur="500" fill="hold"/>
                                        <p:tgtEl>
                                          <p:spTgt spid="12"/>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13"/>
                                        </p:tgtEl>
                                        <p:attrNameLst>
                                          <p:attrName>style.visibility</p:attrName>
                                        </p:attrNameLst>
                                      </p:cBhvr>
                                      <p:to>
                                        <p:strVal val="visible"/>
                                      </p:to>
                                    </p:set>
                                    <p:anim calcmode="lin" valueType="num">
                                      <p:cBhvr additive="base">
                                        <p:cTn id="29" dur="500" fill="hold"/>
                                        <p:tgtEl>
                                          <p:spTgt spid="13"/>
                                        </p:tgtEl>
                                        <p:attrNameLst>
                                          <p:attrName>ppt_x</p:attrName>
                                        </p:attrNameLst>
                                      </p:cBhvr>
                                      <p:tavLst>
                                        <p:tav tm="0">
                                          <p:val>
                                            <p:strVal val="#ppt_x"/>
                                          </p:val>
                                        </p:tav>
                                        <p:tav tm="100000">
                                          <p:val>
                                            <p:strVal val="#ppt_x"/>
                                          </p:val>
                                        </p:tav>
                                      </p:tavLst>
                                    </p:anim>
                                    <p:anim calcmode="lin" valueType="num">
                                      <p:cBhvr additive="base">
                                        <p:cTn id="30"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15"/>
                                        </p:tgtEl>
                                        <p:attrNameLst>
                                          <p:attrName>style.visibility</p:attrName>
                                        </p:attrNameLst>
                                      </p:cBhvr>
                                      <p:to>
                                        <p:strVal val="visible"/>
                                      </p:to>
                                    </p:set>
                                    <p:anim calcmode="lin" valueType="num">
                                      <p:cBhvr additive="base">
                                        <p:cTn id="35" dur="500" fill="hold"/>
                                        <p:tgtEl>
                                          <p:spTgt spid="15"/>
                                        </p:tgtEl>
                                        <p:attrNameLst>
                                          <p:attrName>ppt_x</p:attrName>
                                        </p:attrNameLst>
                                      </p:cBhvr>
                                      <p:tavLst>
                                        <p:tav tm="0">
                                          <p:val>
                                            <p:strVal val="#ppt_x"/>
                                          </p:val>
                                        </p:tav>
                                        <p:tav tm="100000">
                                          <p:val>
                                            <p:strVal val="#ppt_x"/>
                                          </p:val>
                                        </p:tav>
                                      </p:tavLst>
                                    </p:anim>
                                    <p:anim calcmode="lin" valueType="num">
                                      <p:cBhvr additive="base">
                                        <p:cTn id="36" dur="500" fill="hold"/>
                                        <p:tgtEl>
                                          <p:spTgt spid="15"/>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3"/>
                                        </p:tgtEl>
                                        <p:attrNameLst>
                                          <p:attrName>style.visibility</p:attrName>
                                        </p:attrNameLst>
                                      </p:cBhvr>
                                      <p:to>
                                        <p:strVal val="visible"/>
                                      </p:to>
                                    </p:set>
                                    <p:anim calcmode="lin" valueType="num">
                                      <p:cBhvr additive="base">
                                        <p:cTn id="39" dur="500" fill="hold"/>
                                        <p:tgtEl>
                                          <p:spTgt spid="3"/>
                                        </p:tgtEl>
                                        <p:attrNameLst>
                                          <p:attrName>ppt_x</p:attrName>
                                        </p:attrNameLst>
                                      </p:cBhvr>
                                      <p:tavLst>
                                        <p:tav tm="0">
                                          <p:val>
                                            <p:strVal val="#ppt_x"/>
                                          </p:val>
                                        </p:tav>
                                        <p:tav tm="100000">
                                          <p:val>
                                            <p:strVal val="#ppt_x"/>
                                          </p:val>
                                        </p:tav>
                                      </p:tavLst>
                                    </p:anim>
                                    <p:anim calcmode="lin" valueType="num">
                                      <p:cBhvr additive="base">
                                        <p:cTn id="40" dur="500" fill="hold"/>
                                        <p:tgtEl>
                                          <p:spTgt spid="3"/>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14"/>
                                        </p:tgtEl>
                                        <p:attrNameLst>
                                          <p:attrName>style.visibility</p:attrName>
                                        </p:attrNameLst>
                                      </p:cBhvr>
                                      <p:to>
                                        <p:strVal val="visible"/>
                                      </p:to>
                                    </p:set>
                                    <p:anim calcmode="lin" valueType="num">
                                      <p:cBhvr additive="base">
                                        <p:cTn id="43" dur="500" fill="hold"/>
                                        <p:tgtEl>
                                          <p:spTgt spid="14"/>
                                        </p:tgtEl>
                                        <p:attrNameLst>
                                          <p:attrName>ppt_x</p:attrName>
                                        </p:attrNameLst>
                                      </p:cBhvr>
                                      <p:tavLst>
                                        <p:tav tm="0">
                                          <p:val>
                                            <p:strVal val="#ppt_x"/>
                                          </p:val>
                                        </p:tav>
                                        <p:tav tm="100000">
                                          <p:val>
                                            <p:strVal val="#ppt_x"/>
                                          </p:val>
                                        </p:tav>
                                      </p:tavLst>
                                    </p:anim>
                                    <p:anim calcmode="lin" valueType="num">
                                      <p:cBhvr additive="base">
                                        <p:cTn id="44" dur="500" fill="hold"/>
                                        <p:tgtEl>
                                          <p:spTgt spid="14"/>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18"/>
                                        </p:tgtEl>
                                        <p:attrNameLst>
                                          <p:attrName>style.visibility</p:attrName>
                                        </p:attrNameLst>
                                      </p:cBhvr>
                                      <p:to>
                                        <p:strVal val="visible"/>
                                      </p:to>
                                    </p:set>
                                    <p:anim calcmode="lin" valueType="num">
                                      <p:cBhvr additive="base">
                                        <p:cTn id="47" dur="500" fill="hold"/>
                                        <p:tgtEl>
                                          <p:spTgt spid="18"/>
                                        </p:tgtEl>
                                        <p:attrNameLst>
                                          <p:attrName>ppt_x</p:attrName>
                                        </p:attrNameLst>
                                      </p:cBhvr>
                                      <p:tavLst>
                                        <p:tav tm="0">
                                          <p:val>
                                            <p:strVal val="#ppt_x"/>
                                          </p:val>
                                        </p:tav>
                                        <p:tav tm="100000">
                                          <p:val>
                                            <p:strVal val="#ppt_x"/>
                                          </p:val>
                                        </p:tav>
                                      </p:tavLst>
                                    </p:anim>
                                    <p:anim calcmode="lin" valueType="num">
                                      <p:cBhvr additive="base">
                                        <p:cTn id="48"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6" presetClass="entr" presetSubtype="0" fill="hold" nodeType="clickEffect">
                                  <p:stCondLst>
                                    <p:cond delay="0"/>
                                  </p:stCondLst>
                                  <p:childTnLst>
                                    <p:set>
                                      <p:cBhvr>
                                        <p:cTn id="52" dur="1" fill="hold">
                                          <p:stCondLst>
                                            <p:cond delay="0"/>
                                          </p:stCondLst>
                                        </p:cTn>
                                        <p:tgtEl>
                                          <p:spTgt spid="10">
                                            <p:txEl>
                                              <p:pRg st="0" end="0"/>
                                            </p:txEl>
                                          </p:spTgt>
                                        </p:tgtEl>
                                        <p:attrNameLst>
                                          <p:attrName>style.visibility</p:attrName>
                                        </p:attrNameLst>
                                      </p:cBhvr>
                                      <p:to>
                                        <p:strVal val="visible"/>
                                      </p:to>
                                    </p:set>
                                    <p:animEffect transition="in" filter="wipe(down)">
                                      <p:cBhvr>
                                        <p:cTn id="53" dur="580">
                                          <p:stCondLst>
                                            <p:cond delay="0"/>
                                          </p:stCondLst>
                                        </p:cTn>
                                        <p:tgtEl>
                                          <p:spTgt spid="10">
                                            <p:txEl>
                                              <p:pRg st="0" end="0"/>
                                            </p:txEl>
                                          </p:spTgt>
                                        </p:tgtEl>
                                      </p:cBhvr>
                                    </p:animEffect>
                                    <p:anim calcmode="lin" valueType="num">
                                      <p:cBhvr>
                                        <p:cTn id="54" dur="1822" tmFilter="0,0; 0.14,0.36; 0.43,0.73; 0.71,0.91; 1.0,1.0">
                                          <p:stCondLst>
                                            <p:cond delay="0"/>
                                          </p:stCondLst>
                                        </p:cTn>
                                        <p:tgtEl>
                                          <p:spTgt spid="10">
                                            <p:txEl>
                                              <p:pRg st="0" end="0"/>
                                            </p:txEl>
                                          </p:spTgt>
                                        </p:tgtEl>
                                        <p:attrNameLst>
                                          <p:attrName>ppt_x</p:attrName>
                                        </p:attrNameLst>
                                      </p:cBhvr>
                                      <p:tavLst>
                                        <p:tav tm="0">
                                          <p:val>
                                            <p:strVal val="#ppt_x-0.25"/>
                                          </p:val>
                                        </p:tav>
                                        <p:tav tm="100000">
                                          <p:val>
                                            <p:strVal val="#ppt_x"/>
                                          </p:val>
                                        </p:tav>
                                      </p:tavLst>
                                    </p:anim>
                                    <p:anim calcmode="lin" valueType="num">
                                      <p:cBhvr>
                                        <p:cTn id="55" dur="664" tmFilter="0.0,0.0; 0.25,0.07; 0.50,0.2; 0.75,0.467; 1.0,1.0">
                                          <p:stCondLst>
                                            <p:cond delay="0"/>
                                          </p:stCondLst>
                                        </p:cTn>
                                        <p:tgtEl>
                                          <p:spTgt spid="10">
                                            <p:txEl>
                                              <p:pRg st="0" end="0"/>
                                            </p:txEl>
                                          </p:spTgt>
                                        </p:tgtEl>
                                        <p:attrNameLst>
                                          <p:attrName>ppt_y</p:attrName>
                                        </p:attrNameLst>
                                      </p:cBhvr>
                                      <p:tavLst>
                                        <p:tav tm="0" fmla="#ppt_y-sin(pi*$)/3">
                                          <p:val>
                                            <p:fltVal val="0.5"/>
                                          </p:val>
                                        </p:tav>
                                        <p:tav tm="100000">
                                          <p:val>
                                            <p:fltVal val="1"/>
                                          </p:val>
                                        </p:tav>
                                      </p:tavLst>
                                    </p:anim>
                                    <p:anim calcmode="lin" valueType="num">
                                      <p:cBhvr>
                                        <p:cTn id="56" dur="664" tmFilter="0, 0; 0.125,0.2665; 0.25,0.4; 0.375,0.465; 0.5,0.5;  0.625,0.535; 0.75,0.6; 0.875,0.7335; 1,1">
                                          <p:stCondLst>
                                            <p:cond delay="664"/>
                                          </p:stCondLst>
                                        </p:cTn>
                                        <p:tgtEl>
                                          <p:spTgt spid="10">
                                            <p:txEl>
                                              <p:pRg st="0" end="0"/>
                                            </p:txEl>
                                          </p:spTgt>
                                        </p:tgtEl>
                                        <p:attrNameLst>
                                          <p:attrName>ppt_y</p:attrName>
                                        </p:attrNameLst>
                                      </p:cBhvr>
                                      <p:tavLst>
                                        <p:tav tm="0" fmla="#ppt_y-sin(pi*$)/9">
                                          <p:val>
                                            <p:fltVal val="0"/>
                                          </p:val>
                                        </p:tav>
                                        <p:tav tm="100000">
                                          <p:val>
                                            <p:fltVal val="1"/>
                                          </p:val>
                                        </p:tav>
                                      </p:tavLst>
                                    </p:anim>
                                    <p:anim calcmode="lin" valueType="num">
                                      <p:cBhvr>
                                        <p:cTn id="57" dur="332" tmFilter="0, 0; 0.125,0.2665; 0.25,0.4; 0.375,0.465; 0.5,0.5;  0.625,0.535; 0.75,0.6; 0.875,0.7335; 1,1">
                                          <p:stCondLst>
                                            <p:cond delay="1324"/>
                                          </p:stCondLst>
                                        </p:cTn>
                                        <p:tgtEl>
                                          <p:spTgt spid="10">
                                            <p:txEl>
                                              <p:pRg st="0" end="0"/>
                                            </p:txEl>
                                          </p:spTgt>
                                        </p:tgtEl>
                                        <p:attrNameLst>
                                          <p:attrName>ppt_y</p:attrName>
                                        </p:attrNameLst>
                                      </p:cBhvr>
                                      <p:tavLst>
                                        <p:tav tm="0" fmla="#ppt_y-sin(pi*$)/27">
                                          <p:val>
                                            <p:fltVal val="0"/>
                                          </p:val>
                                        </p:tav>
                                        <p:tav tm="100000">
                                          <p:val>
                                            <p:fltVal val="1"/>
                                          </p:val>
                                        </p:tav>
                                      </p:tavLst>
                                    </p:anim>
                                    <p:anim calcmode="lin" valueType="num">
                                      <p:cBhvr>
                                        <p:cTn id="58" dur="164" tmFilter="0, 0; 0.125,0.2665; 0.25,0.4; 0.375,0.465; 0.5,0.5;  0.625,0.535; 0.75,0.6; 0.875,0.7335; 1,1">
                                          <p:stCondLst>
                                            <p:cond delay="1656"/>
                                          </p:stCondLst>
                                        </p:cTn>
                                        <p:tgtEl>
                                          <p:spTgt spid="10">
                                            <p:txEl>
                                              <p:pRg st="0" end="0"/>
                                            </p:txEl>
                                          </p:spTgt>
                                        </p:tgtEl>
                                        <p:attrNameLst>
                                          <p:attrName>ppt_y</p:attrName>
                                        </p:attrNameLst>
                                      </p:cBhvr>
                                      <p:tavLst>
                                        <p:tav tm="0" fmla="#ppt_y-sin(pi*$)/81">
                                          <p:val>
                                            <p:fltVal val="0"/>
                                          </p:val>
                                        </p:tav>
                                        <p:tav tm="100000">
                                          <p:val>
                                            <p:fltVal val="1"/>
                                          </p:val>
                                        </p:tav>
                                      </p:tavLst>
                                    </p:anim>
                                    <p:animScale>
                                      <p:cBhvr>
                                        <p:cTn id="59" dur="26">
                                          <p:stCondLst>
                                            <p:cond delay="650"/>
                                          </p:stCondLst>
                                        </p:cTn>
                                        <p:tgtEl>
                                          <p:spTgt spid="10">
                                            <p:txEl>
                                              <p:pRg st="0" end="0"/>
                                            </p:txEl>
                                          </p:spTgt>
                                        </p:tgtEl>
                                      </p:cBhvr>
                                      <p:to x="100000" y="60000"/>
                                    </p:animScale>
                                    <p:animScale>
                                      <p:cBhvr>
                                        <p:cTn id="60" dur="166" decel="50000">
                                          <p:stCondLst>
                                            <p:cond delay="676"/>
                                          </p:stCondLst>
                                        </p:cTn>
                                        <p:tgtEl>
                                          <p:spTgt spid="10">
                                            <p:txEl>
                                              <p:pRg st="0" end="0"/>
                                            </p:txEl>
                                          </p:spTgt>
                                        </p:tgtEl>
                                      </p:cBhvr>
                                      <p:to x="100000" y="100000"/>
                                    </p:animScale>
                                    <p:animScale>
                                      <p:cBhvr>
                                        <p:cTn id="61" dur="26">
                                          <p:stCondLst>
                                            <p:cond delay="1312"/>
                                          </p:stCondLst>
                                        </p:cTn>
                                        <p:tgtEl>
                                          <p:spTgt spid="10">
                                            <p:txEl>
                                              <p:pRg st="0" end="0"/>
                                            </p:txEl>
                                          </p:spTgt>
                                        </p:tgtEl>
                                      </p:cBhvr>
                                      <p:to x="100000" y="80000"/>
                                    </p:animScale>
                                    <p:animScale>
                                      <p:cBhvr>
                                        <p:cTn id="62" dur="166" decel="50000">
                                          <p:stCondLst>
                                            <p:cond delay="1338"/>
                                          </p:stCondLst>
                                        </p:cTn>
                                        <p:tgtEl>
                                          <p:spTgt spid="10">
                                            <p:txEl>
                                              <p:pRg st="0" end="0"/>
                                            </p:txEl>
                                          </p:spTgt>
                                        </p:tgtEl>
                                      </p:cBhvr>
                                      <p:to x="100000" y="100000"/>
                                    </p:animScale>
                                    <p:animScale>
                                      <p:cBhvr>
                                        <p:cTn id="63" dur="26">
                                          <p:stCondLst>
                                            <p:cond delay="1642"/>
                                          </p:stCondLst>
                                        </p:cTn>
                                        <p:tgtEl>
                                          <p:spTgt spid="10">
                                            <p:txEl>
                                              <p:pRg st="0" end="0"/>
                                            </p:txEl>
                                          </p:spTgt>
                                        </p:tgtEl>
                                      </p:cBhvr>
                                      <p:to x="100000" y="90000"/>
                                    </p:animScale>
                                    <p:animScale>
                                      <p:cBhvr>
                                        <p:cTn id="64" dur="166" decel="50000">
                                          <p:stCondLst>
                                            <p:cond delay="1668"/>
                                          </p:stCondLst>
                                        </p:cTn>
                                        <p:tgtEl>
                                          <p:spTgt spid="10">
                                            <p:txEl>
                                              <p:pRg st="0" end="0"/>
                                            </p:txEl>
                                          </p:spTgt>
                                        </p:tgtEl>
                                      </p:cBhvr>
                                      <p:to x="100000" y="100000"/>
                                    </p:animScale>
                                    <p:animScale>
                                      <p:cBhvr>
                                        <p:cTn id="65" dur="26">
                                          <p:stCondLst>
                                            <p:cond delay="1808"/>
                                          </p:stCondLst>
                                        </p:cTn>
                                        <p:tgtEl>
                                          <p:spTgt spid="10">
                                            <p:txEl>
                                              <p:pRg st="0" end="0"/>
                                            </p:txEl>
                                          </p:spTgt>
                                        </p:tgtEl>
                                      </p:cBhvr>
                                      <p:to x="100000" y="95000"/>
                                    </p:animScale>
                                    <p:animScale>
                                      <p:cBhvr>
                                        <p:cTn id="66" dur="166" decel="50000">
                                          <p:stCondLst>
                                            <p:cond delay="1834"/>
                                          </p:stCondLst>
                                        </p:cTn>
                                        <p:tgtEl>
                                          <p:spTgt spid="10">
                                            <p:txEl>
                                              <p:pRg st="0" end="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p:bldP spid="13" grpId="0" animBg="1"/>
      <p:bldP spid="14" grpId="0" animBg="1"/>
      <p:bldP spid="15" grpId="0" animBg="1"/>
      <p:bldP spid="18" grpId="0" animBg="1"/>
      <p:bldP spid="3" grpId="0" animBg="1"/>
    </p:bld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xfrm>
            <a:off x="4974456" y="6381328"/>
            <a:ext cx="482600" cy="288032"/>
          </a:xfrm>
          <a:prstGeom prst="rect">
            <a:avLst/>
          </a:prstGeom>
        </p:spPr>
        <p:txBody>
          <a:bodyPr/>
          <a:lstStyle/>
          <a:p>
            <a:pPr algn="ctr">
              <a:defRPr/>
            </a:pPr>
            <a:fld id="{7B8EA862-7DD5-4A06-BDE1-DB7EC5FAA60C}" type="slidenum">
              <a:rPr lang="ar-SA" sz="1200" smtClean="0">
                <a:solidFill>
                  <a:schemeClr val="bg1"/>
                </a:solidFill>
              </a:rPr>
              <a:pPr algn="ctr">
                <a:defRPr/>
              </a:pPr>
              <a:t>13</a:t>
            </a:fld>
            <a:endParaRPr lang="en-US" sz="1200" dirty="0">
              <a:solidFill>
                <a:schemeClr val="bg1"/>
              </a:solidFill>
            </a:endParaRPr>
          </a:p>
        </p:txBody>
      </p:sp>
      <p:sp>
        <p:nvSpPr>
          <p:cNvPr id="6" name="Rectangle 5"/>
          <p:cNvSpPr/>
          <p:nvPr/>
        </p:nvSpPr>
        <p:spPr>
          <a:xfrm>
            <a:off x="3440832" y="663599"/>
            <a:ext cx="5803513" cy="584775"/>
          </a:xfrm>
          <a:prstGeom prst="rect">
            <a:avLst/>
          </a:prstGeom>
          <a:solidFill>
            <a:srgbClr val="FFC000"/>
          </a:solidFill>
        </p:spPr>
        <p:style>
          <a:lnRef idx="2">
            <a:schemeClr val="accent3">
              <a:shade val="50000"/>
            </a:schemeClr>
          </a:lnRef>
          <a:fillRef idx="1">
            <a:schemeClr val="accent3"/>
          </a:fillRef>
          <a:effectRef idx="0">
            <a:schemeClr val="accent3"/>
          </a:effectRef>
          <a:fontRef idx="minor">
            <a:schemeClr val="lt1"/>
          </a:fontRef>
        </p:style>
        <p:txBody>
          <a:bodyPr wrap="square">
            <a:spAutoFit/>
          </a:bodyPr>
          <a:lstStyle/>
          <a:p>
            <a:r>
              <a:rPr lang="ar-SA" sz="2800" b="1" dirty="0">
                <a:solidFill>
                  <a:schemeClr val="tx1"/>
                </a:solidFill>
                <a:cs typeface="Akhbar MT" pitchFamily="2" charset="-78"/>
              </a:rPr>
              <a:t>03. </a:t>
            </a:r>
            <a:r>
              <a:rPr lang="ar-SA" sz="3200" b="1" dirty="0">
                <a:solidFill>
                  <a:schemeClr val="tx1"/>
                </a:solidFill>
                <a:cs typeface="Akhbar MT" pitchFamily="2" charset="-78"/>
              </a:rPr>
              <a:t>مدى تدخل الباحث في الدراسة</a:t>
            </a:r>
            <a:endParaRPr lang="ar-SA" sz="2800" b="1" dirty="0">
              <a:solidFill>
                <a:schemeClr val="tx1"/>
              </a:solidFill>
              <a:cs typeface="Akhbar MT" pitchFamily="2" charset="-78"/>
            </a:endParaRPr>
          </a:p>
        </p:txBody>
      </p:sp>
      <p:sp>
        <p:nvSpPr>
          <p:cNvPr id="10" name="Title 4"/>
          <p:cNvSpPr txBox="1">
            <a:spLocks/>
          </p:cNvSpPr>
          <p:nvPr/>
        </p:nvSpPr>
        <p:spPr bwMode="auto">
          <a:xfrm>
            <a:off x="1215426" y="1662861"/>
            <a:ext cx="7518060" cy="504056"/>
          </a:xfrm>
          <a:prstGeom prst="rect">
            <a:avLst/>
          </a:prstGeom>
          <a:noFill/>
          <a:ln w="9525">
            <a:solidFill>
              <a:schemeClr val="bg1"/>
            </a:solidFill>
            <a:miter lim="800000"/>
            <a:headEnd/>
            <a:tailEnd/>
          </a:ln>
        </p:spPr>
        <p:txBody>
          <a:bodyPr vert="horz" wrap="square" lIns="91440" tIns="45720" rIns="91440" bIns="45720" numCol="1" anchor="ctr" anchorCtr="0" compatLnSpc="1">
            <a:prstTxWarp prst="textNoShape">
              <a:avLst/>
            </a:prstTxWarp>
          </a:bodyPr>
          <a:lstStyle>
            <a:lvl1pPr algn="r" rtl="1" eaLnBrk="1" fontAlgn="base" hangingPunct="1">
              <a:spcBef>
                <a:spcPct val="0"/>
              </a:spcBef>
              <a:spcAft>
                <a:spcPct val="0"/>
              </a:spcAft>
              <a:defRPr sz="4400" kern="1200" baseline="0">
                <a:solidFill>
                  <a:srgbClr val="AD9968"/>
                </a:solidFill>
                <a:latin typeface="+mj-lt"/>
                <a:ea typeface="+mj-ea"/>
                <a:cs typeface="Arial" charset="0"/>
              </a:defRPr>
            </a:lvl1pPr>
            <a:lvl2pPr algn="r" rtl="1" eaLnBrk="1" fontAlgn="base" hangingPunct="1">
              <a:spcBef>
                <a:spcPct val="0"/>
              </a:spcBef>
              <a:spcAft>
                <a:spcPct val="0"/>
              </a:spcAft>
              <a:defRPr sz="4400">
                <a:solidFill>
                  <a:srgbClr val="376092"/>
                </a:solidFill>
                <a:latin typeface="Calibri" pitchFamily="34" charset="0"/>
                <a:cs typeface="Arial" charset="0"/>
              </a:defRPr>
            </a:lvl2pPr>
            <a:lvl3pPr algn="r" rtl="1" eaLnBrk="1" fontAlgn="base" hangingPunct="1">
              <a:spcBef>
                <a:spcPct val="0"/>
              </a:spcBef>
              <a:spcAft>
                <a:spcPct val="0"/>
              </a:spcAft>
              <a:defRPr sz="4400">
                <a:solidFill>
                  <a:srgbClr val="376092"/>
                </a:solidFill>
                <a:latin typeface="Calibri" pitchFamily="34" charset="0"/>
                <a:cs typeface="Arial" charset="0"/>
              </a:defRPr>
            </a:lvl3pPr>
            <a:lvl4pPr algn="r" rtl="1" eaLnBrk="1" fontAlgn="base" hangingPunct="1">
              <a:spcBef>
                <a:spcPct val="0"/>
              </a:spcBef>
              <a:spcAft>
                <a:spcPct val="0"/>
              </a:spcAft>
              <a:defRPr sz="4400">
                <a:solidFill>
                  <a:srgbClr val="376092"/>
                </a:solidFill>
                <a:latin typeface="Calibri" pitchFamily="34" charset="0"/>
                <a:cs typeface="Arial" charset="0"/>
              </a:defRPr>
            </a:lvl4pPr>
            <a:lvl5pPr algn="r" rtl="1" eaLnBrk="1" fontAlgn="base" hangingPunct="1">
              <a:spcBef>
                <a:spcPct val="0"/>
              </a:spcBef>
              <a:spcAft>
                <a:spcPct val="0"/>
              </a:spcAft>
              <a:defRPr sz="4400">
                <a:solidFill>
                  <a:srgbClr val="376092"/>
                </a:solidFill>
                <a:latin typeface="Calibri" pitchFamily="34" charset="0"/>
                <a:cs typeface="Arial" charset="0"/>
              </a:defRPr>
            </a:lvl5pPr>
            <a:lvl6pPr marL="457200" algn="r" rtl="1" eaLnBrk="1" fontAlgn="base" hangingPunct="1">
              <a:spcBef>
                <a:spcPct val="0"/>
              </a:spcBef>
              <a:spcAft>
                <a:spcPct val="0"/>
              </a:spcAft>
              <a:defRPr sz="4400">
                <a:solidFill>
                  <a:srgbClr val="376092"/>
                </a:solidFill>
                <a:latin typeface="Calibri" pitchFamily="34" charset="0"/>
                <a:cs typeface="Arial" charset="0"/>
              </a:defRPr>
            </a:lvl6pPr>
            <a:lvl7pPr marL="914400" algn="r" rtl="1" eaLnBrk="1" fontAlgn="base" hangingPunct="1">
              <a:spcBef>
                <a:spcPct val="0"/>
              </a:spcBef>
              <a:spcAft>
                <a:spcPct val="0"/>
              </a:spcAft>
              <a:defRPr sz="4400">
                <a:solidFill>
                  <a:srgbClr val="376092"/>
                </a:solidFill>
                <a:latin typeface="Calibri" pitchFamily="34" charset="0"/>
                <a:cs typeface="Arial" charset="0"/>
              </a:defRPr>
            </a:lvl7pPr>
            <a:lvl8pPr marL="1371600" algn="r" rtl="1" eaLnBrk="1" fontAlgn="base" hangingPunct="1">
              <a:spcBef>
                <a:spcPct val="0"/>
              </a:spcBef>
              <a:spcAft>
                <a:spcPct val="0"/>
              </a:spcAft>
              <a:defRPr sz="4400">
                <a:solidFill>
                  <a:srgbClr val="376092"/>
                </a:solidFill>
                <a:latin typeface="Calibri" pitchFamily="34" charset="0"/>
                <a:cs typeface="Arial" charset="0"/>
              </a:defRPr>
            </a:lvl8pPr>
            <a:lvl9pPr marL="1828800" algn="r" rtl="1" eaLnBrk="1" fontAlgn="base" hangingPunct="1">
              <a:spcBef>
                <a:spcPct val="0"/>
              </a:spcBef>
              <a:spcAft>
                <a:spcPct val="0"/>
              </a:spcAft>
              <a:defRPr sz="4400">
                <a:solidFill>
                  <a:srgbClr val="376092"/>
                </a:solidFill>
                <a:latin typeface="Calibri" pitchFamily="34" charset="0"/>
                <a:cs typeface="Arial" charset="0"/>
              </a:defRPr>
            </a:lvl9pPr>
          </a:lstStyle>
          <a:p>
            <a:pPr marL="571500" indent="-571500" algn="just">
              <a:buFont typeface="Courier New" panose="02070309020205020404" pitchFamily="49" charset="0"/>
              <a:buChar char="o"/>
            </a:pPr>
            <a:r>
              <a:rPr lang="ar-SA" sz="2800" b="1" dirty="0">
                <a:solidFill>
                  <a:srgbClr val="C00000"/>
                </a:solidFill>
                <a:cs typeface="Akhbar MT" pitchFamily="2" charset="-78"/>
              </a:rPr>
              <a:t>يختلف تدخل الباحث حسب طبيعة البحث سببي أو ارتباطي </a:t>
            </a:r>
          </a:p>
        </p:txBody>
      </p:sp>
      <p:sp>
        <p:nvSpPr>
          <p:cNvPr id="11" name="Title 4"/>
          <p:cNvSpPr txBox="1">
            <a:spLocks/>
          </p:cNvSpPr>
          <p:nvPr/>
        </p:nvSpPr>
        <p:spPr bwMode="auto">
          <a:xfrm>
            <a:off x="6159857" y="2571023"/>
            <a:ext cx="3428406" cy="504056"/>
          </a:xfrm>
          <a:prstGeom prst="rect">
            <a:avLst/>
          </a:prstGeom>
          <a:solidFill>
            <a:schemeClr val="bg2">
              <a:lumMod val="75000"/>
            </a:schemeClr>
          </a:solidFill>
          <a:ln w="9525">
            <a:solidFill>
              <a:schemeClr val="bg1"/>
            </a:solidFill>
            <a:miter lim="800000"/>
            <a:headEnd/>
            <a:tailEnd/>
          </a:ln>
        </p:spPr>
        <p:txBody>
          <a:bodyPr vert="horz" wrap="square" lIns="91440" tIns="45720" rIns="91440" bIns="45720" numCol="1" anchor="ctr" anchorCtr="0" compatLnSpc="1">
            <a:prstTxWarp prst="textNoShape">
              <a:avLst/>
            </a:prstTxWarp>
          </a:bodyPr>
          <a:lstStyle>
            <a:lvl1pPr algn="r" rtl="1" eaLnBrk="1" fontAlgn="base" hangingPunct="1">
              <a:spcBef>
                <a:spcPct val="0"/>
              </a:spcBef>
              <a:spcAft>
                <a:spcPct val="0"/>
              </a:spcAft>
              <a:defRPr sz="4400" kern="1200" baseline="0">
                <a:solidFill>
                  <a:srgbClr val="AD9968"/>
                </a:solidFill>
                <a:latin typeface="+mj-lt"/>
                <a:ea typeface="+mj-ea"/>
                <a:cs typeface="Arial" charset="0"/>
              </a:defRPr>
            </a:lvl1pPr>
            <a:lvl2pPr algn="r" rtl="1" eaLnBrk="1" fontAlgn="base" hangingPunct="1">
              <a:spcBef>
                <a:spcPct val="0"/>
              </a:spcBef>
              <a:spcAft>
                <a:spcPct val="0"/>
              </a:spcAft>
              <a:defRPr sz="4400">
                <a:solidFill>
                  <a:srgbClr val="376092"/>
                </a:solidFill>
                <a:latin typeface="Calibri" pitchFamily="34" charset="0"/>
                <a:cs typeface="Arial" charset="0"/>
              </a:defRPr>
            </a:lvl2pPr>
            <a:lvl3pPr algn="r" rtl="1" eaLnBrk="1" fontAlgn="base" hangingPunct="1">
              <a:spcBef>
                <a:spcPct val="0"/>
              </a:spcBef>
              <a:spcAft>
                <a:spcPct val="0"/>
              </a:spcAft>
              <a:defRPr sz="4400">
                <a:solidFill>
                  <a:srgbClr val="376092"/>
                </a:solidFill>
                <a:latin typeface="Calibri" pitchFamily="34" charset="0"/>
                <a:cs typeface="Arial" charset="0"/>
              </a:defRPr>
            </a:lvl3pPr>
            <a:lvl4pPr algn="r" rtl="1" eaLnBrk="1" fontAlgn="base" hangingPunct="1">
              <a:spcBef>
                <a:spcPct val="0"/>
              </a:spcBef>
              <a:spcAft>
                <a:spcPct val="0"/>
              </a:spcAft>
              <a:defRPr sz="4400">
                <a:solidFill>
                  <a:srgbClr val="376092"/>
                </a:solidFill>
                <a:latin typeface="Calibri" pitchFamily="34" charset="0"/>
                <a:cs typeface="Arial" charset="0"/>
              </a:defRPr>
            </a:lvl4pPr>
            <a:lvl5pPr algn="r" rtl="1" eaLnBrk="1" fontAlgn="base" hangingPunct="1">
              <a:spcBef>
                <a:spcPct val="0"/>
              </a:spcBef>
              <a:spcAft>
                <a:spcPct val="0"/>
              </a:spcAft>
              <a:defRPr sz="4400">
                <a:solidFill>
                  <a:srgbClr val="376092"/>
                </a:solidFill>
                <a:latin typeface="Calibri" pitchFamily="34" charset="0"/>
                <a:cs typeface="Arial" charset="0"/>
              </a:defRPr>
            </a:lvl5pPr>
            <a:lvl6pPr marL="457200" algn="r" rtl="1" eaLnBrk="1" fontAlgn="base" hangingPunct="1">
              <a:spcBef>
                <a:spcPct val="0"/>
              </a:spcBef>
              <a:spcAft>
                <a:spcPct val="0"/>
              </a:spcAft>
              <a:defRPr sz="4400">
                <a:solidFill>
                  <a:srgbClr val="376092"/>
                </a:solidFill>
                <a:latin typeface="Calibri" pitchFamily="34" charset="0"/>
                <a:cs typeface="Arial" charset="0"/>
              </a:defRPr>
            </a:lvl6pPr>
            <a:lvl7pPr marL="914400" algn="r" rtl="1" eaLnBrk="1" fontAlgn="base" hangingPunct="1">
              <a:spcBef>
                <a:spcPct val="0"/>
              </a:spcBef>
              <a:spcAft>
                <a:spcPct val="0"/>
              </a:spcAft>
              <a:defRPr sz="4400">
                <a:solidFill>
                  <a:srgbClr val="376092"/>
                </a:solidFill>
                <a:latin typeface="Calibri" pitchFamily="34" charset="0"/>
                <a:cs typeface="Arial" charset="0"/>
              </a:defRPr>
            </a:lvl7pPr>
            <a:lvl8pPr marL="1371600" algn="r" rtl="1" eaLnBrk="1" fontAlgn="base" hangingPunct="1">
              <a:spcBef>
                <a:spcPct val="0"/>
              </a:spcBef>
              <a:spcAft>
                <a:spcPct val="0"/>
              </a:spcAft>
              <a:defRPr sz="4400">
                <a:solidFill>
                  <a:srgbClr val="376092"/>
                </a:solidFill>
                <a:latin typeface="Calibri" pitchFamily="34" charset="0"/>
                <a:cs typeface="Arial" charset="0"/>
              </a:defRPr>
            </a:lvl8pPr>
            <a:lvl9pPr marL="1828800" algn="r" rtl="1" eaLnBrk="1" fontAlgn="base" hangingPunct="1">
              <a:spcBef>
                <a:spcPct val="0"/>
              </a:spcBef>
              <a:spcAft>
                <a:spcPct val="0"/>
              </a:spcAft>
              <a:defRPr sz="4400">
                <a:solidFill>
                  <a:srgbClr val="376092"/>
                </a:solidFill>
                <a:latin typeface="Calibri" pitchFamily="34" charset="0"/>
                <a:cs typeface="Arial" charset="0"/>
              </a:defRPr>
            </a:lvl9pPr>
          </a:lstStyle>
          <a:p>
            <a:pPr marL="571500" indent="-571500" algn="ctr">
              <a:buFont typeface="Courier New" panose="02070309020205020404" pitchFamily="49" charset="0"/>
              <a:buChar char="o"/>
            </a:pPr>
            <a:r>
              <a:rPr lang="ar-SA" sz="2800" b="1" dirty="0">
                <a:solidFill>
                  <a:srgbClr val="C00000"/>
                </a:solidFill>
                <a:cs typeface="Akhbar MT" pitchFamily="2" charset="-78"/>
              </a:rPr>
              <a:t>اذا كان البحث ارتباطي</a:t>
            </a:r>
          </a:p>
        </p:txBody>
      </p:sp>
      <p:sp>
        <p:nvSpPr>
          <p:cNvPr id="13" name="Title 4"/>
          <p:cNvSpPr txBox="1">
            <a:spLocks/>
          </p:cNvSpPr>
          <p:nvPr/>
        </p:nvSpPr>
        <p:spPr bwMode="auto">
          <a:xfrm>
            <a:off x="128894" y="3508869"/>
            <a:ext cx="4891273" cy="1182215"/>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lvl1pPr algn="r" rtl="1" eaLnBrk="1" fontAlgn="base" hangingPunct="1">
              <a:spcBef>
                <a:spcPct val="0"/>
              </a:spcBef>
              <a:spcAft>
                <a:spcPct val="0"/>
              </a:spcAft>
              <a:defRPr sz="4400" kern="1200" baseline="0">
                <a:solidFill>
                  <a:srgbClr val="AD9968"/>
                </a:solidFill>
                <a:latin typeface="+mj-lt"/>
                <a:ea typeface="+mj-ea"/>
                <a:cs typeface="Arial" charset="0"/>
              </a:defRPr>
            </a:lvl1pPr>
            <a:lvl2pPr algn="r" rtl="1" eaLnBrk="1" fontAlgn="base" hangingPunct="1">
              <a:spcBef>
                <a:spcPct val="0"/>
              </a:spcBef>
              <a:spcAft>
                <a:spcPct val="0"/>
              </a:spcAft>
              <a:defRPr sz="4400">
                <a:solidFill>
                  <a:srgbClr val="376092"/>
                </a:solidFill>
                <a:latin typeface="Calibri" pitchFamily="34" charset="0"/>
                <a:cs typeface="Arial" charset="0"/>
              </a:defRPr>
            </a:lvl2pPr>
            <a:lvl3pPr algn="r" rtl="1" eaLnBrk="1" fontAlgn="base" hangingPunct="1">
              <a:spcBef>
                <a:spcPct val="0"/>
              </a:spcBef>
              <a:spcAft>
                <a:spcPct val="0"/>
              </a:spcAft>
              <a:defRPr sz="4400">
                <a:solidFill>
                  <a:srgbClr val="376092"/>
                </a:solidFill>
                <a:latin typeface="Calibri" pitchFamily="34" charset="0"/>
                <a:cs typeface="Arial" charset="0"/>
              </a:defRPr>
            </a:lvl3pPr>
            <a:lvl4pPr algn="r" rtl="1" eaLnBrk="1" fontAlgn="base" hangingPunct="1">
              <a:spcBef>
                <a:spcPct val="0"/>
              </a:spcBef>
              <a:spcAft>
                <a:spcPct val="0"/>
              </a:spcAft>
              <a:defRPr sz="4400">
                <a:solidFill>
                  <a:srgbClr val="376092"/>
                </a:solidFill>
                <a:latin typeface="Calibri" pitchFamily="34" charset="0"/>
                <a:cs typeface="Arial" charset="0"/>
              </a:defRPr>
            </a:lvl4pPr>
            <a:lvl5pPr algn="r" rtl="1" eaLnBrk="1" fontAlgn="base" hangingPunct="1">
              <a:spcBef>
                <a:spcPct val="0"/>
              </a:spcBef>
              <a:spcAft>
                <a:spcPct val="0"/>
              </a:spcAft>
              <a:defRPr sz="4400">
                <a:solidFill>
                  <a:srgbClr val="376092"/>
                </a:solidFill>
                <a:latin typeface="Calibri" pitchFamily="34" charset="0"/>
                <a:cs typeface="Arial" charset="0"/>
              </a:defRPr>
            </a:lvl5pPr>
            <a:lvl6pPr marL="457200" algn="r" rtl="1" eaLnBrk="1" fontAlgn="base" hangingPunct="1">
              <a:spcBef>
                <a:spcPct val="0"/>
              </a:spcBef>
              <a:spcAft>
                <a:spcPct val="0"/>
              </a:spcAft>
              <a:defRPr sz="4400">
                <a:solidFill>
                  <a:srgbClr val="376092"/>
                </a:solidFill>
                <a:latin typeface="Calibri" pitchFamily="34" charset="0"/>
                <a:cs typeface="Arial" charset="0"/>
              </a:defRPr>
            </a:lvl6pPr>
            <a:lvl7pPr marL="914400" algn="r" rtl="1" eaLnBrk="1" fontAlgn="base" hangingPunct="1">
              <a:spcBef>
                <a:spcPct val="0"/>
              </a:spcBef>
              <a:spcAft>
                <a:spcPct val="0"/>
              </a:spcAft>
              <a:defRPr sz="4400">
                <a:solidFill>
                  <a:srgbClr val="376092"/>
                </a:solidFill>
                <a:latin typeface="Calibri" pitchFamily="34" charset="0"/>
                <a:cs typeface="Arial" charset="0"/>
              </a:defRPr>
            </a:lvl7pPr>
            <a:lvl8pPr marL="1371600" algn="r" rtl="1" eaLnBrk="1" fontAlgn="base" hangingPunct="1">
              <a:spcBef>
                <a:spcPct val="0"/>
              </a:spcBef>
              <a:spcAft>
                <a:spcPct val="0"/>
              </a:spcAft>
              <a:defRPr sz="4400">
                <a:solidFill>
                  <a:srgbClr val="376092"/>
                </a:solidFill>
                <a:latin typeface="Calibri" pitchFamily="34" charset="0"/>
                <a:cs typeface="Arial" charset="0"/>
              </a:defRPr>
            </a:lvl8pPr>
            <a:lvl9pPr marL="1828800" algn="r" rtl="1" eaLnBrk="1" fontAlgn="base" hangingPunct="1">
              <a:spcBef>
                <a:spcPct val="0"/>
              </a:spcBef>
              <a:spcAft>
                <a:spcPct val="0"/>
              </a:spcAft>
              <a:defRPr sz="4400">
                <a:solidFill>
                  <a:srgbClr val="376092"/>
                </a:solidFill>
                <a:latin typeface="Calibri" pitchFamily="34" charset="0"/>
                <a:cs typeface="Arial" charset="0"/>
              </a:defRPr>
            </a:lvl9pPr>
          </a:lstStyle>
          <a:p>
            <a:pPr marL="571500" indent="-571500" algn="just">
              <a:buFont typeface="Courier New" panose="02070309020205020404" pitchFamily="49" charset="0"/>
              <a:buChar char="o"/>
            </a:pPr>
            <a:r>
              <a:rPr lang="ar-SA" sz="2000" b="1" dirty="0">
                <a:solidFill>
                  <a:srgbClr val="013E36"/>
                </a:solidFill>
                <a:cs typeface="Akhbar MT" pitchFamily="2" charset="-78"/>
              </a:rPr>
              <a:t>(يكفيه لذلك تنمية اطار نظري وجمع بيانات ومن ثم تحليلها و استخلاص النتائج، لأن الباحث يريد التعرف على العوامل ذات الارتباط بالمشكلة فقط.</a:t>
            </a:r>
            <a:endParaRPr lang="ar-SA" sz="2000" dirty="0"/>
          </a:p>
        </p:txBody>
      </p:sp>
      <p:sp>
        <p:nvSpPr>
          <p:cNvPr id="2" name="Rectangle 1"/>
          <p:cNvSpPr/>
          <p:nvPr/>
        </p:nvSpPr>
        <p:spPr>
          <a:xfrm>
            <a:off x="992560" y="2585667"/>
            <a:ext cx="3754138" cy="461665"/>
          </a:xfrm>
          <a:prstGeom prst="rect">
            <a:avLst/>
          </a:prstGeom>
          <a:solidFill>
            <a:schemeClr val="bg1"/>
          </a:solidFill>
          <a:ln w="9525">
            <a:solidFill>
              <a:schemeClr val="bg1"/>
            </a:solidFill>
            <a:miter lim="800000"/>
            <a:headEnd/>
            <a:tailEnd/>
          </a:ln>
        </p:spPr>
        <p:txBody>
          <a:bodyPr vert="horz" wrap="square" lIns="91440" tIns="45720" rIns="91440" bIns="45720" numCol="1" anchor="ctr" anchorCtr="0" compatLnSpc="1">
            <a:prstTxWarp prst="textNoShape">
              <a:avLst/>
            </a:prstTxWarp>
          </a:bodyPr>
          <a:lstStyle/>
          <a:p>
            <a:pPr marL="571500" indent="-571500" algn="just">
              <a:buFont typeface="Courier New" panose="02070309020205020404" pitchFamily="49" charset="0"/>
              <a:buChar char="o"/>
            </a:pPr>
            <a:r>
              <a:rPr lang="ar-SA" sz="2800" b="1" dirty="0">
                <a:solidFill>
                  <a:srgbClr val="013E36"/>
                </a:solidFill>
                <a:latin typeface="+mj-lt"/>
                <a:ea typeface="+mj-ea"/>
                <a:cs typeface="Akhbar MT" pitchFamily="2" charset="-78"/>
              </a:rPr>
              <a:t>يكون تدخل الباحث بصفة أقل</a:t>
            </a:r>
          </a:p>
        </p:txBody>
      </p:sp>
      <p:sp>
        <p:nvSpPr>
          <p:cNvPr id="5" name="Right Arrow 4"/>
          <p:cNvSpPr/>
          <p:nvPr/>
        </p:nvSpPr>
        <p:spPr>
          <a:xfrm rot="10800000">
            <a:off x="4759687" y="2571023"/>
            <a:ext cx="1152128" cy="519965"/>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solidFill>
                <a:srgbClr val="FF0000"/>
              </a:solidFill>
            </a:endParaRPr>
          </a:p>
        </p:txBody>
      </p:sp>
      <p:sp>
        <p:nvSpPr>
          <p:cNvPr id="3" name="Rectangle 2"/>
          <p:cNvSpPr/>
          <p:nvPr/>
        </p:nvSpPr>
        <p:spPr>
          <a:xfrm>
            <a:off x="5081455" y="3678834"/>
            <a:ext cx="4903907" cy="461665"/>
          </a:xfrm>
          <a:prstGeom prst="rect">
            <a:avLst/>
          </a:prstGeom>
          <a:solidFill>
            <a:srgbClr val="FFFF00"/>
          </a:solidFill>
        </p:spPr>
        <p:txBody>
          <a:bodyPr wrap="none">
            <a:spAutoFit/>
          </a:bodyPr>
          <a:lstStyle/>
          <a:p>
            <a:pPr marL="571500" indent="-571500" algn="just">
              <a:buFont typeface="Courier New" panose="02070309020205020404" pitchFamily="49" charset="0"/>
              <a:buChar char="o"/>
            </a:pPr>
            <a:r>
              <a:rPr lang="ar-SA" sz="2400" b="1" dirty="0">
                <a:solidFill>
                  <a:srgbClr val="013E36"/>
                </a:solidFill>
                <a:highlight>
                  <a:srgbClr val="FFFF00"/>
                </a:highlight>
                <a:cs typeface="Akhbar MT" pitchFamily="2" charset="-78"/>
              </a:rPr>
              <a:t>مثلا : دراسة العوامل المؤثرة في التحفيز)</a:t>
            </a:r>
          </a:p>
        </p:txBody>
      </p:sp>
      <p:sp>
        <p:nvSpPr>
          <p:cNvPr id="16" name="Rectangle 15"/>
          <p:cNvSpPr/>
          <p:nvPr/>
        </p:nvSpPr>
        <p:spPr>
          <a:xfrm>
            <a:off x="298884" y="5221078"/>
            <a:ext cx="9351144" cy="707886"/>
          </a:xfrm>
          <a:prstGeom prst="rect">
            <a:avLst/>
          </a:prstGeom>
          <a:solidFill>
            <a:srgbClr val="FFFF00"/>
          </a:solidFill>
        </p:spPr>
        <p:txBody>
          <a:bodyPr wrap="square">
            <a:spAutoFit/>
          </a:bodyPr>
          <a:lstStyle/>
          <a:p>
            <a:pPr algn="just"/>
            <a:r>
              <a:rPr lang="ar-SA" sz="2000" b="1" dirty="0">
                <a:solidFill>
                  <a:srgbClr val="013E36"/>
                </a:solidFill>
                <a:highlight>
                  <a:srgbClr val="FFFF00"/>
                </a:highlight>
                <a:cs typeface="Akhbar MT" pitchFamily="2" charset="-78"/>
              </a:rPr>
              <a:t>دراسة العلاقة بين شعور الممرضات بوجود دعم معنوي لهن من الأقسام المختلفة بأحد المستشفيات وبين ضغوط العمل التي يشعرن بها.</a:t>
            </a:r>
          </a:p>
        </p:txBody>
      </p:sp>
    </p:spTree>
    <p:extLst>
      <p:ext uri="{BB962C8B-B14F-4D97-AF65-F5344CB8AC3E}">
        <p14:creationId xmlns:p14="http://schemas.microsoft.com/office/powerpoint/2010/main" val="20833337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80">
                                          <p:stCondLst>
                                            <p:cond delay="0"/>
                                          </p:stCondLst>
                                        </p:cTn>
                                        <p:tgtEl>
                                          <p:spTgt spid="6"/>
                                        </p:tgtEl>
                                      </p:cBhvr>
                                    </p:animEffect>
                                    <p:anim calcmode="lin" valueType="num">
                                      <p:cBhvr>
                                        <p:cTn id="8"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13" dur="26">
                                          <p:stCondLst>
                                            <p:cond delay="650"/>
                                          </p:stCondLst>
                                        </p:cTn>
                                        <p:tgtEl>
                                          <p:spTgt spid="6"/>
                                        </p:tgtEl>
                                      </p:cBhvr>
                                      <p:to x="100000" y="60000"/>
                                    </p:animScale>
                                    <p:animScale>
                                      <p:cBhvr>
                                        <p:cTn id="14" dur="166" decel="50000">
                                          <p:stCondLst>
                                            <p:cond delay="676"/>
                                          </p:stCondLst>
                                        </p:cTn>
                                        <p:tgtEl>
                                          <p:spTgt spid="6"/>
                                        </p:tgtEl>
                                      </p:cBhvr>
                                      <p:to x="100000" y="100000"/>
                                    </p:animScale>
                                    <p:animScale>
                                      <p:cBhvr>
                                        <p:cTn id="15" dur="26">
                                          <p:stCondLst>
                                            <p:cond delay="1312"/>
                                          </p:stCondLst>
                                        </p:cTn>
                                        <p:tgtEl>
                                          <p:spTgt spid="6"/>
                                        </p:tgtEl>
                                      </p:cBhvr>
                                      <p:to x="100000" y="80000"/>
                                    </p:animScale>
                                    <p:animScale>
                                      <p:cBhvr>
                                        <p:cTn id="16" dur="166" decel="50000">
                                          <p:stCondLst>
                                            <p:cond delay="1338"/>
                                          </p:stCondLst>
                                        </p:cTn>
                                        <p:tgtEl>
                                          <p:spTgt spid="6"/>
                                        </p:tgtEl>
                                      </p:cBhvr>
                                      <p:to x="100000" y="100000"/>
                                    </p:animScale>
                                    <p:animScale>
                                      <p:cBhvr>
                                        <p:cTn id="17" dur="26">
                                          <p:stCondLst>
                                            <p:cond delay="1642"/>
                                          </p:stCondLst>
                                        </p:cTn>
                                        <p:tgtEl>
                                          <p:spTgt spid="6"/>
                                        </p:tgtEl>
                                      </p:cBhvr>
                                      <p:to x="100000" y="90000"/>
                                    </p:animScale>
                                    <p:animScale>
                                      <p:cBhvr>
                                        <p:cTn id="18" dur="166" decel="50000">
                                          <p:stCondLst>
                                            <p:cond delay="1668"/>
                                          </p:stCondLst>
                                        </p:cTn>
                                        <p:tgtEl>
                                          <p:spTgt spid="6"/>
                                        </p:tgtEl>
                                      </p:cBhvr>
                                      <p:to x="100000" y="100000"/>
                                    </p:animScale>
                                    <p:animScale>
                                      <p:cBhvr>
                                        <p:cTn id="19" dur="26">
                                          <p:stCondLst>
                                            <p:cond delay="1808"/>
                                          </p:stCondLst>
                                        </p:cTn>
                                        <p:tgtEl>
                                          <p:spTgt spid="6"/>
                                        </p:tgtEl>
                                      </p:cBhvr>
                                      <p:to x="100000" y="95000"/>
                                    </p:animScale>
                                    <p:animScale>
                                      <p:cBhvr>
                                        <p:cTn id="20" dur="166" decel="50000">
                                          <p:stCondLst>
                                            <p:cond delay="1834"/>
                                          </p:stCondLst>
                                        </p:cTn>
                                        <p:tgtEl>
                                          <p:spTgt spid="6"/>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nodeType="clickEffect">
                                  <p:stCondLst>
                                    <p:cond delay="0"/>
                                  </p:stCondLst>
                                  <p:childTnLst>
                                    <p:set>
                                      <p:cBhvr>
                                        <p:cTn id="24" dur="1" fill="hold">
                                          <p:stCondLst>
                                            <p:cond delay="0"/>
                                          </p:stCondLst>
                                        </p:cTn>
                                        <p:tgtEl>
                                          <p:spTgt spid="10">
                                            <p:txEl>
                                              <p:pRg st="0" end="0"/>
                                            </p:txEl>
                                          </p:spTgt>
                                        </p:tgtEl>
                                        <p:attrNameLst>
                                          <p:attrName>style.visibility</p:attrName>
                                        </p:attrNameLst>
                                      </p:cBhvr>
                                      <p:to>
                                        <p:strVal val="visible"/>
                                      </p:to>
                                    </p:set>
                                    <p:animEffect transition="in" filter="wipe(down)">
                                      <p:cBhvr>
                                        <p:cTn id="25" dur="580">
                                          <p:stCondLst>
                                            <p:cond delay="0"/>
                                          </p:stCondLst>
                                        </p:cTn>
                                        <p:tgtEl>
                                          <p:spTgt spid="10">
                                            <p:txEl>
                                              <p:pRg st="0" end="0"/>
                                            </p:txEl>
                                          </p:spTgt>
                                        </p:tgtEl>
                                      </p:cBhvr>
                                    </p:animEffect>
                                    <p:anim calcmode="lin" valueType="num">
                                      <p:cBhvr>
                                        <p:cTn id="26" dur="1822" tmFilter="0,0; 0.14,0.36; 0.43,0.73; 0.71,0.91; 1.0,1.0">
                                          <p:stCondLst>
                                            <p:cond delay="0"/>
                                          </p:stCondLst>
                                        </p:cTn>
                                        <p:tgtEl>
                                          <p:spTgt spid="10">
                                            <p:txEl>
                                              <p:pRg st="0" end="0"/>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10">
                                            <p:txEl>
                                              <p:pRg st="0" end="0"/>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10">
                                            <p:txEl>
                                              <p:pRg st="0" end="0"/>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10">
                                            <p:txEl>
                                              <p:pRg st="0" end="0"/>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10">
                                            <p:txEl>
                                              <p:pRg st="0" end="0"/>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10">
                                            <p:txEl>
                                              <p:pRg st="0" end="0"/>
                                            </p:txEl>
                                          </p:spTgt>
                                        </p:tgtEl>
                                      </p:cBhvr>
                                      <p:to x="100000" y="60000"/>
                                    </p:animScale>
                                    <p:animScale>
                                      <p:cBhvr>
                                        <p:cTn id="32" dur="166" decel="50000">
                                          <p:stCondLst>
                                            <p:cond delay="676"/>
                                          </p:stCondLst>
                                        </p:cTn>
                                        <p:tgtEl>
                                          <p:spTgt spid="10">
                                            <p:txEl>
                                              <p:pRg st="0" end="0"/>
                                            </p:txEl>
                                          </p:spTgt>
                                        </p:tgtEl>
                                      </p:cBhvr>
                                      <p:to x="100000" y="100000"/>
                                    </p:animScale>
                                    <p:animScale>
                                      <p:cBhvr>
                                        <p:cTn id="33" dur="26">
                                          <p:stCondLst>
                                            <p:cond delay="1312"/>
                                          </p:stCondLst>
                                        </p:cTn>
                                        <p:tgtEl>
                                          <p:spTgt spid="10">
                                            <p:txEl>
                                              <p:pRg st="0" end="0"/>
                                            </p:txEl>
                                          </p:spTgt>
                                        </p:tgtEl>
                                      </p:cBhvr>
                                      <p:to x="100000" y="80000"/>
                                    </p:animScale>
                                    <p:animScale>
                                      <p:cBhvr>
                                        <p:cTn id="34" dur="166" decel="50000">
                                          <p:stCondLst>
                                            <p:cond delay="1338"/>
                                          </p:stCondLst>
                                        </p:cTn>
                                        <p:tgtEl>
                                          <p:spTgt spid="10">
                                            <p:txEl>
                                              <p:pRg st="0" end="0"/>
                                            </p:txEl>
                                          </p:spTgt>
                                        </p:tgtEl>
                                      </p:cBhvr>
                                      <p:to x="100000" y="100000"/>
                                    </p:animScale>
                                    <p:animScale>
                                      <p:cBhvr>
                                        <p:cTn id="35" dur="26">
                                          <p:stCondLst>
                                            <p:cond delay="1642"/>
                                          </p:stCondLst>
                                        </p:cTn>
                                        <p:tgtEl>
                                          <p:spTgt spid="10">
                                            <p:txEl>
                                              <p:pRg st="0" end="0"/>
                                            </p:txEl>
                                          </p:spTgt>
                                        </p:tgtEl>
                                      </p:cBhvr>
                                      <p:to x="100000" y="90000"/>
                                    </p:animScale>
                                    <p:animScale>
                                      <p:cBhvr>
                                        <p:cTn id="36" dur="166" decel="50000">
                                          <p:stCondLst>
                                            <p:cond delay="1668"/>
                                          </p:stCondLst>
                                        </p:cTn>
                                        <p:tgtEl>
                                          <p:spTgt spid="10">
                                            <p:txEl>
                                              <p:pRg st="0" end="0"/>
                                            </p:txEl>
                                          </p:spTgt>
                                        </p:tgtEl>
                                      </p:cBhvr>
                                      <p:to x="100000" y="100000"/>
                                    </p:animScale>
                                    <p:animScale>
                                      <p:cBhvr>
                                        <p:cTn id="37" dur="26">
                                          <p:stCondLst>
                                            <p:cond delay="1808"/>
                                          </p:stCondLst>
                                        </p:cTn>
                                        <p:tgtEl>
                                          <p:spTgt spid="10">
                                            <p:txEl>
                                              <p:pRg st="0" end="0"/>
                                            </p:txEl>
                                          </p:spTgt>
                                        </p:tgtEl>
                                      </p:cBhvr>
                                      <p:to x="100000" y="95000"/>
                                    </p:animScale>
                                    <p:animScale>
                                      <p:cBhvr>
                                        <p:cTn id="38" dur="166" decel="50000">
                                          <p:stCondLst>
                                            <p:cond delay="1834"/>
                                          </p:stCondLst>
                                        </p:cTn>
                                        <p:tgtEl>
                                          <p:spTgt spid="10">
                                            <p:txEl>
                                              <p:pRg st="0" end="0"/>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11"/>
                                        </p:tgtEl>
                                        <p:attrNameLst>
                                          <p:attrName>style.visibility</p:attrName>
                                        </p:attrNameLst>
                                      </p:cBhvr>
                                      <p:to>
                                        <p:strVal val="visible"/>
                                      </p:to>
                                    </p:set>
                                    <p:animEffect transition="in" filter="wipe(down)">
                                      <p:cBhvr>
                                        <p:cTn id="43" dur="580">
                                          <p:stCondLst>
                                            <p:cond delay="0"/>
                                          </p:stCondLst>
                                        </p:cTn>
                                        <p:tgtEl>
                                          <p:spTgt spid="11"/>
                                        </p:tgtEl>
                                      </p:cBhvr>
                                    </p:animEffect>
                                    <p:anim calcmode="lin" valueType="num">
                                      <p:cBhvr>
                                        <p:cTn id="44"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49" dur="26">
                                          <p:stCondLst>
                                            <p:cond delay="650"/>
                                          </p:stCondLst>
                                        </p:cTn>
                                        <p:tgtEl>
                                          <p:spTgt spid="11"/>
                                        </p:tgtEl>
                                      </p:cBhvr>
                                      <p:to x="100000" y="60000"/>
                                    </p:animScale>
                                    <p:animScale>
                                      <p:cBhvr>
                                        <p:cTn id="50" dur="166" decel="50000">
                                          <p:stCondLst>
                                            <p:cond delay="676"/>
                                          </p:stCondLst>
                                        </p:cTn>
                                        <p:tgtEl>
                                          <p:spTgt spid="11"/>
                                        </p:tgtEl>
                                      </p:cBhvr>
                                      <p:to x="100000" y="100000"/>
                                    </p:animScale>
                                    <p:animScale>
                                      <p:cBhvr>
                                        <p:cTn id="51" dur="26">
                                          <p:stCondLst>
                                            <p:cond delay="1312"/>
                                          </p:stCondLst>
                                        </p:cTn>
                                        <p:tgtEl>
                                          <p:spTgt spid="11"/>
                                        </p:tgtEl>
                                      </p:cBhvr>
                                      <p:to x="100000" y="80000"/>
                                    </p:animScale>
                                    <p:animScale>
                                      <p:cBhvr>
                                        <p:cTn id="52" dur="166" decel="50000">
                                          <p:stCondLst>
                                            <p:cond delay="1338"/>
                                          </p:stCondLst>
                                        </p:cTn>
                                        <p:tgtEl>
                                          <p:spTgt spid="11"/>
                                        </p:tgtEl>
                                      </p:cBhvr>
                                      <p:to x="100000" y="100000"/>
                                    </p:animScale>
                                    <p:animScale>
                                      <p:cBhvr>
                                        <p:cTn id="53" dur="26">
                                          <p:stCondLst>
                                            <p:cond delay="1642"/>
                                          </p:stCondLst>
                                        </p:cTn>
                                        <p:tgtEl>
                                          <p:spTgt spid="11"/>
                                        </p:tgtEl>
                                      </p:cBhvr>
                                      <p:to x="100000" y="90000"/>
                                    </p:animScale>
                                    <p:animScale>
                                      <p:cBhvr>
                                        <p:cTn id="54" dur="166" decel="50000">
                                          <p:stCondLst>
                                            <p:cond delay="1668"/>
                                          </p:stCondLst>
                                        </p:cTn>
                                        <p:tgtEl>
                                          <p:spTgt spid="11"/>
                                        </p:tgtEl>
                                      </p:cBhvr>
                                      <p:to x="100000" y="100000"/>
                                    </p:animScale>
                                    <p:animScale>
                                      <p:cBhvr>
                                        <p:cTn id="55" dur="26">
                                          <p:stCondLst>
                                            <p:cond delay="1808"/>
                                          </p:stCondLst>
                                        </p:cTn>
                                        <p:tgtEl>
                                          <p:spTgt spid="11"/>
                                        </p:tgtEl>
                                      </p:cBhvr>
                                      <p:to x="100000" y="95000"/>
                                    </p:animScale>
                                    <p:animScale>
                                      <p:cBhvr>
                                        <p:cTn id="56" dur="166" decel="50000">
                                          <p:stCondLst>
                                            <p:cond delay="1834"/>
                                          </p:stCondLst>
                                        </p:cTn>
                                        <p:tgtEl>
                                          <p:spTgt spid="11"/>
                                        </p:tgtEl>
                                      </p:cBhvr>
                                      <p:to x="100000" y="100000"/>
                                    </p:animScale>
                                  </p:childTnLst>
                                </p:cTn>
                              </p:par>
                              <p:par>
                                <p:cTn id="57" presetID="26" presetClass="entr" presetSubtype="0" fill="hold" grpId="0" nodeType="withEffect">
                                  <p:stCondLst>
                                    <p:cond delay="0"/>
                                  </p:stCondLst>
                                  <p:childTnLst>
                                    <p:set>
                                      <p:cBhvr>
                                        <p:cTn id="58" dur="1" fill="hold">
                                          <p:stCondLst>
                                            <p:cond delay="0"/>
                                          </p:stCondLst>
                                        </p:cTn>
                                        <p:tgtEl>
                                          <p:spTgt spid="5"/>
                                        </p:tgtEl>
                                        <p:attrNameLst>
                                          <p:attrName>style.visibility</p:attrName>
                                        </p:attrNameLst>
                                      </p:cBhvr>
                                      <p:to>
                                        <p:strVal val="visible"/>
                                      </p:to>
                                    </p:set>
                                    <p:animEffect transition="in" filter="wipe(down)">
                                      <p:cBhvr>
                                        <p:cTn id="59" dur="580">
                                          <p:stCondLst>
                                            <p:cond delay="0"/>
                                          </p:stCondLst>
                                        </p:cTn>
                                        <p:tgtEl>
                                          <p:spTgt spid="5"/>
                                        </p:tgtEl>
                                      </p:cBhvr>
                                    </p:animEffect>
                                    <p:anim calcmode="lin" valueType="num">
                                      <p:cBhvr>
                                        <p:cTn id="60"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61"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62"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63"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64"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65" dur="26">
                                          <p:stCondLst>
                                            <p:cond delay="650"/>
                                          </p:stCondLst>
                                        </p:cTn>
                                        <p:tgtEl>
                                          <p:spTgt spid="5"/>
                                        </p:tgtEl>
                                      </p:cBhvr>
                                      <p:to x="100000" y="60000"/>
                                    </p:animScale>
                                    <p:animScale>
                                      <p:cBhvr>
                                        <p:cTn id="66" dur="166" decel="50000">
                                          <p:stCondLst>
                                            <p:cond delay="676"/>
                                          </p:stCondLst>
                                        </p:cTn>
                                        <p:tgtEl>
                                          <p:spTgt spid="5"/>
                                        </p:tgtEl>
                                      </p:cBhvr>
                                      <p:to x="100000" y="100000"/>
                                    </p:animScale>
                                    <p:animScale>
                                      <p:cBhvr>
                                        <p:cTn id="67" dur="26">
                                          <p:stCondLst>
                                            <p:cond delay="1312"/>
                                          </p:stCondLst>
                                        </p:cTn>
                                        <p:tgtEl>
                                          <p:spTgt spid="5"/>
                                        </p:tgtEl>
                                      </p:cBhvr>
                                      <p:to x="100000" y="80000"/>
                                    </p:animScale>
                                    <p:animScale>
                                      <p:cBhvr>
                                        <p:cTn id="68" dur="166" decel="50000">
                                          <p:stCondLst>
                                            <p:cond delay="1338"/>
                                          </p:stCondLst>
                                        </p:cTn>
                                        <p:tgtEl>
                                          <p:spTgt spid="5"/>
                                        </p:tgtEl>
                                      </p:cBhvr>
                                      <p:to x="100000" y="100000"/>
                                    </p:animScale>
                                    <p:animScale>
                                      <p:cBhvr>
                                        <p:cTn id="69" dur="26">
                                          <p:stCondLst>
                                            <p:cond delay="1642"/>
                                          </p:stCondLst>
                                        </p:cTn>
                                        <p:tgtEl>
                                          <p:spTgt spid="5"/>
                                        </p:tgtEl>
                                      </p:cBhvr>
                                      <p:to x="100000" y="90000"/>
                                    </p:animScale>
                                    <p:animScale>
                                      <p:cBhvr>
                                        <p:cTn id="70" dur="166" decel="50000">
                                          <p:stCondLst>
                                            <p:cond delay="1668"/>
                                          </p:stCondLst>
                                        </p:cTn>
                                        <p:tgtEl>
                                          <p:spTgt spid="5"/>
                                        </p:tgtEl>
                                      </p:cBhvr>
                                      <p:to x="100000" y="100000"/>
                                    </p:animScale>
                                    <p:animScale>
                                      <p:cBhvr>
                                        <p:cTn id="71" dur="26">
                                          <p:stCondLst>
                                            <p:cond delay="1808"/>
                                          </p:stCondLst>
                                        </p:cTn>
                                        <p:tgtEl>
                                          <p:spTgt spid="5"/>
                                        </p:tgtEl>
                                      </p:cBhvr>
                                      <p:to x="100000" y="95000"/>
                                    </p:animScale>
                                    <p:animScale>
                                      <p:cBhvr>
                                        <p:cTn id="72" dur="166" decel="50000">
                                          <p:stCondLst>
                                            <p:cond delay="1834"/>
                                          </p:stCondLst>
                                        </p:cTn>
                                        <p:tgtEl>
                                          <p:spTgt spid="5"/>
                                        </p:tgtEl>
                                      </p:cBhvr>
                                      <p:to x="100000" y="100000"/>
                                    </p:animScale>
                                  </p:childTnLst>
                                </p:cTn>
                              </p:par>
                              <p:par>
                                <p:cTn id="73" presetID="26" presetClass="entr" presetSubtype="0" fill="hold" grpId="0" nodeType="withEffect">
                                  <p:stCondLst>
                                    <p:cond delay="0"/>
                                  </p:stCondLst>
                                  <p:childTnLst>
                                    <p:set>
                                      <p:cBhvr>
                                        <p:cTn id="74" dur="1" fill="hold">
                                          <p:stCondLst>
                                            <p:cond delay="0"/>
                                          </p:stCondLst>
                                        </p:cTn>
                                        <p:tgtEl>
                                          <p:spTgt spid="2"/>
                                        </p:tgtEl>
                                        <p:attrNameLst>
                                          <p:attrName>style.visibility</p:attrName>
                                        </p:attrNameLst>
                                      </p:cBhvr>
                                      <p:to>
                                        <p:strVal val="visible"/>
                                      </p:to>
                                    </p:set>
                                    <p:animEffect transition="in" filter="wipe(down)">
                                      <p:cBhvr>
                                        <p:cTn id="75" dur="580">
                                          <p:stCondLst>
                                            <p:cond delay="0"/>
                                          </p:stCondLst>
                                        </p:cTn>
                                        <p:tgtEl>
                                          <p:spTgt spid="2"/>
                                        </p:tgtEl>
                                      </p:cBhvr>
                                    </p:animEffect>
                                    <p:anim calcmode="lin" valueType="num">
                                      <p:cBhvr>
                                        <p:cTn id="76"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77"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78"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79"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80"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81" dur="26">
                                          <p:stCondLst>
                                            <p:cond delay="650"/>
                                          </p:stCondLst>
                                        </p:cTn>
                                        <p:tgtEl>
                                          <p:spTgt spid="2"/>
                                        </p:tgtEl>
                                      </p:cBhvr>
                                      <p:to x="100000" y="60000"/>
                                    </p:animScale>
                                    <p:animScale>
                                      <p:cBhvr>
                                        <p:cTn id="82" dur="166" decel="50000">
                                          <p:stCondLst>
                                            <p:cond delay="676"/>
                                          </p:stCondLst>
                                        </p:cTn>
                                        <p:tgtEl>
                                          <p:spTgt spid="2"/>
                                        </p:tgtEl>
                                      </p:cBhvr>
                                      <p:to x="100000" y="100000"/>
                                    </p:animScale>
                                    <p:animScale>
                                      <p:cBhvr>
                                        <p:cTn id="83" dur="26">
                                          <p:stCondLst>
                                            <p:cond delay="1312"/>
                                          </p:stCondLst>
                                        </p:cTn>
                                        <p:tgtEl>
                                          <p:spTgt spid="2"/>
                                        </p:tgtEl>
                                      </p:cBhvr>
                                      <p:to x="100000" y="80000"/>
                                    </p:animScale>
                                    <p:animScale>
                                      <p:cBhvr>
                                        <p:cTn id="84" dur="166" decel="50000">
                                          <p:stCondLst>
                                            <p:cond delay="1338"/>
                                          </p:stCondLst>
                                        </p:cTn>
                                        <p:tgtEl>
                                          <p:spTgt spid="2"/>
                                        </p:tgtEl>
                                      </p:cBhvr>
                                      <p:to x="100000" y="100000"/>
                                    </p:animScale>
                                    <p:animScale>
                                      <p:cBhvr>
                                        <p:cTn id="85" dur="26">
                                          <p:stCondLst>
                                            <p:cond delay="1642"/>
                                          </p:stCondLst>
                                        </p:cTn>
                                        <p:tgtEl>
                                          <p:spTgt spid="2"/>
                                        </p:tgtEl>
                                      </p:cBhvr>
                                      <p:to x="100000" y="90000"/>
                                    </p:animScale>
                                    <p:animScale>
                                      <p:cBhvr>
                                        <p:cTn id="86" dur="166" decel="50000">
                                          <p:stCondLst>
                                            <p:cond delay="1668"/>
                                          </p:stCondLst>
                                        </p:cTn>
                                        <p:tgtEl>
                                          <p:spTgt spid="2"/>
                                        </p:tgtEl>
                                      </p:cBhvr>
                                      <p:to x="100000" y="100000"/>
                                    </p:animScale>
                                    <p:animScale>
                                      <p:cBhvr>
                                        <p:cTn id="87" dur="26">
                                          <p:stCondLst>
                                            <p:cond delay="1808"/>
                                          </p:stCondLst>
                                        </p:cTn>
                                        <p:tgtEl>
                                          <p:spTgt spid="2"/>
                                        </p:tgtEl>
                                      </p:cBhvr>
                                      <p:to x="100000" y="95000"/>
                                    </p:animScale>
                                    <p:animScale>
                                      <p:cBhvr>
                                        <p:cTn id="88" dur="166" decel="50000">
                                          <p:stCondLst>
                                            <p:cond delay="1834"/>
                                          </p:stCondLst>
                                        </p:cTn>
                                        <p:tgtEl>
                                          <p:spTgt spid="2"/>
                                        </p:tgtEl>
                                      </p:cBhvr>
                                      <p:to x="100000" y="100000"/>
                                    </p:animScale>
                                  </p:childTnLst>
                                </p:cTn>
                              </p:par>
                            </p:childTnLst>
                          </p:cTn>
                        </p:par>
                      </p:childTnLst>
                    </p:cTn>
                  </p:par>
                  <p:par>
                    <p:cTn id="89" fill="hold">
                      <p:stCondLst>
                        <p:cond delay="indefinite"/>
                      </p:stCondLst>
                      <p:childTnLst>
                        <p:par>
                          <p:cTn id="90" fill="hold">
                            <p:stCondLst>
                              <p:cond delay="0"/>
                            </p:stCondLst>
                            <p:childTnLst>
                              <p:par>
                                <p:cTn id="91" presetID="31" presetClass="entr" presetSubtype="0" fill="hold" grpId="0" nodeType="clickEffect">
                                  <p:stCondLst>
                                    <p:cond delay="0"/>
                                  </p:stCondLst>
                                  <p:childTnLst>
                                    <p:set>
                                      <p:cBhvr>
                                        <p:cTn id="92" dur="1" fill="hold">
                                          <p:stCondLst>
                                            <p:cond delay="0"/>
                                          </p:stCondLst>
                                        </p:cTn>
                                        <p:tgtEl>
                                          <p:spTgt spid="3"/>
                                        </p:tgtEl>
                                        <p:attrNameLst>
                                          <p:attrName>style.visibility</p:attrName>
                                        </p:attrNameLst>
                                      </p:cBhvr>
                                      <p:to>
                                        <p:strVal val="visible"/>
                                      </p:to>
                                    </p:set>
                                    <p:anim calcmode="lin" valueType="num">
                                      <p:cBhvr>
                                        <p:cTn id="93" dur="1000" fill="hold"/>
                                        <p:tgtEl>
                                          <p:spTgt spid="3"/>
                                        </p:tgtEl>
                                        <p:attrNameLst>
                                          <p:attrName>ppt_w</p:attrName>
                                        </p:attrNameLst>
                                      </p:cBhvr>
                                      <p:tavLst>
                                        <p:tav tm="0">
                                          <p:val>
                                            <p:fltVal val="0"/>
                                          </p:val>
                                        </p:tav>
                                        <p:tav tm="100000">
                                          <p:val>
                                            <p:strVal val="#ppt_w"/>
                                          </p:val>
                                        </p:tav>
                                      </p:tavLst>
                                    </p:anim>
                                    <p:anim calcmode="lin" valueType="num">
                                      <p:cBhvr>
                                        <p:cTn id="94" dur="1000" fill="hold"/>
                                        <p:tgtEl>
                                          <p:spTgt spid="3"/>
                                        </p:tgtEl>
                                        <p:attrNameLst>
                                          <p:attrName>ppt_h</p:attrName>
                                        </p:attrNameLst>
                                      </p:cBhvr>
                                      <p:tavLst>
                                        <p:tav tm="0">
                                          <p:val>
                                            <p:fltVal val="0"/>
                                          </p:val>
                                        </p:tav>
                                        <p:tav tm="100000">
                                          <p:val>
                                            <p:strVal val="#ppt_h"/>
                                          </p:val>
                                        </p:tav>
                                      </p:tavLst>
                                    </p:anim>
                                    <p:anim calcmode="lin" valueType="num">
                                      <p:cBhvr>
                                        <p:cTn id="95" dur="1000" fill="hold"/>
                                        <p:tgtEl>
                                          <p:spTgt spid="3"/>
                                        </p:tgtEl>
                                        <p:attrNameLst>
                                          <p:attrName>style.rotation</p:attrName>
                                        </p:attrNameLst>
                                      </p:cBhvr>
                                      <p:tavLst>
                                        <p:tav tm="0">
                                          <p:val>
                                            <p:fltVal val="90"/>
                                          </p:val>
                                        </p:tav>
                                        <p:tav tm="100000">
                                          <p:val>
                                            <p:fltVal val="0"/>
                                          </p:val>
                                        </p:tav>
                                      </p:tavLst>
                                    </p:anim>
                                    <p:animEffect transition="in" filter="fade">
                                      <p:cBhvr>
                                        <p:cTn id="96" dur="1000"/>
                                        <p:tgtEl>
                                          <p:spTgt spid="3"/>
                                        </p:tgtEl>
                                      </p:cBhvr>
                                    </p:animEffect>
                                  </p:childTnLst>
                                </p:cTn>
                              </p:par>
                              <p:par>
                                <p:cTn id="97" presetID="31" presetClass="entr" presetSubtype="0" fill="hold" grpId="0" nodeType="withEffect">
                                  <p:stCondLst>
                                    <p:cond delay="0"/>
                                  </p:stCondLst>
                                  <p:childTnLst>
                                    <p:set>
                                      <p:cBhvr>
                                        <p:cTn id="98" dur="1" fill="hold">
                                          <p:stCondLst>
                                            <p:cond delay="0"/>
                                          </p:stCondLst>
                                        </p:cTn>
                                        <p:tgtEl>
                                          <p:spTgt spid="13"/>
                                        </p:tgtEl>
                                        <p:attrNameLst>
                                          <p:attrName>style.visibility</p:attrName>
                                        </p:attrNameLst>
                                      </p:cBhvr>
                                      <p:to>
                                        <p:strVal val="visible"/>
                                      </p:to>
                                    </p:set>
                                    <p:anim calcmode="lin" valueType="num">
                                      <p:cBhvr>
                                        <p:cTn id="99" dur="1000" fill="hold"/>
                                        <p:tgtEl>
                                          <p:spTgt spid="13"/>
                                        </p:tgtEl>
                                        <p:attrNameLst>
                                          <p:attrName>ppt_w</p:attrName>
                                        </p:attrNameLst>
                                      </p:cBhvr>
                                      <p:tavLst>
                                        <p:tav tm="0">
                                          <p:val>
                                            <p:fltVal val="0"/>
                                          </p:val>
                                        </p:tav>
                                        <p:tav tm="100000">
                                          <p:val>
                                            <p:strVal val="#ppt_w"/>
                                          </p:val>
                                        </p:tav>
                                      </p:tavLst>
                                    </p:anim>
                                    <p:anim calcmode="lin" valueType="num">
                                      <p:cBhvr>
                                        <p:cTn id="100" dur="1000" fill="hold"/>
                                        <p:tgtEl>
                                          <p:spTgt spid="13"/>
                                        </p:tgtEl>
                                        <p:attrNameLst>
                                          <p:attrName>ppt_h</p:attrName>
                                        </p:attrNameLst>
                                      </p:cBhvr>
                                      <p:tavLst>
                                        <p:tav tm="0">
                                          <p:val>
                                            <p:fltVal val="0"/>
                                          </p:val>
                                        </p:tav>
                                        <p:tav tm="100000">
                                          <p:val>
                                            <p:strVal val="#ppt_h"/>
                                          </p:val>
                                        </p:tav>
                                      </p:tavLst>
                                    </p:anim>
                                    <p:anim calcmode="lin" valueType="num">
                                      <p:cBhvr>
                                        <p:cTn id="101" dur="1000" fill="hold"/>
                                        <p:tgtEl>
                                          <p:spTgt spid="13"/>
                                        </p:tgtEl>
                                        <p:attrNameLst>
                                          <p:attrName>style.rotation</p:attrName>
                                        </p:attrNameLst>
                                      </p:cBhvr>
                                      <p:tavLst>
                                        <p:tav tm="0">
                                          <p:val>
                                            <p:fltVal val="90"/>
                                          </p:val>
                                        </p:tav>
                                        <p:tav tm="100000">
                                          <p:val>
                                            <p:fltVal val="0"/>
                                          </p:val>
                                        </p:tav>
                                      </p:tavLst>
                                    </p:anim>
                                    <p:animEffect transition="in" filter="fade">
                                      <p:cBhvr>
                                        <p:cTn id="102" dur="1000"/>
                                        <p:tgtEl>
                                          <p:spTgt spid="13"/>
                                        </p:tgtEl>
                                      </p:cBhvr>
                                    </p:animEffect>
                                  </p:childTnLst>
                                </p:cTn>
                              </p:par>
                              <p:par>
                                <p:cTn id="103" presetID="31" presetClass="entr" presetSubtype="0" fill="hold" grpId="0" nodeType="withEffect">
                                  <p:stCondLst>
                                    <p:cond delay="0"/>
                                  </p:stCondLst>
                                  <p:childTnLst>
                                    <p:set>
                                      <p:cBhvr>
                                        <p:cTn id="104" dur="1" fill="hold">
                                          <p:stCondLst>
                                            <p:cond delay="0"/>
                                          </p:stCondLst>
                                        </p:cTn>
                                        <p:tgtEl>
                                          <p:spTgt spid="16"/>
                                        </p:tgtEl>
                                        <p:attrNameLst>
                                          <p:attrName>style.visibility</p:attrName>
                                        </p:attrNameLst>
                                      </p:cBhvr>
                                      <p:to>
                                        <p:strVal val="visible"/>
                                      </p:to>
                                    </p:set>
                                    <p:anim calcmode="lin" valueType="num">
                                      <p:cBhvr>
                                        <p:cTn id="105" dur="1000" fill="hold"/>
                                        <p:tgtEl>
                                          <p:spTgt spid="16"/>
                                        </p:tgtEl>
                                        <p:attrNameLst>
                                          <p:attrName>ppt_w</p:attrName>
                                        </p:attrNameLst>
                                      </p:cBhvr>
                                      <p:tavLst>
                                        <p:tav tm="0">
                                          <p:val>
                                            <p:fltVal val="0"/>
                                          </p:val>
                                        </p:tav>
                                        <p:tav tm="100000">
                                          <p:val>
                                            <p:strVal val="#ppt_w"/>
                                          </p:val>
                                        </p:tav>
                                      </p:tavLst>
                                    </p:anim>
                                    <p:anim calcmode="lin" valueType="num">
                                      <p:cBhvr>
                                        <p:cTn id="106" dur="1000" fill="hold"/>
                                        <p:tgtEl>
                                          <p:spTgt spid="16"/>
                                        </p:tgtEl>
                                        <p:attrNameLst>
                                          <p:attrName>ppt_h</p:attrName>
                                        </p:attrNameLst>
                                      </p:cBhvr>
                                      <p:tavLst>
                                        <p:tav tm="0">
                                          <p:val>
                                            <p:fltVal val="0"/>
                                          </p:val>
                                        </p:tav>
                                        <p:tav tm="100000">
                                          <p:val>
                                            <p:strVal val="#ppt_h"/>
                                          </p:val>
                                        </p:tav>
                                      </p:tavLst>
                                    </p:anim>
                                    <p:anim calcmode="lin" valueType="num">
                                      <p:cBhvr>
                                        <p:cTn id="107" dur="1000" fill="hold"/>
                                        <p:tgtEl>
                                          <p:spTgt spid="16"/>
                                        </p:tgtEl>
                                        <p:attrNameLst>
                                          <p:attrName>style.rotation</p:attrName>
                                        </p:attrNameLst>
                                      </p:cBhvr>
                                      <p:tavLst>
                                        <p:tav tm="0">
                                          <p:val>
                                            <p:fltVal val="90"/>
                                          </p:val>
                                        </p:tav>
                                        <p:tav tm="100000">
                                          <p:val>
                                            <p:fltVal val="0"/>
                                          </p:val>
                                        </p:tav>
                                      </p:tavLst>
                                    </p:anim>
                                    <p:animEffect transition="in" filter="fade">
                                      <p:cBhvr>
                                        <p:cTn id="108" dur="1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1" grpId="0" animBg="1"/>
      <p:bldP spid="13" grpId="0" animBg="1"/>
      <p:bldP spid="2" grpId="0" animBg="1"/>
      <p:bldP spid="5" grpId="0" animBg="1"/>
      <p:bldP spid="3" grpId="0" animBg="1"/>
      <p:bldP spid="16" grpId="0" animBg="1"/>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xfrm>
            <a:off x="4974456" y="6381328"/>
            <a:ext cx="482600" cy="288032"/>
          </a:xfrm>
          <a:prstGeom prst="rect">
            <a:avLst/>
          </a:prstGeom>
        </p:spPr>
        <p:txBody>
          <a:bodyPr/>
          <a:lstStyle/>
          <a:p>
            <a:pPr algn="ctr">
              <a:defRPr/>
            </a:pPr>
            <a:fld id="{7B8EA862-7DD5-4A06-BDE1-DB7EC5FAA60C}" type="slidenum">
              <a:rPr lang="ar-SA" sz="1200" smtClean="0">
                <a:solidFill>
                  <a:schemeClr val="bg1"/>
                </a:solidFill>
              </a:rPr>
              <a:pPr algn="ctr">
                <a:defRPr/>
              </a:pPr>
              <a:t>14</a:t>
            </a:fld>
            <a:endParaRPr lang="en-US" sz="1200" dirty="0">
              <a:solidFill>
                <a:schemeClr val="bg1"/>
              </a:solidFill>
            </a:endParaRPr>
          </a:p>
        </p:txBody>
      </p:sp>
      <p:sp>
        <p:nvSpPr>
          <p:cNvPr id="20" name="Title 4"/>
          <p:cNvSpPr txBox="1">
            <a:spLocks/>
          </p:cNvSpPr>
          <p:nvPr/>
        </p:nvSpPr>
        <p:spPr bwMode="auto">
          <a:xfrm>
            <a:off x="6537176" y="1484784"/>
            <a:ext cx="3168352" cy="720080"/>
          </a:xfrm>
          <a:prstGeom prst="rect">
            <a:avLst/>
          </a:prstGeom>
          <a:solidFill>
            <a:schemeClr val="accent3">
              <a:lumMod val="75000"/>
            </a:schemeClr>
          </a:solidFill>
          <a:ln w="9525">
            <a:solidFill>
              <a:schemeClr val="bg1"/>
            </a:solidFill>
            <a:miter lim="800000"/>
            <a:headEnd/>
            <a:tailEnd/>
          </a:ln>
        </p:spPr>
        <p:txBody>
          <a:bodyPr vert="horz" wrap="square" lIns="91440" tIns="45720" rIns="91440" bIns="45720" numCol="1" anchor="ctr" anchorCtr="0" compatLnSpc="1">
            <a:prstTxWarp prst="textNoShape">
              <a:avLst/>
            </a:prstTxWarp>
          </a:bodyPr>
          <a:lstStyle>
            <a:lvl1pPr algn="r" rtl="1" eaLnBrk="1" fontAlgn="base" hangingPunct="1">
              <a:spcBef>
                <a:spcPct val="0"/>
              </a:spcBef>
              <a:spcAft>
                <a:spcPct val="0"/>
              </a:spcAft>
              <a:defRPr sz="4400" kern="1200" baseline="0">
                <a:solidFill>
                  <a:srgbClr val="AD9968"/>
                </a:solidFill>
                <a:latin typeface="+mj-lt"/>
                <a:ea typeface="+mj-ea"/>
                <a:cs typeface="Arial" charset="0"/>
              </a:defRPr>
            </a:lvl1pPr>
            <a:lvl2pPr algn="r" rtl="1" eaLnBrk="1" fontAlgn="base" hangingPunct="1">
              <a:spcBef>
                <a:spcPct val="0"/>
              </a:spcBef>
              <a:spcAft>
                <a:spcPct val="0"/>
              </a:spcAft>
              <a:defRPr sz="4400">
                <a:solidFill>
                  <a:srgbClr val="376092"/>
                </a:solidFill>
                <a:latin typeface="Calibri" pitchFamily="34" charset="0"/>
                <a:cs typeface="Arial" charset="0"/>
              </a:defRPr>
            </a:lvl2pPr>
            <a:lvl3pPr algn="r" rtl="1" eaLnBrk="1" fontAlgn="base" hangingPunct="1">
              <a:spcBef>
                <a:spcPct val="0"/>
              </a:spcBef>
              <a:spcAft>
                <a:spcPct val="0"/>
              </a:spcAft>
              <a:defRPr sz="4400">
                <a:solidFill>
                  <a:srgbClr val="376092"/>
                </a:solidFill>
                <a:latin typeface="Calibri" pitchFamily="34" charset="0"/>
                <a:cs typeface="Arial" charset="0"/>
              </a:defRPr>
            </a:lvl3pPr>
            <a:lvl4pPr algn="r" rtl="1" eaLnBrk="1" fontAlgn="base" hangingPunct="1">
              <a:spcBef>
                <a:spcPct val="0"/>
              </a:spcBef>
              <a:spcAft>
                <a:spcPct val="0"/>
              </a:spcAft>
              <a:defRPr sz="4400">
                <a:solidFill>
                  <a:srgbClr val="376092"/>
                </a:solidFill>
                <a:latin typeface="Calibri" pitchFamily="34" charset="0"/>
                <a:cs typeface="Arial" charset="0"/>
              </a:defRPr>
            </a:lvl4pPr>
            <a:lvl5pPr algn="r" rtl="1" eaLnBrk="1" fontAlgn="base" hangingPunct="1">
              <a:spcBef>
                <a:spcPct val="0"/>
              </a:spcBef>
              <a:spcAft>
                <a:spcPct val="0"/>
              </a:spcAft>
              <a:defRPr sz="4400">
                <a:solidFill>
                  <a:srgbClr val="376092"/>
                </a:solidFill>
                <a:latin typeface="Calibri" pitchFamily="34" charset="0"/>
                <a:cs typeface="Arial" charset="0"/>
              </a:defRPr>
            </a:lvl5pPr>
            <a:lvl6pPr marL="457200" algn="r" rtl="1" eaLnBrk="1" fontAlgn="base" hangingPunct="1">
              <a:spcBef>
                <a:spcPct val="0"/>
              </a:spcBef>
              <a:spcAft>
                <a:spcPct val="0"/>
              </a:spcAft>
              <a:defRPr sz="4400">
                <a:solidFill>
                  <a:srgbClr val="376092"/>
                </a:solidFill>
                <a:latin typeface="Calibri" pitchFamily="34" charset="0"/>
                <a:cs typeface="Arial" charset="0"/>
              </a:defRPr>
            </a:lvl6pPr>
            <a:lvl7pPr marL="914400" algn="r" rtl="1" eaLnBrk="1" fontAlgn="base" hangingPunct="1">
              <a:spcBef>
                <a:spcPct val="0"/>
              </a:spcBef>
              <a:spcAft>
                <a:spcPct val="0"/>
              </a:spcAft>
              <a:defRPr sz="4400">
                <a:solidFill>
                  <a:srgbClr val="376092"/>
                </a:solidFill>
                <a:latin typeface="Calibri" pitchFamily="34" charset="0"/>
                <a:cs typeface="Arial" charset="0"/>
              </a:defRPr>
            </a:lvl7pPr>
            <a:lvl8pPr marL="1371600" algn="r" rtl="1" eaLnBrk="1" fontAlgn="base" hangingPunct="1">
              <a:spcBef>
                <a:spcPct val="0"/>
              </a:spcBef>
              <a:spcAft>
                <a:spcPct val="0"/>
              </a:spcAft>
              <a:defRPr sz="4400">
                <a:solidFill>
                  <a:srgbClr val="376092"/>
                </a:solidFill>
                <a:latin typeface="Calibri" pitchFamily="34" charset="0"/>
                <a:cs typeface="Arial" charset="0"/>
              </a:defRPr>
            </a:lvl8pPr>
            <a:lvl9pPr marL="1828800" algn="r" rtl="1" eaLnBrk="1" fontAlgn="base" hangingPunct="1">
              <a:spcBef>
                <a:spcPct val="0"/>
              </a:spcBef>
              <a:spcAft>
                <a:spcPct val="0"/>
              </a:spcAft>
              <a:defRPr sz="4400">
                <a:solidFill>
                  <a:srgbClr val="376092"/>
                </a:solidFill>
                <a:latin typeface="Calibri" pitchFamily="34" charset="0"/>
                <a:cs typeface="Arial" charset="0"/>
              </a:defRPr>
            </a:lvl9pPr>
          </a:lstStyle>
          <a:p>
            <a:pPr marL="571500" indent="-571500" algn="ctr">
              <a:buFont typeface="Courier New" panose="02070309020205020404" pitchFamily="49" charset="0"/>
              <a:buChar char="o"/>
            </a:pPr>
            <a:r>
              <a:rPr lang="ar-SA" sz="2800" b="1" dirty="0">
                <a:solidFill>
                  <a:srgbClr val="C00000"/>
                </a:solidFill>
                <a:cs typeface="Akhbar MT" pitchFamily="2" charset="-78"/>
              </a:rPr>
              <a:t>اذا كان البحث سببي</a:t>
            </a:r>
          </a:p>
        </p:txBody>
      </p:sp>
      <p:sp>
        <p:nvSpPr>
          <p:cNvPr id="21" name="Title 4"/>
          <p:cNvSpPr txBox="1">
            <a:spLocks/>
          </p:cNvSpPr>
          <p:nvPr/>
        </p:nvSpPr>
        <p:spPr bwMode="auto">
          <a:xfrm>
            <a:off x="1352600" y="2636912"/>
            <a:ext cx="7310750" cy="720080"/>
          </a:xfrm>
          <a:prstGeom prst="rect">
            <a:avLst/>
          </a:prstGeom>
          <a:noFill/>
          <a:ln w="9525">
            <a:solidFill>
              <a:schemeClr val="bg1"/>
            </a:solidFill>
            <a:miter lim="800000"/>
            <a:headEnd/>
            <a:tailEnd/>
          </a:ln>
        </p:spPr>
        <p:txBody>
          <a:bodyPr vert="horz" wrap="square" lIns="91440" tIns="45720" rIns="91440" bIns="45720" numCol="1" anchor="ctr" anchorCtr="0" compatLnSpc="1">
            <a:prstTxWarp prst="textNoShape">
              <a:avLst/>
            </a:prstTxWarp>
          </a:bodyPr>
          <a:lstStyle>
            <a:lvl1pPr algn="r" rtl="1" eaLnBrk="1" fontAlgn="base" hangingPunct="1">
              <a:spcBef>
                <a:spcPct val="0"/>
              </a:spcBef>
              <a:spcAft>
                <a:spcPct val="0"/>
              </a:spcAft>
              <a:defRPr sz="4400" kern="1200" baseline="0">
                <a:solidFill>
                  <a:srgbClr val="AD9968"/>
                </a:solidFill>
                <a:latin typeface="+mj-lt"/>
                <a:ea typeface="+mj-ea"/>
                <a:cs typeface="Arial" charset="0"/>
              </a:defRPr>
            </a:lvl1pPr>
            <a:lvl2pPr algn="r" rtl="1" eaLnBrk="1" fontAlgn="base" hangingPunct="1">
              <a:spcBef>
                <a:spcPct val="0"/>
              </a:spcBef>
              <a:spcAft>
                <a:spcPct val="0"/>
              </a:spcAft>
              <a:defRPr sz="4400">
                <a:solidFill>
                  <a:srgbClr val="376092"/>
                </a:solidFill>
                <a:latin typeface="Calibri" pitchFamily="34" charset="0"/>
                <a:cs typeface="Arial" charset="0"/>
              </a:defRPr>
            </a:lvl2pPr>
            <a:lvl3pPr algn="r" rtl="1" eaLnBrk="1" fontAlgn="base" hangingPunct="1">
              <a:spcBef>
                <a:spcPct val="0"/>
              </a:spcBef>
              <a:spcAft>
                <a:spcPct val="0"/>
              </a:spcAft>
              <a:defRPr sz="4400">
                <a:solidFill>
                  <a:srgbClr val="376092"/>
                </a:solidFill>
                <a:latin typeface="Calibri" pitchFamily="34" charset="0"/>
                <a:cs typeface="Arial" charset="0"/>
              </a:defRPr>
            </a:lvl3pPr>
            <a:lvl4pPr algn="r" rtl="1" eaLnBrk="1" fontAlgn="base" hangingPunct="1">
              <a:spcBef>
                <a:spcPct val="0"/>
              </a:spcBef>
              <a:spcAft>
                <a:spcPct val="0"/>
              </a:spcAft>
              <a:defRPr sz="4400">
                <a:solidFill>
                  <a:srgbClr val="376092"/>
                </a:solidFill>
                <a:latin typeface="Calibri" pitchFamily="34" charset="0"/>
                <a:cs typeface="Arial" charset="0"/>
              </a:defRPr>
            </a:lvl4pPr>
            <a:lvl5pPr algn="r" rtl="1" eaLnBrk="1" fontAlgn="base" hangingPunct="1">
              <a:spcBef>
                <a:spcPct val="0"/>
              </a:spcBef>
              <a:spcAft>
                <a:spcPct val="0"/>
              </a:spcAft>
              <a:defRPr sz="4400">
                <a:solidFill>
                  <a:srgbClr val="376092"/>
                </a:solidFill>
                <a:latin typeface="Calibri" pitchFamily="34" charset="0"/>
                <a:cs typeface="Arial" charset="0"/>
              </a:defRPr>
            </a:lvl5pPr>
            <a:lvl6pPr marL="457200" algn="r" rtl="1" eaLnBrk="1" fontAlgn="base" hangingPunct="1">
              <a:spcBef>
                <a:spcPct val="0"/>
              </a:spcBef>
              <a:spcAft>
                <a:spcPct val="0"/>
              </a:spcAft>
              <a:defRPr sz="4400">
                <a:solidFill>
                  <a:srgbClr val="376092"/>
                </a:solidFill>
                <a:latin typeface="Calibri" pitchFamily="34" charset="0"/>
                <a:cs typeface="Arial" charset="0"/>
              </a:defRPr>
            </a:lvl6pPr>
            <a:lvl7pPr marL="914400" algn="r" rtl="1" eaLnBrk="1" fontAlgn="base" hangingPunct="1">
              <a:spcBef>
                <a:spcPct val="0"/>
              </a:spcBef>
              <a:spcAft>
                <a:spcPct val="0"/>
              </a:spcAft>
              <a:defRPr sz="4400">
                <a:solidFill>
                  <a:srgbClr val="376092"/>
                </a:solidFill>
                <a:latin typeface="Calibri" pitchFamily="34" charset="0"/>
                <a:cs typeface="Arial" charset="0"/>
              </a:defRPr>
            </a:lvl7pPr>
            <a:lvl8pPr marL="1371600" algn="r" rtl="1" eaLnBrk="1" fontAlgn="base" hangingPunct="1">
              <a:spcBef>
                <a:spcPct val="0"/>
              </a:spcBef>
              <a:spcAft>
                <a:spcPct val="0"/>
              </a:spcAft>
              <a:defRPr sz="4400">
                <a:solidFill>
                  <a:srgbClr val="376092"/>
                </a:solidFill>
                <a:latin typeface="Calibri" pitchFamily="34" charset="0"/>
                <a:cs typeface="Arial" charset="0"/>
              </a:defRPr>
            </a:lvl8pPr>
            <a:lvl9pPr marL="1828800" algn="r" rtl="1" eaLnBrk="1" fontAlgn="base" hangingPunct="1">
              <a:spcBef>
                <a:spcPct val="0"/>
              </a:spcBef>
              <a:spcAft>
                <a:spcPct val="0"/>
              </a:spcAft>
              <a:defRPr sz="4400">
                <a:solidFill>
                  <a:srgbClr val="376092"/>
                </a:solidFill>
                <a:latin typeface="Calibri" pitchFamily="34" charset="0"/>
                <a:cs typeface="Arial" charset="0"/>
              </a:defRPr>
            </a:lvl9pPr>
          </a:lstStyle>
          <a:p>
            <a:pPr marL="571500" indent="-571500" algn="just">
              <a:buFont typeface="Courier New" panose="02070309020205020404" pitchFamily="49" charset="0"/>
              <a:buChar char="o"/>
            </a:pPr>
            <a:r>
              <a:rPr lang="ar-SA" sz="2400" b="1" dirty="0">
                <a:solidFill>
                  <a:srgbClr val="013E36"/>
                </a:solidFill>
                <a:cs typeface="Akhbar MT" pitchFamily="2" charset="-78"/>
              </a:rPr>
              <a:t>الباحث يريد اثبات علاقة سببية و بالتالي فهو يجري تعديلات على بعض المتغيرات ليتعرف على تأثير هذا التغيير على المتغير التابع. </a:t>
            </a:r>
          </a:p>
        </p:txBody>
      </p:sp>
      <p:sp>
        <p:nvSpPr>
          <p:cNvPr id="22" name="Rectangle 21"/>
          <p:cNvSpPr/>
          <p:nvPr/>
        </p:nvSpPr>
        <p:spPr>
          <a:xfrm>
            <a:off x="200472" y="1753992"/>
            <a:ext cx="4485196" cy="461665"/>
          </a:xfrm>
          <a:prstGeom prst="rect">
            <a:avLst/>
          </a:prstGeom>
          <a:solidFill>
            <a:schemeClr val="bg1"/>
          </a:solidFill>
          <a:ln w="9525">
            <a:solidFill>
              <a:schemeClr val="bg1"/>
            </a:solidFill>
            <a:miter lim="800000"/>
            <a:headEnd/>
            <a:tailEnd/>
          </a:ln>
        </p:spPr>
        <p:txBody>
          <a:bodyPr vert="horz" wrap="square" lIns="91440" tIns="45720" rIns="91440" bIns="45720" numCol="1" anchor="ctr" anchorCtr="0" compatLnSpc="1">
            <a:prstTxWarp prst="textNoShape">
              <a:avLst/>
            </a:prstTxWarp>
          </a:bodyPr>
          <a:lstStyle/>
          <a:p>
            <a:pPr marL="571500" indent="-571500" algn="just">
              <a:buFont typeface="Courier New" panose="02070309020205020404" pitchFamily="49" charset="0"/>
              <a:buChar char="o"/>
            </a:pPr>
            <a:r>
              <a:rPr lang="ar-SA" sz="2800" b="1" dirty="0">
                <a:solidFill>
                  <a:srgbClr val="013E36"/>
                </a:solidFill>
                <a:latin typeface="+mj-lt"/>
                <a:ea typeface="+mj-ea"/>
                <a:cs typeface="Akhbar MT" pitchFamily="2" charset="-78"/>
              </a:rPr>
              <a:t>يكون تدخل الباحث بصفة أكبر</a:t>
            </a:r>
          </a:p>
        </p:txBody>
      </p:sp>
      <p:sp>
        <p:nvSpPr>
          <p:cNvPr id="23" name="Right Arrow 22"/>
          <p:cNvSpPr/>
          <p:nvPr/>
        </p:nvSpPr>
        <p:spPr>
          <a:xfrm rot="10800000">
            <a:off x="4974456" y="1700808"/>
            <a:ext cx="1152128" cy="519965"/>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solidFill>
                <a:srgbClr val="FF0000"/>
              </a:solidFill>
            </a:endParaRPr>
          </a:p>
        </p:txBody>
      </p:sp>
      <p:sp>
        <p:nvSpPr>
          <p:cNvPr id="24" name="Rectangle 23"/>
          <p:cNvSpPr/>
          <p:nvPr/>
        </p:nvSpPr>
        <p:spPr>
          <a:xfrm>
            <a:off x="4592960" y="4306401"/>
            <a:ext cx="4374408" cy="830997"/>
          </a:xfrm>
          <a:prstGeom prst="rect">
            <a:avLst/>
          </a:prstGeom>
          <a:solidFill>
            <a:srgbClr val="FFFF00"/>
          </a:solidFill>
        </p:spPr>
        <p:txBody>
          <a:bodyPr wrap="square">
            <a:spAutoFit/>
          </a:bodyPr>
          <a:lstStyle/>
          <a:p>
            <a:pPr marL="571500" indent="-571500" algn="just">
              <a:buFont typeface="Courier New" panose="02070309020205020404" pitchFamily="49" charset="0"/>
              <a:buChar char="o"/>
            </a:pPr>
            <a:r>
              <a:rPr lang="ar-SA" sz="2400" b="1" dirty="0">
                <a:solidFill>
                  <a:srgbClr val="013E36"/>
                </a:solidFill>
                <a:highlight>
                  <a:srgbClr val="FFFF00"/>
                </a:highlight>
                <a:cs typeface="Akhbar MT" pitchFamily="2" charset="-78"/>
              </a:rPr>
              <a:t>مثلا : دراسة تأثير الضوء على أداء العاملين</a:t>
            </a:r>
          </a:p>
        </p:txBody>
      </p:sp>
      <p:sp>
        <p:nvSpPr>
          <p:cNvPr id="8" name="Rounded Rectangle 7"/>
          <p:cNvSpPr/>
          <p:nvPr/>
        </p:nvSpPr>
        <p:spPr>
          <a:xfrm>
            <a:off x="560512" y="4314153"/>
            <a:ext cx="3816424" cy="648346"/>
          </a:xfrm>
          <a:prstGeom prst="roundRect">
            <a:avLst/>
          </a:prstGeom>
        </p:spPr>
        <p:style>
          <a:lnRef idx="2">
            <a:schemeClr val="accent3"/>
          </a:lnRef>
          <a:fillRef idx="1">
            <a:schemeClr val="lt1"/>
          </a:fillRef>
          <a:effectRef idx="0">
            <a:schemeClr val="accent3"/>
          </a:effectRef>
          <a:fontRef idx="minor">
            <a:schemeClr val="dk1"/>
          </a:fontRef>
        </p:style>
        <p:txBody>
          <a:bodyPr rtlCol="1" anchor="ctr"/>
          <a:lstStyle/>
          <a:p>
            <a:pPr algn="ctr"/>
            <a:r>
              <a:rPr lang="ar-SA" sz="2400" dirty="0"/>
              <a:t>قد يقوم الباحث بتغيير الإضاءة في مكان العمل الى مستويات مختلفة</a:t>
            </a:r>
          </a:p>
        </p:txBody>
      </p:sp>
    </p:spTree>
    <p:extLst>
      <p:ext uri="{BB962C8B-B14F-4D97-AF65-F5344CB8AC3E}">
        <p14:creationId xmlns:p14="http://schemas.microsoft.com/office/powerpoint/2010/main" val="4242600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 calcmode="lin" valueType="num">
                                      <p:cBhvr additive="base">
                                        <p:cTn id="7" dur="500" fill="hold"/>
                                        <p:tgtEl>
                                          <p:spTgt spid="20"/>
                                        </p:tgtEl>
                                        <p:attrNameLst>
                                          <p:attrName>ppt_x</p:attrName>
                                        </p:attrNameLst>
                                      </p:cBhvr>
                                      <p:tavLst>
                                        <p:tav tm="0">
                                          <p:val>
                                            <p:strVal val="#ppt_x"/>
                                          </p:val>
                                        </p:tav>
                                        <p:tav tm="100000">
                                          <p:val>
                                            <p:strVal val="#ppt_x"/>
                                          </p:val>
                                        </p:tav>
                                      </p:tavLst>
                                    </p:anim>
                                    <p:anim calcmode="lin" valueType="num">
                                      <p:cBhvr additive="base">
                                        <p:cTn id="8" dur="500" fill="hold"/>
                                        <p:tgtEl>
                                          <p:spTgt spid="20"/>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3"/>
                                        </p:tgtEl>
                                        <p:attrNameLst>
                                          <p:attrName>style.visibility</p:attrName>
                                        </p:attrNameLst>
                                      </p:cBhvr>
                                      <p:to>
                                        <p:strVal val="visible"/>
                                      </p:to>
                                    </p:set>
                                    <p:anim calcmode="lin" valueType="num">
                                      <p:cBhvr additive="base">
                                        <p:cTn id="11" dur="500" fill="hold"/>
                                        <p:tgtEl>
                                          <p:spTgt spid="23"/>
                                        </p:tgtEl>
                                        <p:attrNameLst>
                                          <p:attrName>ppt_x</p:attrName>
                                        </p:attrNameLst>
                                      </p:cBhvr>
                                      <p:tavLst>
                                        <p:tav tm="0">
                                          <p:val>
                                            <p:strVal val="#ppt_x"/>
                                          </p:val>
                                        </p:tav>
                                        <p:tav tm="100000">
                                          <p:val>
                                            <p:strVal val="#ppt_x"/>
                                          </p:val>
                                        </p:tav>
                                      </p:tavLst>
                                    </p:anim>
                                    <p:anim calcmode="lin" valueType="num">
                                      <p:cBhvr additive="base">
                                        <p:cTn id="12" dur="500" fill="hold"/>
                                        <p:tgtEl>
                                          <p:spTgt spid="23"/>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2"/>
                                        </p:tgtEl>
                                        <p:attrNameLst>
                                          <p:attrName>style.visibility</p:attrName>
                                        </p:attrNameLst>
                                      </p:cBhvr>
                                      <p:to>
                                        <p:strVal val="visible"/>
                                      </p:to>
                                    </p:set>
                                    <p:anim calcmode="lin" valueType="num">
                                      <p:cBhvr additive="base">
                                        <p:cTn id="15" dur="500" fill="hold"/>
                                        <p:tgtEl>
                                          <p:spTgt spid="22"/>
                                        </p:tgtEl>
                                        <p:attrNameLst>
                                          <p:attrName>ppt_x</p:attrName>
                                        </p:attrNameLst>
                                      </p:cBhvr>
                                      <p:tavLst>
                                        <p:tav tm="0">
                                          <p:val>
                                            <p:strVal val="#ppt_x"/>
                                          </p:val>
                                        </p:tav>
                                        <p:tav tm="100000">
                                          <p:val>
                                            <p:strVal val="#ppt_x"/>
                                          </p:val>
                                        </p:tav>
                                      </p:tavLst>
                                    </p:anim>
                                    <p:anim calcmode="lin" valueType="num">
                                      <p:cBhvr additive="base">
                                        <p:cTn id="16"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6" presetClass="entr" presetSubtype="0" fill="hold" grpId="0" nodeType="clickEffect">
                                  <p:stCondLst>
                                    <p:cond delay="0"/>
                                  </p:stCondLst>
                                  <p:childTnLst>
                                    <p:set>
                                      <p:cBhvr>
                                        <p:cTn id="20" dur="1" fill="hold">
                                          <p:stCondLst>
                                            <p:cond delay="0"/>
                                          </p:stCondLst>
                                        </p:cTn>
                                        <p:tgtEl>
                                          <p:spTgt spid="21"/>
                                        </p:tgtEl>
                                        <p:attrNameLst>
                                          <p:attrName>style.visibility</p:attrName>
                                        </p:attrNameLst>
                                      </p:cBhvr>
                                      <p:to>
                                        <p:strVal val="visible"/>
                                      </p:to>
                                    </p:set>
                                    <p:animEffect transition="in" filter="wipe(down)">
                                      <p:cBhvr>
                                        <p:cTn id="21" dur="580">
                                          <p:stCondLst>
                                            <p:cond delay="0"/>
                                          </p:stCondLst>
                                        </p:cTn>
                                        <p:tgtEl>
                                          <p:spTgt spid="21"/>
                                        </p:tgtEl>
                                      </p:cBhvr>
                                    </p:animEffect>
                                    <p:anim calcmode="lin" valueType="num">
                                      <p:cBhvr>
                                        <p:cTn id="22" dur="1822" tmFilter="0,0; 0.14,0.36; 0.43,0.73; 0.71,0.91; 1.0,1.0">
                                          <p:stCondLst>
                                            <p:cond delay="0"/>
                                          </p:stCondLst>
                                        </p:cTn>
                                        <p:tgtEl>
                                          <p:spTgt spid="21"/>
                                        </p:tgtEl>
                                        <p:attrNameLst>
                                          <p:attrName>ppt_x</p:attrName>
                                        </p:attrNameLst>
                                      </p:cBhvr>
                                      <p:tavLst>
                                        <p:tav tm="0">
                                          <p:val>
                                            <p:strVal val="#ppt_x-0.25"/>
                                          </p:val>
                                        </p:tav>
                                        <p:tav tm="100000">
                                          <p:val>
                                            <p:strVal val="#ppt_x"/>
                                          </p:val>
                                        </p:tav>
                                      </p:tavLst>
                                    </p:anim>
                                    <p:anim calcmode="lin" valueType="num">
                                      <p:cBhvr>
                                        <p:cTn id="23" dur="664" tmFilter="0.0,0.0; 0.25,0.07; 0.50,0.2; 0.75,0.467; 1.0,1.0">
                                          <p:stCondLst>
                                            <p:cond delay="0"/>
                                          </p:stCondLst>
                                        </p:cTn>
                                        <p:tgtEl>
                                          <p:spTgt spid="21"/>
                                        </p:tgtEl>
                                        <p:attrNameLst>
                                          <p:attrName>ppt_y</p:attrName>
                                        </p:attrNameLst>
                                      </p:cBhvr>
                                      <p:tavLst>
                                        <p:tav tm="0" fmla="#ppt_y-sin(pi*$)/3">
                                          <p:val>
                                            <p:fltVal val="0.5"/>
                                          </p:val>
                                        </p:tav>
                                        <p:tav tm="100000">
                                          <p:val>
                                            <p:fltVal val="1"/>
                                          </p:val>
                                        </p:tav>
                                      </p:tavLst>
                                    </p:anim>
                                    <p:anim calcmode="lin" valueType="num">
                                      <p:cBhvr>
                                        <p:cTn id="24" dur="664" tmFilter="0, 0; 0.125,0.2665; 0.25,0.4; 0.375,0.465; 0.5,0.5;  0.625,0.535; 0.75,0.6; 0.875,0.7335; 1,1">
                                          <p:stCondLst>
                                            <p:cond delay="664"/>
                                          </p:stCondLst>
                                        </p:cTn>
                                        <p:tgtEl>
                                          <p:spTgt spid="21"/>
                                        </p:tgtEl>
                                        <p:attrNameLst>
                                          <p:attrName>ppt_y</p:attrName>
                                        </p:attrNameLst>
                                      </p:cBhvr>
                                      <p:tavLst>
                                        <p:tav tm="0" fmla="#ppt_y-sin(pi*$)/9">
                                          <p:val>
                                            <p:fltVal val="0"/>
                                          </p:val>
                                        </p:tav>
                                        <p:tav tm="100000">
                                          <p:val>
                                            <p:fltVal val="1"/>
                                          </p:val>
                                        </p:tav>
                                      </p:tavLst>
                                    </p:anim>
                                    <p:anim calcmode="lin" valueType="num">
                                      <p:cBhvr>
                                        <p:cTn id="25" dur="332" tmFilter="0, 0; 0.125,0.2665; 0.25,0.4; 0.375,0.465; 0.5,0.5;  0.625,0.535; 0.75,0.6; 0.875,0.7335; 1,1">
                                          <p:stCondLst>
                                            <p:cond delay="1324"/>
                                          </p:stCondLst>
                                        </p:cTn>
                                        <p:tgtEl>
                                          <p:spTgt spid="21"/>
                                        </p:tgtEl>
                                        <p:attrNameLst>
                                          <p:attrName>ppt_y</p:attrName>
                                        </p:attrNameLst>
                                      </p:cBhvr>
                                      <p:tavLst>
                                        <p:tav tm="0" fmla="#ppt_y-sin(pi*$)/27">
                                          <p:val>
                                            <p:fltVal val="0"/>
                                          </p:val>
                                        </p:tav>
                                        <p:tav tm="100000">
                                          <p:val>
                                            <p:fltVal val="1"/>
                                          </p:val>
                                        </p:tav>
                                      </p:tavLst>
                                    </p:anim>
                                    <p:anim calcmode="lin" valueType="num">
                                      <p:cBhvr>
                                        <p:cTn id="26" dur="164" tmFilter="0, 0; 0.125,0.2665; 0.25,0.4; 0.375,0.465; 0.5,0.5;  0.625,0.535; 0.75,0.6; 0.875,0.7335; 1,1">
                                          <p:stCondLst>
                                            <p:cond delay="1656"/>
                                          </p:stCondLst>
                                        </p:cTn>
                                        <p:tgtEl>
                                          <p:spTgt spid="21"/>
                                        </p:tgtEl>
                                        <p:attrNameLst>
                                          <p:attrName>ppt_y</p:attrName>
                                        </p:attrNameLst>
                                      </p:cBhvr>
                                      <p:tavLst>
                                        <p:tav tm="0" fmla="#ppt_y-sin(pi*$)/81">
                                          <p:val>
                                            <p:fltVal val="0"/>
                                          </p:val>
                                        </p:tav>
                                        <p:tav tm="100000">
                                          <p:val>
                                            <p:fltVal val="1"/>
                                          </p:val>
                                        </p:tav>
                                      </p:tavLst>
                                    </p:anim>
                                    <p:animScale>
                                      <p:cBhvr>
                                        <p:cTn id="27" dur="26">
                                          <p:stCondLst>
                                            <p:cond delay="650"/>
                                          </p:stCondLst>
                                        </p:cTn>
                                        <p:tgtEl>
                                          <p:spTgt spid="21"/>
                                        </p:tgtEl>
                                      </p:cBhvr>
                                      <p:to x="100000" y="60000"/>
                                    </p:animScale>
                                    <p:animScale>
                                      <p:cBhvr>
                                        <p:cTn id="28" dur="166" decel="50000">
                                          <p:stCondLst>
                                            <p:cond delay="676"/>
                                          </p:stCondLst>
                                        </p:cTn>
                                        <p:tgtEl>
                                          <p:spTgt spid="21"/>
                                        </p:tgtEl>
                                      </p:cBhvr>
                                      <p:to x="100000" y="100000"/>
                                    </p:animScale>
                                    <p:animScale>
                                      <p:cBhvr>
                                        <p:cTn id="29" dur="26">
                                          <p:stCondLst>
                                            <p:cond delay="1312"/>
                                          </p:stCondLst>
                                        </p:cTn>
                                        <p:tgtEl>
                                          <p:spTgt spid="21"/>
                                        </p:tgtEl>
                                      </p:cBhvr>
                                      <p:to x="100000" y="80000"/>
                                    </p:animScale>
                                    <p:animScale>
                                      <p:cBhvr>
                                        <p:cTn id="30" dur="166" decel="50000">
                                          <p:stCondLst>
                                            <p:cond delay="1338"/>
                                          </p:stCondLst>
                                        </p:cTn>
                                        <p:tgtEl>
                                          <p:spTgt spid="21"/>
                                        </p:tgtEl>
                                      </p:cBhvr>
                                      <p:to x="100000" y="100000"/>
                                    </p:animScale>
                                    <p:animScale>
                                      <p:cBhvr>
                                        <p:cTn id="31" dur="26">
                                          <p:stCondLst>
                                            <p:cond delay="1642"/>
                                          </p:stCondLst>
                                        </p:cTn>
                                        <p:tgtEl>
                                          <p:spTgt spid="21"/>
                                        </p:tgtEl>
                                      </p:cBhvr>
                                      <p:to x="100000" y="90000"/>
                                    </p:animScale>
                                    <p:animScale>
                                      <p:cBhvr>
                                        <p:cTn id="32" dur="166" decel="50000">
                                          <p:stCondLst>
                                            <p:cond delay="1668"/>
                                          </p:stCondLst>
                                        </p:cTn>
                                        <p:tgtEl>
                                          <p:spTgt spid="21"/>
                                        </p:tgtEl>
                                      </p:cBhvr>
                                      <p:to x="100000" y="100000"/>
                                    </p:animScale>
                                    <p:animScale>
                                      <p:cBhvr>
                                        <p:cTn id="33" dur="26">
                                          <p:stCondLst>
                                            <p:cond delay="1808"/>
                                          </p:stCondLst>
                                        </p:cTn>
                                        <p:tgtEl>
                                          <p:spTgt spid="21"/>
                                        </p:tgtEl>
                                      </p:cBhvr>
                                      <p:to x="100000" y="95000"/>
                                    </p:animScale>
                                    <p:animScale>
                                      <p:cBhvr>
                                        <p:cTn id="34" dur="166" decel="50000">
                                          <p:stCondLst>
                                            <p:cond delay="1834"/>
                                          </p:stCondLst>
                                        </p:cTn>
                                        <p:tgtEl>
                                          <p:spTgt spid="21"/>
                                        </p:tgtEl>
                                      </p:cBhvr>
                                      <p:to x="100000" y="100000"/>
                                    </p:animScale>
                                  </p:childTnLst>
                                </p:cTn>
                              </p:par>
                            </p:childTnLst>
                          </p:cTn>
                        </p:par>
                      </p:childTnLst>
                    </p:cTn>
                  </p:par>
                  <p:par>
                    <p:cTn id="35" fill="hold">
                      <p:stCondLst>
                        <p:cond delay="indefinite"/>
                      </p:stCondLst>
                      <p:childTnLst>
                        <p:par>
                          <p:cTn id="36" fill="hold">
                            <p:stCondLst>
                              <p:cond delay="0"/>
                            </p:stCondLst>
                            <p:childTnLst>
                              <p:par>
                                <p:cTn id="37" presetID="53" presetClass="entr" presetSubtype="16" fill="hold" grpId="0" nodeType="clickEffect">
                                  <p:stCondLst>
                                    <p:cond delay="0"/>
                                  </p:stCondLst>
                                  <p:childTnLst>
                                    <p:set>
                                      <p:cBhvr>
                                        <p:cTn id="38" dur="1" fill="hold">
                                          <p:stCondLst>
                                            <p:cond delay="0"/>
                                          </p:stCondLst>
                                        </p:cTn>
                                        <p:tgtEl>
                                          <p:spTgt spid="24"/>
                                        </p:tgtEl>
                                        <p:attrNameLst>
                                          <p:attrName>style.visibility</p:attrName>
                                        </p:attrNameLst>
                                      </p:cBhvr>
                                      <p:to>
                                        <p:strVal val="visible"/>
                                      </p:to>
                                    </p:set>
                                    <p:anim calcmode="lin" valueType="num">
                                      <p:cBhvr>
                                        <p:cTn id="39" dur="500" fill="hold"/>
                                        <p:tgtEl>
                                          <p:spTgt spid="24"/>
                                        </p:tgtEl>
                                        <p:attrNameLst>
                                          <p:attrName>ppt_w</p:attrName>
                                        </p:attrNameLst>
                                      </p:cBhvr>
                                      <p:tavLst>
                                        <p:tav tm="0">
                                          <p:val>
                                            <p:fltVal val="0"/>
                                          </p:val>
                                        </p:tav>
                                        <p:tav tm="100000">
                                          <p:val>
                                            <p:strVal val="#ppt_w"/>
                                          </p:val>
                                        </p:tav>
                                      </p:tavLst>
                                    </p:anim>
                                    <p:anim calcmode="lin" valueType="num">
                                      <p:cBhvr>
                                        <p:cTn id="40" dur="500" fill="hold"/>
                                        <p:tgtEl>
                                          <p:spTgt spid="24"/>
                                        </p:tgtEl>
                                        <p:attrNameLst>
                                          <p:attrName>ppt_h</p:attrName>
                                        </p:attrNameLst>
                                      </p:cBhvr>
                                      <p:tavLst>
                                        <p:tav tm="0">
                                          <p:val>
                                            <p:fltVal val="0"/>
                                          </p:val>
                                        </p:tav>
                                        <p:tav tm="100000">
                                          <p:val>
                                            <p:strVal val="#ppt_h"/>
                                          </p:val>
                                        </p:tav>
                                      </p:tavLst>
                                    </p:anim>
                                    <p:animEffect transition="in" filter="fade">
                                      <p:cBhvr>
                                        <p:cTn id="41" dur="500"/>
                                        <p:tgtEl>
                                          <p:spTgt spid="24"/>
                                        </p:tgtEl>
                                      </p:cBhvr>
                                    </p:animEffect>
                                  </p:childTnLst>
                                </p:cTn>
                              </p:par>
                              <p:par>
                                <p:cTn id="42" presetID="53" presetClass="entr" presetSubtype="16" fill="hold" grpId="0" nodeType="withEffect">
                                  <p:stCondLst>
                                    <p:cond delay="0"/>
                                  </p:stCondLst>
                                  <p:childTnLst>
                                    <p:set>
                                      <p:cBhvr>
                                        <p:cTn id="43" dur="1" fill="hold">
                                          <p:stCondLst>
                                            <p:cond delay="0"/>
                                          </p:stCondLst>
                                        </p:cTn>
                                        <p:tgtEl>
                                          <p:spTgt spid="8"/>
                                        </p:tgtEl>
                                        <p:attrNameLst>
                                          <p:attrName>style.visibility</p:attrName>
                                        </p:attrNameLst>
                                      </p:cBhvr>
                                      <p:to>
                                        <p:strVal val="visible"/>
                                      </p:to>
                                    </p:set>
                                    <p:anim calcmode="lin" valueType="num">
                                      <p:cBhvr>
                                        <p:cTn id="44" dur="500" fill="hold"/>
                                        <p:tgtEl>
                                          <p:spTgt spid="8"/>
                                        </p:tgtEl>
                                        <p:attrNameLst>
                                          <p:attrName>ppt_w</p:attrName>
                                        </p:attrNameLst>
                                      </p:cBhvr>
                                      <p:tavLst>
                                        <p:tav tm="0">
                                          <p:val>
                                            <p:fltVal val="0"/>
                                          </p:val>
                                        </p:tav>
                                        <p:tav tm="100000">
                                          <p:val>
                                            <p:strVal val="#ppt_w"/>
                                          </p:val>
                                        </p:tav>
                                      </p:tavLst>
                                    </p:anim>
                                    <p:anim calcmode="lin" valueType="num">
                                      <p:cBhvr>
                                        <p:cTn id="45" dur="500" fill="hold"/>
                                        <p:tgtEl>
                                          <p:spTgt spid="8"/>
                                        </p:tgtEl>
                                        <p:attrNameLst>
                                          <p:attrName>ppt_h</p:attrName>
                                        </p:attrNameLst>
                                      </p:cBhvr>
                                      <p:tavLst>
                                        <p:tav tm="0">
                                          <p:val>
                                            <p:fltVal val="0"/>
                                          </p:val>
                                        </p:tav>
                                        <p:tav tm="100000">
                                          <p:val>
                                            <p:strVal val="#ppt_h"/>
                                          </p:val>
                                        </p:tav>
                                      </p:tavLst>
                                    </p:anim>
                                    <p:animEffect transition="in" filter="fade">
                                      <p:cBhvr>
                                        <p:cTn id="46"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1" grpId="0" animBg="1"/>
      <p:bldP spid="22" grpId="0" animBg="1"/>
      <p:bldP spid="23" grpId="0" animBg="1"/>
      <p:bldP spid="24" grpId="0" animBg="1"/>
      <p:bldP spid="8" grpId="0" animBg="1"/>
    </p:bld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xfrm>
            <a:off x="4974456" y="6381328"/>
            <a:ext cx="482600" cy="288032"/>
          </a:xfrm>
          <a:prstGeom prst="rect">
            <a:avLst/>
          </a:prstGeom>
        </p:spPr>
        <p:txBody>
          <a:bodyPr/>
          <a:lstStyle/>
          <a:p>
            <a:pPr algn="ctr">
              <a:defRPr/>
            </a:pPr>
            <a:fld id="{7B8EA862-7DD5-4A06-BDE1-DB7EC5FAA60C}" type="slidenum">
              <a:rPr lang="ar-SA" sz="1200" smtClean="0">
                <a:solidFill>
                  <a:schemeClr val="bg1"/>
                </a:solidFill>
              </a:rPr>
              <a:pPr algn="ctr">
                <a:defRPr/>
              </a:pPr>
              <a:t>15</a:t>
            </a:fld>
            <a:endParaRPr lang="en-US" sz="1200" dirty="0">
              <a:solidFill>
                <a:schemeClr val="bg1"/>
              </a:solidFill>
            </a:endParaRPr>
          </a:p>
        </p:txBody>
      </p:sp>
      <p:sp>
        <p:nvSpPr>
          <p:cNvPr id="6" name="Rectangle 5"/>
          <p:cNvSpPr/>
          <p:nvPr/>
        </p:nvSpPr>
        <p:spPr>
          <a:xfrm>
            <a:off x="5529064" y="560746"/>
            <a:ext cx="3715281" cy="707886"/>
          </a:xfrm>
          <a:prstGeom prst="rect">
            <a:avLst/>
          </a:prstGeom>
          <a:solidFill>
            <a:schemeClr val="accent3">
              <a:lumMod val="60000"/>
              <a:lumOff val="40000"/>
            </a:schemeClr>
          </a:solidFill>
        </p:spPr>
        <p:style>
          <a:lnRef idx="2">
            <a:schemeClr val="accent3">
              <a:shade val="50000"/>
            </a:schemeClr>
          </a:lnRef>
          <a:fillRef idx="1">
            <a:schemeClr val="accent3"/>
          </a:fillRef>
          <a:effectRef idx="0">
            <a:schemeClr val="accent3"/>
          </a:effectRef>
          <a:fontRef idx="minor">
            <a:schemeClr val="lt1"/>
          </a:fontRef>
        </p:style>
        <p:txBody>
          <a:bodyPr wrap="square">
            <a:spAutoFit/>
          </a:bodyPr>
          <a:lstStyle/>
          <a:p>
            <a:r>
              <a:rPr lang="ar-SA" sz="3600" b="1" dirty="0">
                <a:solidFill>
                  <a:schemeClr val="tx1"/>
                </a:solidFill>
                <a:cs typeface="Akhbar MT" pitchFamily="2" charset="-78"/>
              </a:rPr>
              <a:t>04</a:t>
            </a:r>
            <a:r>
              <a:rPr lang="ar-SA" sz="4000" b="1" dirty="0">
                <a:solidFill>
                  <a:schemeClr val="tx1"/>
                </a:solidFill>
                <a:cs typeface="Akhbar MT" pitchFamily="2" charset="-78"/>
              </a:rPr>
              <a:t>. تخطيط البحث</a:t>
            </a:r>
          </a:p>
        </p:txBody>
      </p:sp>
      <p:sp>
        <p:nvSpPr>
          <p:cNvPr id="10" name="Title 4"/>
          <p:cNvSpPr txBox="1">
            <a:spLocks/>
          </p:cNvSpPr>
          <p:nvPr/>
        </p:nvSpPr>
        <p:spPr bwMode="auto">
          <a:xfrm>
            <a:off x="534740" y="662661"/>
            <a:ext cx="4680520" cy="504056"/>
          </a:xfrm>
          <a:prstGeom prst="rect">
            <a:avLst/>
          </a:prstGeom>
          <a:noFill/>
          <a:ln w="9525">
            <a:solidFill>
              <a:schemeClr val="bg1"/>
            </a:solidFill>
            <a:miter lim="800000"/>
            <a:headEnd/>
            <a:tailEnd/>
          </a:ln>
        </p:spPr>
        <p:txBody>
          <a:bodyPr vert="horz" wrap="square" lIns="91440" tIns="45720" rIns="91440" bIns="45720" numCol="1" anchor="ctr" anchorCtr="0" compatLnSpc="1">
            <a:prstTxWarp prst="textNoShape">
              <a:avLst/>
            </a:prstTxWarp>
          </a:bodyPr>
          <a:lstStyle>
            <a:lvl1pPr algn="r" rtl="1" eaLnBrk="1" fontAlgn="base" hangingPunct="1">
              <a:spcBef>
                <a:spcPct val="0"/>
              </a:spcBef>
              <a:spcAft>
                <a:spcPct val="0"/>
              </a:spcAft>
              <a:defRPr sz="4400" kern="1200" baseline="0">
                <a:solidFill>
                  <a:srgbClr val="AD9968"/>
                </a:solidFill>
                <a:latin typeface="+mj-lt"/>
                <a:ea typeface="+mj-ea"/>
                <a:cs typeface="Arial" charset="0"/>
              </a:defRPr>
            </a:lvl1pPr>
            <a:lvl2pPr algn="r" rtl="1" eaLnBrk="1" fontAlgn="base" hangingPunct="1">
              <a:spcBef>
                <a:spcPct val="0"/>
              </a:spcBef>
              <a:spcAft>
                <a:spcPct val="0"/>
              </a:spcAft>
              <a:defRPr sz="4400">
                <a:solidFill>
                  <a:srgbClr val="376092"/>
                </a:solidFill>
                <a:latin typeface="Calibri" pitchFamily="34" charset="0"/>
                <a:cs typeface="Arial" charset="0"/>
              </a:defRPr>
            </a:lvl2pPr>
            <a:lvl3pPr algn="r" rtl="1" eaLnBrk="1" fontAlgn="base" hangingPunct="1">
              <a:spcBef>
                <a:spcPct val="0"/>
              </a:spcBef>
              <a:spcAft>
                <a:spcPct val="0"/>
              </a:spcAft>
              <a:defRPr sz="4400">
                <a:solidFill>
                  <a:srgbClr val="376092"/>
                </a:solidFill>
                <a:latin typeface="Calibri" pitchFamily="34" charset="0"/>
                <a:cs typeface="Arial" charset="0"/>
              </a:defRPr>
            </a:lvl3pPr>
            <a:lvl4pPr algn="r" rtl="1" eaLnBrk="1" fontAlgn="base" hangingPunct="1">
              <a:spcBef>
                <a:spcPct val="0"/>
              </a:spcBef>
              <a:spcAft>
                <a:spcPct val="0"/>
              </a:spcAft>
              <a:defRPr sz="4400">
                <a:solidFill>
                  <a:srgbClr val="376092"/>
                </a:solidFill>
                <a:latin typeface="Calibri" pitchFamily="34" charset="0"/>
                <a:cs typeface="Arial" charset="0"/>
              </a:defRPr>
            </a:lvl4pPr>
            <a:lvl5pPr algn="r" rtl="1" eaLnBrk="1" fontAlgn="base" hangingPunct="1">
              <a:spcBef>
                <a:spcPct val="0"/>
              </a:spcBef>
              <a:spcAft>
                <a:spcPct val="0"/>
              </a:spcAft>
              <a:defRPr sz="4400">
                <a:solidFill>
                  <a:srgbClr val="376092"/>
                </a:solidFill>
                <a:latin typeface="Calibri" pitchFamily="34" charset="0"/>
                <a:cs typeface="Arial" charset="0"/>
              </a:defRPr>
            </a:lvl5pPr>
            <a:lvl6pPr marL="457200" algn="r" rtl="1" eaLnBrk="1" fontAlgn="base" hangingPunct="1">
              <a:spcBef>
                <a:spcPct val="0"/>
              </a:spcBef>
              <a:spcAft>
                <a:spcPct val="0"/>
              </a:spcAft>
              <a:defRPr sz="4400">
                <a:solidFill>
                  <a:srgbClr val="376092"/>
                </a:solidFill>
                <a:latin typeface="Calibri" pitchFamily="34" charset="0"/>
                <a:cs typeface="Arial" charset="0"/>
              </a:defRPr>
            </a:lvl6pPr>
            <a:lvl7pPr marL="914400" algn="r" rtl="1" eaLnBrk="1" fontAlgn="base" hangingPunct="1">
              <a:spcBef>
                <a:spcPct val="0"/>
              </a:spcBef>
              <a:spcAft>
                <a:spcPct val="0"/>
              </a:spcAft>
              <a:defRPr sz="4400">
                <a:solidFill>
                  <a:srgbClr val="376092"/>
                </a:solidFill>
                <a:latin typeface="Calibri" pitchFamily="34" charset="0"/>
                <a:cs typeface="Arial" charset="0"/>
              </a:defRPr>
            </a:lvl7pPr>
            <a:lvl8pPr marL="1371600" algn="r" rtl="1" eaLnBrk="1" fontAlgn="base" hangingPunct="1">
              <a:spcBef>
                <a:spcPct val="0"/>
              </a:spcBef>
              <a:spcAft>
                <a:spcPct val="0"/>
              </a:spcAft>
              <a:defRPr sz="4400">
                <a:solidFill>
                  <a:srgbClr val="376092"/>
                </a:solidFill>
                <a:latin typeface="Calibri" pitchFamily="34" charset="0"/>
                <a:cs typeface="Arial" charset="0"/>
              </a:defRPr>
            </a:lvl8pPr>
            <a:lvl9pPr marL="1828800" algn="r" rtl="1" eaLnBrk="1" fontAlgn="base" hangingPunct="1">
              <a:spcBef>
                <a:spcPct val="0"/>
              </a:spcBef>
              <a:spcAft>
                <a:spcPct val="0"/>
              </a:spcAft>
              <a:defRPr sz="4400">
                <a:solidFill>
                  <a:srgbClr val="376092"/>
                </a:solidFill>
                <a:latin typeface="Calibri" pitchFamily="34" charset="0"/>
                <a:cs typeface="Arial" charset="0"/>
              </a:defRPr>
            </a:lvl9pPr>
          </a:lstStyle>
          <a:p>
            <a:pPr marL="571500" indent="-571500" algn="just">
              <a:buFont typeface="Courier New" panose="02070309020205020404" pitchFamily="49" charset="0"/>
              <a:buChar char="o"/>
            </a:pPr>
            <a:r>
              <a:rPr lang="ar-SA" sz="2400" b="1" dirty="0">
                <a:solidFill>
                  <a:srgbClr val="013E36"/>
                </a:solidFill>
                <a:cs typeface="Akhbar MT" pitchFamily="2" charset="-78"/>
              </a:rPr>
              <a:t>البحوث المخططة والبحوث غير المخططة</a:t>
            </a:r>
          </a:p>
        </p:txBody>
      </p:sp>
      <p:sp>
        <p:nvSpPr>
          <p:cNvPr id="12" name="Title 4"/>
          <p:cNvSpPr txBox="1">
            <a:spLocks/>
          </p:cNvSpPr>
          <p:nvPr/>
        </p:nvSpPr>
        <p:spPr bwMode="auto">
          <a:xfrm>
            <a:off x="6654127" y="3786077"/>
            <a:ext cx="3135603" cy="1151223"/>
          </a:xfrm>
          <a:prstGeom prst="rect">
            <a:avLst/>
          </a:prstGeom>
          <a:noFill/>
          <a:ln w="9525">
            <a:solidFill>
              <a:schemeClr val="bg1"/>
            </a:solidFill>
            <a:miter lim="800000"/>
            <a:headEnd/>
            <a:tailEnd/>
          </a:ln>
        </p:spPr>
        <p:txBody>
          <a:bodyPr vert="horz" wrap="square" lIns="91440" tIns="45720" rIns="91440" bIns="45720" numCol="1" anchor="ctr" anchorCtr="0" compatLnSpc="1">
            <a:prstTxWarp prst="textNoShape">
              <a:avLst/>
            </a:prstTxWarp>
          </a:bodyPr>
          <a:lstStyle>
            <a:lvl1pPr algn="r" rtl="1" eaLnBrk="1" fontAlgn="base" hangingPunct="1">
              <a:spcBef>
                <a:spcPct val="0"/>
              </a:spcBef>
              <a:spcAft>
                <a:spcPct val="0"/>
              </a:spcAft>
              <a:defRPr sz="4400" kern="1200" baseline="0">
                <a:solidFill>
                  <a:srgbClr val="AD9968"/>
                </a:solidFill>
                <a:latin typeface="+mj-lt"/>
                <a:ea typeface="+mj-ea"/>
                <a:cs typeface="Arial" charset="0"/>
              </a:defRPr>
            </a:lvl1pPr>
            <a:lvl2pPr algn="r" rtl="1" eaLnBrk="1" fontAlgn="base" hangingPunct="1">
              <a:spcBef>
                <a:spcPct val="0"/>
              </a:spcBef>
              <a:spcAft>
                <a:spcPct val="0"/>
              </a:spcAft>
              <a:defRPr sz="4400">
                <a:solidFill>
                  <a:srgbClr val="376092"/>
                </a:solidFill>
                <a:latin typeface="Calibri" pitchFamily="34" charset="0"/>
                <a:cs typeface="Arial" charset="0"/>
              </a:defRPr>
            </a:lvl2pPr>
            <a:lvl3pPr algn="r" rtl="1" eaLnBrk="1" fontAlgn="base" hangingPunct="1">
              <a:spcBef>
                <a:spcPct val="0"/>
              </a:spcBef>
              <a:spcAft>
                <a:spcPct val="0"/>
              </a:spcAft>
              <a:defRPr sz="4400">
                <a:solidFill>
                  <a:srgbClr val="376092"/>
                </a:solidFill>
                <a:latin typeface="Calibri" pitchFamily="34" charset="0"/>
                <a:cs typeface="Arial" charset="0"/>
              </a:defRPr>
            </a:lvl3pPr>
            <a:lvl4pPr algn="r" rtl="1" eaLnBrk="1" fontAlgn="base" hangingPunct="1">
              <a:spcBef>
                <a:spcPct val="0"/>
              </a:spcBef>
              <a:spcAft>
                <a:spcPct val="0"/>
              </a:spcAft>
              <a:defRPr sz="4400">
                <a:solidFill>
                  <a:srgbClr val="376092"/>
                </a:solidFill>
                <a:latin typeface="Calibri" pitchFamily="34" charset="0"/>
                <a:cs typeface="Arial" charset="0"/>
              </a:defRPr>
            </a:lvl4pPr>
            <a:lvl5pPr algn="r" rtl="1" eaLnBrk="1" fontAlgn="base" hangingPunct="1">
              <a:spcBef>
                <a:spcPct val="0"/>
              </a:spcBef>
              <a:spcAft>
                <a:spcPct val="0"/>
              </a:spcAft>
              <a:defRPr sz="4400">
                <a:solidFill>
                  <a:srgbClr val="376092"/>
                </a:solidFill>
                <a:latin typeface="Calibri" pitchFamily="34" charset="0"/>
                <a:cs typeface="Arial" charset="0"/>
              </a:defRPr>
            </a:lvl5pPr>
            <a:lvl6pPr marL="457200" algn="r" rtl="1" eaLnBrk="1" fontAlgn="base" hangingPunct="1">
              <a:spcBef>
                <a:spcPct val="0"/>
              </a:spcBef>
              <a:spcAft>
                <a:spcPct val="0"/>
              </a:spcAft>
              <a:defRPr sz="4400">
                <a:solidFill>
                  <a:srgbClr val="376092"/>
                </a:solidFill>
                <a:latin typeface="Calibri" pitchFamily="34" charset="0"/>
                <a:cs typeface="Arial" charset="0"/>
              </a:defRPr>
            </a:lvl6pPr>
            <a:lvl7pPr marL="914400" algn="r" rtl="1" eaLnBrk="1" fontAlgn="base" hangingPunct="1">
              <a:spcBef>
                <a:spcPct val="0"/>
              </a:spcBef>
              <a:spcAft>
                <a:spcPct val="0"/>
              </a:spcAft>
              <a:defRPr sz="4400">
                <a:solidFill>
                  <a:srgbClr val="376092"/>
                </a:solidFill>
                <a:latin typeface="Calibri" pitchFamily="34" charset="0"/>
                <a:cs typeface="Arial" charset="0"/>
              </a:defRPr>
            </a:lvl7pPr>
            <a:lvl8pPr marL="1371600" algn="r" rtl="1" eaLnBrk="1" fontAlgn="base" hangingPunct="1">
              <a:spcBef>
                <a:spcPct val="0"/>
              </a:spcBef>
              <a:spcAft>
                <a:spcPct val="0"/>
              </a:spcAft>
              <a:defRPr sz="4400">
                <a:solidFill>
                  <a:srgbClr val="376092"/>
                </a:solidFill>
                <a:latin typeface="Calibri" pitchFamily="34" charset="0"/>
                <a:cs typeface="Arial" charset="0"/>
              </a:defRPr>
            </a:lvl8pPr>
            <a:lvl9pPr marL="1828800" algn="r" rtl="1" eaLnBrk="1" fontAlgn="base" hangingPunct="1">
              <a:spcBef>
                <a:spcPct val="0"/>
              </a:spcBef>
              <a:spcAft>
                <a:spcPct val="0"/>
              </a:spcAft>
              <a:defRPr sz="4400">
                <a:solidFill>
                  <a:srgbClr val="376092"/>
                </a:solidFill>
                <a:latin typeface="Calibri" pitchFamily="34" charset="0"/>
                <a:cs typeface="Arial" charset="0"/>
              </a:defRPr>
            </a:lvl9pPr>
          </a:lstStyle>
          <a:p>
            <a:pPr marL="571500" indent="-571500" algn="just">
              <a:buFont typeface="Courier New" panose="02070309020205020404" pitchFamily="49" charset="0"/>
              <a:buChar char="o"/>
            </a:pPr>
            <a:r>
              <a:rPr lang="ar-SA" sz="2400" b="1" dirty="0">
                <a:solidFill>
                  <a:srgbClr val="013E36"/>
                </a:solidFill>
                <a:cs typeface="Akhbar MT" pitchFamily="2" charset="-78"/>
              </a:rPr>
              <a:t>البحوث المخططة هي التي تجرى في بيئة اصطناعية معدة بعناية </a:t>
            </a:r>
          </a:p>
        </p:txBody>
      </p:sp>
      <p:sp>
        <p:nvSpPr>
          <p:cNvPr id="16" name="Title 4"/>
          <p:cNvSpPr txBox="1">
            <a:spLocks/>
          </p:cNvSpPr>
          <p:nvPr/>
        </p:nvSpPr>
        <p:spPr bwMode="auto">
          <a:xfrm>
            <a:off x="1712640" y="2055631"/>
            <a:ext cx="2886652" cy="504056"/>
          </a:xfrm>
          <a:prstGeom prst="rect">
            <a:avLst/>
          </a:prstGeom>
          <a:solidFill>
            <a:schemeClr val="bg2">
              <a:lumMod val="75000"/>
            </a:schemeClr>
          </a:solidFill>
          <a:ln w="9525">
            <a:solidFill>
              <a:schemeClr val="bg1"/>
            </a:solidFill>
            <a:miter lim="800000"/>
            <a:headEnd/>
            <a:tailEnd/>
          </a:ln>
        </p:spPr>
        <p:txBody>
          <a:bodyPr vert="horz" wrap="square" lIns="91440" tIns="45720" rIns="91440" bIns="45720" numCol="1" anchor="ctr" anchorCtr="0" compatLnSpc="1">
            <a:prstTxWarp prst="textNoShape">
              <a:avLst/>
            </a:prstTxWarp>
          </a:bodyPr>
          <a:lstStyle>
            <a:lvl1pPr algn="r" rtl="1" eaLnBrk="1" fontAlgn="base" hangingPunct="1">
              <a:spcBef>
                <a:spcPct val="0"/>
              </a:spcBef>
              <a:spcAft>
                <a:spcPct val="0"/>
              </a:spcAft>
              <a:defRPr sz="4400" kern="1200" baseline="0">
                <a:solidFill>
                  <a:srgbClr val="AD9968"/>
                </a:solidFill>
                <a:latin typeface="+mj-lt"/>
                <a:ea typeface="+mj-ea"/>
                <a:cs typeface="Arial" charset="0"/>
              </a:defRPr>
            </a:lvl1pPr>
            <a:lvl2pPr algn="r" rtl="1" eaLnBrk="1" fontAlgn="base" hangingPunct="1">
              <a:spcBef>
                <a:spcPct val="0"/>
              </a:spcBef>
              <a:spcAft>
                <a:spcPct val="0"/>
              </a:spcAft>
              <a:defRPr sz="4400">
                <a:solidFill>
                  <a:srgbClr val="376092"/>
                </a:solidFill>
                <a:latin typeface="Calibri" pitchFamily="34" charset="0"/>
                <a:cs typeface="Arial" charset="0"/>
              </a:defRPr>
            </a:lvl2pPr>
            <a:lvl3pPr algn="r" rtl="1" eaLnBrk="1" fontAlgn="base" hangingPunct="1">
              <a:spcBef>
                <a:spcPct val="0"/>
              </a:spcBef>
              <a:spcAft>
                <a:spcPct val="0"/>
              </a:spcAft>
              <a:defRPr sz="4400">
                <a:solidFill>
                  <a:srgbClr val="376092"/>
                </a:solidFill>
                <a:latin typeface="Calibri" pitchFamily="34" charset="0"/>
                <a:cs typeface="Arial" charset="0"/>
              </a:defRPr>
            </a:lvl3pPr>
            <a:lvl4pPr algn="r" rtl="1" eaLnBrk="1" fontAlgn="base" hangingPunct="1">
              <a:spcBef>
                <a:spcPct val="0"/>
              </a:spcBef>
              <a:spcAft>
                <a:spcPct val="0"/>
              </a:spcAft>
              <a:defRPr sz="4400">
                <a:solidFill>
                  <a:srgbClr val="376092"/>
                </a:solidFill>
                <a:latin typeface="Calibri" pitchFamily="34" charset="0"/>
                <a:cs typeface="Arial" charset="0"/>
              </a:defRPr>
            </a:lvl4pPr>
            <a:lvl5pPr algn="r" rtl="1" eaLnBrk="1" fontAlgn="base" hangingPunct="1">
              <a:spcBef>
                <a:spcPct val="0"/>
              </a:spcBef>
              <a:spcAft>
                <a:spcPct val="0"/>
              </a:spcAft>
              <a:defRPr sz="4400">
                <a:solidFill>
                  <a:srgbClr val="376092"/>
                </a:solidFill>
                <a:latin typeface="Calibri" pitchFamily="34" charset="0"/>
                <a:cs typeface="Arial" charset="0"/>
              </a:defRPr>
            </a:lvl5pPr>
            <a:lvl6pPr marL="457200" algn="r" rtl="1" eaLnBrk="1" fontAlgn="base" hangingPunct="1">
              <a:spcBef>
                <a:spcPct val="0"/>
              </a:spcBef>
              <a:spcAft>
                <a:spcPct val="0"/>
              </a:spcAft>
              <a:defRPr sz="4400">
                <a:solidFill>
                  <a:srgbClr val="376092"/>
                </a:solidFill>
                <a:latin typeface="Calibri" pitchFamily="34" charset="0"/>
                <a:cs typeface="Arial" charset="0"/>
              </a:defRPr>
            </a:lvl6pPr>
            <a:lvl7pPr marL="914400" algn="r" rtl="1" eaLnBrk="1" fontAlgn="base" hangingPunct="1">
              <a:spcBef>
                <a:spcPct val="0"/>
              </a:spcBef>
              <a:spcAft>
                <a:spcPct val="0"/>
              </a:spcAft>
              <a:defRPr sz="4400">
                <a:solidFill>
                  <a:srgbClr val="376092"/>
                </a:solidFill>
                <a:latin typeface="Calibri" pitchFamily="34" charset="0"/>
                <a:cs typeface="Arial" charset="0"/>
              </a:defRPr>
            </a:lvl7pPr>
            <a:lvl8pPr marL="1371600" algn="r" rtl="1" eaLnBrk="1" fontAlgn="base" hangingPunct="1">
              <a:spcBef>
                <a:spcPct val="0"/>
              </a:spcBef>
              <a:spcAft>
                <a:spcPct val="0"/>
              </a:spcAft>
              <a:defRPr sz="4400">
                <a:solidFill>
                  <a:srgbClr val="376092"/>
                </a:solidFill>
                <a:latin typeface="Calibri" pitchFamily="34" charset="0"/>
                <a:cs typeface="Arial" charset="0"/>
              </a:defRPr>
            </a:lvl8pPr>
            <a:lvl9pPr marL="1828800" algn="r" rtl="1" eaLnBrk="1" fontAlgn="base" hangingPunct="1">
              <a:spcBef>
                <a:spcPct val="0"/>
              </a:spcBef>
              <a:spcAft>
                <a:spcPct val="0"/>
              </a:spcAft>
              <a:defRPr sz="4400">
                <a:solidFill>
                  <a:srgbClr val="376092"/>
                </a:solidFill>
                <a:latin typeface="Calibri" pitchFamily="34" charset="0"/>
                <a:cs typeface="Arial" charset="0"/>
              </a:defRPr>
            </a:lvl9pPr>
          </a:lstStyle>
          <a:p>
            <a:pPr marL="571500" indent="-571500" algn="ctr">
              <a:buFont typeface="Courier New" panose="02070309020205020404" pitchFamily="49" charset="0"/>
              <a:buChar char="o"/>
            </a:pPr>
            <a:r>
              <a:rPr lang="ar-SA" sz="2800" b="1" dirty="0">
                <a:solidFill>
                  <a:srgbClr val="C00000"/>
                </a:solidFill>
                <a:cs typeface="Akhbar MT" pitchFamily="2" charset="-78"/>
              </a:rPr>
              <a:t>البحث ارتباطي</a:t>
            </a:r>
          </a:p>
        </p:txBody>
      </p:sp>
      <p:sp>
        <p:nvSpPr>
          <p:cNvPr id="20" name="Title 4"/>
          <p:cNvSpPr txBox="1">
            <a:spLocks/>
          </p:cNvSpPr>
          <p:nvPr/>
        </p:nvSpPr>
        <p:spPr bwMode="auto">
          <a:xfrm>
            <a:off x="6862906" y="2055631"/>
            <a:ext cx="2718048" cy="504056"/>
          </a:xfrm>
          <a:prstGeom prst="rect">
            <a:avLst/>
          </a:prstGeom>
          <a:solidFill>
            <a:schemeClr val="accent3">
              <a:lumMod val="75000"/>
            </a:schemeClr>
          </a:solidFill>
          <a:ln w="9525">
            <a:solidFill>
              <a:schemeClr val="bg1"/>
            </a:solidFill>
            <a:miter lim="800000"/>
            <a:headEnd/>
            <a:tailEnd/>
          </a:ln>
        </p:spPr>
        <p:txBody>
          <a:bodyPr vert="horz" wrap="square" lIns="91440" tIns="45720" rIns="91440" bIns="45720" numCol="1" anchor="ctr" anchorCtr="0" compatLnSpc="1">
            <a:prstTxWarp prst="textNoShape">
              <a:avLst/>
            </a:prstTxWarp>
          </a:bodyPr>
          <a:lstStyle>
            <a:lvl1pPr algn="r" rtl="1" eaLnBrk="1" fontAlgn="base" hangingPunct="1">
              <a:spcBef>
                <a:spcPct val="0"/>
              </a:spcBef>
              <a:spcAft>
                <a:spcPct val="0"/>
              </a:spcAft>
              <a:defRPr sz="4400" kern="1200" baseline="0">
                <a:solidFill>
                  <a:srgbClr val="AD9968"/>
                </a:solidFill>
                <a:latin typeface="+mj-lt"/>
                <a:ea typeface="+mj-ea"/>
                <a:cs typeface="Arial" charset="0"/>
              </a:defRPr>
            </a:lvl1pPr>
            <a:lvl2pPr algn="r" rtl="1" eaLnBrk="1" fontAlgn="base" hangingPunct="1">
              <a:spcBef>
                <a:spcPct val="0"/>
              </a:spcBef>
              <a:spcAft>
                <a:spcPct val="0"/>
              </a:spcAft>
              <a:defRPr sz="4400">
                <a:solidFill>
                  <a:srgbClr val="376092"/>
                </a:solidFill>
                <a:latin typeface="Calibri" pitchFamily="34" charset="0"/>
                <a:cs typeface="Arial" charset="0"/>
              </a:defRPr>
            </a:lvl2pPr>
            <a:lvl3pPr algn="r" rtl="1" eaLnBrk="1" fontAlgn="base" hangingPunct="1">
              <a:spcBef>
                <a:spcPct val="0"/>
              </a:spcBef>
              <a:spcAft>
                <a:spcPct val="0"/>
              </a:spcAft>
              <a:defRPr sz="4400">
                <a:solidFill>
                  <a:srgbClr val="376092"/>
                </a:solidFill>
                <a:latin typeface="Calibri" pitchFamily="34" charset="0"/>
                <a:cs typeface="Arial" charset="0"/>
              </a:defRPr>
            </a:lvl3pPr>
            <a:lvl4pPr algn="r" rtl="1" eaLnBrk="1" fontAlgn="base" hangingPunct="1">
              <a:spcBef>
                <a:spcPct val="0"/>
              </a:spcBef>
              <a:spcAft>
                <a:spcPct val="0"/>
              </a:spcAft>
              <a:defRPr sz="4400">
                <a:solidFill>
                  <a:srgbClr val="376092"/>
                </a:solidFill>
                <a:latin typeface="Calibri" pitchFamily="34" charset="0"/>
                <a:cs typeface="Arial" charset="0"/>
              </a:defRPr>
            </a:lvl4pPr>
            <a:lvl5pPr algn="r" rtl="1" eaLnBrk="1" fontAlgn="base" hangingPunct="1">
              <a:spcBef>
                <a:spcPct val="0"/>
              </a:spcBef>
              <a:spcAft>
                <a:spcPct val="0"/>
              </a:spcAft>
              <a:defRPr sz="4400">
                <a:solidFill>
                  <a:srgbClr val="376092"/>
                </a:solidFill>
                <a:latin typeface="Calibri" pitchFamily="34" charset="0"/>
                <a:cs typeface="Arial" charset="0"/>
              </a:defRPr>
            </a:lvl5pPr>
            <a:lvl6pPr marL="457200" algn="r" rtl="1" eaLnBrk="1" fontAlgn="base" hangingPunct="1">
              <a:spcBef>
                <a:spcPct val="0"/>
              </a:spcBef>
              <a:spcAft>
                <a:spcPct val="0"/>
              </a:spcAft>
              <a:defRPr sz="4400">
                <a:solidFill>
                  <a:srgbClr val="376092"/>
                </a:solidFill>
                <a:latin typeface="Calibri" pitchFamily="34" charset="0"/>
                <a:cs typeface="Arial" charset="0"/>
              </a:defRPr>
            </a:lvl6pPr>
            <a:lvl7pPr marL="914400" algn="r" rtl="1" eaLnBrk="1" fontAlgn="base" hangingPunct="1">
              <a:spcBef>
                <a:spcPct val="0"/>
              </a:spcBef>
              <a:spcAft>
                <a:spcPct val="0"/>
              </a:spcAft>
              <a:defRPr sz="4400">
                <a:solidFill>
                  <a:srgbClr val="376092"/>
                </a:solidFill>
                <a:latin typeface="Calibri" pitchFamily="34" charset="0"/>
                <a:cs typeface="Arial" charset="0"/>
              </a:defRPr>
            </a:lvl7pPr>
            <a:lvl8pPr marL="1371600" algn="r" rtl="1" eaLnBrk="1" fontAlgn="base" hangingPunct="1">
              <a:spcBef>
                <a:spcPct val="0"/>
              </a:spcBef>
              <a:spcAft>
                <a:spcPct val="0"/>
              </a:spcAft>
              <a:defRPr sz="4400">
                <a:solidFill>
                  <a:srgbClr val="376092"/>
                </a:solidFill>
                <a:latin typeface="Calibri" pitchFamily="34" charset="0"/>
                <a:cs typeface="Arial" charset="0"/>
              </a:defRPr>
            </a:lvl8pPr>
            <a:lvl9pPr marL="1828800" algn="r" rtl="1" eaLnBrk="1" fontAlgn="base" hangingPunct="1">
              <a:spcBef>
                <a:spcPct val="0"/>
              </a:spcBef>
              <a:spcAft>
                <a:spcPct val="0"/>
              </a:spcAft>
              <a:defRPr sz="4400">
                <a:solidFill>
                  <a:srgbClr val="376092"/>
                </a:solidFill>
                <a:latin typeface="Calibri" pitchFamily="34" charset="0"/>
                <a:cs typeface="Arial" charset="0"/>
              </a:defRPr>
            </a:lvl9pPr>
          </a:lstStyle>
          <a:p>
            <a:pPr marL="571500" indent="-571500" algn="ctr">
              <a:buFont typeface="Courier New" panose="02070309020205020404" pitchFamily="49" charset="0"/>
              <a:buChar char="o"/>
            </a:pPr>
            <a:r>
              <a:rPr lang="ar-SA" sz="2800" b="1" dirty="0">
                <a:solidFill>
                  <a:srgbClr val="C00000"/>
                </a:solidFill>
                <a:cs typeface="Akhbar MT" pitchFamily="2" charset="-78"/>
              </a:rPr>
              <a:t>البحث سببي</a:t>
            </a:r>
          </a:p>
        </p:txBody>
      </p:sp>
      <p:sp>
        <p:nvSpPr>
          <p:cNvPr id="21" name="Title 4"/>
          <p:cNvSpPr txBox="1">
            <a:spLocks/>
          </p:cNvSpPr>
          <p:nvPr/>
        </p:nvSpPr>
        <p:spPr bwMode="auto">
          <a:xfrm>
            <a:off x="2000672" y="4109660"/>
            <a:ext cx="2863681" cy="504056"/>
          </a:xfrm>
          <a:prstGeom prst="rect">
            <a:avLst/>
          </a:prstGeom>
          <a:noFill/>
          <a:ln w="9525">
            <a:solidFill>
              <a:schemeClr val="bg1"/>
            </a:solidFill>
            <a:miter lim="800000"/>
            <a:headEnd/>
            <a:tailEnd/>
          </a:ln>
        </p:spPr>
        <p:txBody>
          <a:bodyPr vert="horz" wrap="square" lIns="91440" tIns="45720" rIns="91440" bIns="45720" numCol="1" anchor="ctr" anchorCtr="0" compatLnSpc="1">
            <a:prstTxWarp prst="textNoShape">
              <a:avLst/>
            </a:prstTxWarp>
          </a:bodyPr>
          <a:lstStyle>
            <a:lvl1pPr algn="r" rtl="1" eaLnBrk="1" fontAlgn="base" hangingPunct="1">
              <a:spcBef>
                <a:spcPct val="0"/>
              </a:spcBef>
              <a:spcAft>
                <a:spcPct val="0"/>
              </a:spcAft>
              <a:defRPr sz="4400" kern="1200" baseline="0">
                <a:solidFill>
                  <a:srgbClr val="AD9968"/>
                </a:solidFill>
                <a:latin typeface="+mj-lt"/>
                <a:ea typeface="+mj-ea"/>
                <a:cs typeface="Arial" charset="0"/>
              </a:defRPr>
            </a:lvl1pPr>
            <a:lvl2pPr algn="r" rtl="1" eaLnBrk="1" fontAlgn="base" hangingPunct="1">
              <a:spcBef>
                <a:spcPct val="0"/>
              </a:spcBef>
              <a:spcAft>
                <a:spcPct val="0"/>
              </a:spcAft>
              <a:defRPr sz="4400">
                <a:solidFill>
                  <a:srgbClr val="376092"/>
                </a:solidFill>
                <a:latin typeface="Calibri" pitchFamily="34" charset="0"/>
                <a:cs typeface="Arial" charset="0"/>
              </a:defRPr>
            </a:lvl2pPr>
            <a:lvl3pPr algn="r" rtl="1" eaLnBrk="1" fontAlgn="base" hangingPunct="1">
              <a:spcBef>
                <a:spcPct val="0"/>
              </a:spcBef>
              <a:spcAft>
                <a:spcPct val="0"/>
              </a:spcAft>
              <a:defRPr sz="4400">
                <a:solidFill>
                  <a:srgbClr val="376092"/>
                </a:solidFill>
                <a:latin typeface="Calibri" pitchFamily="34" charset="0"/>
                <a:cs typeface="Arial" charset="0"/>
              </a:defRPr>
            </a:lvl3pPr>
            <a:lvl4pPr algn="r" rtl="1" eaLnBrk="1" fontAlgn="base" hangingPunct="1">
              <a:spcBef>
                <a:spcPct val="0"/>
              </a:spcBef>
              <a:spcAft>
                <a:spcPct val="0"/>
              </a:spcAft>
              <a:defRPr sz="4400">
                <a:solidFill>
                  <a:srgbClr val="376092"/>
                </a:solidFill>
                <a:latin typeface="Calibri" pitchFamily="34" charset="0"/>
                <a:cs typeface="Arial" charset="0"/>
              </a:defRPr>
            </a:lvl4pPr>
            <a:lvl5pPr algn="r" rtl="1" eaLnBrk="1" fontAlgn="base" hangingPunct="1">
              <a:spcBef>
                <a:spcPct val="0"/>
              </a:spcBef>
              <a:spcAft>
                <a:spcPct val="0"/>
              </a:spcAft>
              <a:defRPr sz="4400">
                <a:solidFill>
                  <a:srgbClr val="376092"/>
                </a:solidFill>
                <a:latin typeface="Calibri" pitchFamily="34" charset="0"/>
                <a:cs typeface="Arial" charset="0"/>
              </a:defRPr>
            </a:lvl5pPr>
            <a:lvl6pPr marL="457200" algn="r" rtl="1" eaLnBrk="1" fontAlgn="base" hangingPunct="1">
              <a:spcBef>
                <a:spcPct val="0"/>
              </a:spcBef>
              <a:spcAft>
                <a:spcPct val="0"/>
              </a:spcAft>
              <a:defRPr sz="4400">
                <a:solidFill>
                  <a:srgbClr val="376092"/>
                </a:solidFill>
                <a:latin typeface="Calibri" pitchFamily="34" charset="0"/>
                <a:cs typeface="Arial" charset="0"/>
              </a:defRPr>
            </a:lvl6pPr>
            <a:lvl7pPr marL="914400" algn="r" rtl="1" eaLnBrk="1" fontAlgn="base" hangingPunct="1">
              <a:spcBef>
                <a:spcPct val="0"/>
              </a:spcBef>
              <a:spcAft>
                <a:spcPct val="0"/>
              </a:spcAft>
              <a:defRPr sz="4400">
                <a:solidFill>
                  <a:srgbClr val="376092"/>
                </a:solidFill>
                <a:latin typeface="Calibri" pitchFamily="34" charset="0"/>
                <a:cs typeface="Arial" charset="0"/>
              </a:defRPr>
            </a:lvl7pPr>
            <a:lvl8pPr marL="1371600" algn="r" rtl="1" eaLnBrk="1" fontAlgn="base" hangingPunct="1">
              <a:spcBef>
                <a:spcPct val="0"/>
              </a:spcBef>
              <a:spcAft>
                <a:spcPct val="0"/>
              </a:spcAft>
              <a:defRPr sz="4400">
                <a:solidFill>
                  <a:srgbClr val="376092"/>
                </a:solidFill>
                <a:latin typeface="Calibri" pitchFamily="34" charset="0"/>
                <a:cs typeface="Arial" charset="0"/>
              </a:defRPr>
            </a:lvl8pPr>
            <a:lvl9pPr marL="1828800" algn="r" rtl="1" eaLnBrk="1" fontAlgn="base" hangingPunct="1">
              <a:spcBef>
                <a:spcPct val="0"/>
              </a:spcBef>
              <a:spcAft>
                <a:spcPct val="0"/>
              </a:spcAft>
              <a:defRPr sz="4400">
                <a:solidFill>
                  <a:srgbClr val="376092"/>
                </a:solidFill>
                <a:latin typeface="Calibri" pitchFamily="34" charset="0"/>
                <a:cs typeface="Arial" charset="0"/>
              </a:defRPr>
            </a:lvl9pPr>
          </a:lstStyle>
          <a:p>
            <a:pPr marL="571500" indent="-571500" algn="just">
              <a:buFont typeface="Courier New" panose="02070309020205020404" pitchFamily="49" charset="0"/>
              <a:buChar char="o"/>
            </a:pPr>
            <a:r>
              <a:rPr lang="ar-SA" sz="2400" b="1" dirty="0">
                <a:solidFill>
                  <a:srgbClr val="013E36"/>
                </a:solidFill>
                <a:cs typeface="Akhbar MT" pitchFamily="2" charset="-78"/>
              </a:rPr>
              <a:t>البحوث غير المخططة وهي التي تجرى في بيئة طبيعية</a:t>
            </a:r>
          </a:p>
        </p:txBody>
      </p:sp>
      <p:cxnSp>
        <p:nvCxnSpPr>
          <p:cNvPr id="5" name="Straight Arrow Connector 4"/>
          <p:cNvCxnSpPr/>
          <p:nvPr/>
        </p:nvCxnSpPr>
        <p:spPr>
          <a:xfrm>
            <a:off x="8121352" y="2636912"/>
            <a:ext cx="432048" cy="1149851"/>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2" name="Title 4"/>
          <p:cNvSpPr txBox="1">
            <a:spLocks/>
          </p:cNvSpPr>
          <p:nvPr/>
        </p:nvSpPr>
        <p:spPr bwMode="auto">
          <a:xfrm>
            <a:off x="5601073" y="5077132"/>
            <a:ext cx="4188658" cy="576087"/>
          </a:xfrm>
          <a:prstGeom prst="rect">
            <a:avLst/>
          </a:prstGeom>
          <a:noFill/>
          <a:ln w="9525">
            <a:solidFill>
              <a:srgbClr val="00B050"/>
            </a:solidFill>
            <a:miter lim="800000"/>
            <a:headEnd/>
            <a:tailEnd/>
          </a:ln>
        </p:spPr>
        <p:txBody>
          <a:bodyPr vert="horz" wrap="square" lIns="91440" tIns="45720" rIns="91440" bIns="45720" numCol="1" anchor="ctr" anchorCtr="0" compatLnSpc="1">
            <a:prstTxWarp prst="textNoShape">
              <a:avLst/>
            </a:prstTxWarp>
          </a:bodyPr>
          <a:lstStyle>
            <a:lvl1pPr algn="r" rtl="1" eaLnBrk="1" fontAlgn="base" hangingPunct="1">
              <a:spcBef>
                <a:spcPct val="0"/>
              </a:spcBef>
              <a:spcAft>
                <a:spcPct val="0"/>
              </a:spcAft>
              <a:defRPr sz="4400" kern="1200" baseline="0">
                <a:solidFill>
                  <a:srgbClr val="AD9968"/>
                </a:solidFill>
                <a:latin typeface="+mj-lt"/>
                <a:ea typeface="+mj-ea"/>
                <a:cs typeface="Arial" charset="0"/>
              </a:defRPr>
            </a:lvl1pPr>
            <a:lvl2pPr algn="r" rtl="1" eaLnBrk="1" fontAlgn="base" hangingPunct="1">
              <a:spcBef>
                <a:spcPct val="0"/>
              </a:spcBef>
              <a:spcAft>
                <a:spcPct val="0"/>
              </a:spcAft>
              <a:defRPr sz="4400">
                <a:solidFill>
                  <a:srgbClr val="376092"/>
                </a:solidFill>
                <a:latin typeface="Calibri" pitchFamily="34" charset="0"/>
                <a:cs typeface="Arial" charset="0"/>
              </a:defRPr>
            </a:lvl2pPr>
            <a:lvl3pPr algn="r" rtl="1" eaLnBrk="1" fontAlgn="base" hangingPunct="1">
              <a:spcBef>
                <a:spcPct val="0"/>
              </a:spcBef>
              <a:spcAft>
                <a:spcPct val="0"/>
              </a:spcAft>
              <a:defRPr sz="4400">
                <a:solidFill>
                  <a:srgbClr val="376092"/>
                </a:solidFill>
                <a:latin typeface="Calibri" pitchFamily="34" charset="0"/>
                <a:cs typeface="Arial" charset="0"/>
              </a:defRPr>
            </a:lvl3pPr>
            <a:lvl4pPr algn="r" rtl="1" eaLnBrk="1" fontAlgn="base" hangingPunct="1">
              <a:spcBef>
                <a:spcPct val="0"/>
              </a:spcBef>
              <a:spcAft>
                <a:spcPct val="0"/>
              </a:spcAft>
              <a:defRPr sz="4400">
                <a:solidFill>
                  <a:srgbClr val="376092"/>
                </a:solidFill>
                <a:latin typeface="Calibri" pitchFamily="34" charset="0"/>
                <a:cs typeface="Arial" charset="0"/>
              </a:defRPr>
            </a:lvl4pPr>
            <a:lvl5pPr algn="r" rtl="1" eaLnBrk="1" fontAlgn="base" hangingPunct="1">
              <a:spcBef>
                <a:spcPct val="0"/>
              </a:spcBef>
              <a:spcAft>
                <a:spcPct val="0"/>
              </a:spcAft>
              <a:defRPr sz="4400">
                <a:solidFill>
                  <a:srgbClr val="376092"/>
                </a:solidFill>
                <a:latin typeface="Calibri" pitchFamily="34" charset="0"/>
                <a:cs typeface="Arial" charset="0"/>
              </a:defRPr>
            </a:lvl5pPr>
            <a:lvl6pPr marL="457200" algn="r" rtl="1" eaLnBrk="1" fontAlgn="base" hangingPunct="1">
              <a:spcBef>
                <a:spcPct val="0"/>
              </a:spcBef>
              <a:spcAft>
                <a:spcPct val="0"/>
              </a:spcAft>
              <a:defRPr sz="4400">
                <a:solidFill>
                  <a:srgbClr val="376092"/>
                </a:solidFill>
                <a:latin typeface="Calibri" pitchFamily="34" charset="0"/>
                <a:cs typeface="Arial" charset="0"/>
              </a:defRPr>
            </a:lvl6pPr>
            <a:lvl7pPr marL="914400" algn="r" rtl="1" eaLnBrk="1" fontAlgn="base" hangingPunct="1">
              <a:spcBef>
                <a:spcPct val="0"/>
              </a:spcBef>
              <a:spcAft>
                <a:spcPct val="0"/>
              </a:spcAft>
              <a:defRPr sz="4400">
                <a:solidFill>
                  <a:srgbClr val="376092"/>
                </a:solidFill>
                <a:latin typeface="Calibri" pitchFamily="34" charset="0"/>
                <a:cs typeface="Arial" charset="0"/>
              </a:defRPr>
            </a:lvl7pPr>
            <a:lvl8pPr marL="1371600" algn="r" rtl="1" eaLnBrk="1" fontAlgn="base" hangingPunct="1">
              <a:spcBef>
                <a:spcPct val="0"/>
              </a:spcBef>
              <a:spcAft>
                <a:spcPct val="0"/>
              </a:spcAft>
              <a:defRPr sz="4400">
                <a:solidFill>
                  <a:srgbClr val="376092"/>
                </a:solidFill>
                <a:latin typeface="Calibri" pitchFamily="34" charset="0"/>
                <a:cs typeface="Arial" charset="0"/>
              </a:defRPr>
            </a:lvl8pPr>
            <a:lvl9pPr marL="1828800" algn="r" rtl="1" eaLnBrk="1" fontAlgn="base" hangingPunct="1">
              <a:spcBef>
                <a:spcPct val="0"/>
              </a:spcBef>
              <a:spcAft>
                <a:spcPct val="0"/>
              </a:spcAft>
              <a:defRPr sz="4400">
                <a:solidFill>
                  <a:srgbClr val="376092"/>
                </a:solidFill>
                <a:latin typeface="Calibri" pitchFamily="34" charset="0"/>
                <a:cs typeface="Arial" charset="0"/>
              </a:defRPr>
            </a:lvl9pPr>
          </a:lstStyle>
          <a:p>
            <a:pPr marL="571500" indent="-571500" algn="just">
              <a:buFont typeface="Courier New" panose="02070309020205020404" pitchFamily="49" charset="0"/>
              <a:buChar char="o"/>
            </a:pPr>
            <a:r>
              <a:rPr lang="ar-SA" sz="2400" b="1" dirty="0">
                <a:solidFill>
                  <a:srgbClr val="013E36"/>
                </a:solidFill>
                <a:cs typeface="Akhbar MT" pitchFamily="2" charset="-78"/>
              </a:rPr>
              <a:t>تسمى بالتجارب الميدانية</a:t>
            </a:r>
          </a:p>
        </p:txBody>
      </p:sp>
      <p:sp>
        <p:nvSpPr>
          <p:cNvPr id="23" name="Title 4"/>
          <p:cNvSpPr txBox="1">
            <a:spLocks/>
          </p:cNvSpPr>
          <p:nvPr/>
        </p:nvSpPr>
        <p:spPr bwMode="auto">
          <a:xfrm>
            <a:off x="911154" y="5636107"/>
            <a:ext cx="3927691" cy="720103"/>
          </a:xfrm>
          <a:prstGeom prst="rect">
            <a:avLst/>
          </a:prstGeom>
          <a:noFill/>
          <a:ln w="9525">
            <a:solidFill>
              <a:srgbClr val="0070C0"/>
            </a:solidFill>
            <a:miter lim="800000"/>
            <a:headEnd/>
            <a:tailEnd/>
          </a:ln>
        </p:spPr>
        <p:txBody>
          <a:bodyPr vert="horz" wrap="square" lIns="91440" tIns="45720" rIns="91440" bIns="45720" numCol="1" anchor="ctr" anchorCtr="0" compatLnSpc="1">
            <a:prstTxWarp prst="textNoShape">
              <a:avLst/>
            </a:prstTxWarp>
          </a:bodyPr>
          <a:lstStyle>
            <a:lvl1pPr algn="r" rtl="1" eaLnBrk="1" fontAlgn="base" hangingPunct="1">
              <a:spcBef>
                <a:spcPct val="0"/>
              </a:spcBef>
              <a:spcAft>
                <a:spcPct val="0"/>
              </a:spcAft>
              <a:defRPr sz="4400" kern="1200" baseline="0">
                <a:solidFill>
                  <a:srgbClr val="AD9968"/>
                </a:solidFill>
                <a:latin typeface="+mj-lt"/>
                <a:ea typeface="+mj-ea"/>
                <a:cs typeface="Arial" charset="0"/>
              </a:defRPr>
            </a:lvl1pPr>
            <a:lvl2pPr algn="r" rtl="1" eaLnBrk="1" fontAlgn="base" hangingPunct="1">
              <a:spcBef>
                <a:spcPct val="0"/>
              </a:spcBef>
              <a:spcAft>
                <a:spcPct val="0"/>
              </a:spcAft>
              <a:defRPr sz="4400">
                <a:solidFill>
                  <a:srgbClr val="376092"/>
                </a:solidFill>
                <a:latin typeface="Calibri" pitchFamily="34" charset="0"/>
                <a:cs typeface="Arial" charset="0"/>
              </a:defRPr>
            </a:lvl2pPr>
            <a:lvl3pPr algn="r" rtl="1" eaLnBrk="1" fontAlgn="base" hangingPunct="1">
              <a:spcBef>
                <a:spcPct val="0"/>
              </a:spcBef>
              <a:spcAft>
                <a:spcPct val="0"/>
              </a:spcAft>
              <a:defRPr sz="4400">
                <a:solidFill>
                  <a:srgbClr val="376092"/>
                </a:solidFill>
                <a:latin typeface="Calibri" pitchFamily="34" charset="0"/>
                <a:cs typeface="Arial" charset="0"/>
              </a:defRPr>
            </a:lvl3pPr>
            <a:lvl4pPr algn="r" rtl="1" eaLnBrk="1" fontAlgn="base" hangingPunct="1">
              <a:spcBef>
                <a:spcPct val="0"/>
              </a:spcBef>
              <a:spcAft>
                <a:spcPct val="0"/>
              </a:spcAft>
              <a:defRPr sz="4400">
                <a:solidFill>
                  <a:srgbClr val="376092"/>
                </a:solidFill>
                <a:latin typeface="Calibri" pitchFamily="34" charset="0"/>
                <a:cs typeface="Arial" charset="0"/>
              </a:defRPr>
            </a:lvl4pPr>
            <a:lvl5pPr algn="r" rtl="1" eaLnBrk="1" fontAlgn="base" hangingPunct="1">
              <a:spcBef>
                <a:spcPct val="0"/>
              </a:spcBef>
              <a:spcAft>
                <a:spcPct val="0"/>
              </a:spcAft>
              <a:defRPr sz="4400">
                <a:solidFill>
                  <a:srgbClr val="376092"/>
                </a:solidFill>
                <a:latin typeface="Calibri" pitchFamily="34" charset="0"/>
                <a:cs typeface="Arial" charset="0"/>
              </a:defRPr>
            </a:lvl5pPr>
            <a:lvl6pPr marL="457200" algn="r" rtl="1" eaLnBrk="1" fontAlgn="base" hangingPunct="1">
              <a:spcBef>
                <a:spcPct val="0"/>
              </a:spcBef>
              <a:spcAft>
                <a:spcPct val="0"/>
              </a:spcAft>
              <a:defRPr sz="4400">
                <a:solidFill>
                  <a:srgbClr val="376092"/>
                </a:solidFill>
                <a:latin typeface="Calibri" pitchFamily="34" charset="0"/>
                <a:cs typeface="Arial" charset="0"/>
              </a:defRPr>
            </a:lvl6pPr>
            <a:lvl7pPr marL="914400" algn="r" rtl="1" eaLnBrk="1" fontAlgn="base" hangingPunct="1">
              <a:spcBef>
                <a:spcPct val="0"/>
              </a:spcBef>
              <a:spcAft>
                <a:spcPct val="0"/>
              </a:spcAft>
              <a:defRPr sz="4400">
                <a:solidFill>
                  <a:srgbClr val="376092"/>
                </a:solidFill>
                <a:latin typeface="Calibri" pitchFamily="34" charset="0"/>
                <a:cs typeface="Arial" charset="0"/>
              </a:defRPr>
            </a:lvl7pPr>
            <a:lvl8pPr marL="1371600" algn="r" rtl="1" eaLnBrk="1" fontAlgn="base" hangingPunct="1">
              <a:spcBef>
                <a:spcPct val="0"/>
              </a:spcBef>
              <a:spcAft>
                <a:spcPct val="0"/>
              </a:spcAft>
              <a:defRPr sz="4400">
                <a:solidFill>
                  <a:srgbClr val="376092"/>
                </a:solidFill>
                <a:latin typeface="Calibri" pitchFamily="34" charset="0"/>
                <a:cs typeface="Arial" charset="0"/>
              </a:defRPr>
            </a:lvl8pPr>
            <a:lvl9pPr marL="1828800" algn="r" rtl="1" eaLnBrk="1" fontAlgn="base" hangingPunct="1">
              <a:spcBef>
                <a:spcPct val="0"/>
              </a:spcBef>
              <a:spcAft>
                <a:spcPct val="0"/>
              </a:spcAft>
              <a:defRPr sz="4400">
                <a:solidFill>
                  <a:srgbClr val="376092"/>
                </a:solidFill>
                <a:latin typeface="Calibri" pitchFamily="34" charset="0"/>
                <a:cs typeface="Arial" charset="0"/>
              </a:defRPr>
            </a:lvl9pPr>
          </a:lstStyle>
          <a:p>
            <a:pPr marL="571500" indent="-571500" algn="just">
              <a:buFont typeface="Courier New" panose="02070309020205020404" pitchFamily="49" charset="0"/>
              <a:buChar char="o"/>
            </a:pPr>
            <a:r>
              <a:rPr lang="ar-SA" sz="2400" b="1" dirty="0">
                <a:solidFill>
                  <a:srgbClr val="013E36"/>
                </a:solidFill>
                <a:cs typeface="Akhbar MT" pitchFamily="2" charset="-78"/>
              </a:rPr>
              <a:t>تسمى بالبحوث الميدانية</a:t>
            </a:r>
          </a:p>
        </p:txBody>
      </p:sp>
      <p:cxnSp>
        <p:nvCxnSpPr>
          <p:cNvPr id="24" name="Straight Arrow Connector 23"/>
          <p:cNvCxnSpPr/>
          <p:nvPr/>
        </p:nvCxnSpPr>
        <p:spPr>
          <a:xfrm>
            <a:off x="2939942" y="2636912"/>
            <a:ext cx="432048" cy="1149851"/>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46506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80">
                                          <p:stCondLst>
                                            <p:cond delay="0"/>
                                          </p:stCondLst>
                                        </p:cTn>
                                        <p:tgtEl>
                                          <p:spTgt spid="6"/>
                                        </p:tgtEl>
                                      </p:cBhvr>
                                    </p:animEffect>
                                    <p:anim calcmode="lin" valueType="num">
                                      <p:cBhvr>
                                        <p:cTn id="8"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13" dur="26">
                                          <p:stCondLst>
                                            <p:cond delay="650"/>
                                          </p:stCondLst>
                                        </p:cTn>
                                        <p:tgtEl>
                                          <p:spTgt spid="6"/>
                                        </p:tgtEl>
                                      </p:cBhvr>
                                      <p:to x="100000" y="60000"/>
                                    </p:animScale>
                                    <p:animScale>
                                      <p:cBhvr>
                                        <p:cTn id="14" dur="166" decel="50000">
                                          <p:stCondLst>
                                            <p:cond delay="676"/>
                                          </p:stCondLst>
                                        </p:cTn>
                                        <p:tgtEl>
                                          <p:spTgt spid="6"/>
                                        </p:tgtEl>
                                      </p:cBhvr>
                                      <p:to x="100000" y="100000"/>
                                    </p:animScale>
                                    <p:animScale>
                                      <p:cBhvr>
                                        <p:cTn id="15" dur="26">
                                          <p:stCondLst>
                                            <p:cond delay="1312"/>
                                          </p:stCondLst>
                                        </p:cTn>
                                        <p:tgtEl>
                                          <p:spTgt spid="6"/>
                                        </p:tgtEl>
                                      </p:cBhvr>
                                      <p:to x="100000" y="80000"/>
                                    </p:animScale>
                                    <p:animScale>
                                      <p:cBhvr>
                                        <p:cTn id="16" dur="166" decel="50000">
                                          <p:stCondLst>
                                            <p:cond delay="1338"/>
                                          </p:stCondLst>
                                        </p:cTn>
                                        <p:tgtEl>
                                          <p:spTgt spid="6"/>
                                        </p:tgtEl>
                                      </p:cBhvr>
                                      <p:to x="100000" y="100000"/>
                                    </p:animScale>
                                    <p:animScale>
                                      <p:cBhvr>
                                        <p:cTn id="17" dur="26">
                                          <p:stCondLst>
                                            <p:cond delay="1642"/>
                                          </p:stCondLst>
                                        </p:cTn>
                                        <p:tgtEl>
                                          <p:spTgt spid="6"/>
                                        </p:tgtEl>
                                      </p:cBhvr>
                                      <p:to x="100000" y="90000"/>
                                    </p:animScale>
                                    <p:animScale>
                                      <p:cBhvr>
                                        <p:cTn id="18" dur="166" decel="50000">
                                          <p:stCondLst>
                                            <p:cond delay="1668"/>
                                          </p:stCondLst>
                                        </p:cTn>
                                        <p:tgtEl>
                                          <p:spTgt spid="6"/>
                                        </p:tgtEl>
                                      </p:cBhvr>
                                      <p:to x="100000" y="100000"/>
                                    </p:animScale>
                                    <p:animScale>
                                      <p:cBhvr>
                                        <p:cTn id="19" dur="26">
                                          <p:stCondLst>
                                            <p:cond delay="1808"/>
                                          </p:stCondLst>
                                        </p:cTn>
                                        <p:tgtEl>
                                          <p:spTgt spid="6"/>
                                        </p:tgtEl>
                                      </p:cBhvr>
                                      <p:to x="100000" y="95000"/>
                                    </p:animScale>
                                    <p:animScale>
                                      <p:cBhvr>
                                        <p:cTn id="20" dur="166" decel="50000">
                                          <p:stCondLst>
                                            <p:cond delay="1834"/>
                                          </p:stCondLst>
                                        </p:cTn>
                                        <p:tgtEl>
                                          <p:spTgt spid="6"/>
                                        </p:tgtEl>
                                      </p:cBhvr>
                                      <p:to x="100000" y="100000"/>
                                    </p:animScale>
                                  </p:childTnLst>
                                </p:cTn>
                              </p:par>
                              <p:par>
                                <p:cTn id="21" presetID="26" presetClass="entr" presetSubtype="0" fill="hold" grpId="0" nodeType="with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wipe(down)">
                                      <p:cBhvr>
                                        <p:cTn id="23" dur="580">
                                          <p:stCondLst>
                                            <p:cond delay="0"/>
                                          </p:stCondLst>
                                        </p:cTn>
                                        <p:tgtEl>
                                          <p:spTgt spid="10"/>
                                        </p:tgtEl>
                                      </p:cBhvr>
                                    </p:animEffect>
                                    <p:anim calcmode="lin" valueType="num">
                                      <p:cBhvr>
                                        <p:cTn id="24" dur="1822"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10"/>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10"/>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10"/>
                                        </p:tgtEl>
                                        <p:attrNameLst>
                                          <p:attrName>ppt_y</p:attrName>
                                        </p:attrNameLst>
                                      </p:cBhvr>
                                      <p:tavLst>
                                        <p:tav tm="0" fmla="#ppt_y-sin(pi*$)/81">
                                          <p:val>
                                            <p:fltVal val="0"/>
                                          </p:val>
                                        </p:tav>
                                        <p:tav tm="100000">
                                          <p:val>
                                            <p:fltVal val="1"/>
                                          </p:val>
                                        </p:tav>
                                      </p:tavLst>
                                    </p:anim>
                                    <p:animScale>
                                      <p:cBhvr>
                                        <p:cTn id="29" dur="26">
                                          <p:stCondLst>
                                            <p:cond delay="650"/>
                                          </p:stCondLst>
                                        </p:cTn>
                                        <p:tgtEl>
                                          <p:spTgt spid="10"/>
                                        </p:tgtEl>
                                      </p:cBhvr>
                                      <p:to x="100000" y="60000"/>
                                    </p:animScale>
                                    <p:animScale>
                                      <p:cBhvr>
                                        <p:cTn id="30" dur="166" decel="50000">
                                          <p:stCondLst>
                                            <p:cond delay="676"/>
                                          </p:stCondLst>
                                        </p:cTn>
                                        <p:tgtEl>
                                          <p:spTgt spid="10"/>
                                        </p:tgtEl>
                                      </p:cBhvr>
                                      <p:to x="100000" y="100000"/>
                                    </p:animScale>
                                    <p:animScale>
                                      <p:cBhvr>
                                        <p:cTn id="31" dur="26">
                                          <p:stCondLst>
                                            <p:cond delay="1312"/>
                                          </p:stCondLst>
                                        </p:cTn>
                                        <p:tgtEl>
                                          <p:spTgt spid="10"/>
                                        </p:tgtEl>
                                      </p:cBhvr>
                                      <p:to x="100000" y="80000"/>
                                    </p:animScale>
                                    <p:animScale>
                                      <p:cBhvr>
                                        <p:cTn id="32" dur="166" decel="50000">
                                          <p:stCondLst>
                                            <p:cond delay="1338"/>
                                          </p:stCondLst>
                                        </p:cTn>
                                        <p:tgtEl>
                                          <p:spTgt spid="10"/>
                                        </p:tgtEl>
                                      </p:cBhvr>
                                      <p:to x="100000" y="100000"/>
                                    </p:animScale>
                                    <p:animScale>
                                      <p:cBhvr>
                                        <p:cTn id="33" dur="26">
                                          <p:stCondLst>
                                            <p:cond delay="1642"/>
                                          </p:stCondLst>
                                        </p:cTn>
                                        <p:tgtEl>
                                          <p:spTgt spid="10"/>
                                        </p:tgtEl>
                                      </p:cBhvr>
                                      <p:to x="100000" y="90000"/>
                                    </p:animScale>
                                    <p:animScale>
                                      <p:cBhvr>
                                        <p:cTn id="34" dur="166" decel="50000">
                                          <p:stCondLst>
                                            <p:cond delay="1668"/>
                                          </p:stCondLst>
                                        </p:cTn>
                                        <p:tgtEl>
                                          <p:spTgt spid="10"/>
                                        </p:tgtEl>
                                      </p:cBhvr>
                                      <p:to x="100000" y="100000"/>
                                    </p:animScale>
                                    <p:animScale>
                                      <p:cBhvr>
                                        <p:cTn id="35" dur="26">
                                          <p:stCondLst>
                                            <p:cond delay="1808"/>
                                          </p:stCondLst>
                                        </p:cTn>
                                        <p:tgtEl>
                                          <p:spTgt spid="10"/>
                                        </p:tgtEl>
                                      </p:cBhvr>
                                      <p:to x="100000" y="95000"/>
                                    </p:animScale>
                                    <p:animScale>
                                      <p:cBhvr>
                                        <p:cTn id="36" dur="166" decel="50000">
                                          <p:stCondLst>
                                            <p:cond delay="1834"/>
                                          </p:stCondLst>
                                        </p:cTn>
                                        <p:tgtEl>
                                          <p:spTgt spid="10"/>
                                        </p:tgtEl>
                                      </p:cBhvr>
                                      <p:to x="100000" y="100000"/>
                                    </p:animScale>
                                  </p:childTnLst>
                                </p:cTn>
                              </p:par>
                            </p:childTnLst>
                          </p:cTn>
                        </p:par>
                      </p:childTnLst>
                    </p:cTn>
                  </p:par>
                  <p:par>
                    <p:cTn id="37" fill="hold">
                      <p:stCondLst>
                        <p:cond delay="indefinite"/>
                      </p:stCondLst>
                      <p:childTnLst>
                        <p:par>
                          <p:cTn id="38" fill="hold">
                            <p:stCondLst>
                              <p:cond delay="0"/>
                            </p:stCondLst>
                            <p:childTnLst>
                              <p:par>
                                <p:cTn id="39" presetID="26" presetClass="entr" presetSubtype="0" fill="hold" grpId="0" nodeType="clickEffect">
                                  <p:stCondLst>
                                    <p:cond delay="0"/>
                                  </p:stCondLst>
                                  <p:childTnLst>
                                    <p:set>
                                      <p:cBhvr>
                                        <p:cTn id="40" dur="1" fill="hold">
                                          <p:stCondLst>
                                            <p:cond delay="0"/>
                                          </p:stCondLst>
                                        </p:cTn>
                                        <p:tgtEl>
                                          <p:spTgt spid="20"/>
                                        </p:tgtEl>
                                        <p:attrNameLst>
                                          <p:attrName>style.visibility</p:attrName>
                                        </p:attrNameLst>
                                      </p:cBhvr>
                                      <p:to>
                                        <p:strVal val="visible"/>
                                      </p:to>
                                    </p:set>
                                    <p:animEffect transition="in" filter="wipe(down)">
                                      <p:cBhvr>
                                        <p:cTn id="41" dur="580">
                                          <p:stCondLst>
                                            <p:cond delay="0"/>
                                          </p:stCondLst>
                                        </p:cTn>
                                        <p:tgtEl>
                                          <p:spTgt spid="20"/>
                                        </p:tgtEl>
                                      </p:cBhvr>
                                    </p:animEffect>
                                    <p:anim calcmode="lin" valueType="num">
                                      <p:cBhvr>
                                        <p:cTn id="42" dur="1822" tmFilter="0,0; 0.14,0.36; 0.43,0.73; 0.71,0.91; 1.0,1.0">
                                          <p:stCondLst>
                                            <p:cond delay="0"/>
                                          </p:stCondLst>
                                        </p:cTn>
                                        <p:tgtEl>
                                          <p:spTgt spid="20"/>
                                        </p:tgtEl>
                                        <p:attrNameLst>
                                          <p:attrName>ppt_x</p:attrName>
                                        </p:attrNameLst>
                                      </p:cBhvr>
                                      <p:tavLst>
                                        <p:tav tm="0">
                                          <p:val>
                                            <p:strVal val="#ppt_x-0.25"/>
                                          </p:val>
                                        </p:tav>
                                        <p:tav tm="100000">
                                          <p:val>
                                            <p:strVal val="#ppt_x"/>
                                          </p:val>
                                        </p:tav>
                                      </p:tavLst>
                                    </p:anim>
                                    <p:anim calcmode="lin" valueType="num">
                                      <p:cBhvr>
                                        <p:cTn id="43" dur="664" tmFilter="0.0,0.0; 0.25,0.07; 0.50,0.2; 0.75,0.467; 1.0,1.0">
                                          <p:stCondLst>
                                            <p:cond delay="0"/>
                                          </p:stCondLst>
                                        </p:cTn>
                                        <p:tgtEl>
                                          <p:spTgt spid="20"/>
                                        </p:tgtEl>
                                        <p:attrNameLst>
                                          <p:attrName>ppt_y</p:attrName>
                                        </p:attrNameLst>
                                      </p:cBhvr>
                                      <p:tavLst>
                                        <p:tav tm="0" fmla="#ppt_y-sin(pi*$)/3">
                                          <p:val>
                                            <p:fltVal val="0.5"/>
                                          </p:val>
                                        </p:tav>
                                        <p:tav tm="100000">
                                          <p:val>
                                            <p:fltVal val="1"/>
                                          </p:val>
                                        </p:tav>
                                      </p:tavLst>
                                    </p:anim>
                                    <p:anim calcmode="lin" valueType="num">
                                      <p:cBhvr>
                                        <p:cTn id="44" dur="664" tmFilter="0, 0; 0.125,0.2665; 0.25,0.4; 0.375,0.465; 0.5,0.5;  0.625,0.535; 0.75,0.6; 0.875,0.7335; 1,1">
                                          <p:stCondLst>
                                            <p:cond delay="664"/>
                                          </p:stCondLst>
                                        </p:cTn>
                                        <p:tgtEl>
                                          <p:spTgt spid="20"/>
                                        </p:tgtEl>
                                        <p:attrNameLst>
                                          <p:attrName>ppt_y</p:attrName>
                                        </p:attrNameLst>
                                      </p:cBhvr>
                                      <p:tavLst>
                                        <p:tav tm="0" fmla="#ppt_y-sin(pi*$)/9">
                                          <p:val>
                                            <p:fltVal val="0"/>
                                          </p:val>
                                        </p:tav>
                                        <p:tav tm="100000">
                                          <p:val>
                                            <p:fltVal val="1"/>
                                          </p:val>
                                        </p:tav>
                                      </p:tavLst>
                                    </p:anim>
                                    <p:anim calcmode="lin" valueType="num">
                                      <p:cBhvr>
                                        <p:cTn id="45" dur="332" tmFilter="0, 0; 0.125,0.2665; 0.25,0.4; 0.375,0.465; 0.5,0.5;  0.625,0.535; 0.75,0.6; 0.875,0.7335; 1,1">
                                          <p:stCondLst>
                                            <p:cond delay="1324"/>
                                          </p:stCondLst>
                                        </p:cTn>
                                        <p:tgtEl>
                                          <p:spTgt spid="20"/>
                                        </p:tgtEl>
                                        <p:attrNameLst>
                                          <p:attrName>ppt_y</p:attrName>
                                        </p:attrNameLst>
                                      </p:cBhvr>
                                      <p:tavLst>
                                        <p:tav tm="0" fmla="#ppt_y-sin(pi*$)/27">
                                          <p:val>
                                            <p:fltVal val="0"/>
                                          </p:val>
                                        </p:tav>
                                        <p:tav tm="100000">
                                          <p:val>
                                            <p:fltVal val="1"/>
                                          </p:val>
                                        </p:tav>
                                      </p:tavLst>
                                    </p:anim>
                                    <p:anim calcmode="lin" valueType="num">
                                      <p:cBhvr>
                                        <p:cTn id="46" dur="164" tmFilter="0, 0; 0.125,0.2665; 0.25,0.4; 0.375,0.465; 0.5,0.5;  0.625,0.535; 0.75,0.6; 0.875,0.7335; 1,1">
                                          <p:stCondLst>
                                            <p:cond delay="1656"/>
                                          </p:stCondLst>
                                        </p:cTn>
                                        <p:tgtEl>
                                          <p:spTgt spid="20"/>
                                        </p:tgtEl>
                                        <p:attrNameLst>
                                          <p:attrName>ppt_y</p:attrName>
                                        </p:attrNameLst>
                                      </p:cBhvr>
                                      <p:tavLst>
                                        <p:tav tm="0" fmla="#ppt_y-sin(pi*$)/81">
                                          <p:val>
                                            <p:fltVal val="0"/>
                                          </p:val>
                                        </p:tav>
                                        <p:tav tm="100000">
                                          <p:val>
                                            <p:fltVal val="1"/>
                                          </p:val>
                                        </p:tav>
                                      </p:tavLst>
                                    </p:anim>
                                    <p:animScale>
                                      <p:cBhvr>
                                        <p:cTn id="47" dur="26">
                                          <p:stCondLst>
                                            <p:cond delay="650"/>
                                          </p:stCondLst>
                                        </p:cTn>
                                        <p:tgtEl>
                                          <p:spTgt spid="20"/>
                                        </p:tgtEl>
                                      </p:cBhvr>
                                      <p:to x="100000" y="60000"/>
                                    </p:animScale>
                                    <p:animScale>
                                      <p:cBhvr>
                                        <p:cTn id="48" dur="166" decel="50000">
                                          <p:stCondLst>
                                            <p:cond delay="676"/>
                                          </p:stCondLst>
                                        </p:cTn>
                                        <p:tgtEl>
                                          <p:spTgt spid="20"/>
                                        </p:tgtEl>
                                      </p:cBhvr>
                                      <p:to x="100000" y="100000"/>
                                    </p:animScale>
                                    <p:animScale>
                                      <p:cBhvr>
                                        <p:cTn id="49" dur="26">
                                          <p:stCondLst>
                                            <p:cond delay="1312"/>
                                          </p:stCondLst>
                                        </p:cTn>
                                        <p:tgtEl>
                                          <p:spTgt spid="20"/>
                                        </p:tgtEl>
                                      </p:cBhvr>
                                      <p:to x="100000" y="80000"/>
                                    </p:animScale>
                                    <p:animScale>
                                      <p:cBhvr>
                                        <p:cTn id="50" dur="166" decel="50000">
                                          <p:stCondLst>
                                            <p:cond delay="1338"/>
                                          </p:stCondLst>
                                        </p:cTn>
                                        <p:tgtEl>
                                          <p:spTgt spid="20"/>
                                        </p:tgtEl>
                                      </p:cBhvr>
                                      <p:to x="100000" y="100000"/>
                                    </p:animScale>
                                    <p:animScale>
                                      <p:cBhvr>
                                        <p:cTn id="51" dur="26">
                                          <p:stCondLst>
                                            <p:cond delay="1642"/>
                                          </p:stCondLst>
                                        </p:cTn>
                                        <p:tgtEl>
                                          <p:spTgt spid="20"/>
                                        </p:tgtEl>
                                      </p:cBhvr>
                                      <p:to x="100000" y="90000"/>
                                    </p:animScale>
                                    <p:animScale>
                                      <p:cBhvr>
                                        <p:cTn id="52" dur="166" decel="50000">
                                          <p:stCondLst>
                                            <p:cond delay="1668"/>
                                          </p:stCondLst>
                                        </p:cTn>
                                        <p:tgtEl>
                                          <p:spTgt spid="20"/>
                                        </p:tgtEl>
                                      </p:cBhvr>
                                      <p:to x="100000" y="100000"/>
                                    </p:animScale>
                                    <p:animScale>
                                      <p:cBhvr>
                                        <p:cTn id="53" dur="26">
                                          <p:stCondLst>
                                            <p:cond delay="1808"/>
                                          </p:stCondLst>
                                        </p:cTn>
                                        <p:tgtEl>
                                          <p:spTgt spid="20"/>
                                        </p:tgtEl>
                                      </p:cBhvr>
                                      <p:to x="100000" y="95000"/>
                                    </p:animScale>
                                    <p:animScale>
                                      <p:cBhvr>
                                        <p:cTn id="54" dur="166" decel="50000">
                                          <p:stCondLst>
                                            <p:cond delay="1834"/>
                                          </p:stCondLst>
                                        </p:cTn>
                                        <p:tgtEl>
                                          <p:spTgt spid="20"/>
                                        </p:tgtEl>
                                      </p:cBhvr>
                                      <p:to x="100000" y="100000"/>
                                    </p:animScale>
                                  </p:childTnLst>
                                </p:cTn>
                              </p:par>
                              <p:par>
                                <p:cTn id="55" presetID="26" presetClass="entr" presetSubtype="0" fill="hold" nodeType="withEffect">
                                  <p:stCondLst>
                                    <p:cond delay="0"/>
                                  </p:stCondLst>
                                  <p:childTnLst>
                                    <p:set>
                                      <p:cBhvr>
                                        <p:cTn id="56" dur="1" fill="hold">
                                          <p:stCondLst>
                                            <p:cond delay="0"/>
                                          </p:stCondLst>
                                        </p:cTn>
                                        <p:tgtEl>
                                          <p:spTgt spid="5"/>
                                        </p:tgtEl>
                                        <p:attrNameLst>
                                          <p:attrName>style.visibility</p:attrName>
                                        </p:attrNameLst>
                                      </p:cBhvr>
                                      <p:to>
                                        <p:strVal val="visible"/>
                                      </p:to>
                                    </p:set>
                                    <p:animEffect transition="in" filter="wipe(down)">
                                      <p:cBhvr>
                                        <p:cTn id="57" dur="580">
                                          <p:stCondLst>
                                            <p:cond delay="0"/>
                                          </p:stCondLst>
                                        </p:cTn>
                                        <p:tgtEl>
                                          <p:spTgt spid="5"/>
                                        </p:tgtEl>
                                      </p:cBhvr>
                                    </p:animEffect>
                                    <p:anim calcmode="lin" valueType="num">
                                      <p:cBhvr>
                                        <p:cTn id="5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5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6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6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6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63" dur="26">
                                          <p:stCondLst>
                                            <p:cond delay="650"/>
                                          </p:stCondLst>
                                        </p:cTn>
                                        <p:tgtEl>
                                          <p:spTgt spid="5"/>
                                        </p:tgtEl>
                                      </p:cBhvr>
                                      <p:to x="100000" y="60000"/>
                                    </p:animScale>
                                    <p:animScale>
                                      <p:cBhvr>
                                        <p:cTn id="64" dur="166" decel="50000">
                                          <p:stCondLst>
                                            <p:cond delay="676"/>
                                          </p:stCondLst>
                                        </p:cTn>
                                        <p:tgtEl>
                                          <p:spTgt spid="5"/>
                                        </p:tgtEl>
                                      </p:cBhvr>
                                      <p:to x="100000" y="100000"/>
                                    </p:animScale>
                                    <p:animScale>
                                      <p:cBhvr>
                                        <p:cTn id="65" dur="26">
                                          <p:stCondLst>
                                            <p:cond delay="1312"/>
                                          </p:stCondLst>
                                        </p:cTn>
                                        <p:tgtEl>
                                          <p:spTgt spid="5"/>
                                        </p:tgtEl>
                                      </p:cBhvr>
                                      <p:to x="100000" y="80000"/>
                                    </p:animScale>
                                    <p:animScale>
                                      <p:cBhvr>
                                        <p:cTn id="66" dur="166" decel="50000">
                                          <p:stCondLst>
                                            <p:cond delay="1338"/>
                                          </p:stCondLst>
                                        </p:cTn>
                                        <p:tgtEl>
                                          <p:spTgt spid="5"/>
                                        </p:tgtEl>
                                      </p:cBhvr>
                                      <p:to x="100000" y="100000"/>
                                    </p:animScale>
                                    <p:animScale>
                                      <p:cBhvr>
                                        <p:cTn id="67" dur="26">
                                          <p:stCondLst>
                                            <p:cond delay="1642"/>
                                          </p:stCondLst>
                                        </p:cTn>
                                        <p:tgtEl>
                                          <p:spTgt spid="5"/>
                                        </p:tgtEl>
                                      </p:cBhvr>
                                      <p:to x="100000" y="90000"/>
                                    </p:animScale>
                                    <p:animScale>
                                      <p:cBhvr>
                                        <p:cTn id="68" dur="166" decel="50000">
                                          <p:stCondLst>
                                            <p:cond delay="1668"/>
                                          </p:stCondLst>
                                        </p:cTn>
                                        <p:tgtEl>
                                          <p:spTgt spid="5"/>
                                        </p:tgtEl>
                                      </p:cBhvr>
                                      <p:to x="100000" y="100000"/>
                                    </p:animScale>
                                    <p:animScale>
                                      <p:cBhvr>
                                        <p:cTn id="69" dur="26">
                                          <p:stCondLst>
                                            <p:cond delay="1808"/>
                                          </p:stCondLst>
                                        </p:cTn>
                                        <p:tgtEl>
                                          <p:spTgt spid="5"/>
                                        </p:tgtEl>
                                      </p:cBhvr>
                                      <p:to x="100000" y="95000"/>
                                    </p:animScale>
                                    <p:animScale>
                                      <p:cBhvr>
                                        <p:cTn id="70" dur="166" decel="50000">
                                          <p:stCondLst>
                                            <p:cond delay="1834"/>
                                          </p:stCondLst>
                                        </p:cTn>
                                        <p:tgtEl>
                                          <p:spTgt spid="5"/>
                                        </p:tgtEl>
                                      </p:cBhvr>
                                      <p:to x="100000" y="100000"/>
                                    </p:animScale>
                                  </p:childTnLst>
                                </p:cTn>
                              </p:par>
                              <p:par>
                                <p:cTn id="71" presetID="26" presetClass="entr" presetSubtype="0" fill="hold" grpId="0" nodeType="withEffect">
                                  <p:stCondLst>
                                    <p:cond delay="0"/>
                                  </p:stCondLst>
                                  <p:childTnLst>
                                    <p:set>
                                      <p:cBhvr>
                                        <p:cTn id="72" dur="1" fill="hold">
                                          <p:stCondLst>
                                            <p:cond delay="0"/>
                                          </p:stCondLst>
                                        </p:cTn>
                                        <p:tgtEl>
                                          <p:spTgt spid="12"/>
                                        </p:tgtEl>
                                        <p:attrNameLst>
                                          <p:attrName>style.visibility</p:attrName>
                                        </p:attrNameLst>
                                      </p:cBhvr>
                                      <p:to>
                                        <p:strVal val="visible"/>
                                      </p:to>
                                    </p:set>
                                    <p:animEffect transition="in" filter="wipe(down)">
                                      <p:cBhvr>
                                        <p:cTn id="73" dur="580">
                                          <p:stCondLst>
                                            <p:cond delay="0"/>
                                          </p:stCondLst>
                                        </p:cTn>
                                        <p:tgtEl>
                                          <p:spTgt spid="12"/>
                                        </p:tgtEl>
                                      </p:cBhvr>
                                    </p:animEffect>
                                    <p:anim calcmode="lin" valueType="num">
                                      <p:cBhvr>
                                        <p:cTn id="74" dur="1822" tmFilter="0,0; 0.14,0.36; 0.43,0.73; 0.71,0.91; 1.0,1.0">
                                          <p:stCondLst>
                                            <p:cond delay="0"/>
                                          </p:stCondLst>
                                        </p:cTn>
                                        <p:tgtEl>
                                          <p:spTgt spid="12"/>
                                        </p:tgtEl>
                                        <p:attrNameLst>
                                          <p:attrName>ppt_x</p:attrName>
                                        </p:attrNameLst>
                                      </p:cBhvr>
                                      <p:tavLst>
                                        <p:tav tm="0">
                                          <p:val>
                                            <p:strVal val="#ppt_x-0.25"/>
                                          </p:val>
                                        </p:tav>
                                        <p:tav tm="100000">
                                          <p:val>
                                            <p:strVal val="#ppt_x"/>
                                          </p:val>
                                        </p:tav>
                                      </p:tavLst>
                                    </p:anim>
                                    <p:anim calcmode="lin" valueType="num">
                                      <p:cBhvr>
                                        <p:cTn id="75" dur="664" tmFilter="0.0,0.0; 0.25,0.07; 0.50,0.2; 0.75,0.467; 1.0,1.0">
                                          <p:stCondLst>
                                            <p:cond delay="0"/>
                                          </p:stCondLst>
                                        </p:cTn>
                                        <p:tgtEl>
                                          <p:spTgt spid="12"/>
                                        </p:tgtEl>
                                        <p:attrNameLst>
                                          <p:attrName>ppt_y</p:attrName>
                                        </p:attrNameLst>
                                      </p:cBhvr>
                                      <p:tavLst>
                                        <p:tav tm="0" fmla="#ppt_y-sin(pi*$)/3">
                                          <p:val>
                                            <p:fltVal val="0.5"/>
                                          </p:val>
                                        </p:tav>
                                        <p:tav tm="100000">
                                          <p:val>
                                            <p:fltVal val="1"/>
                                          </p:val>
                                        </p:tav>
                                      </p:tavLst>
                                    </p:anim>
                                    <p:anim calcmode="lin" valueType="num">
                                      <p:cBhvr>
                                        <p:cTn id="76" dur="664" tmFilter="0, 0; 0.125,0.2665; 0.25,0.4; 0.375,0.465; 0.5,0.5;  0.625,0.535; 0.75,0.6; 0.875,0.7335; 1,1">
                                          <p:stCondLst>
                                            <p:cond delay="664"/>
                                          </p:stCondLst>
                                        </p:cTn>
                                        <p:tgtEl>
                                          <p:spTgt spid="12"/>
                                        </p:tgtEl>
                                        <p:attrNameLst>
                                          <p:attrName>ppt_y</p:attrName>
                                        </p:attrNameLst>
                                      </p:cBhvr>
                                      <p:tavLst>
                                        <p:tav tm="0" fmla="#ppt_y-sin(pi*$)/9">
                                          <p:val>
                                            <p:fltVal val="0"/>
                                          </p:val>
                                        </p:tav>
                                        <p:tav tm="100000">
                                          <p:val>
                                            <p:fltVal val="1"/>
                                          </p:val>
                                        </p:tav>
                                      </p:tavLst>
                                    </p:anim>
                                    <p:anim calcmode="lin" valueType="num">
                                      <p:cBhvr>
                                        <p:cTn id="77" dur="332" tmFilter="0, 0; 0.125,0.2665; 0.25,0.4; 0.375,0.465; 0.5,0.5;  0.625,0.535; 0.75,0.6; 0.875,0.7335; 1,1">
                                          <p:stCondLst>
                                            <p:cond delay="1324"/>
                                          </p:stCondLst>
                                        </p:cTn>
                                        <p:tgtEl>
                                          <p:spTgt spid="12"/>
                                        </p:tgtEl>
                                        <p:attrNameLst>
                                          <p:attrName>ppt_y</p:attrName>
                                        </p:attrNameLst>
                                      </p:cBhvr>
                                      <p:tavLst>
                                        <p:tav tm="0" fmla="#ppt_y-sin(pi*$)/27">
                                          <p:val>
                                            <p:fltVal val="0"/>
                                          </p:val>
                                        </p:tav>
                                        <p:tav tm="100000">
                                          <p:val>
                                            <p:fltVal val="1"/>
                                          </p:val>
                                        </p:tav>
                                      </p:tavLst>
                                    </p:anim>
                                    <p:anim calcmode="lin" valueType="num">
                                      <p:cBhvr>
                                        <p:cTn id="78" dur="164" tmFilter="0, 0; 0.125,0.2665; 0.25,0.4; 0.375,0.465; 0.5,0.5;  0.625,0.535; 0.75,0.6; 0.875,0.7335; 1,1">
                                          <p:stCondLst>
                                            <p:cond delay="1656"/>
                                          </p:stCondLst>
                                        </p:cTn>
                                        <p:tgtEl>
                                          <p:spTgt spid="12"/>
                                        </p:tgtEl>
                                        <p:attrNameLst>
                                          <p:attrName>ppt_y</p:attrName>
                                        </p:attrNameLst>
                                      </p:cBhvr>
                                      <p:tavLst>
                                        <p:tav tm="0" fmla="#ppt_y-sin(pi*$)/81">
                                          <p:val>
                                            <p:fltVal val="0"/>
                                          </p:val>
                                        </p:tav>
                                        <p:tav tm="100000">
                                          <p:val>
                                            <p:fltVal val="1"/>
                                          </p:val>
                                        </p:tav>
                                      </p:tavLst>
                                    </p:anim>
                                    <p:animScale>
                                      <p:cBhvr>
                                        <p:cTn id="79" dur="26">
                                          <p:stCondLst>
                                            <p:cond delay="650"/>
                                          </p:stCondLst>
                                        </p:cTn>
                                        <p:tgtEl>
                                          <p:spTgt spid="12"/>
                                        </p:tgtEl>
                                      </p:cBhvr>
                                      <p:to x="100000" y="60000"/>
                                    </p:animScale>
                                    <p:animScale>
                                      <p:cBhvr>
                                        <p:cTn id="80" dur="166" decel="50000">
                                          <p:stCondLst>
                                            <p:cond delay="676"/>
                                          </p:stCondLst>
                                        </p:cTn>
                                        <p:tgtEl>
                                          <p:spTgt spid="12"/>
                                        </p:tgtEl>
                                      </p:cBhvr>
                                      <p:to x="100000" y="100000"/>
                                    </p:animScale>
                                    <p:animScale>
                                      <p:cBhvr>
                                        <p:cTn id="81" dur="26">
                                          <p:stCondLst>
                                            <p:cond delay="1312"/>
                                          </p:stCondLst>
                                        </p:cTn>
                                        <p:tgtEl>
                                          <p:spTgt spid="12"/>
                                        </p:tgtEl>
                                      </p:cBhvr>
                                      <p:to x="100000" y="80000"/>
                                    </p:animScale>
                                    <p:animScale>
                                      <p:cBhvr>
                                        <p:cTn id="82" dur="166" decel="50000">
                                          <p:stCondLst>
                                            <p:cond delay="1338"/>
                                          </p:stCondLst>
                                        </p:cTn>
                                        <p:tgtEl>
                                          <p:spTgt spid="12"/>
                                        </p:tgtEl>
                                      </p:cBhvr>
                                      <p:to x="100000" y="100000"/>
                                    </p:animScale>
                                    <p:animScale>
                                      <p:cBhvr>
                                        <p:cTn id="83" dur="26">
                                          <p:stCondLst>
                                            <p:cond delay="1642"/>
                                          </p:stCondLst>
                                        </p:cTn>
                                        <p:tgtEl>
                                          <p:spTgt spid="12"/>
                                        </p:tgtEl>
                                      </p:cBhvr>
                                      <p:to x="100000" y="90000"/>
                                    </p:animScale>
                                    <p:animScale>
                                      <p:cBhvr>
                                        <p:cTn id="84" dur="166" decel="50000">
                                          <p:stCondLst>
                                            <p:cond delay="1668"/>
                                          </p:stCondLst>
                                        </p:cTn>
                                        <p:tgtEl>
                                          <p:spTgt spid="12"/>
                                        </p:tgtEl>
                                      </p:cBhvr>
                                      <p:to x="100000" y="100000"/>
                                    </p:animScale>
                                    <p:animScale>
                                      <p:cBhvr>
                                        <p:cTn id="85" dur="26">
                                          <p:stCondLst>
                                            <p:cond delay="1808"/>
                                          </p:stCondLst>
                                        </p:cTn>
                                        <p:tgtEl>
                                          <p:spTgt spid="12"/>
                                        </p:tgtEl>
                                      </p:cBhvr>
                                      <p:to x="100000" y="95000"/>
                                    </p:animScale>
                                    <p:animScale>
                                      <p:cBhvr>
                                        <p:cTn id="86" dur="166" decel="50000">
                                          <p:stCondLst>
                                            <p:cond delay="1834"/>
                                          </p:stCondLst>
                                        </p:cTn>
                                        <p:tgtEl>
                                          <p:spTgt spid="12"/>
                                        </p:tgtEl>
                                      </p:cBhvr>
                                      <p:to x="100000" y="100000"/>
                                    </p:animScale>
                                  </p:childTnLst>
                                </p:cTn>
                              </p:par>
                              <p:par>
                                <p:cTn id="87" presetID="26" presetClass="entr" presetSubtype="0" fill="hold" grpId="0" nodeType="withEffect">
                                  <p:stCondLst>
                                    <p:cond delay="0"/>
                                  </p:stCondLst>
                                  <p:childTnLst>
                                    <p:set>
                                      <p:cBhvr>
                                        <p:cTn id="88" dur="1" fill="hold">
                                          <p:stCondLst>
                                            <p:cond delay="0"/>
                                          </p:stCondLst>
                                        </p:cTn>
                                        <p:tgtEl>
                                          <p:spTgt spid="22"/>
                                        </p:tgtEl>
                                        <p:attrNameLst>
                                          <p:attrName>style.visibility</p:attrName>
                                        </p:attrNameLst>
                                      </p:cBhvr>
                                      <p:to>
                                        <p:strVal val="visible"/>
                                      </p:to>
                                    </p:set>
                                    <p:animEffect transition="in" filter="wipe(down)">
                                      <p:cBhvr>
                                        <p:cTn id="89" dur="580">
                                          <p:stCondLst>
                                            <p:cond delay="0"/>
                                          </p:stCondLst>
                                        </p:cTn>
                                        <p:tgtEl>
                                          <p:spTgt spid="22"/>
                                        </p:tgtEl>
                                      </p:cBhvr>
                                    </p:animEffect>
                                    <p:anim calcmode="lin" valueType="num">
                                      <p:cBhvr>
                                        <p:cTn id="90" dur="1822" tmFilter="0,0; 0.14,0.36; 0.43,0.73; 0.71,0.91; 1.0,1.0">
                                          <p:stCondLst>
                                            <p:cond delay="0"/>
                                          </p:stCondLst>
                                        </p:cTn>
                                        <p:tgtEl>
                                          <p:spTgt spid="22"/>
                                        </p:tgtEl>
                                        <p:attrNameLst>
                                          <p:attrName>ppt_x</p:attrName>
                                        </p:attrNameLst>
                                      </p:cBhvr>
                                      <p:tavLst>
                                        <p:tav tm="0">
                                          <p:val>
                                            <p:strVal val="#ppt_x-0.25"/>
                                          </p:val>
                                        </p:tav>
                                        <p:tav tm="100000">
                                          <p:val>
                                            <p:strVal val="#ppt_x"/>
                                          </p:val>
                                        </p:tav>
                                      </p:tavLst>
                                    </p:anim>
                                    <p:anim calcmode="lin" valueType="num">
                                      <p:cBhvr>
                                        <p:cTn id="91" dur="664" tmFilter="0.0,0.0; 0.25,0.07; 0.50,0.2; 0.75,0.467; 1.0,1.0">
                                          <p:stCondLst>
                                            <p:cond delay="0"/>
                                          </p:stCondLst>
                                        </p:cTn>
                                        <p:tgtEl>
                                          <p:spTgt spid="22"/>
                                        </p:tgtEl>
                                        <p:attrNameLst>
                                          <p:attrName>ppt_y</p:attrName>
                                        </p:attrNameLst>
                                      </p:cBhvr>
                                      <p:tavLst>
                                        <p:tav tm="0" fmla="#ppt_y-sin(pi*$)/3">
                                          <p:val>
                                            <p:fltVal val="0.5"/>
                                          </p:val>
                                        </p:tav>
                                        <p:tav tm="100000">
                                          <p:val>
                                            <p:fltVal val="1"/>
                                          </p:val>
                                        </p:tav>
                                      </p:tavLst>
                                    </p:anim>
                                    <p:anim calcmode="lin" valueType="num">
                                      <p:cBhvr>
                                        <p:cTn id="92" dur="664" tmFilter="0, 0; 0.125,0.2665; 0.25,0.4; 0.375,0.465; 0.5,0.5;  0.625,0.535; 0.75,0.6; 0.875,0.7335; 1,1">
                                          <p:stCondLst>
                                            <p:cond delay="664"/>
                                          </p:stCondLst>
                                        </p:cTn>
                                        <p:tgtEl>
                                          <p:spTgt spid="22"/>
                                        </p:tgtEl>
                                        <p:attrNameLst>
                                          <p:attrName>ppt_y</p:attrName>
                                        </p:attrNameLst>
                                      </p:cBhvr>
                                      <p:tavLst>
                                        <p:tav tm="0" fmla="#ppt_y-sin(pi*$)/9">
                                          <p:val>
                                            <p:fltVal val="0"/>
                                          </p:val>
                                        </p:tav>
                                        <p:tav tm="100000">
                                          <p:val>
                                            <p:fltVal val="1"/>
                                          </p:val>
                                        </p:tav>
                                      </p:tavLst>
                                    </p:anim>
                                    <p:anim calcmode="lin" valueType="num">
                                      <p:cBhvr>
                                        <p:cTn id="93" dur="332" tmFilter="0, 0; 0.125,0.2665; 0.25,0.4; 0.375,0.465; 0.5,0.5;  0.625,0.535; 0.75,0.6; 0.875,0.7335; 1,1">
                                          <p:stCondLst>
                                            <p:cond delay="1324"/>
                                          </p:stCondLst>
                                        </p:cTn>
                                        <p:tgtEl>
                                          <p:spTgt spid="22"/>
                                        </p:tgtEl>
                                        <p:attrNameLst>
                                          <p:attrName>ppt_y</p:attrName>
                                        </p:attrNameLst>
                                      </p:cBhvr>
                                      <p:tavLst>
                                        <p:tav tm="0" fmla="#ppt_y-sin(pi*$)/27">
                                          <p:val>
                                            <p:fltVal val="0"/>
                                          </p:val>
                                        </p:tav>
                                        <p:tav tm="100000">
                                          <p:val>
                                            <p:fltVal val="1"/>
                                          </p:val>
                                        </p:tav>
                                      </p:tavLst>
                                    </p:anim>
                                    <p:anim calcmode="lin" valueType="num">
                                      <p:cBhvr>
                                        <p:cTn id="94" dur="164" tmFilter="0, 0; 0.125,0.2665; 0.25,0.4; 0.375,0.465; 0.5,0.5;  0.625,0.535; 0.75,0.6; 0.875,0.7335; 1,1">
                                          <p:stCondLst>
                                            <p:cond delay="1656"/>
                                          </p:stCondLst>
                                        </p:cTn>
                                        <p:tgtEl>
                                          <p:spTgt spid="22"/>
                                        </p:tgtEl>
                                        <p:attrNameLst>
                                          <p:attrName>ppt_y</p:attrName>
                                        </p:attrNameLst>
                                      </p:cBhvr>
                                      <p:tavLst>
                                        <p:tav tm="0" fmla="#ppt_y-sin(pi*$)/81">
                                          <p:val>
                                            <p:fltVal val="0"/>
                                          </p:val>
                                        </p:tav>
                                        <p:tav tm="100000">
                                          <p:val>
                                            <p:fltVal val="1"/>
                                          </p:val>
                                        </p:tav>
                                      </p:tavLst>
                                    </p:anim>
                                    <p:animScale>
                                      <p:cBhvr>
                                        <p:cTn id="95" dur="26">
                                          <p:stCondLst>
                                            <p:cond delay="650"/>
                                          </p:stCondLst>
                                        </p:cTn>
                                        <p:tgtEl>
                                          <p:spTgt spid="22"/>
                                        </p:tgtEl>
                                      </p:cBhvr>
                                      <p:to x="100000" y="60000"/>
                                    </p:animScale>
                                    <p:animScale>
                                      <p:cBhvr>
                                        <p:cTn id="96" dur="166" decel="50000">
                                          <p:stCondLst>
                                            <p:cond delay="676"/>
                                          </p:stCondLst>
                                        </p:cTn>
                                        <p:tgtEl>
                                          <p:spTgt spid="22"/>
                                        </p:tgtEl>
                                      </p:cBhvr>
                                      <p:to x="100000" y="100000"/>
                                    </p:animScale>
                                    <p:animScale>
                                      <p:cBhvr>
                                        <p:cTn id="97" dur="26">
                                          <p:stCondLst>
                                            <p:cond delay="1312"/>
                                          </p:stCondLst>
                                        </p:cTn>
                                        <p:tgtEl>
                                          <p:spTgt spid="22"/>
                                        </p:tgtEl>
                                      </p:cBhvr>
                                      <p:to x="100000" y="80000"/>
                                    </p:animScale>
                                    <p:animScale>
                                      <p:cBhvr>
                                        <p:cTn id="98" dur="166" decel="50000">
                                          <p:stCondLst>
                                            <p:cond delay="1338"/>
                                          </p:stCondLst>
                                        </p:cTn>
                                        <p:tgtEl>
                                          <p:spTgt spid="22"/>
                                        </p:tgtEl>
                                      </p:cBhvr>
                                      <p:to x="100000" y="100000"/>
                                    </p:animScale>
                                    <p:animScale>
                                      <p:cBhvr>
                                        <p:cTn id="99" dur="26">
                                          <p:stCondLst>
                                            <p:cond delay="1642"/>
                                          </p:stCondLst>
                                        </p:cTn>
                                        <p:tgtEl>
                                          <p:spTgt spid="22"/>
                                        </p:tgtEl>
                                      </p:cBhvr>
                                      <p:to x="100000" y="90000"/>
                                    </p:animScale>
                                    <p:animScale>
                                      <p:cBhvr>
                                        <p:cTn id="100" dur="166" decel="50000">
                                          <p:stCondLst>
                                            <p:cond delay="1668"/>
                                          </p:stCondLst>
                                        </p:cTn>
                                        <p:tgtEl>
                                          <p:spTgt spid="22"/>
                                        </p:tgtEl>
                                      </p:cBhvr>
                                      <p:to x="100000" y="100000"/>
                                    </p:animScale>
                                    <p:animScale>
                                      <p:cBhvr>
                                        <p:cTn id="101" dur="26">
                                          <p:stCondLst>
                                            <p:cond delay="1808"/>
                                          </p:stCondLst>
                                        </p:cTn>
                                        <p:tgtEl>
                                          <p:spTgt spid="22"/>
                                        </p:tgtEl>
                                      </p:cBhvr>
                                      <p:to x="100000" y="95000"/>
                                    </p:animScale>
                                    <p:animScale>
                                      <p:cBhvr>
                                        <p:cTn id="102" dur="166" decel="50000">
                                          <p:stCondLst>
                                            <p:cond delay="1834"/>
                                          </p:stCondLst>
                                        </p:cTn>
                                        <p:tgtEl>
                                          <p:spTgt spid="22"/>
                                        </p:tgtEl>
                                      </p:cBhvr>
                                      <p:to x="100000" y="100000"/>
                                    </p:animScale>
                                  </p:childTnLst>
                                </p:cTn>
                              </p:par>
                            </p:childTnLst>
                          </p:cTn>
                        </p:par>
                      </p:childTnLst>
                    </p:cTn>
                  </p:par>
                  <p:par>
                    <p:cTn id="103" fill="hold">
                      <p:stCondLst>
                        <p:cond delay="indefinite"/>
                      </p:stCondLst>
                      <p:childTnLst>
                        <p:par>
                          <p:cTn id="104" fill="hold">
                            <p:stCondLst>
                              <p:cond delay="0"/>
                            </p:stCondLst>
                            <p:childTnLst>
                              <p:par>
                                <p:cTn id="105" presetID="31" presetClass="entr" presetSubtype="0" fill="hold" grpId="0" nodeType="clickEffect">
                                  <p:stCondLst>
                                    <p:cond delay="0"/>
                                  </p:stCondLst>
                                  <p:childTnLst>
                                    <p:set>
                                      <p:cBhvr>
                                        <p:cTn id="106" dur="1" fill="hold">
                                          <p:stCondLst>
                                            <p:cond delay="0"/>
                                          </p:stCondLst>
                                        </p:cTn>
                                        <p:tgtEl>
                                          <p:spTgt spid="16"/>
                                        </p:tgtEl>
                                        <p:attrNameLst>
                                          <p:attrName>style.visibility</p:attrName>
                                        </p:attrNameLst>
                                      </p:cBhvr>
                                      <p:to>
                                        <p:strVal val="visible"/>
                                      </p:to>
                                    </p:set>
                                    <p:anim calcmode="lin" valueType="num">
                                      <p:cBhvr>
                                        <p:cTn id="107" dur="1000" fill="hold"/>
                                        <p:tgtEl>
                                          <p:spTgt spid="16"/>
                                        </p:tgtEl>
                                        <p:attrNameLst>
                                          <p:attrName>ppt_w</p:attrName>
                                        </p:attrNameLst>
                                      </p:cBhvr>
                                      <p:tavLst>
                                        <p:tav tm="0">
                                          <p:val>
                                            <p:fltVal val="0"/>
                                          </p:val>
                                        </p:tav>
                                        <p:tav tm="100000">
                                          <p:val>
                                            <p:strVal val="#ppt_w"/>
                                          </p:val>
                                        </p:tav>
                                      </p:tavLst>
                                    </p:anim>
                                    <p:anim calcmode="lin" valueType="num">
                                      <p:cBhvr>
                                        <p:cTn id="108" dur="1000" fill="hold"/>
                                        <p:tgtEl>
                                          <p:spTgt spid="16"/>
                                        </p:tgtEl>
                                        <p:attrNameLst>
                                          <p:attrName>ppt_h</p:attrName>
                                        </p:attrNameLst>
                                      </p:cBhvr>
                                      <p:tavLst>
                                        <p:tav tm="0">
                                          <p:val>
                                            <p:fltVal val="0"/>
                                          </p:val>
                                        </p:tav>
                                        <p:tav tm="100000">
                                          <p:val>
                                            <p:strVal val="#ppt_h"/>
                                          </p:val>
                                        </p:tav>
                                      </p:tavLst>
                                    </p:anim>
                                    <p:anim calcmode="lin" valueType="num">
                                      <p:cBhvr>
                                        <p:cTn id="109" dur="1000" fill="hold"/>
                                        <p:tgtEl>
                                          <p:spTgt spid="16"/>
                                        </p:tgtEl>
                                        <p:attrNameLst>
                                          <p:attrName>style.rotation</p:attrName>
                                        </p:attrNameLst>
                                      </p:cBhvr>
                                      <p:tavLst>
                                        <p:tav tm="0">
                                          <p:val>
                                            <p:fltVal val="90"/>
                                          </p:val>
                                        </p:tav>
                                        <p:tav tm="100000">
                                          <p:val>
                                            <p:fltVal val="0"/>
                                          </p:val>
                                        </p:tav>
                                      </p:tavLst>
                                    </p:anim>
                                    <p:animEffect transition="in" filter="fade">
                                      <p:cBhvr>
                                        <p:cTn id="110" dur="1000"/>
                                        <p:tgtEl>
                                          <p:spTgt spid="16"/>
                                        </p:tgtEl>
                                      </p:cBhvr>
                                    </p:animEffect>
                                  </p:childTnLst>
                                </p:cTn>
                              </p:par>
                              <p:par>
                                <p:cTn id="111" presetID="31" presetClass="entr" presetSubtype="0" fill="hold" nodeType="withEffect">
                                  <p:stCondLst>
                                    <p:cond delay="0"/>
                                  </p:stCondLst>
                                  <p:childTnLst>
                                    <p:set>
                                      <p:cBhvr>
                                        <p:cTn id="112" dur="1" fill="hold">
                                          <p:stCondLst>
                                            <p:cond delay="0"/>
                                          </p:stCondLst>
                                        </p:cTn>
                                        <p:tgtEl>
                                          <p:spTgt spid="24"/>
                                        </p:tgtEl>
                                        <p:attrNameLst>
                                          <p:attrName>style.visibility</p:attrName>
                                        </p:attrNameLst>
                                      </p:cBhvr>
                                      <p:to>
                                        <p:strVal val="visible"/>
                                      </p:to>
                                    </p:set>
                                    <p:anim calcmode="lin" valueType="num">
                                      <p:cBhvr>
                                        <p:cTn id="113" dur="1000" fill="hold"/>
                                        <p:tgtEl>
                                          <p:spTgt spid="24"/>
                                        </p:tgtEl>
                                        <p:attrNameLst>
                                          <p:attrName>ppt_w</p:attrName>
                                        </p:attrNameLst>
                                      </p:cBhvr>
                                      <p:tavLst>
                                        <p:tav tm="0">
                                          <p:val>
                                            <p:fltVal val="0"/>
                                          </p:val>
                                        </p:tav>
                                        <p:tav tm="100000">
                                          <p:val>
                                            <p:strVal val="#ppt_w"/>
                                          </p:val>
                                        </p:tav>
                                      </p:tavLst>
                                    </p:anim>
                                    <p:anim calcmode="lin" valueType="num">
                                      <p:cBhvr>
                                        <p:cTn id="114" dur="1000" fill="hold"/>
                                        <p:tgtEl>
                                          <p:spTgt spid="24"/>
                                        </p:tgtEl>
                                        <p:attrNameLst>
                                          <p:attrName>ppt_h</p:attrName>
                                        </p:attrNameLst>
                                      </p:cBhvr>
                                      <p:tavLst>
                                        <p:tav tm="0">
                                          <p:val>
                                            <p:fltVal val="0"/>
                                          </p:val>
                                        </p:tav>
                                        <p:tav tm="100000">
                                          <p:val>
                                            <p:strVal val="#ppt_h"/>
                                          </p:val>
                                        </p:tav>
                                      </p:tavLst>
                                    </p:anim>
                                    <p:anim calcmode="lin" valueType="num">
                                      <p:cBhvr>
                                        <p:cTn id="115" dur="1000" fill="hold"/>
                                        <p:tgtEl>
                                          <p:spTgt spid="24"/>
                                        </p:tgtEl>
                                        <p:attrNameLst>
                                          <p:attrName>style.rotation</p:attrName>
                                        </p:attrNameLst>
                                      </p:cBhvr>
                                      <p:tavLst>
                                        <p:tav tm="0">
                                          <p:val>
                                            <p:fltVal val="90"/>
                                          </p:val>
                                        </p:tav>
                                        <p:tav tm="100000">
                                          <p:val>
                                            <p:fltVal val="0"/>
                                          </p:val>
                                        </p:tav>
                                      </p:tavLst>
                                    </p:anim>
                                    <p:animEffect transition="in" filter="fade">
                                      <p:cBhvr>
                                        <p:cTn id="116" dur="1000"/>
                                        <p:tgtEl>
                                          <p:spTgt spid="24"/>
                                        </p:tgtEl>
                                      </p:cBhvr>
                                    </p:animEffect>
                                  </p:childTnLst>
                                </p:cTn>
                              </p:par>
                              <p:par>
                                <p:cTn id="117" presetID="31" presetClass="entr" presetSubtype="0" fill="hold" grpId="0" nodeType="withEffect">
                                  <p:stCondLst>
                                    <p:cond delay="0"/>
                                  </p:stCondLst>
                                  <p:childTnLst>
                                    <p:set>
                                      <p:cBhvr>
                                        <p:cTn id="118" dur="1" fill="hold">
                                          <p:stCondLst>
                                            <p:cond delay="0"/>
                                          </p:stCondLst>
                                        </p:cTn>
                                        <p:tgtEl>
                                          <p:spTgt spid="21"/>
                                        </p:tgtEl>
                                        <p:attrNameLst>
                                          <p:attrName>style.visibility</p:attrName>
                                        </p:attrNameLst>
                                      </p:cBhvr>
                                      <p:to>
                                        <p:strVal val="visible"/>
                                      </p:to>
                                    </p:set>
                                    <p:anim calcmode="lin" valueType="num">
                                      <p:cBhvr>
                                        <p:cTn id="119" dur="1000" fill="hold"/>
                                        <p:tgtEl>
                                          <p:spTgt spid="21"/>
                                        </p:tgtEl>
                                        <p:attrNameLst>
                                          <p:attrName>ppt_w</p:attrName>
                                        </p:attrNameLst>
                                      </p:cBhvr>
                                      <p:tavLst>
                                        <p:tav tm="0">
                                          <p:val>
                                            <p:fltVal val="0"/>
                                          </p:val>
                                        </p:tav>
                                        <p:tav tm="100000">
                                          <p:val>
                                            <p:strVal val="#ppt_w"/>
                                          </p:val>
                                        </p:tav>
                                      </p:tavLst>
                                    </p:anim>
                                    <p:anim calcmode="lin" valueType="num">
                                      <p:cBhvr>
                                        <p:cTn id="120" dur="1000" fill="hold"/>
                                        <p:tgtEl>
                                          <p:spTgt spid="21"/>
                                        </p:tgtEl>
                                        <p:attrNameLst>
                                          <p:attrName>ppt_h</p:attrName>
                                        </p:attrNameLst>
                                      </p:cBhvr>
                                      <p:tavLst>
                                        <p:tav tm="0">
                                          <p:val>
                                            <p:fltVal val="0"/>
                                          </p:val>
                                        </p:tav>
                                        <p:tav tm="100000">
                                          <p:val>
                                            <p:strVal val="#ppt_h"/>
                                          </p:val>
                                        </p:tav>
                                      </p:tavLst>
                                    </p:anim>
                                    <p:anim calcmode="lin" valueType="num">
                                      <p:cBhvr>
                                        <p:cTn id="121" dur="1000" fill="hold"/>
                                        <p:tgtEl>
                                          <p:spTgt spid="21"/>
                                        </p:tgtEl>
                                        <p:attrNameLst>
                                          <p:attrName>style.rotation</p:attrName>
                                        </p:attrNameLst>
                                      </p:cBhvr>
                                      <p:tavLst>
                                        <p:tav tm="0">
                                          <p:val>
                                            <p:fltVal val="90"/>
                                          </p:val>
                                        </p:tav>
                                        <p:tav tm="100000">
                                          <p:val>
                                            <p:fltVal val="0"/>
                                          </p:val>
                                        </p:tav>
                                      </p:tavLst>
                                    </p:anim>
                                    <p:animEffect transition="in" filter="fade">
                                      <p:cBhvr>
                                        <p:cTn id="122" dur="1000"/>
                                        <p:tgtEl>
                                          <p:spTgt spid="21"/>
                                        </p:tgtEl>
                                      </p:cBhvr>
                                    </p:animEffect>
                                  </p:childTnLst>
                                </p:cTn>
                              </p:par>
                              <p:par>
                                <p:cTn id="123" presetID="31" presetClass="entr" presetSubtype="0" fill="hold" grpId="0" nodeType="withEffect">
                                  <p:stCondLst>
                                    <p:cond delay="0"/>
                                  </p:stCondLst>
                                  <p:childTnLst>
                                    <p:set>
                                      <p:cBhvr>
                                        <p:cTn id="124" dur="1" fill="hold">
                                          <p:stCondLst>
                                            <p:cond delay="0"/>
                                          </p:stCondLst>
                                        </p:cTn>
                                        <p:tgtEl>
                                          <p:spTgt spid="23"/>
                                        </p:tgtEl>
                                        <p:attrNameLst>
                                          <p:attrName>style.visibility</p:attrName>
                                        </p:attrNameLst>
                                      </p:cBhvr>
                                      <p:to>
                                        <p:strVal val="visible"/>
                                      </p:to>
                                    </p:set>
                                    <p:anim calcmode="lin" valueType="num">
                                      <p:cBhvr>
                                        <p:cTn id="125" dur="1000" fill="hold"/>
                                        <p:tgtEl>
                                          <p:spTgt spid="23"/>
                                        </p:tgtEl>
                                        <p:attrNameLst>
                                          <p:attrName>ppt_w</p:attrName>
                                        </p:attrNameLst>
                                      </p:cBhvr>
                                      <p:tavLst>
                                        <p:tav tm="0">
                                          <p:val>
                                            <p:fltVal val="0"/>
                                          </p:val>
                                        </p:tav>
                                        <p:tav tm="100000">
                                          <p:val>
                                            <p:strVal val="#ppt_w"/>
                                          </p:val>
                                        </p:tav>
                                      </p:tavLst>
                                    </p:anim>
                                    <p:anim calcmode="lin" valueType="num">
                                      <p:cBhvr>
                                        <p:cTn id="126" dur="1000" fill="hold"/>
                                        <p:tgtEl>
                                          <p:spTgt spid="23"/>
                                        </p:tgtEl>
                                        <p:attrNameLst>
                                          <p:attrName>ppt_h</p:attrName>
                                        </p:attrNameLst>
                                      </p:cBhvr>
                                      <p:tavLst>
                                        <p:tav tm="0">
                                          <p:val>
                                            <p:fltVal val="0"/>
                                          </p:val>
                                        </p:tav>
                                        <p:tav tm="100000">
                                          <p:val>
                                            <p:strVal val="#ppt_h"/>
                                          </p:val>
                                        </p:tav>
                                      </p:tavLst>
                                    </p:anim>
                                    <p:anim calcmode="lin" valueType="num">
                                      <p:cBhvr>
                                        <p:cTn id="127" dur="1000" fill="hold"/>
                                        <p:tgtEl>
                                          <p:spTgt spid="23"/>
                                        </p:tgtEl>
                                        <p:attrNameLst>
                                          <p:attrName>style.rotation</p:attrName>
                                        </p:attrNameLst>
                                      </p:cBhvr>
                                      <p:tavLst>
                                        <p:tav tm="0">
                                          <p:val>
                                            <p:fltVal val="90"/>
                                          </p:val>
                                        </p:tav>
                                        <p:tav tm="100000">
                                          <p:val>
                                            <p:fltVal val="0"/>
                                          </p:val>
                                        </p:tav>
                                      </p:tavLst>
                                    </p:anim>
                                    <p:animEffect transition="in" filter="fade">
                                      <p:cBhvr>
                                        <p:cTn id="128" dur="10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0" grpId="0" animBg="1"/>
      <p:bldP spid="12" grpId="0" animBg="1"/>
      <p:bldP spid="16" grpId="0" animBg="1"/>
      <p:bldP spid="20" grpId="0" animBg="1"/>
      <p:bldP spid="21" grpId="0" animBg="1"/>
      <p:bldP spid="22" grpId="0" animBg="1"/>
      <p:bldP spid="23" grpId="0" animBg="1"/>
    </p:bld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 name="Rectangle 18"/>
          <p:cNvSpPr/>
          <p:nvPr/>
        </p:nvSpPr>
        <p:spPr>
          <a:xfrm>
            <a:off x="3512839" y="3769542"/>
            <a:ext cx="3185661" cy="369332"/>
          </a:xfrm>
          <a:prstGeom prst="rect">
            <a:avLst/>
          </a:prstGeom>
          <a:solidFill>
            <a:srgbClr val="FFC000"/>
          </a:solidFill>
          <a:ln>
            <a:solidFill>
              <a:srgbClr val="00B050"/>
            </a:solidFill>
          </a:ln>
        </p:spPr>
        <p:txBody>
          <a:bodyPr wrap="square">
            <a:spAutoFit/>
          </a:bodyPr>
          <a:lstStyle/>
          <a:p>
            <a:pPr algn="ctr"/>
            <a:r>
              <a:rPr lang="ar-SA" b="1" spc="50" dirty="0">
                <a:ln w="0"/>
                <a:solidFill>
                  <a:srgbClr val="013E36"/>
                </a:solidFill>
                <a:effectLst>
                  <a:innerShdw blurRad="63500" dist="50800" dir="13500000">
                    <a:srgbClr val="000000">
                      <a:alpha val="50000"/>
                    </a:srgbClr>
                  </a:innerShdw>
                </a:effectLst>
                <a:cs typeface="Akhbar MT" pitchFamily="2" charset="-78"/>
              </a:rPr>
              <a:t>الزبائن/ صنع القرار/ التعلم الجماعي </a:t>
            </a:r>
            <a:endParaRPr lang="ar-SA" dirty="0">
              <a:solidFill>
                <a:srgbClr val="013E36"/>
              </a:solidFill>
            </a:endParaRPr>
          </a:p>
        </p:txBody>
      </p:sp>
      <p:sp>
        <p:nvSpPr>
          <p:cNvPr id="17" name="Rectangle 16"/>
          <p:cNvSpPr/>
          <p:nvPr/>
        </p:nvSpPr>
        <p:spPr>
          <a:xfrm>
            <a:off x="3512839" y="2865211"/>
            <a:ext cx="3185661" cy="369332"/>
          </a:xfrm>
          <a:prstGeom prst="rect">
            <a:avLst/>
          </a:prstGeom>
          <a:solidFill>
            <a:schemeClr val="accent3">
              <a:lumMod val="60000"/>
              <a:lumOff val="40000"/>
            </a:schemeClr>
          </a:solidFill>
          <a:ln>
            <a:solidFill>
              <a:srgbClr val="0070C0"/>
            </a:solidFill>
          </a:ln>
        </p:spPr>
        <p:txBody>
          <a:bodyPr wrap="square">
            <a:spAutoFit/>
          </a:bodyPr>
          <a:lstStyle/>
          <a:p>
            <a:pPr algn="ctr"/>
            <a:r>
              <a:rPr lang="ar-SA" b="1" spc="50" dirty="0">
                <a:ln w="0"/>
                <a:solidFill>
                  <a:srgbClr val="013E36"/>
                </a:solidFill>
                <a:effectLst>
                  <a:innerShdw blurRad="63500" dist="50800" dir="13500000">
                    <a:srgbClr val="000000">
                      <a:alpha val="50000"/>
                    </a:srgbClr>
                  </a:innerShdw>
                </a:effectLst>
                <a:cs typeface="Akhbar MT" pitchFamily="2" charset="-78"/>
              </a:rPr>
              <a:t>العلاقة بين الرئيس و المرؤوس</a:t>
            </a:r>
            <a:endParaRPr lang="ar-SA" dirty="0">
              <a:solidFill>
                <a:srgbClr val="013E36"/>
              </a:solidFill>
            </a:endParaRPr>
          </a:p>
        </p:txBody>
      </p:sp>
      <p:sp>
        <p:nvSpPr>
          <p:cNvPr id="21" name="Rectangle 20"/>
          <p:cNvSpPr/>
          <p:nvPr/>
        </p:nvSpPr>
        <p:spPr>
          <a:xfrm>
            <a:off x="3512839" y="5495416"/>
            <a:ext cx="3185661" cy="369332"/>
          </a:xfrm>
          <a:prstGeom prst="rect">
            <a:avLst/>
          </a:prstGeom>
          <a:solidFill>
            <a:schemeClr val="accent6"/>
          </a:solidFill>
          <a:ln>
            <a:solidFill>
              <a:schemeClr val="tx1"/>
            </a:solidFill>
          </a:ln>
        </p:spPr>
        <p:txBody>
          <a:bodyPr wrap="square">
            <a:spAutoFit/>
          </a:bodyPr>
          <a:lstStyle/>
          <a:p>
            <a:pPr algn="ctr"/>
            <a:r>
              <a:rPr lang="ar-SA" b="1" spc="50" dirty="0">
                <a:ln w="0"/>
                <a:solidFill>
                  <a:schemeClr val="tx1">
                    <a:lumMod val="75000"/>
                    <a:lumOff val="25000"/>
                  </a:schemeClr>
                </a:solidFill>
                <a:effectLst>
                  <a:innerShdw blurRad="63500" dist="50800" dir="13500000">
                    <a:srgbClr val="000000">
                      <a:alpha val="50000"/>
                    </a:srgbClr>
                  </a:innerShdw>
                </a:effectLst>
                <a:cs typeface="Akhbar MT" pitchFamily="2" charset="-78"/>
              </a:rPr>
              <a:t>التنوع الثقافي/القيم المسيطرة/</a:t>
            </a:r>
            <a:endParaRPr lang="ar-SA" dirty="0">
              <a:solidFill>
                <a:schemeClr val="tx1">
                  <a:lumMod val="75000"/>
                  <a:lumOff val="25000"/>
                </a:schemeClr>
              </a:solidFill>
            </a:endParaRPr>
          </a:p>
        </p:txBody>
      </p:sp>
      <p:sp>
        <p:nvSpPr>
          <p:cNvPr id="20" name="Rectangle 19"/>
          <p:cNvSpPr/>
          <p:nvPr/>
        </p:nvSpPr>
        <p:spPr>
          <a:xfrm>
            <a:off x="3512839" y="4621402"/>
            <a:ext cx="3185661" cy="369332"/>
          </a:xfrm>
          <a:prstGeom prst="rect">
            <a:avLst/>
          </a:prstGeom>
          <a:solidFill>
            <a:schemeClr val="accent1">
              <a:lumMod val="40000"/>
              <a:lumOff val="60000"/>
            </a:schemeClr>
          </a:solidFill>
          <a:ln>
            <a:solidFill>
              <a:schemeClr val="tx1"/>
            </a:solidFill>
          </a:ln>
        </p:spPr>
        <p:txBody>
          <a:bodyPr wrap="square">
            <a:spAutoFit/>
          </a:bodyPr>
          <a:lstStyle/>
          <a:p>
            <a:pPr algn="ctr"/>
            <a:r>
              <a:rPr lang="ar-SA" b="1" spc="50" dirty="0">
                <a:ln w="0"/>
                <a:solidFill>
                  <a:srgbClr val="7030A0"/>
                </a:solidFill>
                <a:effectLst>
                  <a:innerShdw blurRad="63500" dist="50800" dir="13500000">
                    <a:srgbClr val="000000">
                      <a:alpha val="50000"/>
                    </a:srgbClr>
                  </a:innerShdw>
                </a:effectLst>
                <a:cs typeface="Akhbar MT" pitchFamily="2" charset="-78"/>
              </a:rPr>
              <a:t>استراتيجية المنظمة/ صورتها الذهنية</a:t>
            </a:r>
            <a:endParaRPr lang="ar-SA" dirty="0">
              <a:solidFill>
                <a:srgbClr val="7030A0"/>
              </a:solidFill>
            </a:endParaRPr>
          </a:p>
        </p:txBody>
      </p:sp>
      <p:sp>
        <p:nvSpPr>
          <p:cNvPr id="7" name="Rectangle 6"/>
          <p:cNvSpPr/>
          <p:nvPr/>
        </p:nvSpPr>
        <p:spPr>
          <a:xfrm>
            <a:off x="3512840" y="2009616"/>
            <a:ext cx="3185661" cy="369332"/>
          </a:xfrm>
          <a:prstGeom prst="rect">
            <a:avLst/>
          </a:prstGeom>
          <a:solidFill>
            <a:schemeClr val="accent5"/>
          </a:solidFill>
          <a:ln>
            <a:solidFill>
              <a:srgbClr val="0070C0"/>
            </a:solidFill>
          </a:ln>
        </p:spPr>
        <p:txBody>
          <a:bodyPr wrap="square">
            <a:spAutoFit/>
          </a:bodyPr>
          <a:lstStyle/>
          <a:p>
            <a:pPr algn="ctr"/>
            <a:r>
              <a:rPr lang="ar-SA" b="1" spc="50" dirty="0">
                <a:ln w="0"/>
                <a:effectLst>
                  <a:innerShdw blurRad="63500" dist="50800" dir="13500000">
                    <a:srgbClr val="000000">
                      <a:alpha val="50000"/>
                    </a:srgbClr>
                  </a:innerShdw>
                </a:effectLst>
                <a:cs typeface="Akhbar MT" pitchFamily="2" charset="-78"/>
              </a:rPr>
              <a:t>حوافز العاملين </a:t>
            </a:r>
            <a:endParaRPr lang="ar-SA" dirty="0"/>
          </a:p>
        </p:txBody>
      </p:sp>
      <p:sp>
        <p:nvSpPr>
          <p:cNvPr id="4" name="Slide Number Placeholder 3"/>
          <p:cNvSpPr>
            <a:spLocks noGrp="1"/>
          </p:cNvSpPr>
          <p:nvPr>
            <p:ph type="sldNum" sz="quarter" idx="10"/>
          </p:nvPr>
        </p:nvSpPr>
        <p:spPr>
          <a:xfrm>
            <a:off x="4974456" y="6381328"/>
            <a:ext cx="482600" cy="288032"/>
          </a:xfrm>
          <a:prstGeom prst="rect">
            <a:avLst/>
          </a:prstGeom>
        </p:spPr>
        <p:txBody>
          <a:bodyPr/>
          <a:lstStyle/>
          <a:p>
            <a:pPr algn="ctr">
              <a:defRPr/>
            </a:pPr>
            <a:fld id="{7B8EA862-7DD5-4A06-BDE1-DB7EC5FAA60C}" type="slidenum">
              <a:rPr lang="ar-SA" sz="1200" smtClean="0">
                <a:solidFill>
                  <a:schemeClr val="bg1"/>
                </a:solidFill>
              </a:rPr>
              <a:pPr algn="ctr">
                <a:defRPr/>
              </a:pPr>
              <a:t>16</a:t>
            </a:fld>
            <a:endParaRPr lang="en-US" sz="1200" dirty="0">
              <a:solidFill>
                <a:schemeClr val="bg1"/>
              </a:solidFill>
            </a:endParaRPr>
          </a:p>
        </p:txBody>
      </p:sp>
      <p:sp>
        <p:nvSpPr>
          <p:cNvPr id="12" name="Title 4"/>
          <p:cNvSpPr txBox="1">
            <a:spLocks/>
          </p:cNvSpPr>
          <p:nvPr/>
        </p:nvSpPr>
        <p:spPr bwMode="auto">
          <a:xfrm>
            <a:off x="4016896" y="505949"/>
            <a:ext cx="5011425" cy="648072"/>
          </a:xfrm>
          <a:prstGeom prst="rect">
            <a:avLst/>
          </a:prstGeom>
          <a:solidFill>
            <a:schemeClr val="accent6">
              <a:lumMod val="90000"/>
            </a:schemeClr>
          </a:solidFill>
          <a:ln w="9525">
            <a:noFill/>
            <a:miter lim="800000"/>
            <a:headEnd/>
            <a:tailEnd/>
          </a:ln>
        </p:spPr>
        <p:txBody>
          <a:bodyPr vert="horz" wrap="square" lIns="91440" tIns="45720" rIns="91440" bIns="45720" numCol="1" anchor="ctr" anchorCtr="0" compatLnSpc="1">
            <a:prstTxWarp prst="textNoShape">
              <a:avLst/>
            </a:prstTxWarp>
          </a:bodyPr>
          <a:lstStyle>
            <a:lvl1pPr algn="r" rtl="1" eaLnBrk="1" fontAlgn="base" hangingPunct="1">
              <a:spcBef>
                <a:spcPct val="0"/>
              </a:spcBef>
              <a:spcAft>
                <a:spcPct val="0"/>
              </a:spcAft>
              <a:defRPr sz="4400" kern="1200" baseline="0">
                <a:solidFill>
                  <a:srgbClr val="AD9968"/>
                </a:solidFill>
                <a:latin typeface="+mj-lt"/>
                <a:ea typeface="+mj-ea"/>
                <a:cs typeface="Arial" charset="0"/>
              </a:defRPr>
            </a:lvl1pPr>
            <a:lvl2pPr algn="r" rtl="1" eaLnBrk="1" fontAlgn="base" hangingPunct="1">
              <a:spcBef>
                <a:spcPct val="0"/>
              </a:spcBef>
              <a:spcAft>
                <a:spcPct val="0"/>
              </a:spcAft>
              <a:defRPr sz="4400">
                <a:solidFill>
                  <a:srgbClr val="376092"/>
                </a:solidFill>
                <a:latin typeface="Calibri" pitchFamily="34" charset="0"/>
                <a:cs typeface="Arial" charset="0"/>
              </a:defRPr>
            </a:lvl2pPr>
            <a:lvl3pPr algn="r" rtl="1" eaLnBrk="1" fontAlgn="base" hangingPunct="1">
              <a:spcBef>
                <a:spcPct val="0"/>
              </a:spcBef>
              <a:spcAft>
                <a:spcPct val="0"/>
              </a:spcAft>
              <a:defRPr sz="4400">
                <a:solidFill>
                  <a:srgbClr val="376092"/>
                </a:solidFill>
                <a:latin typeface="Calibri" pitchFamily="34" charset="0"/>
                <a:cs typeface="Arial" charset="0"/>
              </a:defRPr>
            </a:lvl3pPr>
            <a:lvl4pPr algn="r" rtl="1" eaLnBrk="1" fontAlgn="base" hangingPunct="1">
              <a:spcBef>
                <a:spcPct val="0"/>
              </a:spcBef>
              <a:spcAft>
                <a:spcPct val="0"/>
              </a:spcAft>
              <a:defRPr sz="4400">
                <a:solidFill>
                  <a:srgbClr val="376092"/>
                </a:solidFill>
                <a:latin typeface="Calibri" pitchFamily="34" charset="0"/>
                <a:cs typeface="Arial" charset="0"/>
              </a:defRPr>
            </a:lvl4pPr>
            <a:lvl5pPr algn="r" rtl="1" eaLnBrk="1" fontAlgn="base" hangingPunct="1">
              <a:spcBef>
                <a:spcPct val="0"/>
              </a:spcBef>
              <a:spcAft>
                <a:spcPct val="0"/>
              </a:spcAft>
              <a:defRPr sz="4400">
                <a:solidFill>
                  <a:srgbClr val="376092"/>
                </a:solidFill>
                <a:latin typeface="Calibri" pitchFamily="34" charset="0"/>
                <a:cs typeface="Arial" charset="0"/>
              </a:defRPr>
            </a:lvl5pPr>
            <a:lvl6pPr marL="457200" algn="r" rtl="1" eaLnBrk="1" fontAlgn="base" hangingPunct="1">
              <a:spcBef>
                <a:spcPct val="0"/>
              </a:spcBef>
              <a:spcAft>
                <a:spcPct val="0"/>
              </a:spcAft>
              <a:defRPr sz="4400">
                <a:solidFill>
                  <a:srgbClr val="376092"/>
                </a:solidFill>
                <a:latin typeface="Calibri" pitchFamily="34" charset="0"/>
                <a:cs typeface="Arial" charset="0"/>
              </a:defRPr>
            </a:lvl6pPr>
            <a:lvl7pPr marL="914400" algn="r" rtl="1" eaLnBrk="1" fontAlgn="base" hangingPunct="1">
              <a:spcBef>
                <a:spcPct val="0"/>
              </a:spcBef>
              <a:spcAft>
                <a:spcPct val="0"/>
              </a:spcAft>
              <a:defRPr sz="4400">
                <a:solidFill>
                  <a:srgbClr val="376092"/>
                </a:solidFill>
                <a:latin typeface="Calibri" pitchFamily="34" charset="0"/>
                <a:cs typeface="Arial" charset="0"/>
              </a:defRPr>
            </a:lvl7pPr>
            <a:lvl8pPr marL="1371600" algn="r" rtl="1" eaLnBrk="1" fontAlgn="base" hangingPunct="1">
              <a:spcBef>
                <a:spcPct val="0"/>
              </a:spcBef>
              <a:spcAft>
                <a:spcPct val="0"/>
              </a:spcAft>
              <a:defRPr sz="4400">
                <a:solidFill>
                  <a:srgbClr val="376092"/>
                </a:solidFill>
                <a:latin typeface="Calibri" pitchFamily="34" charset="0"/>
                <a:cs typeface="Arial" charset="0"/>
              </a:defRPr>
            </a:lvl8pPr>
            <a:lvl9pPr marL="1828800" algn="r" rtl="1" eaLnBrk="1" fontAlgn="base" hangingPunct="1">
              <a:spcBef>
                <a:spcPct val="0"/>
              </a:spcBef>
              <a:spcAft>
                <a:spcPct val="0"/>
              </a:spcAft>
              <a:defRPr sz="4400">
                <a:solidFill>
                  <a:srgbClr val="376092"/>
                </a:solidFill>
                <a:latin typeface="Calibri" pitchFamily="34" charset="0"/>
                <a:cs typeface="Arial" charset="0"/>
              </a:defRPr>
            </a:lvl9pPr>
          </a:lstStyle>
          <a:p>
            <a:r>
              <a:rPr lang="ar-SA" sz="3200" b="1" dirty="0">
                <a:solidFill>
                  <a:srgbClr val="013E36"/>
                </a:solidFill>
                <a:cs typeface="Akhbar MT" pitchFamily="2" charset="-78"/>
              </a:rPr>
              <a:t>05. وحدة التحليل (مجتمع الدراسة)</a:t>
            </a:r>
            <a:endParaRPr lang="en-US" sz="3200" b="1" spc="-150" dirty="0">
              <a:solidFill>
                <a:srgbClr val="013E36"/>
              </a:solidFill>
              <a:effectLst>
                <a:outerShdw blurRad="38100" dist="38100" dir="2700000" algn="tl">
                  <a:srgbClr val="000000">
                    <a:alpha val="43137"/>
                  </a:srgbClr>
                </a:outerShdw>
              </a:effectLst>
              <a:latin typeface="ae_AlMateen" pitchFamily="2" charset="-78"/>
              <a:cs typeface="Akhbar MT" pitchFamily="2" charset="-78"/>
            </a:endParaRPr>
          </a:p>
        </p:txBody>
      </p:sp>
      <p:sp>
        <p:nvSpPr>
          <p:cNvPr id="5" name="Rectangle 4"/>
          <p:cNvSpPr/>
          <p:nvPr/>
        </p:nvSpPr>
        <p:spPr>
          <a:xfrm>
            <a:off x="376371" y="387628"/>
            <a:ext cx="3561579" cy="954107"/>
          </a:xfrm>
          <a:prstGeom prst="rect">
            <a:avLst/>
          </a:prstGeom>
        </p:spPr>
        <p:txBody>
          <a:bodyPr wrap="square">
            <a:spAutoFit/>
          </a:bodyPr>
          <a:lstStyle/>
          <a:p>
            <a:pPr marL="457200" indent="-457200" algn="ctr">
              <a:buFont typeface="Wingdings" panose="05000000000000000000" pitchFamily="2" charset="2"/>
              <a:buChar char="§"/>
            </a:pPr>
            <a:r>
              <a:rPr lang="ar-SA" sz="2800" b="1" spc="50" dirty="0">
                <a:ln w="0"/>
                <a:solidFill>
                  <a:srgbClr val="FF0000"/>
                </a:solidFill>
                <a:effectLst>
                  <a:innerShdw blurRad="63500" dist="50800" dir="13500000">
                    <a:srgbClr val="000000">
                      <a:alpha val="50000"/>
                    </a:srgbClr>
                  </a:innerShdw>
                </a:effectLst>
                <a:cs typeface="Akhbar MT" pitchFamily="2" charset="-78"/>
              </a:rPr>
              <a:t>يتم تحديد وحدة التحليل انطلاقا من مشكلة البحث</a:t>
            </a:r>
            <a:endParaRPr lang="ar-SA" sz="2800" b="1" spc="50" dirty="0">
              <a:ln w="0"/>
              <a:solidFill>
                <a:srgbClr val="FF0000"/>
              </a:solidFill>
              <a:effectLst>
                <a:innerShdw blurRad="63500" dist="50800" dir="13500000">
                  <a:srgbClr val="000000">
                    <a:alpha val="50000"/>
                  </a:srgbClr>
                </a:innerShdw>
              </a:effectLst>
            </a:endParaRPr>
          </a:p>
        </p:txBody>
      </p:sp>
      <p:sp>
        <p:nvSpPr>
          <p:cNvPr id="3" name="Round Diagonal Corner Rectangle 2"/>
          <p:cNvSpPr/>
          <p:nvPr/>
        </p:nvSpPr>
        <p:spPr>
          <a:xfrm rot="20422343">
            <a:off x="7098297" y="1505273"/>
            <a:ext cx="1456652" cy="792088"/>
          </a:xfrm>
          <a:prstGeom prst="round2DiagRect">
            <a:avLst/>
          </a:prstGeom>
        </p:spPr>
        <p:style>
          <a:lnRef idx="2">
            <a:schemeClr val="accent5">
              <a:shade val="50000"/>
            </a:schemeClr>
          </a:lnRef>
          <a:fillRef idx="1">
            <a:schemeClr val="accent5"/>
          </a:fillRef>
          <a:effectRef idx="0">
            <a:schemeClr val="accent5"/>
          </a:effectRef>
          <a:fontRef idx="minor">
            <a:schemeClr val="lt1"/>
          </a:fontRef>
        </p:style>
        <p:txBody>
          <a:bodyPr rtlCol="1" anchor="ctr"/>
          <a:lstStyle/>
          <a:p>
            <a:pPr algn="ctr"/>
            <a:r>
              <a:rPr lang="ar-SA" sz="2800" b="1" dirty="0">
                <a:solidFill>
                  <a:srgbClr val="FF0000"/>
                </a:solidFill>
              </a:rPr>
              <a:t>الأفراد </a:t>
            </a:r>
          </a:p>
        </p:txBody>
      </p:sp>
      <p:sp>
        <p:nvSpPr>
          <p:cNvPr id="11" name="Round Diagonal Corner Rectangle 10"/>
          <p:cNvSpPr/>
          <p:nvPr/>
        </p:nvSpPr>
        <p:spPr>
          <a:xfrm rot="20372360">
            <a:off x="7091973" y="2494912"/>
            <a:ext cx="1458181" cy="792088"/>
          </a:xfrm>
          <a:prstGeom prst="round2DiagRect">
            <a:avLst/>
          </a:prstGeom>
        </p:spPr>
        <p:style>
          <a:lnRef idx="2">
            <a:schemeClr val="accent3">
              <a:shade val="50000"/>
            </a:schemeClr>
          </a:lnRef>
          <a:fillRef idx="1">
            <a:schemeClr val="accent3"/>
          </a:fillRef>
          <a:effectRef idx="0">
            <a:schemeClr val="accent3"/>
          </a:effectRef>
          <a:fontRef idx="minor">
            <a:schemeClr val="lt1"/>
          </a:fontRef>
        </p:style>
        <p:txBody>
          <a:bodyPr rtlCol="1" anchor="ctr"/>
          <a:lstStyle/>
          <a:p>
            <a:pPr algn="ctr"/>
            <a:r>
              <a:rPr lang="ar-SA" sz="2800" b="1" dirty="0">
                <a:solidFill>
                  <a:schemeClr val="accent6">
                    <a:lumMod val="25000"/>
                  </a:schemeClr>
                </a:solidFill>
              </a:rPr>
              <a:t>الأزواج</a:t>
            </a:r>
          </a:p>
        </p:txBody>
      </p:sp>
      <p:sp>
        <p:nvSpPr>
          <p:cNvPr id="14" name="Round Diagonal Corner Rectangle 13"/>
          <p:cNvSpPr/>
          <p:nvPr/>
        </p:nvSpPr>
        <p:spPr>
          <a:xfrm rot="20372360">
            <a:off x="7013706" y="3466624"/>
            <a:ext cx="1538998" cy="792088"/>
          </a:xfrm>
          <a:prstGeom prst="round2DiagRect">
            <a:avLst/>
          </a:prstGeom>
          <a:solidFill>
            <a:srgbClr val="FFC000"/>
          </a:solidFill>
        </p:spPr>
        <p:style>
          <a:lnRef idx="2">
            <a:schemeClr val="dk1">
              <a:shade val="50000"/>
            </a:schemeClr>
          </a:lnRef>
          <a:fillRef idx="1">
            <a:schemeClr val="dk1"/>
          </a:fillRef>
          <a:effectRef idx="0">
            <a:schemeClr val="dk1"/>
          </a:effectRef>
          <a:fontRef idx="minor">
            <a:schemeClr val="lt1"/>
          </a:fontRef>
        </p:style>
        <p:txBody>
          <a:bodyPr rtlCol="1" anchor="ctr"/>
          <a:lstStyle/>
          <a:p>
            <a:pPr algn="ctr"/>
            <a:r>
              <a:rPr lang="ar-SA" sz="2800" b="1" dirty="0">
                <a:solidFill>
                  <a:schemeClr val="accent6">
                    <a:lumMod val="50000"/>
                  </a:schemeClr>
                </a:solidFill>
              </a:rPr>
              <a:t>مجموعات</a:t>
            </a:r>
          </a:p>
        </p:txBody>
      </p:sp>
      <p:sp>
        <p:nvSpPr>
          <p:cNvPr id="15" name="Round Diagonal Corner Rectangle 14"/>
          <p:cNvSpPr/>
          <p:nvPr/>
        </p:nvSpPr>
        <p:spPr>
          <a:xfrm rot="20372360">
            <a:off x="7016062" y="4437273"/>
            <a:ext cx="1464259" cy="792088"/>
          </a:xfrm>
          <a:prstGeom prst="round2Diag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800" b="1" dirty="0">
                <a:solidFill>
                  <a:srgbClr val="7030A0"/>
                </a:solidFill>
              </a:rPr>
              <a:t>منظمات</a:t>
            </a:r>
          </a:p>
        </p:txBody>
      </p:sp>
      <p:sp>
        <p:nvSpPr>
          <p:cNvPr id="16" name="Round Diagonal Corner Rectangle 15"/>
          <p:cNvSpPr/>
          <p:nvPr/>
        </p:nvSpPr>
        <p:spPr>
          <a:xfrm rot="20372360">
            <a:off x="7094982" y="5356687"/>
            <a:ext cx="1362754" cy="792088"/>
          </a:xfrm>
          <a:prstGeom prst="round2DiagRect">
            <a:avLst/>
          </a:prstGeom>
        </p:spPr>
        <p:style>
          <a:lnRef idx="2">
            <a:schemeClr val="accent6">
              <a:shade val="50000"/>
            </a:schemeClr>
          </a:lnRef>
          <a:fillRef idx="1">
            <a:schemeClr val="accent6"/>
          </a:fillRef>
          <a:effectRef idx="0">
            <a:schemeClr val="accent6"/>
          </a:effectRef>
          <a:fontRef idx="minor">
            <a:schemeClr val="lt1"/>
          </a:fontRef>
        </p:style>
        <p:txBody>
          <a:bodyPr rtlCol="1" anchor="ctr"/>
          <a:lstStyle/>
          <a:p>
            <a:pPr algn="ctr"/>
            <a:r>
              <a:rPr lang="ar-SA" sz="2800" b="1" dirty="0">
                <a:solidFill>
                  <a:srgbClr val="0070C0"/>
                </a:solidFill>
              </a:rPr>
              <a:t>ثقافات</a:t>
            </a:r>
          </a:p>
        </p:txBody>
      </p:sp>
    </p:spTree>
    <p:extLst>
      <p:ext uri="{BB962C8B-B14F-4D97-AF65-F5344CB8AC3E}">
        <p14:creationId xmlns:p14="http://schemas.microsoft.com/office/powerpoint/2010/main" val="3674185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6"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wipe(down)">
                                      <p:cBhvr>
                                        <p:cTn id="17" dur="580">
                                          <p:stCondLst>
                                            <p:cond delay="0"/>
                                          </p:stCondLst>
                                        </p:cTn>
                                        <p:tgtEl>
                                          <p:spTgt spid="3"/>
                                        </p:tgtEl>
                                      </p:cBhvr>
                                    </p:animEffect>
                                    <p:anim calcmode="lin" valueType="num">
                                      <p:cBhvr>
                                        <p:cTn id="18"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19"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20"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21"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22"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23" dur="26">
                                          <p:stCondLst>
                                            <p:cond delay="650"/>
                                          </p:stCondLst>
                                        </p:cTn>
                                        <p:tgtEl>
                                          <p:spTgt spid="3"/>
                                        </p:tgtEl>
                                      </p:cBhvr>
                                      <p:to x="100000" y="60000"/>
                                    </p:animScale>
                                    <p:animScale>
                                      <p:cBhvr>
                                        <p:cTn id="24" dur="166" decel="50000">
                                          <p:stCondLst>
                                            <p:cond delay="676"/>
                                          </p:stCondLst>
                                        </p:cTn>
                                        <p:tgtEl>
                                          <p:spTgt spid="3"/>
                                        </p:tgtEl>
                                      </p:cBhvr>
                                      <p:to x="100000" y="100000"/>
                                    </p:animScale>
                                    <p:animScale>
                                      <p:cBhvr>
                                        <p:cTn id="25" dur="26">
                                          <p:stCondLst>
                                            <p:cond delay="1312"/>
                                          </p:stCondLst>
                                        </p:cTn>
                                        <p:tgtEl>
                                          <p:spTgt spid="3"/>
                                        </p:tgtEl>
                                      </p:cBhvr>
                                      <p:to x="100000" y="80000"/>
                                    </p:animScale>
                                    <p:animScale>
                                      <p:cBhvr>
                                        <p:cTn id="26" dur="166" decel="50000">
                                          <p:stCondLst>
                                            <p:cond delay="1338"/>
                                          </p:stCondLst>
                                        </p:cTn>
                                        <p:tgtEl>
                                          <p:spTgt spid="3"/>
                                        </p:tgtEl>
                                      </p:cBhvr>
                                      <p:to x="100000" y="100000"/>
                                    </p:animScale>
                                    <p:animScale>
                                      <p:cBhvr>
                                        <p:cTn id="27" dur="26">
                                          <p:stCondLst>
                                            <p:cond delay="1642"/>
                                          </p:stCondLst>
                                        </p:cTn>
                                        <p:tgtEl>
                                          <p:spTgt spid="3"/>
                                        </p:tgtEl>
                                      </p:cBhvr>
                                      <p:to x="100000" y="90000"/>
                                    </p:animScale>
                                    <p:animScale>
                                      <p:cBhvr>
                                        <p:cTn id="28" dur="166" decel="50000">
                                          <p:stCondLst>
                                            <p:cond delay="1668"/>
                                          </p:stCondLst>
                                        </p:cTn>
                                        <p:tgtEl>
                                          <p:spTgt spid="3"/>
                                        </p:tgtEl>
                                      </p:cBhvr>
                                      <p:to x="100000" y="100000"/>
                                    </p:animScale>
                                    <p:animScale>
                                      <p:cBhvr>
                                        <p:cTn id="29" dur="26">
                                          <p:stCondLst>
                                            <p:cond delay="1808"/>
                                          </p:stCondLst>
                                        </p:cTn>
                                        <p:tgtEl>
                                          <p:spTgt spid="3"/>
                                        </p:tgtEl>
                                      </p:cBhvr>
                                      <p:to x="100000" y="95000"/>
                                    </p:animScale>
                                    <p:animScale>
                                      <p:cBhvr>
                                        <p:cTn id="30" dur="166" decel="50000">
                                          <p:stCondLst>
                                            <p:cond delay="1834"/>
                                          </p:stCondLst>
                                        </p:cTn>
                                        <p:tgtEl>
                                          <p:spTgt spid="3"/>
                                        </p:tgtEl>
                                      </p:cBhvr>
                                      <p:to x="100000" y="100000"/>
                                    </p:animScale>
                                  </p:childTnLst>
                                </p:cTn>
                              </p:par>
                              <p:par>
                                <p:cTn id="31" presetID="26" presetClass="entr" presetSubtype="0" fill="hold" grpId="0" nodeType="withEffect">
                                  <p:stCondLst>
                                    <p:cond delay="0"/>
                                  </p:stCondLst>
                                  <p:childTnLst>
                                    <p:set>
                                      <p:cBhvr>
                                        <p:cTn id="32" dur="1" fill="hold">
                                          <p:stCondLst>
                                            <p:cond delay="0"/>
                                          </p:stCondLst>
                                        </p:cTn>
                                        <p:tgtEl>
                                          <p:spTgt spid="11"/>
                                        </p:tgtEl>
                                        <p:attrNameLst>
                                          <p:attrName>style.visibility</p:attrName>
                                        </p:attrNameLst>
                                      </p:cBhvr>
                                      <p:to>
                                        <p:strVal val="visible"/>
                                      </p:to>
                                    </p:set>
                                    <p:animEffect transition="in" filter="wipe(down)">
                                      <p:cBhvr>
                                        <p:cTn id="33" dur="580">
                                          <p:stCondLst>
                                            <p:cond delay="0"/>
                                          </p:stCondLst>
                                        </p:cTn>
                                        <p:tgtEl>
                                          <p:spTgt spid="11"/>
                                        </p:tgtEl>
                                      </p:cBhvr>
                                    </p:animEffect>
                                    <p:anim calcmode="lin" valueType="num">
                                      <p:cBhvr>
                                        <p:cTn id="34"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35"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36"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37"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38"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39" dur="26">
                                          <p:stCondLst>
                                            <p:cond delay="650"/>
                                          </p:stCondLst>
                                        </p:cTn>
                                        <p:tgtEl>
                                          <p:spTgt spid="11"/>
                                        </p:tgtEl>
                                      </p:cBhvr>
                                      <p:to x="100000" y="60000"/>
                                    </p:animScale>
                                    <p:animScale>
                                      <p:cBhvr>
                                        <p:cTn id="40" dur="166" decel="50000">
                                          <p:stCondLst>
                                            <p:cond delay="676"/>
                                          </p:stCondLst>
                                        </p:cTn>
                                        <p:tgtEl>
                                          <p:spTgt spid="11"/>
                                        </p:tgtEl>
                                      </p:cBhvr>
                                      <p:to x="100000" y="100000"/>
                                    </p:animScale>
                                    <p:animScale>
                                      <p:cBhvr>
                                        <p:cTn id="41" dur="26">
                                          <p:stCondLst>
                                            <p:cond delay="1312"/>
                                          </p:stCondLst>
                                        </p:cTn>
                                        <p:tgtEl>
                                          <p:spTgt spid="11"/>
                                        </p:tgtEl>
                                      </p:cBhvr>
                                      <p:to x="100000" y="80000"/>
                                    </p:animScale>
                                    <p:animScale>
                                      <p:cBhvr>
                                        <p:cTn id="42" dur="166" decel="50000">
                                          <p:stCondLst>
                                            <p:cond delay="1338"/>
                                          </p:stCondLst>
                                        </p:cTn>
                                        <p:tgtEl>
                                          <p:spTgt spid="11"/>
                                        </p:tgtEl>
                                      </p:cBhvr>
                                      <p:to x="100000" y="100000"/>
                                    </p:animScale>
                                    <p:animScale>
                                      <p:cBhvr>
                                        <p:cTn id="43" dur="26">
                                          <p:stCondLst>
                                            <p:cond delay="1642"/>
                                          </p:stCondLst>
                                        </p:cTn>
                                        <p:tgtEl>
                                          <p:spTgt spid="11"/>
                                        </p:tgtEl>
                                      </p:cBhvr>
                                      <p:to x="100000" y="90000"/>
                                    </p:animScale>
                                    <p:animScale>
                                      <p:cBhvr>
                                        <p:cTn id="44" dur="166" decel="50000">
                                          <p:stCondLst>
                                            <p:cond delay="1668"/>
                                          </p:stCondLst>
                                        </p:cTn>
                                        <p:tgtEl>
                                          <p:spTgt spid="11"/>
                                        </p:tgtEl>
                                      </p:cBhvr>
                                      <p:to x="100000" y="100000"/>
                                    </p:animScale>
                                    <p:animScale>
                                      <p:cBhvr>
                                        <p:cTn id="45" dur="26">
                                          <p:stCondLst>
                                            <p:cond delay="1808"/>
                                          </p:stCondLst>
                                        </p:cTn>
                                        <p:tgtEl>
                                          <p:spTgt spid="11"/>
                                        </p:tgtEl>
                                      </p:cBhvr>
                                      <p:to x="100000" y="95000"/>
                                    </p:animScale>
                                    <p:animScale>
                                      <p:cBhvr>
                                        <p:cTn id="46" dur="166" decel="50000">
                                          <p:stCondLst>
                                            <p:cond delay="1834"/>
                                          </p:stCondLst>
                                        </p:cTn>
                                        <p:tgtEl>
                                          <p:spTgt spid="11"/>
                                        </p:tgtEl>
                                      </p:cBhvr>
                                      <p:to x="100000" y="100000"/>
                                    </p:animScale>
                                  </p:childTnLst>
                                </p:cTn>
                              </p:par>
                              <p:par>
                                <p:cTn id="47" presetID="26" presetClass="entr" presetSubtype="0" fill="hold" grpId="0" nodeType="withEffect">
                                  <p:stCondLst>
                                    <p:cond delay="0"/>
                                  </p:stCondLst>
                                  <p:childTnLst>
                                    <p:set>
                                      <p:cBhvr>
                                        <p:cTn id="48" dur="1" fill="hold">
                                          <p:stCondLst>
                                            <p:cond delay="0"/>
                                          </p:stCondLst>
                                        </p:cTn>
                                        <p:tgtEl>
                                          <p:spTgt spid="14"/>
                                        </p:tgtEl>
                                        <p:attrNameLst>
                                          <p:attrName>style.visibility</p:attrName>
                                        </p:attrNameLst>
                                      </p:cBhvr>
                                      <p:to>
                                        <p:strVal val="visible"/>
                                      </p:to>
                                    </p:set>
                                    <p:animEffect transition="in" filter="wipe(down)">
                                      <p:cBhvr>
                                        <p:cTn id="49" dur="580">
                                          <p:stCondLst>
                                            <p:cond delay="0"/>
                                          </p:stCondLst>
                                        </p:cTn>
                                        <p:tgtEl>
                                          <p:spTgt spid="14"/>
                                        </p:tgtEl>
                                      </p:cBhvr>
                                    </p:animEffect>
                                    <p:anim calcmode="lin" valueType="num">
                                      <p:cBhvr>
                                        <p:cTn id="50" dur="1822" tmFilter="0,0; 0.14,0.36; 0.43,0.73; 0.71,0.91; 1.0,1.0">
                                          <p:stCondLst>
                                            <p:cond delay="0"/>
                                          </p:stCondLst>
                                        </p:cTn>
                                        <p:tgtEl>
                                          <p:spTgt spid="14"/>
                                        </p:tgtEl>
                                        <p:attrNameLst>
                                          <p:attrName>ppt_x</p:attrName>
                                        </p:attrNameLst>
                                      </p:cBhvr>
                                      <p:tavLst>
                                        <p:tav tm="0">
                                          <p:val>
                                            <p:strVal val="#ppt_x-0.25"/>
                                          </p:val>
                                        </p:tav>
                                        <p:tav tm="100000">
                                          <p:val>
                                            <p:strVal val="#ppt_x"/>
                                          </p:val>
                                        </p:tav>
                                      </p:tavLst>
                                    </p:anim>
                                    <p:anim calcmode="lin" valueType="num">
                                      <p:cBhvr>
                                        <p:cTn id="51" dur="664" tmFilter="0.0,0.0; 0.25,0.07; 0.50,0.2; 0.75,0.467; 1.0,1.0">
                                          <p:stCondLst>
                                            <p:cond delay="0"/>
                                          </p:stCondLst>
                                        </p:cTn>
                                        <p:tgtEl>
                                          <p:spTgt spid="14"/>
                                        </p:tgtEl>
                                        <p:attrNameLst>
                                          <p:attrName>ppt_y</p:attrName>
                                        </p:attrNameLst>
                                      </p:cBhvr>
                                      <p:tavLst>
                                        <p:tav tm="0" fmla="#ppt_y-sin(pi*$)/3">
                                          <p:val>
                                            <p:fltVal val="0.5"/>
                                          </p:val>
                                        </p:tav>
                                        <p:tav tm="100000">
                                          <p:val>
                                            <p:fltVal val="1"/>
                                          </p:val>
                                        </p:tav>
                                      </p:tavLst>
                                    </p:anim>
                                    <p:anim calcmode="lin" valueType="num">
                                      <p:cBhvr>
                                        <p:cTn id="52" dur="664" tmFilter="0, 0; 0.125,0.2665; 0.25,0.4; 0.375,0.465; 0.5,0.5;  0.625,0.535; 0.75,0.6; 0.875,0.7335; 1,1">
                                          <p:stCondLst>
                                            <p:cond delay="664"/>
                                          </p:stCondLst>
                                        </p:cTn>
                                        <p:tgtEl>
                                          <p:spTgt spid="14"/>
                                        </p:tgtEl>
                                        <p:attrNameLst>
                                          <p:attrName>ppt_y</p:attrName>
                                        </p:attrNameLst>
                                      </p:cBhvr>
                                      <p:tavLst>
                                        <p:tav tm="0" fmla="#ppt_y-sin(pi*$)/9">
                                          <p:val>
                                            <p:fltVal val="0"/>
                                          </p:val>
                                        </p:tav>
                                        <p:tav tm="100000">
                                          <p:val>
                                            <p:fltVal val="1"/>
                                          </p:val>
                                        </p:tav>
                                      </p:tavLst>
                                    </p:anim>
                                    <p:anim calcmode="lin" valueType="num">
                                      <p:cBhvr>
                                        <p:cTn id="53" dur="332" tmFilter="0, 0; 0.125,0.2665; 0.25,0.4; 0.375,0.465; 0.5,0.5;  0.625,0.535; 0.75,0.6; 0.875,0.7335; 1,1">
                                          <p:stCondLst>
                                            <p:cond delay="1324"/>
                                          </p:stCondLst>
                                        </p:cTn>
                                        <p:tgtEl>
                                          <p:spTgt spid="14"/>
                                        </p:tgtEl>
                                        <p:attrNameLst>
                                          <p:attrName>ppt_y</p:attrName>
                                        </p:attrNameLst>
                                      </p:cBhvr>
                                      <p:tavLst>
                                        <p:tav tm="0" fmla="#ppt_y-sin(pi*$)/27">
                                          <p:val>
                                            <p:fltVal val="0"/>
                                          </p:val>
                                        </p:tav>
                                        <p:tav tm="100000">
                                          <p:val>
                                            <p:fltVal val="1"/>
                                          </p:val>
                                        </p:tav>
                                      </p:tavLst>
                                    </p:anim>
                                    <p:anim calcmode="lin" valueType="num">
                                      <p:cBhvr>
                                        <p:cTn id="54" dur="164" tmFilter="0, 0; 0.125,0.2665; 0.25,0.4; 0.375,0.465; 0.5,0.5;  0.625,0.535; 0.75,0.6; 0.875,0.7335; 1,1">
                                          <p:stCondLst>
                                            <p:cond delay="1656"/>
                                          </p:stCondLst>
                                        </p:cTn>
                                        <p:tgtEl>
                                          <p:spTgt spid="14"/>
                                        </p:tgtEl>
                                        <p:attrNameLst>
                                          <p:attrName>ppt_y</p:attrName>
                                        </p:attrNameLst>
                                      </p:cBhvr>
                                      <p:tavLst>
                                        <p:tav tm="0" fmla="#ppt_y-sin(pi*$)/81">
                                          <p:val>
                                            <p:fltVal val="0"/>
                                          </p:val>
                                        </p:tav>
                                        <p:tav tm="100000">
                                          <p:val>
                                            <p:fltVal val="1"/>
                                          </p:val>
                                        </p:tav>
                                      </p:tavLst>
                                    </p:anim>
                                    <p:animScale>
                                      <p:cBhvr>
                                        <p:cTn id="55" dur="26">
                                          <p:stCondLst>
                                            <p:cond delay="650"/>
                                          </p:stCondLst>
                                        </p:cTn>
                                        <p:tgtEl>
                                          <p:spTgt spid="14"/>
                                        </p:tgtEl>
                                      </p:cBhvr>
                                      <p:to x="100000" y="60000"/>
                                    </p:animScale>
                                    <p:animScale>
                                      <p:cBhvr>
                                        <p:cTn id="56" dur="166" decel="50000">
                                          <p:stCondLst>
                                            <p:cond delay="676"/>
                                          </p:stCondLst>
                                        </p:cTn>
                                        <p:tgtEl>
                                          <p:spTgt spid="14"/>
                                        </p:tgtEl>
                                      </p:cBhvr>
                                      <p:to x="100000" y="100000"/>
                                    </p:animScale>
                                    <p:animScale>
                                      <p:cBhvr>
                                        <p:cTn id="57" dur="26">
                                          <p:stCondLst>
                                            <p:cond delay="1312"/>
                                          </p:stCondLst>
                                        </p:cTn>
                                        <p:tgtEl>
                                          <p:spTgt spid="14"/>
                                        </p:tgtEl>
                                      </p:cBhvr>
                                      <p:to x="100000" y="80000"/>
                                    </p:animScale>
                                    <p:animScale>
                                      <p:cBhvr>
                                        <p:cTn id="58" dur="166" decel="50000">
                                          <p:stCondLst>
                                            <p:cond delay="1338"/>
                                          </p:stCondLst>
                                        </p:cTn>
                                        <p:tgtEl>
                                          <p:spTgt spid="14"/>
                                        </p:tgtEl>
                                      </p:cBhvr>
                                      <p:to x="100000" y="100000"/>
                                    </p:animScale>
                                    <p:animScale>
                                      <p:cBhvr>
                                        <p:cTn id="59" dur="26">
                                          <p:stCondLst>
                                            <p:cond delay="1642"/>
                                          </p:stCondLst>
                                        </p:cTn>
                                        <p:tgtEl>
                                          <p:spTgt spid="14"/>
                                        </p:tgtEl>
                                      </p:cBhvr>
                                      <p:to x="100000" y="90000"/>
                                    </p:animScale>
                                    <p:animScale>
                                      <p:cBhvr>
                                        <p:cTn id="60" dur="166" decel="50000">
                                          <p:stCondLst>
                                            <p:cond delay="1668"/>
                                          </p:stCondLst>
                                        </p:cTn>
                                        <p:tgtEl>
                                          <p:spTgt spid="14"/>
                                        </p:tgtEl>
                                      </p:cBhvr>
                                      <p:to x="100000" y="100000"/>
                                    </p:animScale>
                                    <p:animScale>
                                      <p:cBhvr>
                                        <p:cTn id="61" dur="26">
                                          <p:stCondLst>
                                            <p:cond delay="1808"/>
                                          </p:stCondLst>
                                        </p:cTn>
                                        <p:tgtEl>
                                          <p:spTgt spid="14"/>
                                        </p:tgtEl>
                                      </p:cBhvr>
                                      <p:to x="100000" y="95000"/>
                                    </p:animScale>
                                    <p:animScale>
                                      <p:cBhvr>
                                        <p:cTn id="62" dur="166" decel="50000">
                                          <p:stCondLst>
                                            <p:cond delay="1834"/>
                                          </p:stCondLst>
                                        </p:cTn>
                                        <p:tgtEl>
                                          <p:spTgt spid="14"/>
                                        </p:tgtEl>
                                      </p:cBhvr>
                                      <p:to x="100000" y="100000"/>
                                    </p:animScale>
                                  </p:childTnLst>
                                </p:cTn>
                              </p:par>
                              <p:par>
                                <p:cTn id="63" presetID="26" presetClass="entr" presetSubtype="0" fill="hold" grpId="0" nodeType="withEffect">
                                  <p:stCondLst>
                                    <p:cond delay="0"/>
                                  </p:stCondLst>
                                  <p:childTnLst>
                                    <p:set>
                                      <p:cBhvr>
                                        <p:cTn id="64" dur="1" fill="hold">
                                          <p:stCondLst>
                                            <p:cond delay="0"/>
                                          </p:stCondLst>
                                        </p:cTn>
                                        <p:tgtEl>
                                          <p:spTgt spid="15"/>
                                        </p:tgtEl>
                                        <p:attrNameLst>
                                          <p:attrName>style.visibility</p:attrName>
                                        </p:attrNameLst>
                                      </p:cBhvr>
                                      <p:to>
                                        <p:strVal val="visible"/>
                                      </p:to>
                                    </p:set>
                                    <p:animEffect transition="in" filter="wipe(down)">
                                      <p:cBhvr>
                                        <p:cTn id="65" dur="580">
                                          <p:stCondLst>
                                            <p:cond delay="0"/>
                                          </p:stCondLst>
                                        </p:cTn>
                                        <p:tgtEl>
                                          <p:spTgt spid="15"/>
                                        </p:tgtEl>
                                      </p:cBhvr>
                                    </p:animEffect>
                                    <p:anim calcmode="lin" valueType="num">
                                      <p:cBhvr>
                                        <p:cTn id="66" dur="1822" tmFilter="0,0; 0.14,0.36; 0.43,0.73; 0.71,0.91; 1.0,1.0">
                                          <p:stCondLst>
                                            <p:cond delay="0"/>
                                          </p:stCondLst>
                                        </p:cTn>
                                        <p:tgtEl>
                                          <p:spTgt spid="15"/>
                                        </p:tgtEl>
                                        <p:attrNameLst>
                                          <p:attrName>ppt_x</p:attrName>
                                        </p:attrNameLst>
                                      </p:cBhvr>
                                      <p:tavLst>
                                        <p:tav tm="0">
                                          <p:val>
                                            <p:strVal val="#ppt_x-0.25"/>
                                          </p:val>
                                        </p:tav>
                                        <p:tav tm="100000">
                                          <p:val>
                                            <p:strVal val="#ppt_x"/>
                                          </p:val>
                                        </p:tav>
                                      </p:tavLst>
                                    </p:anim>
                                    <p:anim calcmode="lin" valueType="num">
                                      <p:cBhvr>
                                        <p:cTn id="67" dur="664" tmFilter="0.0,0.0; 0.25,0.07; 0.50,0.2; 0.75,0.467; 1.0,1.0">
                                          <p:stCondLst>
                                            <p:cond delay="0"/>
                                          </p:stCondLst>
                                        </p:cTn>
                                        <p:tgtEl>
                                          <p:spTgt spid="15"/>
                                        </p:tgtEl>
                                        <p:attrNameLst>
                                          <p:attrName>ppt_y</p:attrName>
                                        </p:attrNameLst>
                                      </p:cBhvr>
                                      <p:tavLst>
                                        <p:tav tm="0" fmla="#ppt_y-sin(pi*$)/3">
                                          <p:val>
                                            <p:fltVal val="0.5"/>
                                          </p:val>
                                        </p:tav>
                                        <p:tav tm="100000">
                                          <p:val>
                                            <p:fltVal val="1"/>
                                          </p:val>
                                        </p:tav>
                                      </p:tavLst>
                                    </p:anim>
                                    <p:anim calcmode="lin" valueType="num">
                                      <p:cBhvr>
                                        <p:cTn id="68" dur="664" tmFilter="0, 0; 0.125,0.2665; 0.25,0.4; 0.375,0.465; 0.5,0.5;  0.625,0.535; 0.75,0.6; 0.875,0.7335; 1,1">
                                          <p:stCondLst>
                                            <p:cond delay="664"/>
                                          </p:stCondLst>
                                        </p:cTn>
                                        <p:tgtEl>
                                          <p:spTgt spid="15"/>
                                        </p:tgtEl>
                                        <p:attrNameLst>
                                          <p:attrName>ppt_y</p:attrName>
                                        </p:attrNameLst>
                                      </p:cBhvr>
                                      <p:tavLst>
                                        <p:tav tm="0" fmla="#ppt_y-sin(pi*$)/9">
                                          <p:val>
                                            <p:fltVal val="0"/>
                                          </p:val>
                                        </p:tav>
                                        <p:tav tm="100000">
                                          <p:val>
                                            <p:fltVal val="1"/>
                                          </p:val>
                                        </p:tav>
                                      </p:tavLst>
                                    </p:anim>
                                    <p:anim calcmode="lin" valueType="num">
                                      <p:cBhvr>
                                        <p:cTn id="69" dur="332" tmFilter="0, 0; 0.125,0.2665; 0.25,0.4; 0.375,0.465; 0.5,0.5;  0.625,0.535; 0.75,0.6; 0.875,0.7335; 1,1">
                                          <p:stCondLst>
                                            <p:cond delay="1324"/>
                                          </p:stCondLst>
                                        </p:cTn>
                                        <p:tgtEl>
                                          <p:spTgt spid="15"/>
                                        </p:tgtEl>
                                        <p:attrNameLst>
                                          <p:attrName>ppt_y</p:attrName>
                                        </p:attrNameLst>
                                      </p:cBhvr>
                                      <p:tavLst>
                                        <p:tav tm="0" fmla="#ppt_y-sin(pi*$)/27">
                                          <p:val>
                                            <p:fltVal val="0"/>
                                          </p:val>
                                        </p:tav>
                                        <p:tav tm="100000">
                                          <p:val>
                                            <p:fltVal val="1"/>
                                          </p:val>
                                        </p:tav>
                                      </p:tavLst>
                                    </p:anim>
                                    <p:anim calcmode="lin" valueType="num">
                                      <p:cBhvr>
                                        <p:cTn id="70" dur="164" tmFilter="0, 0; 0.125,0.2665; 0.25,0.4; 0.375,0.465; 0.5,0.5;  0.625,0.535; 0.75,0.6; 0.875,0.7335; 1,1">
                                          <p:stCondLst>
                                            <p:cond delay="1656"/>
                                          </p:stCondLst>
                                        </p:cTn>
                                        <p:tgtEl>
                                          <p:spTgt spid="15"/>
                                        </p:tgtEl>
                                        <p:attrNameLst>
                                          <p:attrName>ppt_y</p:attrName>
                                        </p:attrNameLst>
                                      </p:cBhvr>
                                      <p:tavLst>
                                        <p:tav tm="0" fmla="#ppt_y-sin(pi*$)/81">
                                          <p:val>
                                            <p:fltVal val="0"/>
                                          </p:val>
                                        </p:tav>
                                        <p:tav tm="100000">
                                          <p:val>
                                            <p:fltVal val="1"/>
                                          </p:val>
                                        </p:tav>
                                      </p:tavLst>
                                    </p:anim>
                                    <p:animScale>
                                      <p:cBhvr>
                                        <p:cTn id="71" dur="26">
                                          <p:stCondLst>
                                            <p:cond delay="650"/>
                                          </p:stCondLst>
                                        </p:cTn>
                                        <p:tgtEl>
                                          <p:spTgt spid="15"/>
                                        </p:tgtEl>
                                      </p:cBhvr>
                                      <p:to x="100000" y="60000"/>
                                    </p:animScale>
                                    <p:animScale>
                                      <p:cBhvr>
                                        <p:cTn id="72" dur="166" decel="50000">
                                          <p:stCondLst>
                                            <p:cond delay="676"/>
                                          </p:stCondLst>
                                        </p:cTn>
                                        <p:tgtEl>
                                          <p:spTgt spid="15"/>
                                        </p:tgtEl>
                                      </p:cBhvr>
                                      <p:to x="100000" y="100000"/>
                                    </p:animScale>
                                    <p:animScale>
                                      <p:cBhvr>
                                        <p:cTn id="73" dur="26">
                                          <p:stCondLst>
                                            <p:cond delay="1312"/>
                                          </p:stCondLst>
                                        </p:cTn>
                                        <p:tgtEl>
                                          <p:spTgt spid="15"/>
                                        </p:tgtEl>
                                      </p:cBhvr>
                                      <p:to x="100000" y="80000"/>
                                    </p:animScale>
                                    <p:animScale>
                                      <p:cBhvr>
                                        <p:cTn id="74" dur="166" decel="50000">
                                          <p:stCondLst>
                                            <p:cond delay="1338"/>
                                          </p:stCondLst>
                                        </p:cTn>
                                        <p:tgtEl>
                                          <p:spTgt spid="15"/>
                                        </p:tgtEl>
                                      </p:cBhvr>
                                      <p:to x="100000" y="100000"/>
                                    </p:animScale>
                                    <p:animScale>
                                      <p:cBhvr>
                                        <p:cTn id="75" dur="26">
                                          <p:stCondLst>
                                            <p:cond delay="1642"/>
                                          </p:stCondLst>
                                        </p:cTn>
                                        <p:tgtEl>
                                          <p:spTgt spid="15"/>
                                        </p:tgtEl>
                                      </p:cBhvr>
                                      <p:to x="100000" y="90000"/>
                                    </p:animScale>
                                    <p:animScale>
                                      <p:cBhvr>
                                        <p:cTn id="76" dur="166" decel="50000">
                                          <p:stCondLst>
                                            <p:cond delay="1668"/>
                                          </p:stCondLst>
                                        </p:cTn>
                                        <p:tgtEl>
                                          <p:spTgt spid="15"/>
                                        </p:tgtEl>
                                      </p:cBhvr>
                                      <p:to x="100000" y="100000"/>
                                    </p:animScale>
                                    <p:animScale>
                                      <p:cBhvr>
                                        <p:cTn id="77" dur="26">
                                          <p:stCondLst>
                                            <p:cond delay="1808"/>
                                          </p:stCondLst>
                                        </p:cTn>
                                        <p:tgtEl>
                                          <p:spTgt spid="15"/>
                                        </p:tgtEl>
                                      </p:cBhvr>
                                      <p:to x="100000" y="95000"/>
                                    </p:animScale>
                                    <p:animScale>
                                      <p:cBhvr>
                                        <p:cTn id="78" dur="166" decel="50000">
                                          <p:stCondLst>
                                            <p:cond delay="1834"/>
                                          </p:stCondLst>
                                        </p:cTn>
                                        <p:tgtEl>
                                          <p:spTgt spid="15"/>
                                        </p:tgtEl>
                                      </p:cBhvr>
                                      <p:to x="100000" y="100000"/>
                                    </p:animScale>
                                  </p:childTnLst>
                                </p:cTn>
                              </p:par>
                              <p:par>
                                <p:cTn id="79" presetID="26" presetClass="entr" presetSubtype="0" fill="hold" grpId="0" nodeType="withEffect">
                                  <p:stCondLst>
                                    <p:cond delay="0"/>
                                  </p:stCondLst>
                                  <p:childTnLst>
                                    <p:set>
                                      <p:cBhvr>
                                        <p:cTn id="80" dur="1" fill="hold">
                                          <p:stCondLst>
                                            <p:cond delay="0"/>
                                          </p:stCondLst>
                                        </p:cTn>
                                        <p:tgtEl>
                                          <p:spTgt spid="16"/>
                                        </p:tgtEl>
                                        <p:attrNameLst>
                                          <p:attrName>style.visibility</p:attrName>
                                        </p:attrNameLst>
                                      </p:cBhvr>
                                      <p:to>
                                        <p:strVal val="visible"/>
                                      </p:to>
                                    </p:set>
                                    <p:animEffect transition="in" filter="wipe(down)">
                                      <p:cBhvr>
                                        <p:cTn id="81" dur="580">
                                          <p:stCondLst>
                                            <p:cond delay="0"/>
                                          </p:stCondLst>
                                        </p:cTn>
                                        <p:tgtEl>
                                          <p:spTgt spid="16"/>
                                        </p:tgtEl>
                                      </p:cBhvr>
                                    </p:animEffect>
                                    <p:anim calcmode="lin" valueType="num">
                                      <p:cBhvr>
                                        <p:cTn id="82" dur="1822" tmFilter="0,0; 0.14,0.36; 0.43,0.73; 0.71,0.91; 1.0,1.0">
                                          <p:stCondLst>
                                            <p:cond delay="0"/>
                                          </p:stCondLst>
                                        </p:cTn>
                                        <p:tgtEl>
                                          <p:spTgt spid="16"/>
                                        </p:tgtEl>
                                        <p:attrNameLst>
                                          <p:attrName>ppt_x</p:attrName>
                                        </p:attrNameLst>
                                      </p:cBhvr>
                                      <p:tavLst>
                                        <p:tav tm="0">
                                          <p:val>
                                            <p:strVal val="#ppt_x-0.25"/>
                                          </p:val>
                                        </p:tav>
                                        <p:tav tm="100000">
                                          <p:val>
                                            <p:strVal val="#ppt_x"/>
                                          </p:val>
                                        </p:tav>
                                      </p:tavLst>
                                    </p:anim>
                                    <p:anim calcmode="lin" valueType="num">
                                      <p:cBhvr>
                                        <p:cTn id="83" dur="664" tmFilter="0.0,0.0; 0.25,0.07; 0.50,0.2; 0.75,0.467; 1.0,1.0">
                                          <p:stCondLst>
                                            <p:cond delay="0"/>
                                          </p:stCondLst>
                                        </p:cTn>
                                        <p:tgtEl>
                                          <p:spTgt spid="16"/>
                                        </p:tgtEl>
                                        <p:attrNameLst>
                                          <p:attrName>ppt_y</p:attrName>
                                        </p:attrNameLst>
                                      </p:cBhvr>
                                      <p:tavLst>
                                        <p:tav tm="0" fmla="#ppt_y-sin(pi*$)/3">
                                          <p:val>
                                            <p:fltVal val="0.5"/>
                                          </p:val>
                                        </p:tav>
                                        <p:tav tm="100000">
                                          <p:val>
                                            <p:fltVal val="1"/>
                                          </p:val>
                                        </p:tav>
                                      </p:tavLst>
                                    </p:anim>
                                    <p:anim calcmode="lin" valueType="num">
                                      <p:cBhvr>
                                        <p:cTn id="84" dur="664" tmFilter="0, 0; 0.125,0.2665; 0.25,0.4; 0.375,0.465; 0.5,0.5;  0.625,0.535; 0.75,0.6; 0.875,0.7335; 1,1">
                                          <p:stCondLst>
                                            <p:cond delay="664"/>
                                          </p:stCondLst>
                                        </p:cTn>
                                        <p:tgtEl>
                                          <p:spTgt spid="16"/>
                                        </p:tgtEl>
                                        <p:attrNameLst>
                                          <p:attrName>ppt_y</p:attrName>
                                        </p:attrNameLst>
                                      </p:cBhvr>
                                      <p:tavLst>
                                        <p:tav tm="0" fmla="#ppt_y-sin(pi*$)/9">
                                          <p:val>
                                            <p:fltVal val="0"/>
                                          </p:val>
                                        </p:tav>
                                        <p:tav tm="100000">
                                          <p:val>
                                            <p:fltVal val="1"/>
                                          </p:val>
                                        </p:tav>
                                      </p:tavLst>
                                    </p:anim>
                                    <p:anim calcmode="lin" valueType="num">
                                      <p:cBhvr>
                                        <p:cTn id="85" dur="332" tmFilter="0, 0; 0.125,0.2665; 0.25,0.4; 0.375,0.465; 0.5,0.5;  0.625,0.535; 0.75,0.6; 0.875,0.7335; 1,1">
                                          <p:stCondLst>
                                            <p:cond delay="1324"/>
                                          </p:stCondLst>
                                        </p:cTn>
                                        <p:tgtEl>
                                          <p:spTgt spid="16"/>
                                        </p:tgtEl>
                                        <p:attrNameLst>
                                          <p:attrName>ppt_y</p:attrName>
                                        </p:attrNameLst>
                                      </p:cBhvr>
                                      <p:tavLst>
                                        <p:tav tm="0" fmla="#ppt_y-sin(pi*$)/27">
                                          <p:val>
                                            <p:fltVal val="0"/>
                                          </p:val>
                                        </p:tav>
                                        <p:tav tm="100000">
                                          <p:val>
                                            <p:fltVal val="1"/>
                                          </p:val>
                                        </p:tav>
                                      </p:tavLst>
                                    </p:anim>
                                    <p:anim calcmode="lin" valueType="num">
                                      <p:cBhvr>
                                        <p:cTn id="86" dur="164" tmFilter="0, 0; 0.125,0.2665; 0.25,0.4; 0.375,0.465; 0.5,0.5;  0.625,0.535; 0.75,0.6; 0.875,0.7335; 1,1">
                                          <p:stCondLst>
                                            <p:cond delay="1656"/>
                                          </p:stCondLst>
                                        </p:cTn>
                                        <p:tgtEl>
                                          <p:spTgt spid="16"/>
                                        </p:tgtEl>
                                        <p:attrNameLst>
                                          <p:attrName>ppt_y</p:attrName>
                                        </p:attrNameLst>
                                      </p:cBhvr>
                                      <p:tavLst>
                                        <p:tav tm="0" fmla="#ppt_y-sin(pi*$)/81">
                                          <p:val>
                                            <p:fltVal val="0"/>
                                          </p:val>
                                        </p:tav>
                                        <p:tav tm="100000">
                                          <p:val>
                                            <p:fltVal val="1"/>
                                          </p:val>
                                        </p:tav>
                                      </p:tavLst>
                                    </p:anim>
                                    <p:animScale>
                                      <p:cBhvr>
                                        <p:cTn id="87" dur="26">
                                          <p:stCondLst>
                                            <p:cond delay="650"/>
                                          </p:stCondLst>
                                        </p:cTn>
                                        <p:tgtEl>
                                          <p:spTgt spid="16"/>
                                        </p:tgtEl>
                                      </p:cBhvr>
                                      <p:to x="100000" y="60000"/>
                                    </p:animScale>
                                    <p:animScale>
                                      <p:cBhvr>
                                        <p:cTn id="88" dur="166" decel="50000">
                                          <p:stCondLst>
                                            <p:cond delay="676"/>
                                          </p:stCondLst>
                                        </p:cTn>
                                        <p:tgtEl>
                                          <p:spTgt spid="16"/>
                                        </p:tgtEl>
                                      </p:cBhvr>
                                      <p:to x="100000" y="100000"/>
                                    </p:animScale>
                                    <p:animScale>
                                      <p:cBhvr>
                                        <p:cTn id="89" dur="26">
                                          <p:stCondLst>
                                            <p:cond delay="1312"/>
                                          </p:stCondLst>
                                        </p:cTn>
                                        <p:tgtEl>
                                          <p:spTgt spid="16"/>
                                        </p:tgtEl>
                                      </p:cBhvr>
                                      <p:to x="100000" y="80000"/>
                                    </p:animScale>
                                    <p:animScale>
                                      <p:cBhvr>
                                        <p:cTn id="90" dur="166" decel="50000">
                                          <p:stCondLst>
                                            <p:cond delay="1338"/>
                                          </p:stCondLst>
                                        </p:cTn>
                                        <p:tgtEl>
                                          <p:spTgt spid="16"/>
                                        </p:tgtEl>
                                      </p:cBhvr>
                                      <p:to x="100000" y="100000"/>
                                    </p:animScale>
                                    <p:animScale>
                                      <p:cBhvr>
                                        <p:cTn id="91" dur="26">
                                          <p:stCondLst>
                                            <p:cond delay="1642"/>
                                          </p:stCondLst>
                                        </p:cTn>
                                        <p:tgtEl>
                                          <p:spTgt spid="16"/>
                                        </p:tgtEl>
                                      </p:cBhvr>
                                      <p:to x="100000" y="90000"/>
                                    </p:animScale>
                                    <p:animScale>
                                      <p:cBhvr>
                                        <p:cTn id="92" dur="166" decel="50000">
                                          <p:stCondLst>
                                            <p:cond delay="1668"/>
                                          </p:stCondLst>
                                        </p:cTn>
                                        <p:tgtEl>
                                          <p:spTgt spid="16"/>
                                        </p:tgtEl>
                                      </p:cBhvr>
                                      <p:to x="100000" y="100000"/>
                                    </p:animScale>
                                    <p:animScale>
                                      <p:cBhvr>
                                        <p:cTn id="93" dur="26">
                                          <p:stCondLst>
                                            <p:cond delay="1808"/>
                                          </p:stCondLst>
                                        </p:cTn>
                                        <p:tgtEl>
                                          <p:spTgt spid="16"/>
                                        </p:tgtEl>
                                      </p:cBhvr>
                                      <p:to x="100000" y="95000"/>
                                    </p:animScale>
                                    <p:animScale>
                                      <p:cBhvr>
                                        <p:cTn id="94" dur="166" decel="50000">
                                          <p:stCondLst>
                                            <p:cond delay="1834"/>
                                          </p:stCondLst>
                                        </p:cTn>
                                        <p:tgtEl>
                                          <p:spTgt spid="16"/>
                                        </p:tgtEl>
                                      </p:cBhvr>
                                      <p:to x="100000" y="100000"/>
                                    </p:animScale>
                                  </p:childTnLst>
                                </p:cTn>
                              </p:par>
                            </p:childTnLst>
                          </p:cTn>
                        </p:par>
                      </p:childTnLst>
                    </p:cTn>
                  </p:par>
                  <p:par>
                    <p:cTn id="95" fill="hold">
                      <p:stCondLst>
                        <p:cond delay="indefinite"/>
                      </p:stCondLst>
                      <p:childTnLst>
                        <p:par>
                          <p:cTn id="96" fill="hold">
                            <p:stCondLst>
                              <p:cond delay="0"/>
                            </p:stCondLst>
                            <p:childTnLst>
                              <p:par>
                                <p:cTn id="97" presetID="2" presetClass="entr" presetSubtype="4" fill="hold" grpId="0" nodeType="clickEffect">
                                  <p:stCondLst>
                                    <p:cond delay="0"/>
                                  </p:stCondLst>
                                  <p:childTnLst>
                                    <p:set>
                                      <p:cBhvr>
                                        <p:cTn id="98" dur="1" fill="hold">
                                          <p:stCondLst>
                                            <p:cond delay="0"/>
                                          </p:stCondLst>
                                        </p:cTn>
                                        <p:tgtEl>
                                          <p:spTgt spid="7"/>
                                        </p:tgtEl>
                                        <p:attrNameLst>
                                          <p:attrName>style.visibility</p:attrName>
                                        </p:attrNameLst>
                                      </p:cBhvr>
                                      <p:to>
                                        <p:strVal val="visible"/>
                                      </p:to>
                                    </p:set>
                                    <p:anim calcmode="lin" valueType="num">
                                      <p:cBhvr additive="base">
                                        <p:cTn id="99" dur="500" fill="hold"/>
                                        <p:tgtEl>
                                          <p:spTgt spid="7"/>
                                        </p:tgtEl>
                                        <p:attrNameLst>
                                          <p:attrName>ppt_x</p:attrName>
                                        </p:attrNameLst>
                                      </p:cBhvr>
                                      <p:tavLst>
                                        <p:tav tm="0">
                                          <p:val>
                                            <p:strVal val="#ppt_x"/>
                                          </p:val>
                                        </p:tav>
                                        <p:tav tm="100000">
                                          <p:val>
                                            <p:strVal val="#ppt_x"/>
                                          </p:val>
                                        </p:tav>
                                      </p:tavLst>
                                    </p:anim>
                                    <p:anim calcmode="lin" valueType="num">
                                      <p:cBhvr additive="base">
                                        <p:cTn id="100" dur="500" fill="hold"/>
                                        <p:tgtEl>
                                          <p:spTgt spid="7"/>
                                        </p:tgtEl>
                                        <p:attrNameLst>
                                          <p:attrName>ppt_y</p:attrName>
                                        </p:attrNameLst>
                                      </p:cBhvr>
                                      <p:tavLst>
                                        <p:tav tm="0">
                                          <p:val>
                                            <p:strVal val="1+#ppt_h/2"/>
                                          </p:val>
                                        </p:tav>
                                        <p:tav tm="100000">
                                          <p:val>
                                            <p:strVal val="#ppt_y"/>
                                          </p:val>
                                        </p:tav>
                                      </p:tavLst>
                                    </p:anim>
                                  </p:childTnLst>
                                </p:cTn>
                              </p:par>
                              <p:par>
                                <p:cTn id="101" presetID="2" presetClass="entr" presetSubtype="4" fill="hold" grpId="0" nodeType="withEffect">
                                  <p:stCondLst>
                                    <p:cond delay="0"/>
                                  </p:stCondLst>
                                  <p:childTnLst>
                                    <p:set>
                                      <p:cBhvr>
                                        <p:cTn id="102" dur="1" fill="hold">
                                          <p:stCondLst>
                                            <p:cond delay="0"/>
                                          </p:stCondLst>
                                        </p:cTn>
                                        <p:tgtEl>
                                          <p:spTgt spid="17"/>
                                        </p:tgtEl>
                                        <p:attrNameLst>
                                          <p:attrName>style.visibility</p:attrName>
                                        </p:attrNameLst>
                                      </p:cBhvr>
                                      <p:to>
                                        <p:strVal val="visible"/>
                                      </p:to>
                                    </p:set>
                                    <p:anim calcmode="lin" valueType="num">
                                      <p:cBhvr additive="base">
                                        <p:cTn id="103" dur="500" fill="hold"/>
                                        <p:tgtEl>
                                          <p:spTgt spid="17"/>
                                        </p:tgtEl>
                                        <p:attrNameLst>
                                          <p:attrName>ppt_x</p:attrName>
                                        </p:attrNameLst>
                                      </p:cBhvr>
                                      <p:tavLst>
                                        <p:tav tm="0">
                                          <p:val>
                                            <p:strVal val="#ppt_x"/>
                                          </p:val>
                                        </p:tav>
                                        <p:tav tm="100000">
                                          <p:val>
                                            <p:strVal val="#ppt_x"/>
                                          </p:val>
                                        </p:tav>
                                      </p:tavLst>
                                    </p:anim>
                                    <p:anim calcmode="lin" valueType="num">
                                      <p:cBhvr additive="base">
                                        <p:cTn id="104" dur="500" fill="hold"/>
                                        <p:tgtEl>
                                          <p:spTgt spid="17"/>
                                        </p:tgtEl>
                                        <p:attrNameLst>
                                          <p:attrName>ppt_y</p:attrName>
                                        </p:attrNameLst>
                                      </p:cBhvr>
                                      <p:tavLst>
                                        <p:tav tm="0">
                                          <p:val>
                                            <p:strVal val="1+#ppt_h/2"/>
                                          </p:val>
                                        </p:tav>
                                        <p:tav tm="100000">
                                          <p:val>
                                            <p:strVal val="#ppt_y"/>
                                          </p:val>
                                        </p:tav>
                                      </p:tavLst>
                                    </p:anim>
                                  </p:childTnLst>
                                </p:cTn>
                              </p:par>
                              <p:par>
                                <p:cTn id="105" presetID="2" presetClass="entr" presetSubtype="4" fill="hold" grpId="0" nodeType="withEffect">
                                  <p:stCondLst>
                                    <p:cond delay="0"/>
                                  </p:stCondLst>
                                  <p:childTnLst>
                                    <p:set>
                                      <p:cBhvr>
                                        <p:cTn id="106" dur="1" fill="hold">
                                          <p:stCondLst>
                                            <p:cond delay="0"/>
                                          </p:stCondLst>
                                        </p:cTn>
                                        <p:tgtEl>
                                          <p:spTgt spid="19"/>
                                        </p:tgtEl>
                                        <p:attrNameLst>
                                          <p:attrName>style.visibility</p:attrName>
                                        </p:attrNameLst>
                                      </p:cBhvr>
                                      <p:to>
                                        <p:strVal val="visible"/>
                                      </p:to>
                                    </p:set>
                                    <p:anim calcmode="lin" valueType="num">
                                      <p:cBhvr additive="base">
                                        <p:cTn id="107" dur="500" fill="hold"/>
                                        <p:tgtEl>
                                          <p:spTgt spid="19"/>
                                        </p:tgtEl>
                                        <p:attrNameLst>
                                          <p:attrName>ppt_x</p:attrName>
                                        </p:attrNameLst>
                                      </p:cBhvr>
                                      <p:tavLst>
                                        <p:tav tm="0">
                                          <p:val>
                                            <p:strVal val="#ppt_x"/>
                                          </p:val>
                                        </p:tav>
                                        <p:tav tm="100000">
                                          <p:val>
                                            <p:strVal val="#ppt_x"/>
                                          </p:val>
                                        </p:tav>
                                      </p:tavLst>
                                    </p:anim>
                                    <p:anim calcmode="lin" valueType="num">
                                      <p:cBhvr additive="base">
                                        <p:cTn id="108" dur="500" fill="hold"/>
                                        <p:tgtEl>
                                          <p:spTgt spid="19"/>
                                        </p:tgtEl>
                                        <p:attrNameLst>
                                          <p:attrName>ppt_y</p:attrName>
                                        </p:attrNameLst>
                                      </p:cBhvr>
                                      <p:tavLst>
                                        <p:tav tm="0">
                                          <p:val>
                                            <p:strVal val="1+#ppt_h/2"/>
                                          </p:val>
                                        </p:tav>
                                        <p:tav tm="100000">
                                          <p:val>
                                            <p:strVal val="#ppt_y"/>
                                          </p:val>
                                        </p:tav>
                                      </p:tavLst>
                                    </p:anim>
                                  </p:childTnLst>
                                </p:cTn>
                              </p:par>
                              <p:par>
                                <p:cTn id="109" presetID="2" presetClass="entr" presetSubtype="4" fill="hold" grpId="0" nodeType="withEffect">
                                  <p:stCondLst>
                                    <p:cond delay="0"/>
                                  </p:stCondLst>
                                  <p:childTnLst>
                                    <p:set>
                                      <p:cBhvr>
                                        <p:cTn id="110" dur="1" fill="hold">
                                          <p:stCondLst>
                                            <p:cond delay="0"/>
                                          </p:stCondLst>
                                        </p:cTn>
                                        <p:tgtEl>
                                          <p:spTgt spid="20"/>
                                        </p:tgtEl>
                                        <p:attrNameLst>
                                          <p:attrName>style.visibility</p:attrName>
                                        </p:attrNameLst>
                                      </p:cBhvr>
                                      <p:to>
                                        <p:strVal val="visible"/>
                                      </p:to>
                                    </p:set>
                                    <p:anim calcmode="lin" valueType="num">
                                      <p:cBhvr additive="base">
                                        <p:cTn id="111" dur="500" fill="hold"/>
                                        <p:tgtEl>
                                          <p:spTgt spid="20"/>
                                        </p:tgtEl>
                                        <p:attrNameLst>
                                          <p:attrName>ppt_x</p:attrName>
                                        </p:attrNameLst>
                                      </p:cBhvr>
                                      <p:tavLst>
                                        <p:tav tm="0">
                                          <p:val>
                                            <p:strVal val="#ppt_x"/>
                                          </p:val>
                                        </p:tav>
                                        <p:tav tm="100000">
                                          <p:val>
                                            <p:strVal val="#ppt_x"/>
                                          </p:val>
                                        </p:tav>
                                      </p:tavLst>
                                    </p:anim>
                                    <p:anim calcmode="lin" valueType="num">
                                      <p:cBhvr additive="base">
                                        <p:cTn id="112" dur="500" fill="hold"/>
                                        <p:tgtEl>
                                          <p:spTgt spid="20"/>
                                        </p:tgtEl>
                                        <p:attrNameLst>
                                          <p:attrName>ppt_y</p:attrName>
                                        </p:attrNameLst>
                                      </p:cBhvr>
                                      <p:tavLst>
                                        <p:tav tm="0">
                                          <p:val>
                                            <p:strVal val="1+#ppt_h/2"/>
                                          </p:val>
                                        </p:tav>
                                        <p:tav tm="100000">
                                          <p:val>
                                            <p:strVal val="#ppt_y"/>
                                          </p:val>
                                        </p:tav>
                                      </p:tavLst>
                                    </p:anim>
                                  </p:childTnLst>
                                </p:cTn>
                              </p:par>
                              <p:par>
                                <p:cTn id="113" presetID="2" presetClass="entr" presetSubtype="4" fill="hold" grpId="0" nodeType="withEffect">
                                  <p:stCondLst>
                                    <p:cond delay="0"/>
                                  </p:stCondLst>
                                  <p:childTnLst>
                                    <p:set>
                                      <p:cBhvr>
                                        <p:cTn id="114" dur="1" fill="hold">
                                          <p:stCondLst>
                                            <p:cond delay="0"/>
                                          </p:stCondLst>
                                        </p:cTn>
                                        <p:tgtEl>
                                          <p:spTgt spid="21"/>
                                        </p:tgtEl>
                                        <p:attrNameLst>
                                          <p:attrName>style.visibility</p:attrName>
                                        </p:attrNameLst>
                                      </p:cBhvr>
                                      <p:to>
                                        <p:strVal val="visible"/>
                                      </p:to>
                                    </p:set>
                                    <p:anim calcmode="lin" valueType="num">
                                      <p:cBhvr additive="base">
                                        <p:cTn id="115" dur="500" fill="hold"/>
                                        <p:tgtEl>
                                          <p:spTgt spid="21"/>
                                        </p:tgtEl>
                                        <p:attrNameLst>
                                          <p:attrName>ppt_x</p:attrName>
                                        </p:attrNameLst>
                                      </p:cBhvr>
                                      <p:tavLst>
                                        <p:tav tm="0">
                                          <p:val>
                                            <p:strVal val="#ppt_x"/>
                                          </p:val>
                                        </p:tav>
                                        <p:tav tm="100000">
                                          <p:val>
                                            <p:strVal val="#ppt_x"/>
                                          </p:val>
                                        </p:tav>
                                      </p:tavLst>
                                    </p:anim>
                                    <p:anim calcmode="lin" valueType="num">
                                      <p:cBhvr additive="base">
                                        <p:cTn id="116"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17" grpId="0" animBg="1"/>
      <p:bldP spid="21" grpId="0" animBg="1"/>
      <p:bldP spid="20" grpId="0" animBg="1"/>
      <p:bldP spid="7" grpId="0" animBg="1"/>
      <p:bldP spid="12" grpId="0" animBg="1"/>
      <p:bldP spid="5" grpId="0"/>
      <p:bldP spid="3" grpId="0" animBg="1"/>
      <p:bldP spid="11" grpId="0" animBg="1"/>
      <p:bldP spid="14" grpId="0" animBg="1"/>
      <p:bldP spid="15" grpId="0" animBg="1"/>
      <p:bldP spid="16" grpId="0" animBg="1"/>
    </p:bld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xfrm>
            <a:off x="4974456" y="6381328"/>
            <a:ext cx="482600" cy="288032"/>
          </a:xfrm>
          <a:prstGeom prst="rect">
            <a:avLst/>
          </a:prstGeom>
        </p:spPr>
        <p:txBody>
          <a:bodyPr/>
          <a:lstStyle/>
          <a:p>
            <a:pPr algn="ctr">
              <a:defRPr/>
            </a:pPr>
            <a:fld id="{7B8EA862-7DD5-4A06-BDE1-DB7EC5FAA60C}" type="slidenum">
              <a:rPr lang="ar-SA" sz="1200" smtClean="0">
                <a:solidFill>
                  <a:schemeClr val="bg1"/>
                </a:solidFill>
              </a:rPr>
              <a:pPr algn="ctr">
                <a:defRPr/>
              </a:pPr>
              <a:t>17</a:t>
            </a:fld>
            <a:endParaRPr lang="en-US" sz="1200" dirty="0">
              <a:solidFill>
                <a:schemeClr val="bg1"/>
              </a:solidFill>
            </a:endParaRPr>
          </a:p>
        </p:txBody>
      </p:sp>
      <p:sp>
        <p:nvSpPr>
          <p:cNvPr id="6" name="Rectangle 5"/>
          <p:cNvSpPr/>
          <p:nvPr/>
        </p:nvSpPr>
        <p:spPr>
          <a:xfrm>
            <a:off x="5601072" y="663599"/>
            <a:ext cx="3643274" cy="523220"/>
          </a:xfrm>
          <a:prstGeom prst="rect">
            <a:avLst/>
          </a:prstGeom>
          <a:solidFill>
            <a:schemeClr val="accent5">
              <a:lumMod val="60000"/>
              <a:lumOff val="40000"/>
            </a:schemeClr>
          </a:solidFill>
        </p:spPr>
        <p:style>
          <a:lnRef idx="2">
            <a:schemeClr val="accent3">
              <a:shade val="50000"/>
            </a:schemeClr>
          </a:lnRef>
          <a:fillRef idx="1">
            <a:schemeClr val="accent3"/>
          </a:fillRef>
          <a:effectRef idx="0">
            <a:schemeClr val="accent3"/>
          </a:effectRef>
          <a:fontRef idx="minor">
            <a:schemeClr val="lt1"/>
          </a:fontRef>
        </p:style>
        <p:txBody>
          <a:bodyPr wrap="square">
            <a:spAutoFit/>
          </a:bodyPr>
          <a:lstStyle/>
          <a:p>
            <a:r>
              <a:rPr lang="ar-SA" sz="2800" b="1" dirty="0">
                <a:solidFill>
                  <a:schemeClr val="tx1"/>
                </a:solidFill>
                <a:cs typeface="Akhbar MT" pitchFamily="2" charset="-78"/>
              </a:rPr>
              <a:t>06. المدى الزمني للبحث:</a:t>
            </a:r>
          </a:p>
        </p:txBody>
      </p:sp>
      <p:sp>
        <p:nvSpPr>
          <p:cNvPr id="11" name="Title 4"/>
          <p:cNvSpPr txBox="1">
            <a:spLocks/>
          </p:cNvSpPr>
          <p:nvPr/>
        </p:nvSpPr>
        <p:spPr bwMode="auto">
          <a:xfrm>
            <a:off x="5457056" y="2959270"/>
            <a:ext cx="3976948" cy="504056"/>
          </a:xfrm>
          <a:prstGeom prst="rect">
            <a:avLst/>
          </a:prstGeom>
          <a:solidFill>
            <a:schemeClr val="bg2">
              <a:lumMod val="75000"/>
            </a:schemeClr>
          </a:solidFill>
          <a:ln w="9525">
            <a:solidFill>
              <a:schemeClr val="bg1"/>
            </a:solidFill>
            <a:miter lim="800000"/>
            <a:headEnd/>
            <a:tailEnd/>
          </a:ln>
        </p:spPr>
        <p:txBody>
          <a:bodyPr vert="horz" wrap="square" lIns="91440" tIns="45720" rIns="91440" bIns="45720" numCol="1" anchor="ctr" anchorCtr="0" compatLnSpc="1">
            <a:prstTxWarp prst="textNoShape">
              <a:avLst/>
            </a:prstTxWarp>
          </a:bodyPr>
          <a:lstStyle>
            <a:lvl1pPr algn="r" rtl="1" eaLnBrk="1" fontAlgn="base" hangingPunct="1">
              <a:spcBef>
                <a:spcPct val="0"/>
              </a:spcBef>
              <a:spcAft>
                <a:spcPct val="0"/>
              </a:spcAft>
              <a:defRPr sz="4400" kern="1200" baseline="0">
                <a:solidFill>
                  <a:srgbClr val="AD9968"/>
                </a:solidFill>
                <a:latin typeface="+mj-lt"/>
                <a:ea typeface="+mj-ea"/>
                <a:cs typeface="Arial" charset="0"/>
              </a:defRPr>
            </a:lvl1pPr>
            <a:lvl2pPr algn="r" rtl="1" eaLnBrk="1" fontAlgn="base" hangingPunct="1">
              <a:spcBef>
                <a:spcPct val="0"/>
              </a:spcBef>
              <a:spcAft>
                <a:spcPct val="0"/>
              </a:spcAft>
              <a:defRPr sz="4400">
                <a:solidFill>
                  <a:srgbClr val="376092"/>
                </a:solidFill>
                <a:latin typeface="Calibri" pitchFamily="34" charset="0"/>
                <a:cs typeface="Arial" charset="0"/>
              </a:defRPr>
            </a:lvl2pPr>
            <a:lvl3pPr algn="r" rtl="1" eaLnBrk="1" fontAlgn="base" hangingPunct="1">
              <a:spcBef>
                <a:spcPct val="0"/>
              </a:spcBef>
              <a:spcAft>
                <a:spcPct val="0"/>
              </a:spcAft>
              <a:defRPr sz="4400">
                <a:solidFill>
                  <a:srgbClr val="376092"/>
                </a:solidFill>
                <a:latin typeface="Calibri" pitchFamily="34" charset="0"/>
                <a:cs typeface="Arial" charset="0"/>
              </a:defRPr>
            </a:lvl3pPr>
            <a:lvl4pPr algn="r" rtl="1" eaLnBrk="1" fontAlgn="base" hangingPunct="1">
              <a:spcBef>
                <a:spcPct val="0"/>
              </a:spcBef>
              <a:spcAft>
                <a:spcPct val="0"/>
              </a:spcAft>
              <a:defRPr sz="4400">
                <a:solidFill>
                  <a:srgbClr val="376092"/>
                </a:solidFill>
                <a:latin typeface="Calibri" pitchFamily="34" charset="0"/>
                <a:cs typeface="Arial" charset="0"/>
              </a:defRPr>
            </a:lvl4pPr>
            <a:lvl5pPr algn="r" rtl="1" eaLnBrk="1" fontAlgn="base" hangingPunct="1">
              <a:spcBef>
                <a:spcPct val="0"/>
              </a:spcBef>
              <a:spcAft>
                <a:spcPct val="0"/>
              </a:spcAft>
              <a:defRPr sz="4400">
                <a:solidFill>
                  <a:srgbClr val="376092"/>
                </a:solidFill>
                <a:latin typeface="Calibri" pitchFamily="34" charset="0"/>
                <a:cs typeface="Arial" charset="0"/>
              </a:defRPr>
            </a:lvl5pPr>
            <a:lvl6pPr marL="457200" algn="r" rtl="1" eaLnBrk="1" fontAlgn="base" hangingPunct="1">
              <a:spcBef>
                <a:spcPct val="0"/>
              </a:spcBef>
              <a:spcAft>
                <a:spcPct val="0"/>
              </a:spcAft>
              <a:defRPr sz="4400">
                <a:solidFill>
                  <a:srgbClr val="376092"/>
                </a:solidFill>
                <a:latin typeface="Calibri" pitchFamily="34" charset="0"/>
                <a:cs typeface="Arial" charset="0"/>
              </a:defRPr>
            </a:lvl6pPr>
            <a:lvl7pPr marL="914400" algn="r" rtl="1" eaLnBrk="1" fontAlgn="base" hangingPunct="1">
              <a:spcBef>
                <a:spcPct val="0"/>
              </a:spcBef>
              <a:spcAft>
                <a:spcPct val="0"/>
              </a:spcAft>
              <a:defRPr sz="4400">
                <a:solidFill>
                  <a:srgbClr val="376092"/>
                </a:solidFill>
                <a:latin typeface="Calibri" pitchFamily="34" charset="0"/>
                <a:cs typeface="Arial" charset="0"/>
              </a:defRPr>
            </a:lvl7pPr>
            <a:lvl8pPr marL="1371600" algn="r" rtl="1" eaLnBrk="1" fontAlgn="base" hangingPunct="1">
              <a:spcBef>
                <a:spcPct val="0"/>
              </a:spcBef>
              <a:spcAft>
                <a:spcPct val="0"/>
              </a:spcAft>
              <a:defRPr sz="4400">
                <a:solidFill>
                  <a:srgbClr val="376092"/>
                </a:solidFill>
                <a:latin typeface="Calibri" pitchFamily="34" charset="0"/>
                <a:cs typeface="Arial" charset="0"/>
              </a:defRPr>
            </a:lvl8pPr>
            <a:lvl9pPr marL="1828800" algn="r" rtl="1" eaLnBrk="1" fontAlgn="base" hangingPunct="1">
              <a:spcBef>
                <a:spcPct val="0"/>
              </a:spcBef>
              <a:spcAft>
                <a:spcPct val="0"/>
              </a:spcAft>
              <a:defRPr sz="4400">
                <a:solidFill>
                  <a:srgbClr val="376092"/>
                </a:solidFill>
                <a:latin typeface="Calibri" pitchFamily="34" charset="0"/>
                <a:cs typeface="Arial" charset="0"/>
              </a:defRPr>
            </a:lvl9pPr>
          </a:lstStyle>
          <a:p>
            <a:pPr marL="571500" indent="-571500">
              <a:buFont typeface="Courier New" panose="02070309020205020404" pitchFamily="49" charset="0"/>
              <a:buChar char="o"/>
            </a:pPr>
            <a:r>
              <a:rPr lang="ar-SA" sz="2800" b="1" dirty="0">
                <a:solidFill>
                  <a:srgbClr val="C00000"/>
                </a:solidFill>
                <a:cs typeface="Akhbar MT" pitchFamily="2" charset="-78"/>
              </a:rPr>
              <a:t>الدراسات المقطعية</a:t>
            </a:r>
          </a:p>
        </p:txBody>
      </p:sp>
      <p:sp>
        <p:nvSpPr>
          <p:cNvPr id="2" name="Rectangle 1"/>
          <p:cNvSpPr/>
          <p:nvPr/>
        </p:nvSpPr>
        <p:spPr>
          <a:xfrm>
            <a:off x="5961112" y="4941168"/>
            <a:ext cx="3754138" cy="936104"/>
          </a:xfrm>
          <a:prstGeom prst="rect">
            <a:avLst/>
          </a:prstGeom>
          <a:solidFill>
            <a:schemeClr val="bg1"/>
          </a:solidFill>
          <a:ln w="9525">
            <a:solidFill>
              <a:schemeClr val="bg1"/>
            </a:solidFill>
            <a:miter lim="800000"/>
            <a:headEnd/>
            <a:tailEnd/>
          </a:ln>
        </p:spPr>
        <p:txBody>
          <a:bodyPr vert="horz" wrap="square" lIns="91440" tIns="45720" rIns="91440" bIns="45720" numCol="1" anchor="ctr" anchorCtr="0" compatLnSpc="1">
            <a:prstTxWarp prst="textNoShape">
              <a:avLst/>
            </a:prstTxWarp>
          </a:bodyPr>
          <a:lstStyle/>
          <a:p>
            <a:pPr marL="571500" indent="-571500" algn="just">
              <a:buFont typeface="Courier New" panose="02070309020205020404" pitchFamily="49" charset="0"/>
              <a:buChar char="o"/>
            </a:pPr>
            <a:r>
              <a:rPr lang="ar-SA" sz="2400" b="1" dirty="0">
                <a:solidFill>
                  <a:srgbClr val="013E36"/>
                </a:solidFill>
                <a:latin typeface="+mj-lt"/>
                <a:ea typeface="+mj-ea"/>
                <a:cs typeface="Akhbar MT" pitchFamily="2" charset="-78"/>
              </a:rPr>
              <a:t>تكون على بيانات تجمع مرة واحدة في فترة قد تكون عدة أيام أو أسابيع أو شهور</a:t>
            </a:r>
          </a:p>
        </p:txBody>
      </p:sp>
      <p:sp>
        <p:nvSpPr>
          <p:cNvPr id="5" name="Right Arrow 4"/>
          <p:cNvSpPr/>
          <p:nvPr/>
        </p:nvSpPr>
        <p:spPr>
          <a:xfrm rot="5400000">
            <a:off x="7129449" y="3879974"/>
            <a:ext cx="1152128" cy="519965"/>
          </a:xfrm>
          <a:prstGeom prst="rightArrow">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solidFill>
                <a:srgbClr val="FF0000"/>
              </a:solidFill>
            </a:endParaRPr>
          </a:p>
        </p:txBody>
      </p:sp>
      <p:sp>
        <p:nvSpPr>
          <p:cNvPr id="7" name="Rectangle 6"/>
          <p:cNvSpPr/>
          <p:nvPr/>
        </p:nvSpPr>
        <p:spPr>
          <a:xfrm>
            <a:off x="848544" y="1734414"/>
            <a:ext cx="6840134" cy="461665"/>
          </a:xfrm>
          <a:prstGeom prst="rect">
            <a:avLst/>
          </a:prstGeom>
          <a:solidFill>
            <a:schemeClr val="tx1">
              <a:lumMod val="65000"/>
              <a:lumOff val="35000"/>
            </a:schemeClr>
          </a:solidFill>
          <a:ln>
            <a:solidFill>
              <a:schemeClr val="tx1"/>
            </a:solidFill>
          </a:ln>
        </p:spPr>
        <p:txBody>
          <a:bodyPr wrap="square">
            <a:spAutoFit/>
          </a:bodyPr>
          <a:lstStyle/>
          <a:p>
            <a:pPr marL="342900" indent="-342900">
              <a:buFont typeface="Wingdings" panose="05000000000000000000" pitchFamily="2" charset="2"/>
              <a:buChar char="§"/>
            </a:pPr>
            <a:r>
              <a:rPr lang="ar-SA" sz="2400" b="1" dirty="0">
                <a:solidFill>
                  <a:srgbClr val="FFC000"/>
                </a:solidFill>
                <a:cs typeface="Akhbar MT" pitchFamily="2" charset="-78"/>
              </a:rPr>
              <a:t>الدراسات المقطعية بالمقارنة بالدراسة التي تستمر فترات طويلة </a:t>
            </a:r>
          </a:p>
        </p:txBody>
      </p:sp>
      <p:sp>
        <p:nvSpPr>
          <p:cNvPr id="12" name="Title 4"/>
          <p:cNvSpPr txBox="1">
            <a:spLocks/>
          </p:cNvSpPr>
          <p:nvPr/>
        </p:nvSpPr>
        <p:spPr bwMode="auto">
          <a:xfrm>
            <a:off x="447339" y="2527222"/>
            <a:ext cx="4048956" cy="936104"/>
          </a:xfrm>
          <a:prstGeom prst="rect">
            <a:avLst/>
          </a:prstGeom>
          <a:solidFill>
            <a:schemeClr val="accent6">
              <a:lumMod val="25000"/>
            </a:schemeClr>
          </a:solidFill>
          <a:ln w="9525">
            <a:solidFill>
              <a:schemeClr val="bg1"/>
            </a:solidFill>
            <a:miter lim="800000"/>
            <a:headEnd/>
            <a:tailEnd/>
          </a:ln>
        </p:spPr>
        <p:txBody>
          <a:bodyPr vert="horz" wrap="square" lIns="91440" tIns="45720" rIns="91440" bIns="45720" numCol="1" anchor="ctr" anchorCtr="0" compatLnSpc="1">
            <a:prstTxWarp prst="textNoShape">
              <a:avLst/>
            </a:prstTxWarp>
          </a:bodyPr>
          <a:lstStyle>
            <a:lvl1pPr algn="r" rtl="1" eaLnBrk="1" fontAlgn="base" hangingPunct="1">
              <a:spcBef>
                <a:spcPct val="0"/>
              </a:spcBef>
              <a:spcAft>
                <a:spcPct val="0"/>
              </a:spcAft>
              <a:defRPr sz="4400" kern="1200" baseline="0">
                <a:solidFill>
                  <a:srgbClr val="AD9968"/>
                </a:solidFill>
                <a:latin typeface="+mj-lt"/>
                <a:ea typeface="+mj-ea"/>
                <a:cs typeface="Arial" charset="0"/>
              </a:defRPr>
            </a:lvl1pPr>
            <a:lvl2pPr algn="r" rtl="1" eaLnBrk="1" fontAlgn="base" hangingPunct="1">
              <a:spcBef>
                <a:spcPct val="0"/>
              </a:spcBef>
              <a:spcAft>
                <a:spcPct val="0"/>
              </a:spcAft>
              <a:defRPr sz="4400">
                <a:solidFill>
                  <a:srgbClr val="376092"/>
                </a:solidFill>
                <a:latin typeface="Calibri" pitchFamily="34" charset="0"/>
                <a:cs typeface="Arial" charset="0"/>
              </a:defRPr>
            </a:lvl2pPr>
            <a:lvl3pPr algn="r" rtl="1" eaLnBrk="1" fontAlgn="base" hangingPunct="1">
              <a:spcBef>
                <a:spcPct val="0"/>
              </a:spcBef>
              <a:spcAft>
                <a:spcPct val="0"/>
              </a:spcAft>
              <a:defRPr sz="4400">
                <a:solidFill>
                  <a:srgbClr val="376092"/>
                </a:solidFill>
                <a:latin typeface="Calibri" pitchFamily="34" charset="0"/>
                <a:cs typeface="Arial" charset="0"/>
              </a:defRPr>
            </a:lvl3pPr>
            <a:lvl4pPr algn="r" rtl="1" eaLnBrk="1" fontAlgn="base" hangingPunct="1">
              <a:spcBef>
                <a:spcPct val="0"/>
              </a:spcBef>
              <a:spcAft>
                <a:spcPct val="0"/>
              </a:spcAft>
              <a:defRPr sz="4400">
                <a:solidFill>
                  <a:srgbClr val="376092"/>
                </a:solidFill>
                <a:latin typeface="Calibri" pitchFamily="34" charset="0"/>
                <a:cs typeface="Arial" charset="0"/>
              </a:defRPr>
            </a:lvl4pPr>
            <a:lvl5pPr algn="r" rtl="1" eaLnBrk="1" fontAlgn="base" hangingPunct="1">
              <a:spcBef>
                <a:spcPct val="0"/>
              </a:spcBef>
              <a:spcAft>
                <a:spcPct val="0"/>
              </a:spcAft>
              <a:defRPr sz="4400">
                <a:solidFill>
                  <a:srgbClr val="376092"/>
                </a:solidFill>
                <a:latin typeface="Calibri" pitchFamily="34" charset="0"/>
                <a:cs typeface="Arial" charset="0"/>
              </a:defRPr>
            </a:lvl5pPr>
            <a:lvl6pPr marL="457200" algn="r" rtl="1" eaLnBrk="1" fontAlgn="base" hangingPunct="1">
              <a:spcBef>
                <a:spcPct val="0"/>
              </a:spcBef>
              <a:spcAft>
                <a:spcPct val="0"/>
              </a:spcAft>
              <a:defRPr sz="4400">
                <a:solidFill>
                  <a:srgbClr val="376092"/>
                </a:solidFill>
                <a:latin typeface="Calibri" pitchFamily="34" charset="0"/>
                <a:cs typeface="Arial" charset="0"/>
              </a:defRPr>
            </a:lvl6pPr>
            <a:lvl7pPr marL="914400" algn="r" rtl="1" eaLnBrk="1" fontAlgn="base" hangingPunct="1">
              <a:spcBef>
                <a:spcPct val="0"/>
              </a:spcBef>
              <a:spcAft>
                <a:spcPct val="0"/>
              </a:spcAft>
              <a:defRPr sz="4400">
                <a:solidFill>
                  <a:srgbClr val="376092"/>
                </a:solidFill>
                <a:latin typeface="Calibri" pitchFamily="34" charset="0"/>
                <a:cs typeface="Arial" charset="0"/>
              </a:defRPr>
            </a:lvl7pPr>
            <a:lvl8pPr marL="1371600" algn="r" rtl="1" eaLnBrk="1" fontAlgn="base" hangingPunct="1">
              <a:spcBef>
                <a:spcPct val="0"/>
              </a:spcBef>
              <a:spcAft>
                <a:spcPct val="0"/>
              </a:spcAft>
              <a:defRPr sz="4400">
                <a:solidFill>
                  <a:srgbClr val="376092"/>
                </a:solidFill>
                <a:latin typeface="Calibri" pitchFamily="34" charset="0"/>
                <a:cs typeface="Arial" charset="0"/>
              </a:defRPr>
            </a:lvl8pPr>
            <a:lvl9pPr marL="1828800" algn="r" rtl="1" eaLnBrk="1" fontAlgn="base" hangingPunct="1">
              <a:spcBef>
                <a:spcPct val="0"/>
              </a:spcBef>
              <a:spcAft>
                <a:spcPct val="0"/>
              </a:spcAft>
              <a:defRPr sz="4400">
                <a:solidFill>
                  <a:srgbClr val="376092"/>
                </a:solidFill>
                <a:latin typeface="Calibri" pitchFamily="34" charset="0"/>
                <a:cs typeface="Arial" charset="0"/>
              </a:defRPr>
            </a:lvl9pPr>
          </a:lstStyle>
          <a:p>
            <a:pPr marL="571500" indent="-571500" algn="ctr">
              <a:buFont typeface="Courier New" panose="02070309020205020404" pitchFamily="49" charset="0"/>
              <a:buChar char="o"/>
            </a:pPr>
            <a:r>
              <a:rPr lang="ar-SA" sz="2800" b="1" dirty="0">
                <a:solidFill>
                  <a:srgbClr val="FFC000"/>
                </a:solidFill>
                <a:cs typeface="Akhbar MT" pitchFamily="2" charset="-78"/>
              </a:rPr>
              <a:t>الدراسة التي تستمر فترات طويلة</a:t>
            </a:r>
            <a:endParaRPr lang="ar-SA" sz="2800" b="1" dirty="0">
              <a:solidFill>
                <a:srgbClr val="C00000"/>
              </a:solidFill>
              <a:cs typeface="Akhbar MT" pitchFamily="2" charset="-78"/>
            </a:endParaRPr>
          </a:p>
        </p:txBody>
      </p:sp>
      <p:sp>
        <p:nvSpPr>
          <p:cNvPr id="14" name="Right Arrow 13"/>
          <p:cNvSpPr/>
          <p:nvPr/>
        </p:nvSpPr>
        <p:spPr>
          <a:xfrm rot="5400000">
            <a:off x="1646941" y="3879975"/>
            <a:ext cx="1152128" cy="519965"/>
          </a:xfrm>
          <a:prstGeom prst="rightArrow">
            <a:avLst/>
          </a:prstGeom>
          <a:solidFill>
            <a:schemeClr val="accent6">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solidFill>
                <a:srgbClr val="FF0000"/>
              </a:solidFill>
            </a:endParaRPr>
          </a:p>
        </p:txBody>
      </p:sp>
      <p:sp>
        <p:nvSpPr>
          <p:cNvPr id="15" name="Rectangle 14"/>
          <p:cNvSpPr/>
          <p:nvPr/>
        </p:nvSpPr>
        <p:spPr>
          <a:xfrm>
            <a:off x="594748" y="4824111"/>
            <a:ext cx="3754138" cy="936104"/>
          </a:xfrm>
          <a:prstGeom prst="rect">
            <a:avLst/>
          </a:prstGeom>
          <a:solidFill>
            <a:schemeClr val="bg1"/>
          </a:solidFill>
          <a:ln w="9525">
            <a:solidFill>
              <a:schemeClr val="bg1"/>
            </a:solidFill>
            <a:miter lim="800000"/>
            <a:headEnd/>
            <a:tailEnd/>
          </a:ln>
        </p:spPr>
        <p:txBody>
          <a:bodyPr vert="horz" wrap="square" lIns="91440" tIns="45720" rIns="91440" bIns="45720" numCol="1" anchor="ctr" anchorCtr="0" compatLnSpc="1">
            <a:prstTxWarp prst="textNoShape">
              <a:avLst/>
            </a:prstTxWarp>
          </a:bodyPr>
          <a:lstStyle/>
          <a:p>
            <a:pPr marL="571500" indent="-571500" algn="just">
              <a:buFont typeface="Courier New" panose="02070309020205020404" pitchFamily="49" charset="0"/>
              <a:buChar char="o"/>
            </a:pPr>
            <a:r>
              <a:rPr lang="ar-SA" sz="2400" b="1" dirty="0">
                <a:solidFill>
                  <a:srgbClr val="013E36"/>
                </a:solidFill>
                <a:latin typeface="+mj-lt"/>
                <a:ea typeface="+mj-ea"/>
                <a:cs typeface="Akhbar MT" pitchFamily="2" charset="-78"/>
              </a:rPr>
              <a:t>تكون على بيانات تجمع مرتين أو أكثر في فترات زمنية متتالية</a:t>
            </a:r>
          </a:p>
        </p:txBody>
      </p:sp>
    </p:spTree>
    <p:extLst>
      <p:ext uri="{BB962C8B-B14F-4D97-AF65-F5344CB8AC3E}">
        <p14:creationId xmlns:p14="http://schemas.microsoft.com/office/powerpoint/2010/main" val="3071020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80">
                                          <p:stCondLst>
                                            <p:cond delay="0"/>
                                          </p:stCondLst>
                                        </p:cTn>
                                        <p:tgtEl>
                                          <p:spTgt spid="6"/>
                                        </p:tgtEl>
                                      </p:cBhvr>
                                    </p:animEffect>
                                    <p:anim calcmode="lin" valueType="num">
                                      <p:cBhvr>
                                        <p:cTn id="8"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13" dur="26">
                                          <p:stCondLst>
                                            <p:cond delay="650"/>
                                          </p:stCondLst>
                                        </p:cTn>
                                        <p:tgtEl>
                                          <p:spTgt spid="6"/>
                                        </p:tgtEl>
                                      </p:cBhvr>
                                      <p:to x="100000" y="60000"/>
                                    </p:animScale>
                                    <p:animScale>
                                      <p:cBhvr>
                                        <p:cTn id="14" dur="166" decel="50000">
                                          <p:stCondLst>
                                            <p:cond delay="676"/>
                                          </p:stCondLst>
                                        </p:cTn>
                                        <p:tgtEl>
                                          <p:spTgt spid="6"/>
                                        </p:tgtEl>
                                      </p:cBhvr>
                                      <p:to x="100000" y="100000"/>
                                    </p:animScale>
                                    <p:animScale>
                                      <p:cBhvr>
                                        <p:cTn id="15" dur="26">
                                          <p:stCondLst>
                                            <p:cond delay="1312"/>
                                          </p:stCondLst>
                                        </p:cTn>
                                        <p:tgtEl>
                                          <p:spTgt spid="6"/>
                                        </p:tgtEl>
                                      </p:cBhvr>
                                      <p:to x="100000" y="80000"/>
                                    </p:animScale>
                                    <p:animScale>
                                      <p:cBhvr>
                                        <p:cTn id="16" dur="166" decel="50000">
                                          <p:stCondLst>
                                            <p:cond delay="1338"/>
                                          </p:stCondLst>
                                        </p:cTn>
                                        <p:tgtEl>
                                          <p:spTgt spid="6"/>
                                        </p:tgtEl>
                                      </p:cBhvr>
                                      <p:to x="100000" y="100000"/>
                                    </p:animScale>
                                    <p:animScale>
                                      <p:cBhvr>
                                        <p:cTn id="17" dur="26">
                                          <p:stCondLst>
                                            <p:cond delay="1642"/>
                                          </p:stCondLst>
                                        </p:cTn>
                                        <p:tgtEl>
                                          <p:spTgt spid="6"/>
                                        </p:tgtEl>
                                      </p:cBhvr>
                                      <p:to x="100000" y="90000"/>
                                    </p:animScale>
                                    <p:animScale>
                                      <p:cBhvr>
                                        <p:cTn id="18" dur="166" decel="50000">
                                          <p:stCondLst>
                                            <p:cond delay="1668"/>
                                          </p:stCondLst>
                                        </p:cTn>
                                        <p:tgtEl>
                                          <p:spTgt spid="6"/>
                                        </p:tgtEl>
                                      </p:cBhvr>
                                      <p:to x="100000" y="100000"/>
                                    </p:animScale>
                                    <p:animScale>
                                      <p:cBhvr>
                                        <p:cTn id="19" dur="26">
                                          <p:stCondLst>
                                            <p:cond delay="1808"/>
                                          </p:stCondLst>
                                        </p:cTn>
                                        <p:tgtEl>
                                          <p:spTgt spid="6"/>
                                        </p:tgtEl>
                                      </p:cBhvr>
                                      <p:to x="100000" y="95000"/>
                                    </p:animScale>
                                    <p:animScale>
                                      <p:cBhvr>
                                        <p:cTn id="20" dur="166" decel="50000">
                                          <p:stCondLst>
                                            <p:cond delay="1834"/>
                                          </p:stCondLst>
                                        </p:cTn>
                                        <p:tgtEl>
                                          <p:spTgt spid="6"/>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barn(inVertical)">
                                      <p:cBhvr>
                                        <p:cTn id="25" dur="500"/>
                                        <p:tgtEl>
                                          <p:spTgt spid="7"/>
                                        </p:tgtEl>
                                      </p:cBhvr>
                                    </p:animEffect>
                                  </p:childTnLst>
                                </p:cTn>
                              </p:par>
                            </p:childTnLst>
                          </p:cTn>
                        </p:par>
                      </p:childTnLst>
                    </p:cTn>
                  </p:par>
                  <p:par>
                    <p:cTn id="26" fill="hold">
                      <p:stCondLst>
                        <p:cond delay="indefinite"/>
                      </p:stCondLst>
                      <p:childTnLst>
                        <p:par>
                          <p:cTn id="27" fill="hold">
                            <p:stCondLst>
                              <p:cond delay="0"/>
                            </p:stCondLst>
                            <p:childTnLst>
                              <p:par>
                                <p:cTn id="28" presetID="26" presetClass="entr" presetSubtype="0" fill="hold" grpId="0" nodeType="clickEffect">
                                  <p:stCondLst>
                                    <p:cond delay="0"/>
                                  </p:stCondLst>
                                  <p:childTnLst>
                                    <p:set>
                                      <p:cBhvr>
                                        <p:cTn id="29" dur="1" fill="hold">
                                          <p:stCondLst>
                                            <p:cond delay="0"/>
                                          </p:stCondLst>
                                        </p:cTn>
                                        <p:tgtEl>
                                          <p:spTgt spid="11"/>
                                        </p:tgtEl>
                                        <p:attrNameLst>
                                          <p:attrName>style.visibility</p:attrName>
                                        </p:attrNameLst>
                                      </p:cBhvr>
                                      <p:to>
                                        <p:strVal val="visible"/>
                                      </p:to>
                                    </p:set>
                                    <p:animEffect transition="in" filter="wipe(down)">
                                      <p:cBhvr>
                                        <p:cTn id="30" dur="580">
                                          <p:stCondLst>
                                            <p:cond delay="0"/>
                                          </p:stCondLst>
                                        </p:cTn>
                                        <p:tgtEl>
                                          <p:spTgt spid="11"/>
                                        </p:tgtEl>
                                      </p:cBhvr>
                                    </p:animEffect>
                                    <p:anim calcmode="lin" valueType="num">
                                      <p:cBhvr>
                                        <p:cTn id="31"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32"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33"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34"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35"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36" dur="26">
                                          <p:stCondLst>
                                            <p:cond delay="650"/>
                                          </p:stCondLst>
                                        </p:cTn>
                                        <p:tgtEl>
                                          <p:spTgt spid="11"/>
                                        </p:tgtEl>
                                      </p:cBhvr>
                                      <p:to x="100000" y="60000"/>
                                    </p:animScale>
                                    <p:animScale>
                                      <p:cBhvr>
                                        <p:cTn id="37" dur="166" decel="50000">
                                          <p:stCondLst>
                                            <p:cond delay="676"/>
                                          </p:stCondLst>
                                        </p:cTn>
                                        <p:tgtEl>
                                          <p:spTgt spid="11"/>
                                        </p:tgtEl>
                                      </p:cBhvr>
                                      <p:to x="100000" y="100000"/>
                                    </p:animScale>
                                    <p:animScale>
                                      <p:cBhvr>
                                        <p:cTn id="38" dur="26">
                                          <p:stCondLst>
                                            <p:cond delay="1312"/>
                                          </p:stCondLst>
                                        </p:cTn>
                                        <p:tgtEl>
                                          <p:spTgt spid="11"/>
                                        </p:tgtEl>
                                      </p:cBhvr>
                                      <p:to x="100000" y="80000"/>
                                    </p:animScale>
                                    <p:animScale>
                                      <p:cBhvr>
                                        <p:cTn id="39" dur="166" decel="50000">
                                          <p:stCondLst>
                                            <p:cond delay="1338"/>
                                          </p:stCondLst>
                                        </p:cTn>
                                        <p:tgtEl>
                                          <p:spTgt spid="11"/>
                                        </p:tgtEl>
                                      </p:cBhvr>
                                      <p:to x="100000" y="100000"/>
                                    </p:animScale>
                                    <p:animScale>
                                      <p:cBhvr>
                                        <p:cTn id="40" dur="26">
                                          <p:stCondLst>
                                            <p:cond delay="1642"/>
                                          </p:stCondLst>
                                        </p:cTn>
                                        <p:tgtEl>
                                          <p:spTgt spid="11"/>
                                        </p:tgtEl>
                                      </p:cBhvr>
                                      <p:to x="100000" y="90000"/>
                                    </p:animScale>
                                    <p:animScale>
                                      <p:cBhvr>
                                        <p:cTn id="41" dur="166" decel="50000">
                                          <p:stCondLst>
                                            <p:cond delay="1668"/>
                                          </p:stCondLst>
                                        </p:cTn>
                                        <p:tgtEl>
                                          <p:spTgt spid="11"/>
                                        </p:tgtEl>
                                      </p:cBhvr>
                                      <p:to x="100000" y="100000"/>
                                    </p:animScale>
                                    <p:animScale>
                                      <p:cBhvr>
                                        <p:cTn id="42" dur="26">
                                          <p:stCondLst>
                                            <p:cond delay="1808"/>
                                          </p:stCondLst>
                                        </p:cTn>
                                        <p:tgtEl>
                                          <p:spTgt spid="11"/>
                                        </p:tgtEl>
                                      </p:cBhvr>
                                      <p:to x="100000" y="95000"/>
                                    </p:animScale>
                                    <p:animScale>
                                      <p:cBhvr>
                                        <p:cTn id="43" dur="166" decel="50000">
                                          <p:stCondLst>
                                            <p:cond delay="1834"/>
                                          </p:stCondLst>
                                        </p:cTn>
                                        <p:tgtEl>
                                          <p:spTgt spid="11"/>
                                        </p:tgtEl>
                                      </p:cBhvr>
                                      <p:to x="100000" y="100000"/>
                                    </p:animScale>
                                  </p:childTnLst>
                                </p:cTn>
                              </p:par>
                              <p:par>
                                <p:cTn id="44" presetID="26" presetClass="entr" presetSubtype="0" fill="hold" grpId="0" nodeType="withEffect">
                                  <p:stCondLst>
                                    <p:cond delay="0"/>
                                  </p:stCondLst>
                                  <p:childTnLst>
                                    <p:set>
                                      <p:cBhvr>
                                        <p:cTn id="45" dur="1" fill="hold">
                                          <p:stCondLst>
                                            <p:cond delay="0"/>
                                          </p:stCondLst>
                                        </p:cTn>
                                        <p:tgtEl>
                                          <p:spTgt spid="5"/>
                                        </p:tgtEl>
                                        <p:attrNameLst>
                                          <p:attrName>style.visibility</p:attrName>
                                        </p:attrNameLst>
                                      </p:cBhvr>
                                      <p:to>
                                        <p:strVal val="visible"/>
                                      </p:to>
                                    </p:set>
                                    <p:animEffect transition="in" filter="wipe(down)">
                                      <p:cBhvr>
                                        <p:cTn id="46" dur="580">
                                          <p:stCondLst>
                                            <p:cond delay="0"/>
                                          </p:stCondLst>
                                        </p:cTn>
                                        <p:tgtEl>
                                          <p:spTgt spid="5"/>
                                        </p:tgtEl>
                                      </p:cBhvr>
                                    </p:animEffect>
                                    <p:anim calcmode="lin" valueType="num">
                                      <p:cBhvr>
                                        <p:cTn id="47"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48"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49"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50"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51"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52" dur="26">
                                          <p:stCondLst>
                                            <p:cond delay="650"/>
                                          </p:stCondLst>
                                        </p:cTn>
                                        <p:tgtEl>
                                          <p:spTgt spid="5"/>
                                        </p:tgtEl>
                                      </p:cBhvr>
                                      <p:to x="100000" y="60000"/>
                                    </p:animScale>
                                    <p:animScale>
                                      <p:cBhvr>
                                        <p:cTn id="53" dur="166" decel="50000">
                                          <p:stCondLst>
                                            <p:cond delay="676"/>
                                          </p:stCondLst>
                                        </p:cTn>
                                        <p:tgtEl>
                                          <p:spTgt spid="5"/>
                                        </p:tgtEl>
                                      </p:cBhvr>
                                      <p:to x="100000" y="100000"/>
                                    </p:animScale>
                                    <p:animScale>
                                      <p:cBhvr>
                                        <p:cTn id="54" dur="26">
                                          <p:stCondLst>
                                            <p:cond delay="1312"/>
                                          </p:stCondLst>
                                        </p:cTn>
                                        <p:tgtEl>
                                          <p:spTgt spid="5"/>
                                        </p:tgtEl>
                                      </p:cBhvr>
                                      <p:to x="100000" y="80000"/>
                                    </p:animScale>
                                    <p:animScale>
                                      <p:cBhvr>
                                        <p:cTn id="55" dur="166" decel="50000">
                                          <p:stCondLst>
                                            <p:cond delay="1338"/>
                                          </p:stCondLst>
                                        </p:cTn>
                                        <p:tgtEl>
                                          <p:spTgt spid="5"/>
                                        </p:tgtEl>
                                      </p:cBhvr>
                                      <p:to x="100000" y="100000"/>
                                    </p:animScale>
                                    <p:animScale>
                                      <p:cBhvr>
                                        <p:cTn id="56" dur="26">
                                          <p:stCondLst>
                                            <p:cond delay="1642"/>
                                          </p:stCondLst>
                                        </p:cTn>
                                        <p:tgtEl>
                                          <p:spTgt spid="5"/>
                                        </p:tgtEl>
                                      </p:cBhvr>
                                      <p:to x="100000" y="90000"/>
                                    </p:animScale>
                                    <p:animScale>
                                      <p:cBhvr>
                                        <p:cTn id="57" dur="166" decel="50000">
                                          <p:stCondLst>
                                            <p:cond delay="1668"/>
                                          </p:stCondLst>
                                        </p:cTn>
                                        <p:tgtEl>
                                          <p:spTgt spid="5"/>
                                        </p:tgtEl>
                                      </p:cBhvr>
                                      <p:to x="100000" y="100000"/>
                                    </p:animScale>
                                    <p:animScale>
                                      <p:cBhvr>
                                        <p:cTn id="58" dur="26">
                                          <p:stCondLst>
                                            <p:cond delay="1808"/>
                                          </p:stCondLst>
                                        </p:cTn>
                                        <p:tgtEl>
                                          <p:spTgt spid="5"/>
                                        </p:tgtEl>
                                      </p:cBhvr>
                                      <p:to x="100000" y="95000"/>
                                    </p:animScale>
                                    <p:animScale>
                                      <p:cBhvr>
                                        <p:cTn id="59" dur="166" decel="50000">
                                          <p:stCondLst>
                                            <p:cond delay="1834"/>
                                          </p:stCondLst>
                                        </p:cTn>
                                        <p:tgtEl>
                                          <p:spTgt spid="5"/>
                                        </p:tgtEl>
                                      </p:cBhvr>
                                      <p:to x="100000" y="100000"/>
                                    </p:animScale>
                                  </p:childTnLst>
                                </p:cTn>
                              </p:par>
                              <p:par>
                                <p:cTn id="60" presetID="26" presetClass="entr" presetSubtype="0" fill="hold" grpId="0" nodeType="withEffect">
                                  <p:stCondLst>
                                    <p:cond delay="0"/>
                                  </p:stCondLst>
                                  <p:childTnLst>
                                    <p:set>
                                      <p:cBhvr>
                                        <p:cTn id="61" dur="1" fill="hold">
                                          <p:stCondLst>
                                            <p:cond delay="0"/>
                                          </p:stCondLst>
                                        </p:cTn>
                                        <p:tgtEl>
                                          <p:spTgt spid="2"/>
                                        </p:tgtEl>
                                        <p:attrNameLst>
                                          <p:attrName>style.visibility</p:attrName>
                                        </p:attrNameLst>
                                      </p:cBhvr>
                                      <p:to>
                                        <p:strVal val="visible"/>
                                      </p:to>
                                    </p:set>
                                    <p:animEffect transition="in" filter="wipe(down)">
                                      <p:cBhvr>
                                        <p:cTn id="62" dur="580">
                                          <p:stCondLst>
                                            <p:cond delay="0"/>
                                          </p:stCondLst>
                                        </p:cTn>
                                        <p:tgtEl>
                                          <p:spTgt spid="2"/>
                                        </p:tgtEl>
                                      </p:cBhvr>
                                    </p:animEffect>
                                    <p:anim calcmode="lin" valueType="num">
                                      <p:cBhvr>
                                        <p:cTn id="63"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64"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65"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66"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67"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68" dur="26">
                                          <p:stCondLst>
                                            <p:cond delay="650"/>
                                          </p:stCondLst>
                                        </p:cTn>
                                        <p:tgtEl>
                                          <p:spTgt spid="2"/>
                                        </p:tgtEl>
                                      </p:cBhvr>
                                      <p:to x="100000" y="60000"/>
                                    </p:animScale>
                                    <p:animScale>
                                      <p:cBhvr>
                                        <p:cTn id="69" dur="166" decel="50000">
                                          <p:stCondLst>
                                            <p:cond delay="676"/>
                                          </p:stCondLst>
                                        </p:cTn>
                                        <p:tgtEl>
                                          <p:spTgt spid="2"/>
                                        </p:tgtEl>
                                      </p:cBhvr>
                                      <p:to x="100000" y="100000"/>
                                    </p:animScale>
                                    <p:animScale>
                                      <p:cBhvr>
                                        <p:cTn id="70" dur="26">
                                          <p:stCondLst>
                                            <p:cond delay="1312"/>
                                          </p:stCondLst>
                                        </p:cTn>
                                        <p:tgtEl>
                                          <p:spTgt spid="2"/>
                                        </p:tgtEl>
                                      </p:cBhvr>
                                      <p:to x="100000" y="80000"/>
                                    </p:animScale>
                                    <p:animScale>
                                      <p:cBhvr>
                                        <p:cTn id="71" dur="166" decel="50000">
                                          <p:stCondLst>
                                            <p:cond delay="1338"/>
                                          </p:stCondLst>
                                        </p:cTn>
                                        <p:tgtEl>
                                          <p:spTgt spid="2"/>
                                        </p:tgtEl>
                                      </p:cBhvr>
                                      <p:to x="100000" y="100000"/>
                                    </p:animScale>
                                    <p:animScale>
                                      <p:cBhvr>
                                        <p:cTn id="72" dur="26">
                                          <p:stCondLst>
                                            <p:cond delay="1642"/>
                                          </p:stCondLst>
                                        </p:cTn>
                                        <p:tgtEl>
                                          <p:spTgt spid="2"/>
                                        </p:tgtEl>
                                      </p:cBhvr>
                                      <p:to x="100000" y="90000"/>
                                    </p:animScale>
                                    <p:animScale>
                                      <p:cBhvr>
                                        <p:cTn id="73" dur="166" decel="50000">
                                          <p:stCondLst>
                                            <p:cond delay="1668"/>
                                          </p:stCondLst>
                                        </p:cTn>
                                        <p:tgtEl>
                                          <p:spTgt spid="2"/>
                                        </p:tgtEl>
                                      </p:cBhvr>
                                      <p:to x="100000" y="100000"/>
                                    </p:animScale>
                                    <p:animScale>
                                      <p:cBhvr>
                                        <p:cTn id="74" dur="26">
                                          <p:stCondLst>
                                            <p:cond delay="1808"/>
                                          </p:stCondLst>
                                        </p:cTn>
                                        <p:tgtEl>
                                          <p:spTgt spid="2"/>
                                        </p:tgtEl>
                                      </p:cBhvr>
                                      <p:to x="100000" y="95000"/>
                                    </p:animScale>
                                    <p:animScale>
                                      <p:cBhvr>
                                        <p:cTn id="75" dur="166" decel="50000">
                                          <p:stCondLst>
                                            <p:cond delay="1834"/>
                                          </p:stCondLst>
                                        </p:cTn>
                                        <p:tgtEl>
                                          <p:spTgt spid="2"/>
                                        </p:tgtEl>
                                      </p:cBhvr>
                                      <p:to x="100000" y="100000"/>
                                    </p:animScale>
                                  </p:childTnLst>
                                </p:cTn>
                              </p:par>
                            </p:childTnLst>
                          </p:cTn>
                        </p:par>
                      </p:childTnLst>
                    </p:cTn>
                  </p:par>
                  <p:par>
                    <p:cTn id="76" fill="hold">
                      <p:stCondLst>
                        <p:cond delay="indefinite"/>
                      </p:stCondLst>
                      <p:childTnLst>
                        <p:par>
                          <p:cTn id="77" fill="hold">
                            <p:stCondLst>
                              <p:cond delay="0"/>
                            </p:stCondLst>
                            <p:childTnLst>
                              <p:par>
                                <p:cTn id="78" presetID="31" presetClass="entr" presetSubtype="0" fill="hold" grpId="0" nodeType="clickEffect">
                                  <p:stCondLst>
                                    <p:cond delay="0"/>
                                  </p:stCondLst>
                                  <p:childTnLst>
                                    <p:set>
                                      <p:cBhvr>
                                        <p:cTn id="79" dur="1" fill="hold">
                                          <p:stCondLst>
                                            <p:cond delay="0"/>
                                          </p:stCondLst>
                                        </p:cTn>
                                        <p:tgtEl>
                                          <p:spTgt spid="12"/>
                                        </p:tgtEl>
                                        <p:attrNameLst>
                                          <p:attrName>style.visibility</p:attrName>
                                        </p:attrNameLst>
                                      </p:cBhvr>
                                      <p:to>
                                        <p:strVal val="visible"/>
                                      </p:to>
                                    </p:set>
                                    <p:anim calcmode="lin" valueType="num">
                                      <p:cBhvr>
                                        <p:cTn id="80" dur="1000" fill="hold"/>
                                        <p:tgtEl>
                                          <p:spTgt spid="12"/>
                                        </p:tgtEl>
                                        <p:attrNameLst>
                                          <p:attrName>ppt_w</p:attrName>
                                        </p:attrNameLst>
                                      </p:cBhvr>
                                      <p:tavLst>
                                        <p:tav tm="0">
                                          <p:val>
                                            <p:fltVal val="0"/>
                                          </p:val>
                                        </p:tav>
                                        <p:tav tm="100000">
                                          <p:val>
                                            <p:strVal val="#ppt_w"/>
                                          </p:val>
                                        </p:tav>
                                      </p:tavLst>
                                    </p:anim>
                                    <p:anim calcmode="lin" valueType="num">
                                      <p:cBhvr>
                                        <p:cTn id="81" dur="1000" fill="hold"/>
                                        <p:tgtEl>
                                          <p:spTgt spid="12"/>
                                        </p:tgtEl>
                                        <p:attrNameLst>
                                          <p:attrName>ppt_h</p:attrName>
                                        </p:attrNameLst>
                                      </p:cBhvr>
                                      <p:tavLst>
                                        <p:tav tm="0">
                                          <p:val>
                                            <p:fltVal val="0"/>
                                          </p:val>
                                        </p:tav>
                                        <p:tav tm="100000">
                                          <p:val>
                                            <p:strVal val="#ppt_h"/>
                                          </p:val>
                                        </p:tav>
                                      </p:tavLst>
                                    </p:anim>
                                    <p:anim calcmode="lin" valueType="num">
                                      <p:cBhvr>
                                        <p:cTn id="82" dur="1000" fill="hold"/>
                                        <p:tgtEl>
                                          <p:spTgt spid="12"/>
                                        </p:tgtEl>
                                        <p:attrNameLst>
                                          <p:attrName>style.rotation</p:attrName>
                                        </p:attrNameLst>
                                      </p:cBhvr>
                                      <p:tavLst>
                                        <p:tav tm="0">
                                          <p:val>
                                            <p:fltVal val="90"/>
                                          </p:val>
                                        </p:tav>
                                        <p:tav tm="100000">
                                          <p:val>
                                            <p:fltVal val="0"/>
                                          </p:val>
                                        </p:tav>
                                      </p:tavLst>
                                    </p:anim>
                                    <p:animEffect transition="in" filter="fade">
                                      <p:cBhvr>
                                        <p:cTn id="83" dur="1000"/>
                                        <p:tgtEl>
                                          <p:spTgt spid="12"/>
                                        </p:tgtEl>
                                      </p:cBhvr>
                                    </p:animEffect>
                                  </p:childTnLst>
                                </p:cTn>
                              </p:par>
                              <p:par>
                                <p:cTn id="84" presetID="31" presetClass="entr" presetSubtype="0" fill="hold" grpId="0" nodeType="withEffect">
                                  <p:stCondLst>
                                    <p:cond delay="0"/>
                                  </p:stCondLst>
                                  <p:childTnLst>
                                    <p:set>
                                      <p:cBhvr>
                                        <p:cTn id="85" dur="1" fill="hold">
                                          <p:stCondLst>
                                            <p:cond delay="0"/>
                                          </p:stCondLst>
                                        </p:cTn>
                                        <p:tgtEl>
                                          <p:spTgt spid="14"/>
                                        </p:tgtEl>
                                        <p:attrNameLst>
                                          <p:attrName>style.visibility</p:attrName>
                                        </p:attrNameLst>
                                      </p:cBhvr>
                                      <p:to>
                                        <p:strVal val="visible"/>
                                      </p:to>
                                    </p:set>
                                    <p:anim calcmode="lin" valueType="num">
                                      <p:cBhvr>
                                        <p:cTn id="86" dur="1000" fill="hold"/>
                                        <p:tgtEl>
                                          <p:spTgt spid="14"/>
                                        </p:tgtEl>
                                        <p:attrNameLst>
                                          <p:attrName>ppt_w</p:attrName>
                                        </p:attrNameLst>
                                      </p:cBhvr>
                                      <p:tavLst>
                                        <p:tav tm="0">
                                          <p:val>
                                            <p:fltVal val="0"/>
                                          </p:val>
                                        </p:tav>
                                        <p:tav tm="100000">
                                          <p:val>
                                            <p:strVal val="#ppt_w"/>
                                          </p:val>
                                        </p:tav>
                                      </p:tavLst>
                                    </p:anim>
                                    <p:anim calcmode="lin" valueType="num">
                                      <p:cBhvr>
                                        <p:cTn id="87" dur="1000" fill="hold"/>
                                        <p:tgtEl>
                                          <p:spTgt spid="14"/>
                                        </p:tgtEl>
                                        <p:attrNameLst>
                                          <p:attrName>ppt_h</p:attrName>
                                        </p:attrNameLst>
                                      </p:cBhvr>
                                      <p:tavLst>
                                        <p:tav tm="0">
                                          <p:val>
                                            <p:fltVal val="0"/>
                                          </p:val>
                                        </p:tav>
                                        <p:tav tm="100000">
                                          <p:val>
                                            <p:strVal val="#ppt_h"/>
                                          </p:val>
                                        </p:tav>
                                      </p:tavLst>
                                    </p:anim>
                                    <p:anim calcmode="lin" valueType="num">
                                      <p:cBhvr>
                                        <p:cTn id="88" dur="1000" fill="hold"/>
                                        <p:tgtEl>
                                          <p:spTgt spid="14"/>
                                        </p:tgtEl>
                                        <p:attrNameLst>
                                          <p:attrName>style.rotation</p:attrName>
                                        </p:attrNameLst>
                                      </p:cBhvr>
                                      <p:tavLst>
                                        <p:tav tm="0">
                                          <p:val>
                                            <p:fltVal val="90"/>
                                          </p:val>
                                        </p:tav>
                                        <p:tav tm="100000">
                                          <p:val>
                                            <p:fltVal val="0"/>
                                          </p:val>
                                        </p:tav>
                                      </p:tavLst>
                                    </p:anim>
                                    <p:animEffect transition="in" filter="fade">
                                      <p:cBhvr>
                                        <p:cTn id="89" dur="1000"/>
                                        <p:tgtEl>
                                          <p:spTgt spid="14"/>
                                        </p:tgtEl>
                                      </p:cBhvr>
                                    </p:animEffect>
                                  </p:childTnLst>
                                </p:cTn>
                              </p:par>
                              <p:par>
                                <p:cTn id="90" presetID="31" presetClass="entr" presetSubtype="0" fill="hold" grpId="0" nodeType="withEffect">
                                  <p:stCondLst>
                                    <p:cond delay="0"/>
                                  </p:stCondLst>
                                  <p:childTnLst>
                                    <p:set>
                                      <p:cBhvr>
                                        <p:cTn id="91" dur="1" fill="hold">
                                          <p:stCondLst>
                                            <p:cond delay="0"/>
                                          </p:stCondLst>
                                        </p:cTn>
                                        <p:tgtEl>
                                          <p:spTgt spid="15"/>
                                        </p:tgtEl>
                                        <p:attrNameLst>
                                          <p:attrName>style.visibility</p:attrName>
                                        </p:attrNameLst>
                                      </p:cBhvr>
                                      <p:to>
                                        <p:strVal val="visible"/>
                                      </p:to>
                                    </p:set>
                                    <p:anim calcmode="lin" valueType="num">
                                      <p:cBhvr>
                                        <p:cTn id="92" dur="1000" fill="hold"/>
                                        <p:tgtEl>
                                          <p:spTgt spid="15"/>
                                        </p:tgtEl>
                                        <p:attrNameLst>
                                          <p:attrName>ppt_w</p:attrName>
                                        </p:attrNameLst>
                                      </p:cBhvr>
                                      <p:tavLst>
                                        <p:tav tm="0">
                                          <p:val>
                                            <p:fltVal val="0"/>
                                          </p:val>
                                        </p:tav>
                                        <p:tav tm="100000">
                                          <p:val>
                                            <p:strVal val="#ppt_w"/>
                                          </p:val>
                                        </p:tav>
                                      </p:tavLst>
                                    </p:anim>
                                    <p:anim calcmode="lin" valueType="num">
                                      <p:cBhvr>
                                        <p:cTn id="93" dur="1000" fill="hold"/>
                                        <p:tgtEl>
                                          <p:spTgt spid="15"/>
                                        </p:tgtEl>
                                        <p:attrNameLst>
                                          <p:attrName>ppt_h</p:attrName>
                                        </p:attrNameLst>
                                      </p:cBhvr>
                                      <p:tavLst>
                                        <p:tav tm="0">
                                          <p:val>
                                            <p:fltVal val="0"/>
                                          </p:val>
                                        </p:tav>
                                        <p:tav tm="100000">
                                          <p:val>
                                            <p:strVal val="#ppt_h"/>
                                          </p:val>
                                        </p:tav>
                                      </p:tavLst>
                                    </p:anim>
                                    <p:anim calcmode="lin" valueType="num">
                                      <p:cBhvr>
                                        <p:cTn id="94" dur="1000" fill="hold"/>
                                        <p:tgtEl>
                                          <p:spTgt spid="15"/>
                                        </p:tgtEl>
                                        <p:attrNameLst>
                                          <p:attrName>style.rotation</p:attrName>
                                        </p:attrNameLst>
                                      </p:cBhvr>
                                      <p:tavLst>
                                        <p:tav tm="0">
                                          <p:val>
                                            <p:fltVal val="90"/>
                                          </p:val>
                                        </p:tav>
                                        <p:tav tm="100000">
                                          <p:val>
                                            <p:fltVal val="0"/>
                                          </p:val>
                                        </p:tav>
                                      </p:tavLst>
                                    </p:anim>
                                    <p:animEffect transition="in" filter="fade">
                                      <p:cBhvr>
                                        <p:cTn id="95"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1" grpId="0" animBg="1"/>
      <p:bldP spid="2" grpId="0" animBg="1"/>
      <p:bldP spid="5" grpId="0" animBg="1"/>
      <p:bldP spid="7" grpId="0" animBg="1"/>
      <p:bldP spid="12" grpId="0" animBg="1"/>
      <p:bldP spid="14" grpId="0" animBg="1"/>
      <p:bldP spid="15" grpId="0" animBg="1"/>
    </p:bld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xfrm>
            <a:off x="4974456" y="6381328"/>
            <a:ext cx="482600" cy="288032"/>
          </a:xfrm>
          <a:prstGeom prst="rect">
            <a:avLst/>
          </a:prstGeom>
        </p:spPr>
        <p:txBody>
          <a:bodyPr/>
          <a:lstStyle/>
          <a:p>
            <a:pPr algn="ctr">
              <a:defRPr/>
            </a:pPr>
            <a:fld id="{7B8EA862-7DD5-4A06-BDE1-DB7EC5FAA60C}" type="slidenum">
              <a:rPr lang="ar-SA" sz="1200" smtClean="0">
                <a:solidFill>
                  <a:schemeClr val="bg1"/>
                </a:solidFill>
              </a:rPr>
              <a:pPr algn="ctr">
                <a:defRPr/>
              </a:pPr>
              <a:t>18</a:t>
            </a:fld>
            <a:endParaRPr lang="en-US" sz="1200" dirty="0">
              <a:solidFill>
                <a:schemeClr val="bg1"/>
              </a:solidFill>
            </a:endParaRPr>
          </a:p>
        </p:txBody>
      </p:sp>
      <p:sp>
        <p:nvSpPr>
          <p:cNvPr id="11" name="Title 4"/>
          <p:cNvSpPr txBox="1">
            <a:spLocks/>
          </p:cNvSpPr>
          <p:nvPr/>
        </p:nvSpPr>
        <p:spPr bwMode="auto">
          <a:xfrm>
            <a:off x="5340790" y="404664"/>
            <a:ext cx="3976948" cy="915107"/>
          </a:xfrm>
          <a:prstGeom prst="rect">
            <a:avLst/>
          </a:prstGeom>
          <a:solidFill>
            <a:schemeClr val="bg2">
              <a:lumMod val="75000"/>
            </a:schemeClr>
          </a:solidFill>
          <a:ln w="9525">
            <a:solidFill>
              <a:schemeClr val="bg1"/>
            </a:solidFill>
            <a:miter lim="800000"/>
            <a:headEnd/>
            <a:tailEnd/>
          </a:ln>
        </p:spPr>
        <p:txBody>
          <a:bodyPr vert="horz" wrap="square" lIns="91440" tIns="45720" rIns="91440" bIns="45720" numCol="1" anchor="ctr" anchorCtr="0" compatLnSpc="1">
            <a:prstTxWarp prst="textNoShape">
              <a:avLst/>
            </a:prstTxWarp>
          </a:bodyPr>
          <a:lstStyle>
            <a:lvl1pPr algn="r" rtl="1" eaLnBrk="1" fontAlgn="base" hangingPunct="1">
              <a:spcBef>
                <a:spcPct val="0"/>
              </a:spcBef>
              <a:spcAft>
                <a:spcPct val="0"/>
              </a:spcAft>
              <a:defRPr sz="4400" kern="1200" baseline="0">
                <a:solidFill>
                  <a:srgbClr val="AD9968"/>
                </a:solidFill>
                <a:latin typeface="+mj-lt"/>
                <a:ea typeface="+mj-ea"/>
                <a:cs typeface="Arial" charset="0"/>
              </a:defRPr>
            </a:lvl1pPr>
            <a:lvl2pPr algn="r" rtl="1" eaLnBrk="1" fontAlgn="base" hangingPunct="1">
              <a:spcBef>
                <a:spcPct val="0"/>
              </a:spcBef>
              <a:spcAft>
                <a:spcPct val="0"/>
              </a:spcAft>
              <a:defRPr sz="4400">
                <a:solidFill>
                  <a:srgbClr val="376092"/>
                </a:solidFill>
                <a:latin typeface="Calibri" pitchFamily="34" charset="0"/>
                <a:cs typeface="Arial" charset="0"/>
              </a:defRPr>
            </a:lvl2pPr>
            <a:lvl3pPr algn="r" rtl="1" eaLnBrk="1" fontAlgn="base" hangingPunct="1">
              <a:spcBef>
                <a:spcPct val="0"/>
              </a:spcBef>
              <a:spcAft>
                <a:spcPct val="0"/>
              </a:spcAft>
              <a:defRPr sz="4400">
                <a:solidFill>
                  <a:srgbClr val="376092"/>
                </a:solidFill>
                <a:latin typeface="Calibri" pitchFamily="34" charset="0"/>
                <a:cs typeface="Arial" charset="0"/>
              </a:defRPr>
            </a:lvl3pPr>
            <a:lvl4pPr algn="r" rtl="1" eaLnBrk="1" fontAlgn="base" hangingPunct="1">
              <a:spcBef>
                <a:spcPct val="0"/>
              </a:spcBef>
              <a:spcAft>
                <a:spcPct val="0"/>
              </a:spcAft>
              <a:defRPr sz="4400">
                <a:solidFill>
                  <a:srgbClr val="376092"/>
                </a:solidFill>
                <a:latin typeface="Calibri" pitchFamily="34" charset="0"/>
                <a:cs typeface="Arial" charset="0"/>
              </a:defRPr>
            </a:lvl4pPr>
            <a:lvl5pPr algn="r" rtl="1" eaLnBrk="1" fontAlgn="base" hangingPunct="1">
              <a:spcBef>
                <a:spcPct val="0"/>
              </a:spcBef>
              <a:spcAft>
                <a:spcPct val="0"/>
              </a:spcAft>
              <a:defRPr sz="4400">
                <a:solidFill>
                  <a:srgbClr val="376092"/>
                </a:solidFill>
                <a:latin typeface="Calibri" pitchFamily="34" charset="0"/>
                <a:cs typeface="Arial" charset="0"/>
              </a:defRPr>
            </a:lvl5pPr>
            <a:lvl6pPr marL="457200" algn="r" rtl="1" eaLnBrk="1" fontAlgn="base" hangingPunct="1">
              <a:spcBef>
                <a:spcPct val="0"/>
              </a:spcBef>
              <a:spcAft>
                <a:spcPct val="0"/>
              </a:spcAft>
              <a:defRPr sz="4400">
                <a:solidFill>
                  <a:srgbClr val="376092"/>
                </a:solidFill>
                <a:latin typeface="Calibri" pitchFamily="34" charset="0"/>
                <a:cs typeface="Arial" charset="0"/>
              </a:defRPr>
            </a:lvl6pPr>
            <a:lvl7pPr marL="914400" algn="r" rtl="1" eaLnBrk="1" fontAlgn="base" hangingPunct="1">
              <a:spcBef>
                <a:spcPct val="0"/>
              </a:spcBef>
              <a:spcAft>
                <a:spcPct val="0"/>
              </a:spcAft>
              <a:defRPr sz="4400">
                <a:solidFill>
                  <a:srgbClr val="376092"/>
                </a:solidFill>
                <a:latin typeface="Calibri" pitchFamily="34" charset="0"/>
                <a:cs typeface="Arial" charset="0"/>
              </a:defRPr>
            </a:lvl7pPr>
            <a:lvl8pPr marL="1371600" algn="r" rtl="1" eaLnBrk="1" fontAlgn="base" hangingPunct="1">
              <a:spcBef>
                <a:spcPct val="0"/>
              </a:spcBef>
              <a:spcAft>
                <a:spcPct val="0"/>
              </a:spcAft>
              <a:defRPr sz="4400">
                <a:solidFill>
                  <a:srgbClr val="376092"/>
                </a:solidFill>
                <a:latin typeface="Calibri" pitchFamily="34" charset="0"/>
                <a:cs typeface="Arial" charset="0"/>
              </a:defRPr>
            </a:lvl8pPr>
            <a:lvl9pPr marL="1828800" algn="r" rtl="1" eaLnBrk="1" fontAlgn="base" hangingPunct="1">
              <a:spcBef>
                <a:spcPct val="0"/>
              </a:spcBef>
              <a:spcAft>
                <a:spcPct val="0"/>
              </a:spcAft>
              <a:defRPr sz="4400">
                <a:solidFill>
                  <a:srgbClr val="376092"/>
                </a:solidFill>
                <a:latin typeface="Calibri" pitchFamily="34" charset="0"/>
                <a:cs typeface="Arial" charset="0"/>
              </a:defRPr>
            </a:lvl9pPr>
          </a:lstStyle>
          <a:p>
            <a:pPr marL="571500" indent="-571500">
              <a:buFont typeface="Courier New" panose="02070309020205020404" pitchFamily="49" charset="0"/>
              <a:buChar char="o"/>
            </a:pPr>
            <a:r>
              <a:rPr lang="ar-SA" sz="2800" b="1" dirty="0">
                <a:solidFill>
                  <a:srgbClr val="C00000"/>
                </a:solidFill>
                <a:cs typeface="Akhbar MT" pitchFamily="2" charset="-78"/>
              </a:rPr>
              <a:t>الدراسات المقطعية</a:t>
            </a:r>
          </a:p>
        </p:txBody>
      </p:sp>
      <p:sp>
        <p:nvSpPr>
          <p:cNvPr id="2" name="Rectangle 1"/>
          <p:cNvSpPr/>
          <p:nvPr/>
        </p:nvSpPr>
        <p:spPr>
          <a:xfrm>
            <a:off x="5745088" y="3248979"/>
            <a:ext cx="3754138" cy="2490771"/>
          </a:xfrm>
          <a:prstGeom prst="rect">
            <a:avLst/>
          </a:prstGeom>
          <a:solidFill>
            <a:schemeClr val="bg1"/>
          </a:solidFill>
          <a:ln w="28575">
            <a:solidFill>
              <a:schemeClr val="accent5">
                <a:lumMod val="50000"/>
              </a:schemeClr>
            </a:solidFill>
            <a:miter lim="800000"/>
            <a:headEnd/>
            <a:tailEnd/>
          </a:ln>
        </p:spPr>
        <p:txBody>
          <a:bodyPr vert="horz" wrap="square" lIns="91440" tIns="45720" rIns="91440" bIns="45720" numCol="1" anchor="ctr" anchorCtr="0" compatLnSpc="1">
            <a:prstTxWarp prst="textNoShape">
              <a:avLst/>
            </a:prstTxWarp>
          </a:bodyPr>
          <a:lstStyle/>
          <a:p>
            <a:pPr marL="571500" indent="-571500" algn="just">
              <a:buFont typeface="+mj-lt"/>
              <a:buAutoNum type="arabicPeriod"/>
            </a:pPr>
            <a:r>
              <a:rPr lang="ar-SA" sz="2000" b="1" dirty="0">
                <a:solidFill>
                  <a:srgbClr val="013E36"/>
                </a:solidFill>
                <a:latin typeface="+mj-lt"/>
                <a:ea typeface="+mj-ea"/>
                <a:cs typeface="Akhbar MT" pitchFamily="2" charset="-78"/>
              </a:rPr>
              <a:t>جمع بيانات لأول مرة من سماسرة أسهم خلال الفترة من يونيو حتى أكتوبر من العام الماضي.</a:t>
            </a:r>
          </a:p>
          <a:p>
            <a:pPr marL="571500" indent="-571500" algn="just">
              <a:buFont typeface="+mj-lt"/>
              <a:buAutoNum type="arabicPeriod"/>
            </a:pPr>
            <a:r>
              <a:rPr lang="ar-SA" sz="2000" b="1" dirty="0">
                <a:solidFill>
                  <a:srgbClr val="013E36"/>
                </a:solidFill>
                <a:latin typeface="+mj-lt"/>
                <a:ea typeface="+mj-ea"/>
                <a:cs typeface="Akhbar MT" pitchFamily="2" charset="-78"/>
              </a:rPr>
              <a:t>استقصاء لجمع بيانات ذوي الوزن الزائد لمعرفة من لديهم رغبة تجربة دواء جديد يطرحه مخبر دوائي عالمي.</a:t>
            </a:r>
          </a:p>
        </p:txBody>
      </p:sp>
      <p:sp>
        <p:nvSpPr>
          <p:cNvPr id="5" name="Right Arrow 4"/>
          <p:cNvSpPr/>
          <p:nvPr/>
        </p:nvSpPr>
        <p:spPr>
          <a:xfrm rot="5400000">
            <a:off x="7407651" y="1368013"/>
            <a:ext cx="758464" cy="915238"/>
          </a:xfrm>
          <a:prstGeom prst="rightArrow">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solidFill>
                <a:srgbClr val="FF0000"/>
              </a:solidFill>
            </a:endParaRPr>
          </a:p>
        </p:txBody>
      </p:sp>
      <p:sp>
        <p:nvSpPr>
          <p:cNvPr id="12" name="Title 4"/>
          <p:cNvSpPr txBox="1">
            <a:spLocks/>
          </p:cNvSpPr>
          <p:nvPr/>
        </p:nvSpPr>
        <p:spPr bwMode="auto">
          <a:xfrm>
            <a:off x="447339" y="404664"/>
            <a:ext cx="4048956" cy="915107"/>
          </a:xfrm>
          <a:prstGeom prst="rect">
            <a:avLst/>
          </a:prstGeom>
          <a:solidFill>
            <a:schemeClr val="accent6">
              <a:lumMod val="25000"/>
            </a:schemeClr>
          </a:solidFill>
          <a:ln w="9525">
            <a:solidFill>
              <a:schemeClr val="bg1"/>
            </a:solidFill>
            <a:miter lim="800000"/>
            <a:headEnd/>
            <a:tailEnd/>
          </a:ln>
        </p:spPr>
        <p:txBody>
          <a:bodyPr vert="horz" wrap="square" lIns="91440" tIns="45720" rIns="91440" bIns="45720" numCol="1" anchor="ctr" anchorCtr="0" compatLnSpc="1">
            <a:prstTxWarp prst="textNoShape">
              <a:avLst/>
            </a:prstTxWarp>
          </a:bodyPr>
          <a:lstStyle>
            <a:lvl1pPr algn="r" rtl="1" eaLnBrk="1" fontAlgn="base" hangingPunct="1">
              <a:spcBef>
                <a:spcPct val="0"/>
              </a:spcBef>
              <a:spcAft>
                <a:spcPct val="0"/>
              </a:spcAft>
              <a:defRPr sz="4400" kern="1200" baseline="0">
                <a:solidFill>
                  <a:srgbClr val="AD9968"/>
                </a:solidFill>
                <a:latin typeface="+mj-lt"/>
                <a:ea typeface="+mj-ea"/>
                <a:cs typeface="Arial" charset="0"/>
              </a:defRPr>
            </a:lvl1pPr>
            <a:lvl2pPr algn="r" rtl="1" eaLnBrk="1" fontAlgn="base" hangingPunct="1">
              <a:spcBef>
                <a:spcPct val="0"/>
              </a:spcBef>
              <a:spcAft>
                <a:spcPct val="0"/>
              </a:spcAft>
              <a:defRPr sz="4400">
                <a:solidFill>
                  <a:srgbClr val="376092"/>
                </a:solidFill>
                <a:latin typeface="Calibri" pitchFamily="34" charset="0"/>
                <a:cs typeface="Arial" charset="0"/>
              </a:defRPr>
            </a:lvl2pPr>
            <a:lvl3pPr algn="r" rtl="1" eaLnBrk="1" fontAlgn="base" hangingPunct="1">
              <a:spcBef>
                <a:spcPct val="0"/>
              </a:spcBef>
              <a:spcAft>
                <a:spcPct val="0"/>
              </a:spcAft>
              <a:defRPr sz="4400">
                <a:solidFill>
                  <a:srgbClr val="376092"/>
                </a:solidFill>
                <a:latin typeface="Calibri" pitchFamily="34" charset="0"/>
                <a:cs typeface="Arial" charset="0"/>
              </a:defRPr>
            </a:lvl3pPr>
            <a:lvl4pPr algn="r" rtl="1" eaLnBrk="1" fontAlgn="base" hangingPunct="1">
              <a:spcBef>
                <a:spcPct val="0"/>
              </a:spcBef>
              <a:spcAft>
                <a:spcPct val="0"/>
              </a:spcAft>
              <a:defRPr sz="4400">
                <a:solidFill>
                  <a:srgbClr val="376092"/>
                </a:solidFill>
                <a:latin typeface="Calibri" pitchFamily="34" charset="0"/>
                <a:cs typeface="Arial" charset="0"/>
              </a:defRPr>
            </a:lvl4pPr>
            <a:lvl5pPr algn="r" rtl="1" eaLnBrk="1" fontAlgn="base" hangingPunct="1">
              <a:spcBef>
                <a:spcPct val="0"/>
              </a:spcBef>
              <a:spcAft>
                <a:spcPct val="0"/>
              </a:spcAft>
              <a:defRPr sz="4400">
                <a:solidFill>
                  <a:srgbClr val="376092"/>
                </a:solidFill>
                <a:latin typeface="Calibri" pitchFamily="34" charset="0"/>
                <a:cs typeface="Arial" charset="0"/>
              </a:defRPr>
            </a:lvl5pPr>
            <a:lvl6pPr marL="457200" algn="r" rtl="1" eaLnBrk="1" fontAlgn="base" hangingPunct="1">
              <a:spcBef>
                <a:spcPct val="0"/>
              </a:spcBef>
              <a:spcAft>
                <a:spcPct val="0"/>
              </a:spcAft>
              <a:defRPr sz="4400">
                <a:solidFill>
                  <a:srgbClr val="376092"/>
                </a:solidFill>
                <a:latin typeface="Calibri" pitchFamily="34" charset="0"/>
                <a:cs typeface="Arial" charset="0"/>
              </a:defRPr>
            </a:lvl6pPr>
            <a:lvl7pPr marL="914400" algn="r" rtl="1" eaLnBrk="1" fontAlgn="base" hangingPunct="1">
              <a:spcBef>
                <a:spcPct val="0"/>
              </a:spcBef>
              <a:spcAft>
                <a:spcPct val="0"/>
              </a:spcAft>
              <a:defRPr sz="4400">
                <a:solidFill>
                  <a:srgbClr val="376092"/>
                </a:solidFill>
                <a:latin typeface="Calibri" pitchFamily="34" charset="0"/>
                <a:cs typeface="Arial" charset="0"/>
              </a:defRPr>
            </a:lvl7pPr>
            <a:lvl8pPr marL="1371600" algn="r" rtl="1" eaLnBrk="1" fontAlgn="base" hangingPunct="1">
              <a:spcBef>
                <a:spcPct val="0"/>
              </a:spcBef>
              <a:spcAft>
                <a:spcPct val="0"/>
              </a:spcAft>
              <a:defRPr sz="4400">
                <a:solidFill>
                  <a:srgbClr val="376092"/>
                </a:solidFill>
                <a:latin typeface="Calibri" pitchFamily="34" charset="0"/>
                <a:cs typeface="Arial" charset="0"/>
              </a:defRPr>
            </a:lvl8pPr>
            <a:lvl9pPr marL="1828800" algn="r" rtl="1" eaLnBrk="1" fontAlgn="base" hangingPunct="1">
              <a:spcBef>
                <a:spcPct val="0"/>
              </a:spcBef>
              <a:spcAft>
                <a:spcPct val="0"/>
              </a:spcAft>
              <a:defRPr sz="4400">
                <a:solidFill>
                  <a:srgbClr val="376092"/>
                </a:solidFill>
                <a:latin typeface="Calibri" pitchFamily="34" charset="0"/>
                <a:cs typeface="Arial" charset="0"/>
              </a:defRPr>
            </a:lvl9pPr>
          </a:lstStyle>
          <a:p>
            <a:pPr marL="571500" indent="-571500" algn="ctr">
              <a:buFont typeface="Courier New" panose="02070309020205020404" pitchFamily="49" charset="0"/>
              <a:buChar char="o"/>
            </a:pPr>
            <a:r>
              <a:rPr lang="ar-SA" sz="2800" b="1" dirty="0">
                <a:solidFill>
                  <a:srgbClr val="FFC000"/>
                </a:solidFill>
                <a:cs typeface="Akhbar MT" pitchFamily="2" charset="-78"/>
              </a:rPr>
              <a:t>الدراسة التي تستمر فترات طويلة</a:t>
            </a:r>
            <a:endParaRPr lang="ar-SA" sz="2800" b="1" dirty="0">
              <a:solidFill>
                <a:srgbClr val="C00000"/>
              </a:solidFill>
              <a:cs typeface="Akhbar MT" pitchFamily="2" charset="-78"/>
            </a:endParaRPr>
          </a:p>
        </p:txBody>
      </p:sp>
      <p:sp>
        <p:nvSpPr>
          <p:cNvPr id="14" name="Right Arrow 13"/>
          <p:cNvSpPr/>
          <p:nvPr/>
        </p:nvSpPr>
        <p:spPr>
          <a:xfrm rot="5400000">
            <a:off x="2053711" y="1354711"/>
            <a:ext cx="836211" cy="864096"/>
          </a:xfrm>
          <a:prstGeom prst="rightArrow">
            <a:avLst/>
          </a:prstGeom>
          <a:solidFill>
            <a:schemeClr val="accent6">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solidFill>
                <a:srgbClr val="FF0000"/>
              </a:solidFill>
            </a:endParaRPr>
          </a:p>
        </p:txBody>
      </p:sp>
      <p:sp>
        <p:nvSpPr>
          <p:cNvPr id="15" name="Rectangle 14"/>
          <p:cNvSpPr/>
          <p:nvPr/>
        </p:nvSpPr>
        <p:spPr>
          <a:xfrm>
            <a:off x="594747" y="3219471"/>
            <a:ext cx="3754138" cy="2520280"/>
          </a:xfrm>
          <a:prstGeom prst="rect">
            <a:avLst/>
          </a:prstGeom>
          <a:solidFill>
            <a:schemeClr val="bg1"/>
          </a:solidFill>
          <a:ln w="28575">
            <a:solidFill>
              <a:schemeClr val="accent6">
                <a:lumMod val="10000"/>
              </a:schemeClr>
            </a:solidFill>
            <a:miter lim="800000"/>
            <a:headEnd/>
            <a:tailEnd/>
          </a:ln>
        </p:spPr>
        <p:txBody>
          <a:bodyPr vert="horz" wrap="square" lIns="91440" tIns="45720" rIns="91440" bIns="45720" numCol="1" anchor="ctr" anchorCtr="0" compatLnSpc="1">
            <a:prstTxWarp prst="textNoShape">
              <a:avLst/>
            </a:prstTxWarp>
          </a:bodyPr>
          <a:lstStyle/>
          <a:p>
            <a:pPr marL="571500" indent="-571500" algn="just">
              <a:buFont typeface="+mj-lt"/>
              <a:buAutoNum type="arabicPeriod"/>
            </a:pPr>
            <a:r>
              <a:rPr lang="ar-SA" sz="2000" b="1" dirty="0">
                <a:solidFill>
                  <a:srgbClr val="013E36"/>
                </a:solidFill>
                <a:cs typeface="Akhbar MT" pitchFamily="2" charset="-78"/>
              </a:rPr>
              <a:t>بعد عودة العاملين المضربين للعمل قامت الشرة ب</a:t>
            </a:r>
            <a:r>
              <a:rPr lang="ar-SA" sz="2000" b="1" dirty="0">
                <a:solidFill>
                  <a:srgbClr val="013E36"/>
                </a:solidFill>
                <a:latin typeface="+mj-lt"/>
                <a:ea typeface="+mj-ea"/>
                <a:cs typeface="Akhbar MT" pitchFamily="2" charset="-78"/>
              </a:rPr>
              <a:t>جمع بيانات لمدة شهور  حول زبائنها لمعرفة عدد الذين خسرتهم بسبب الاضراب. </a:t>
            </a:r>
          </a:p>
          <a:p>
            <a:pPr marL="571500" indent="-571500" algn="just">
              <a:buFont typeface="+mj-lt"/>
              <a:buAutoNum type="arabicPeriod"/>
            </a:pPr>
            <a:r>
              <a:rPr lang="ar-SA" sz="2000" b="1" dirty="0">
                <a:solidFill>
                  <a:srgbClr val="013E36"/>
                </a:solidFill>
                <a:latin typeface="+mj-lt"/>
                <a:ea typeface="+mj-ea"/>
                <a:cs typeface="Akhbar MT" pitchFamily="2" charset="-78"/>
              </a:rPr>
              <a:t>يهتم مدير التسويق بمعرفة حجم المبيعات في بداية كل موسم منذ 03 سنوات وقد تم جمع هذه البيانات سنويا.</a:t>
            </a:r>
          </a:p>
          <a:p>
            <a:pPr marL="571500" indent="-571500" algn="just">
              <a:buFont typeface="+mj-lt"/>
              <a:buAutoNum type="arabicPeriod"/>
            </a:pPr>
            <a:endParaRPr lang="ar-SA" sz="2000" b="1" dirty="0">
              <a:solidFill>
                <a:srgbClr val="013E36"/>
              </a:solidFill>
              <a:latin typeface="+mj-lt"/>
              <a:ea typeface="+mj-ea"/>
              <a:cs typeface="Akhbar MT" pitchFamily="2" charset="-78"/>
            </a:endParaRPr>
          </a:p>
        </p:txBody>
      </p:sp>
      <p:sp>
        <p:nvSpPr>
          <p:cNvPr id="3" name="Rectangle 2"/>
          <p:cNvSpPr/>
          <p:nvPr/>
        </p:nvSpPr>
        <p:spPr>
          <a:xfrm>
            <a:off x="6979657" y="2492896"/>
            <a:ext cx="1656184" cy="584775"/>
          </a:xfrm>
          <a:prstGeom prst="rect">
            <a:avLst/>
          </a:prstGeom>
          <a:solidFill>
            <a:srgbClr val="FFFF00"/>
          </a:solidFill>
        </p:spPr>
        <p:txBody>
          <a:bodyPr wrap="square">
            <a:spAutoFit/>
          </a:bodyPr>
          <a:lstStyle/>
          <a:p>
            <a:pPr algn="ctr"/>
            <a:r>
              <a:rPr lang="ar-SA" sz="3200" b="1" dirty="0">
                <a:solidFill>
                  <a:srgbClr val="013E36"/>
                </a:solidFill>
                <a:cs typeface="Akhbar MT" pitchFamily="2" charset="-78"/>
              </a:rPr>
              <a:t>أمثلة: </a:t>
            </a:r>
            <a:endParaRPr lang="ar-SA" sz="3200" b="1" dirty="0"/>
          </a:p>
        </p:txBody>
      </p:sp>
      <p:sp>
        <p:nvSpPr>
          <p:cNvPr id="13" name="Rectangle 12"/>
          <p:cNvSpPr/>
          <p:nvPr/>
        </p:nvSpPr>
        <p:spPr>
          <a:xfrm>
            <a:off x="1643724" y="2434535"/>
            <a:ext cx="1656184" cy="584775"/>
          </a:xfrm>
          <a:prstGeom prst="rect">
            <a:avLst/>
          </a:prstGeom>
          <a:solidFill>
            <a:srgbClr val="FFFF00"/>
          </a:solidFill>
        </p:spPr>
        <p:txBody>
          <a:bodyPr wrap="square">
            <a:spAutoFit/>
          </a:bodyPr>
          <a:lstStyle/>
          <a:p>
            <a:pPr algn="ctr"/>
            <a:r>
              <a:rPr lang="ar-SA" sz="3200" b="1" dirty="0">
                <a:solidFill>
                  <a:srgbClr val="013E36"/>
                </a:solidFill>
                <a:cs typeface="Akhbar MT" pitchFamily="2" charset="-78"/>
              </a:rPr>
              <a:t>أمثلة: </a:t>
            </a:r>
            <a:endParaRPr lang="ar-SA" sz="3200" b="1" dirty="0"/>
          </a:p>
        </p:txBody>
      </p:sp>
    </p:spTree>
    <p:extLst>
      <p:ext uri="{BB962C8B-B14F-4D97-AF65-F5344CB8AC3E}">
        <p14:creationId xmlns:p14="http://schemas.microsoft.com/office/powerpoint/2010/main" val="2544281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down)">
                                      <p:cBhvr>
                                        <p:cTn id="7" dur="580">
                                          <p:stCondLst>
                                            <p:cond delay="0"/>
                                          </p:stCondLst>
                                        </p:cTn>
                                        <p:tgtEl>
                                          <p:spTgt spid="11"/>
                                        </p:tgtEl>
                                      </p:cBhvr>
                                    </p:animEffect>
                                    <p:anim calcmode="lin" valueType="num">
                                      <p:cBhvr>
                                        <p:cTn id="8"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13" dur="26">
                                          <p:stCondLst>
                                            <p:cond delay="650"/>
                                          </p:stCondLst>
                                        </p:cTn>
                                        <p:tgtEl>
                                          <p:spTgt spid="11"/>
                                        </p:tgtEl>
                                      </p:cBhvr>
                                      <p:to x="100000" y="60000"/>
                                    </p:animScale>
                                    <p:animScale>
                                      <p:cBhvr>
                                        <p:cTn id="14" dur="166" decel="50000">
                                          <p:stCondLst>
                                            <p:cond delay="676"/>
                                          </p:stCondLst>
                                        </p:cTn>
                                        <p:tgtEl>
                                          <p:spTgt spid="11"/>
                                        </p:tgtEl>
                                      </p:cBhvr>
                                      <p:to x="100000" y="100000"/>
                                    </p:animScale>
                                    <p:animScale>
                                      <p:cBhvr>
                                        <p:cTn id="15" dur="26">
                                          <p:stCondLst>
                                            <p:cond delay="1312"/>
                                          </p:stCondLst>
                                        </p:cTn>
                                        <p:tgtEl>
                                          <p:spTgt spid="11"/>
                                        </p:tgtEl>
                                      </p:cBhvr>
                                      <p:to x="100000" y="80000"/>
                                    </p:animScale>
                                    <p:animScale>
                                      <p:cBhvr>
                                        <p:cTn id="16" dur="166" decel="50000">
                                          <p:stCondLst>
                                            <p:cond delay="1338"/>
                                          </p:stCondLst>
                                        </p:cTn>
                                        <p:tgtEl>
                                          <p:spTgt spid="11"/>
                                        </p:tgtEl>
                                      </p:cBhvr>
                                      <p:to x="100000" y="100000"/>
                                    </p:animScale>
                                    <p:animScale>
                                      <p:cBhvr>
                                        <p:cTn id="17" dur="26">
                                          <p:stCondLst>
                                            <p:cond delay="1642"/>
                                          </p:stCondLst>
                                        </p:cTn>
                                        <p:tgtEl>
                                          <p:spTgt spid="11"/>
                                        </p:tgtEl>
                                      </p:cBhvr>
                                      <p:to x="100000" y="90000"/>
                                    </p:animScale>
                                    <p:animScale>
                                      <p:cBhvr>
                                        <p:cTn id="18" dur="166" decel="50000">
                                          <p:stCondLst>
                                            <p:cond delay="1668"/>
                                          </p:stCondLst>
                                        </p:cTn>
                                        <p:tgtEl>
                                          <p:spTgt spid="11"/>
                                        </p:tgtEl>
                                      </p:cBhvr>
                                      <p:to x="100000" y="100000"/>
                                    </p:animScale>
                                    <p:animScale>
                                      <p:cBhvr>
                                        <p:cTn id="19" dur="26">
                                          <p:stCondLst>
                                            <p:cond delay="1808"/>
                                          </p:stCondLst>
                                        </p:cTn>
                                        <p:tgtEl>
                                          <p:spTgt spid="11"/>
                                        </p:tgtEl>
                                      </p:cBhvr>
                                      <p:to x="100000" y="95000"/>
                                    </p:animScale>
                                    <p:animScale>
                                      <p:cBhvr>
                                        <p:cTn id="20" dur="166" decel="50000">
                                          <p:stCondLst>
                                            <p:cond delay="1834"/>
                                          </p:stCondLst>
                                        </p:cTn>
                                        <p:tgtEl>
                                          <p:spTgt spid="11"/>
                                        </p:tgtEl>
                                      </p:cBhvr>
                                      <p:to x="100000" y="100000"/>
                                    </p:animScale>
                                  </p:childTnLst>
                                </p:cTn>
                              </p:par>
                              <p:par>
                                <p:cTn id="21" presetID="26" presetClass="entr" presetSubtype="0" fill="hold" grpId="0" nodeType="with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wipe(down)">
                                      <p:cBhvr>
                                        <p:cTn id="23" dur="580">
                                          <p:stCondLst>
                                            <p:cond delay="0"/>
                                          </p:stCondLst>
                                        </p:cTn>
                                        <p:tgtEl>
                                          <p:spTgt spid="5"/>
                                        </p:tgtEl>
                                      </p:cBhvr>
                                    </p:animEffect>
                                    <p:anim calcmode="lin" valueType="num">
                                      <p:cBhvr>
                                        <p:cTn id="24"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29" dur="26">
                                          <p:stCondLst>
                                            <p:cond delay="650"/>
                                          </p:stCondLst>
                                        </p:cTn>
                                        <p:tgtEl>
                                          <p:spTgt spid="5"/>
                                        </p:tgtEl>
                                      </p:cBhvr>
                                      <p:to x="100000" y="60000"/>
                                    </p:animScale>
                                    <p:animScale>
                                      <p:cBhvr>
                                        <p:cTn id="30" dur="166" decel="50000">
                                          <p:stCondLst>
                                            <p:cond delay="676"/>
                                          </p:stCondLst>
                                        </p:cTn>
                                        <p:tgtEl>
                                          <p:spTgt spid="5"/>
                                        </p:tgtEl>
                                      </p:cBhvr>
                                      <p:to x="100000" y="100000"/>
                                    </p:animScale>
                                    <p:animScale>
                                      <p:cBhvr>
                                        <p:cTn id="31" dur="26">
                                          <p:stCondLst>
                                            <p:cond delay="1312"/>
                                          </p:stCondLst>
                                        </p:cTn>
                                        <p:tgtEl>
                                          <p:spTgt spid="5"/>
                                        </p:tgtEl>
                                      </p:cBhvr>
                                      <p:to x="100000" y="80000"/>
                                    </p:animScale>
                                    <p:animScale>
                                      <p:cBhvr>
                                        <p:cTn id="32" dur="166" decel="50000">
                                          <p:stCondLst>
                                            <p:cond delay="1338"/>
                                          </p:stCondLst>
                                        </p:cTn>
                                        <p:tgtEl>
                                          <p:spTgt spid="5"/>
                                        </p:tgtEl>
                                      </p:cBhvr>
                                      <p:to x="100000" y="100000"/>
                                    </p:animScale>
                                    <p:animScale>
                                      <p:cBhvr>
                                        <p:cTn id="33" dur="26">
                                          <p:stCondLst>
                                            <p:cond delay="1642"/>
                                          </p:stCondLst>
                                        </p:cTn>
                                        <p:tgtEl>
                                          <p:spTgt spid="5"/>
                                        </p:tgtEl>
                                      </p:cBhvr>
                                      <p:to x="100000" y="90000"/>
                                    </p:animScale>
                                    <p:animScale>
                                      <p:cBhvr>
                                        <p:cTn id="34" dur="166" decel="50000">
                                          <p:stCondLst>
                                            <p:cond delay="1668"/>
                                          </p:stCondLst>
                                        </p:cTn>
                                        <p:tgtEl>
                                          <p:spTgt spid="5"/>
                                        </p:tgtEl>
                                      </p:cBhvr>
                                      <p:to x="100000" y="100000"/>
                                    </p:animScale>
                                    <p:animScale>
                                      <p:cBhvr>
                                        <p:cTn id="35" dur="26">
                                          <p:stCondLst>
                                            <p:cond delay="1808"/>
                                          </p:stCondLst>
                                        </p:cTn>
                                        <p:tgtEl>
                                          <p:spTgt spid="5"/>
                                        </p:tgtEl>
                                      </p:cBhvr>
                                      <p:to x="100000" y="95000"/>
                                    </p:animScale>
                                    <p:animScale>
                                      <p:cBhvr>
                                        <p:cTn id="36" dur="166" decel="50000">
                                          <p:stCondLst>
                                            <p:cond delay="1834"/>
                                          </p:stCondLst>
                                        </p:cTn>
                                        <p:tgtEl>
                                          <p:spTgt spid="5"/>
                                        </p:tgtEl>
                                      </p:cBhvr>
                                      <p:to x="100000" y="100000"/>
                                    </p:animScale>
                                  </p:childTnLst>
                                </p:cTn>
                              </p:par>
                              <p:par>
                                <p:cTn id="37" presetID="26" presetClass="entr" presetSubtype="0" fill="hold" grpId="0" nodeType="withEffect">
                                  <p:stCondLst>
                                    <p:cond delay="0"/>
                                  </p:stCondLst>
                                  <p:childTnLst>
                                    <p:set>
                                      <p:cBhvr>
                                        <p:cTn id="38" dur="1" fill="hold">
                                          <p:stCondLst>
                                            <p:cond delay="0"/>
                                          </p:stCondLst>
                                        </p:cTn>
                                        <p:tgtEl>
                                          <p:spTgt spid="3"/>
                                        </p:tgtEl>
                                        <p:attrNameLst>
                                          <p:attrName>style.visibility</p:attrName>
                                        </p:attrNameLst>
                                      </p:cBhvr>
                                      <p:to>
                                        <p:strVal val="visible"/>
                                      </p:to>
                                    </p:set>
                                    <p:animEffect transition="in" filter="wipe(down)">
                                      <p:cBhvr>
                                        <p:cTn id="39" dur="580">
                                          <p:stCondLst>
                                            <p:cond delay="0"/>
                                          </p:stCondLst>
                                        </p:cTn>
                                        <p:tgtEl>
                                          <p:spTgt spid="3"/>
                                        </p:tgtEl>
                                      </p:cBhvr>
                                    </p:animEffect>
                                    <p:anim calcmode="lin" valueType="num">
                                      <p:cBhvr>
                                        <p:cTn id="40"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41"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42"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43"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44"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45" dur="26">
                                          <p:stCondLst>
                                            <p:cond delay="650"/>
                                          </p:stCondLst>
                                        </p:cTn>
                                        <p:tgtEl>
                                          <p:spTgt spid="3"/>
                                        </p:tgtEl>
                                      </p:cBhvr>
                                      <p:to x="100000" y="60000"/>
                                    </p:animScale>
                                    <p:animScale>
                                      <p:cBhvr>
                                        <p:cTn id="46" dur="166" decel="50000">
                                          <p:stCondLst>
                                            <p:cond delay="676"/>
                                          </p:stCondLst>
                                        </p:cTn>
                                        <p:tgtEl>
                                          <p:spTgt spid="3"/>
                                        </p:tgtEl>
                                      </p:cBhvr>
                                      <p:to x="100000" y="100000"/>
                                    </p:animScale>
                                    <p:animScale>
                                      <p:cBhvr>
                                        <p:cTn id="47" dur="26">
                                          <p:stCondLst>
                                            <p:cond delay="1312"/>
                                          </p:stCondLst>
                                        </p:cTn>
                                        <p:tgtEl>
                                          <p:spTgt spid="3"/>
                                        </p:tgtEl>
                                      </p:cBhvr>
                                      <p:to x="100000" y="80000"/>
                                    </p:animScale>
                                    <p:animScale>
                                      <p:cBhvr>
                                        <p:cTn id="48" dur="166" decel="50000">
                                          <p:stCondLst>
                                            <p:cond delay="1338"/>
                                          </p:stCondLst>
                                        </p:cTn>
                                        <p:tgtEl>
                                          <p:spTgt spid="3"/>
                                        </p:tgtEl>
                                      </p:cBhvr>
                                      <p:to x="100000" y="100000"/>
                                    </p:animScale>
                                    <p:animScale>
                                      <p:cBhvr>
                                        <p:cTn id="49" dur="26">
                                          <p:stCondLst>
                                            <p:cond delay="1642"/>
                                          </p:stCondLst>
                                        </p:cTn>
                                        <p:tgtEl>
                                          <p:spTgt spid="3"/>
                                        </p:tgtEl>
                                      </p:cBhvr>
                                      <p:to x="100000" y="90000"/>
                                    </p:animScale>
                                    <p:animScale>
                                      <p:cBhvr>
                                        <p:cTn id="50" dur="166" decel="50000">
                                          <p:stCondLst>
                                            <p:cond delay="1668"/>
                                          </p:stCondLst>
                                        </p:cTn>
                                        <p:tgtEl>
                                          <p:spTgt spid="3"/>
                                        </p:tgtEl>
                                      </p:cBhvr>
                                      <p:to x="100000" y="100000"/>
                                    </p:animScale>
                                    <p:animScale>
                                      <p:cBhvr>
                                        <p:cTn id="51" dur="26">
                                          <p:stCondLst>
                                            <p:cond delay="1808"/>
                                          </p:stCondLst>
                                        </p:cTn>
                                        <p:tgtEl>
                                          <p:spTgt spid="3"/>
                                        </p:tgtEl>
                                      </p:cBhvr>
                                      <p:to x="100000" y="95000"/>
                                    </p:animScale>
                                    <p:animScale>
                                      <p:cBhvr>
                                        <p:cTn id="52" dur="166" decel="50000">
                                          <p:stCondLst>
                                            <p:cond delay="1834"/>
                                          </p:stCondLst>
                                        </p:cTn>
                                        <p:tgtEl>
                                          <p:spTgt spid="3"/>
                                        </p:tgtEl>
                                      </p:cBhvr>
                                      <p:to x="100000" y="100000"/>
                                    </p:animScale>
                                  </p:childTnLst>
                                </p:cTn>
                              </p:par>
                              <p:par>
                                <p:cTn id="53" presetID="26" presetClass="entr" presetSubtype="0" fill="hold" grpId="0" nodeType="withEffect">
                                  <p:stCondLst>
                                    <p:cond delay="0"/>
                                  </p:stCondLst>
                                  <p:childTnLst>
                                    <p:set>
                                      <p:cBhvr>
                                        <p:cTn id="54" dur="1" fill="hold">
                                          <p:stCondLst>
                                            <p:cond delay="0"/>
                                          </p:stCondLst>
                                        </p:cTn>
                                        <p:tgtEl>
                                          <p:spTgt spid="2"/>
                                        </p:tgtEl>
                                        <p:attrNameLst>
                                          <p:attrName>style.visibility</p:attrName>
                                        </p:attrNameLst>
                                      </p:cBhvr>
                                      <p:to>
                                        <p:strVal val="visible"/>
                                      </p:to>
                                    </p:set>
                                    <p:animEffect transition="in" filter="wipe(down)">
                                      <p:cBhvr>
                                        <p:cTn id="55" dur="580">
                                          <p:stCondLst>
                                            <p:cond delay="0"/>
                                          </p:stCondLst>
                                        </p:cTn>
                                        <p:tgtEl>
                                          <p:spTgt spid="2"/>
                                        </p:tgtEl>
                                      </p:cBhvr>
                                    </p:animEffect>
                                    <p:anim calcmode="lin" valueType="num">
                                      <p:cBhvr>
                                        <p:cTn id="56"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57"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58"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59"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60"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61" dur="26">
                                          <p:stCondLst>
                                            <p:cond delay="650"/>
                                          </p:stCondLst>
                                        </p:cTn>
                                        <p:tgtEl>
                                          <p:spTgt spid="2"/>
                                        </p:tgtEl>
                                      </p:cBhvr>
                                      <p:to x="100000" y="60000"/>
                                    </p:animScale>
                                    <p:animScale>
                                      <p:cBhvr>
                                        <p:cTn id="62" dur="166" decel="50000">
                                          <p:stCondLst>
                                            <p:cond delay="676"/>
                                          </p:stCondLst>
                                        </p:cTn>
                                        <p:tgtEl>
                                          <p:spTgt spid="2"/>
                                        </p:tgtEl>
                                      </p:cBhvr>
                                      <p:to x="100000" y="100000"/>
                                    </p:animScale>
                                    <p:animScale>
                                      <p:cBhvr>
                                        <p:cTn id="63" dur="26">
                                          <p:stCondLst>
                                            <p:cond delay="1312"/>
                                          </p:stCondLst>
                                        </p:cTn>
                                        <p:tgtEl>
                                          <p:spTgt spid="2"/>
                                        </p:tgtEl>
                                      </p:cBhvr>
                                      <p:to x="100000" y="80000"/>
                                    </p:animScale>
                                    <p:animScale>
                                      <p:cBhvr>
                                        <p:cTn id="64" dur="166" decel="50000">
                                          <p:stCondLst>
                                            <p:cond delay="1338"/>
                                          </p:stCondLst>
                                        </p:cTn>
                                        <p:tgtEl>
                                          <p:spTgt spid="2"/>
                                        </p:tgtEl>
                                      </p:cBhvr>
                                      <p:to x="100000" y="100000"/>
                                    </p:animScale>
                                    <p:animScale>
                                      <p:cBhvr>
                                        <p:cTn id="65" dur="26">
                                          <p:stCondLst>
                                            <p:cond delay="1642"/>
                                          </p:stCondLst>
                                        </p:cTn>
                                        <p:tgtEl>
                                          <p:spTgt spid="2"/>
                                        </p:tgtEl>
                                      </p:cBhvr>
                                      <p:to x="100000" y="90000"/>
                                    </p:animScale>
                                    <p:animScale>
                                      <p:cBhvr>
                                        <p:cTn id="66" dur="166" decel="50000">
                                          <p:stCondLst>
                                            <p:cond delay="1668"/>
                                          </p:stCondLst>
                                        </p:cTn>
                                        <p:tgtEl>
                                          <p:spTgt spid="2"/>
                                        </p:tgtEl>
                                      </p:cBhvr>
                                      <p:to x="100000" y="100000"/>
                                    </p:animScale>
                                    <p:animScale>
                                      <p:cBhvr>
                                        <p:cTn id="67" dur="26">
                                          <p:stCondLst>
                                            <p:cond delay="1808"/>
                                          </p:stCondLst>
                                        </p:cTn>
                                        <p:tgtEl>
                                          <p:spTgt spid="2"/>
                                        </p:tgtEl>
                                      </p:cBhvr>
                                      <p:to x="100000" y="95000"/>
                                    </p:animScale>
                                    <p:animScale>
                                      <p:cBhvr>
                                        <p:cTn id="68" dur="166" decel="50000">
                                          <p:stCondLst>
                                            <p:cond delay="1834"/>
                                          </p:stCondLst>
                                        </p:cTn>
                                        <p:tgtEl>
                                          <p:spTgt spid="2"/>
                                        </p:tgtEl>
                                      </p:cBhvr>
                                      <p:to x="100000" y="100000"/>
                                    </p:animScale>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12"/>
                                        </p:tgtEl>
                                        <p:attrNameLst>
                                          <p:attrName>style.visibility</p:attrName>
                                        </p:attrNameLst>
                                      </p:cBhvr>
                                      <p:to>
                                        <p:strVal val="visible"/>
                                      </p:to>
                                    </p:set>
                                    <p:anim calcmode="lin" valueType="num">
                                      <p:cBhvr additive="base">
                                        <p:cTn id="73" dur="500" fill="hold"/>
                                        <p:tgtEl>
                                          <p:spTgt spid="12"/>
                                        </p:tgtEl>
                                        <p:attrNameLst>
                                          <p:attrName>ppt_x</p:attrName>
                                        </p:attrNameLst>
                                      </p:cBhvr>
                                      <p:tavLst>
                                        <p:tav tm="0">
                                          <p:val>
                                            <p:strVal val="#ppt_x"/>
                                          </p:val>
                                        </p:tav>
                                        <p:tav tm="100000">
                                          <p:val>
                                            <p:strVal val="#ppt_x"/>
                                          </p:val>
                                        </p:tav>
                                      </p:tavLst>
                                    </p:anim>
                                    <p:anim calcmode="lin" valueType="num">
                                      <p:cBhvr additive="base">
                                        <p:cTn id="74" dur="500" fill="hold"/>
                                        <p:tgtEl>
                                          <p:spTgt spid="12"/>
                                        </p:tgtEl>
                                        <p:attrNameLst>
                                          <p:attrName>ppt_y</p:attrName>
                                        </p:attrNameLst>
                                      </p:cBhvr>
                                      <p:tavLst>
                                        <p:tav tm="0">
                                          <p:val>
                                            <p:strVal val="1+#ppt_h/2"/>
                                          </p:val>
                                        </p:tav>
                                        <p:tav tm="100000">
                                          <p:val>
                                            <p:strVal val="#ppt_y"/>
                                          </p:val>
                                        </p:tav>
                                      </p:tavLst>
                                    </p:anim>
                                  </p:childTnLst>
                                </p:cTn>
                              </p:par>
                              <p:par>
                                <p:cTn id="75" presetID="2" presetClass="entr" presetSubtype="4" fill="hold" grpId="0" nodeType="withEffect">
                                  <p:stCondLst>
                                    <p:cond delay="0"/>
                                  </p:stCondLst>
                                  <p:childTnLst>
                                    <p:set>
                                      <p:cBhvr>
                                        <p:cTn id="76" dur="1" fill="hold">
                                          <p:stCondLst>
                                            <p:cond delay="0"/>
                                          </p:stCondLst>
                                        </p:cTn>
                                        <p:tgtEl>
                                          <p:spTgt spid="14"/>
                                        </p:tgtEl>
                                        <p:attrNameLst>
                                          <p:attrName>style.visibility</p:attrName>
                                        </p:attrNameLst>
                                      </p:cBhvr>
                                      <p:to>
                                        <p:strVal val="visible"/>
                                      </p:to>
                                    </p:set>
                                    <p:anim calcmode="lin" valueType="num">
                                      <p:cBhvr additive="base">
                                        <p:cTn id="77" dur="500" fill="hold"/>
                                        <p:tgtEl>
                                          <p:spTgt spid="14"/>
                                        </p:tgtEl>
                                        <p:attrNameLst>
                                          <p:attrName>ppt_x</p:attrName>
                                        </p:attrNameLst>
                                      </p:cBhvr>
                                      <p:tavLst>
                                        <p:tav tm="0">
                                          <p:val>
                                            <p:strVal val="#ppt_x"/>
                                          </p:val>
                                        </p:tav>
                                        <p:tav tm="100000">
                                          <p:val>
                                            <p:strVal val="#ppt_x"/>
                                          </p:val>
                                        </p:tav>
                                      </p:tavLst>
                                    </p:anim>
                                    <p:anim calcmode="lin" valueType="num">
                                      <p:cBhvr additive="base">
                                        <p:cTn id="78" dur="500" fill="hold"/>
                                        <p:tgtEl>
                                          <p:spTgt spid="14"/>
                                        </p:tgtEl>
                                        <p:attrNameLst>
                                          <p:attrName>ppt_y</p:attrName>
                                        </p:attrNameLst>
                                      </p:cBhvr>
                                      <p:tavLst>
                                        <p:tav tm="0">
                                          <p:val>
                                            <p:strVal val="1+#ppt_h/2"/>
                                          </p:val>
                                        </p:tav>
                                        <p:tav tm="100000">
                                          <p:val>
                                            <p:strVal val="#ppt_y"/>
                                          </p:val>
                                        </p:tav>
                                      </p:tavLst>
                                    </p:anim>
                                  </p:childTnLst>
                                </p:cTn>
                              </p:par>
                              <p:par>
                                <p:cTn id="79" presetID="2" presetClass="entr" presetSubtype="4" fill="hold" grpId="0" nodeType="withEffect">
                                  <p:stCondLst>
                                    <p:cond delay="0"/>
                                  </p:stCondLst>
                                  <p:childTnLst>
                                    <p:set>
                                      <p:cBhvr>
                                        <p:cTn id="80" dur="1" fill="hold">
                                          <p:stCondLst>
                                            <p:cond delay="0"/>
                                          </p:stCondLst>
                                        </p:cTn>
                                        <p:tgtEl>
                                          <p:spTgt spid="13"/>
                                        </p:tgtEl>
                                        <p:attrNameLst>
                                          <p:attrName>style.visibility</p:attrName>
                                        </p:attrNameLst>
                                      </p:cBhvr>
                                      <p:to>
                                        <p:strVal val="visible"/>
                                      </p:to>
                                    </p:set>
                                    <p:anim calcmode="lin" valueType="num">
                                      <p:cBhvr additive="base">
                                        <p:cTn id="81" dur="500" fill="hold"/>
                                        <p:tgtEl>
                                          <p:spTgt spid="13"/>
                                        </p:tgtEl>
                                        <p:attrNameLst>
                                          <p:attrName>ppt_x</p:attrName>
                                        </p:attrNameLst>
                                      </p:cBhvr>
                                      <p:tavLst>
                                        <p:tav tm="0">
                                          <p:val>
                                            <p:strVal val="#ppt_x"/>
                                          </p:val>
                                        </p:tav>
                                        <p:tav tm="100000">
                                          <p:val>
                                            <p:strVal val="#ppt_x"/>
                                          </p:val>
                                        </p:tav>
                                      </p:tavLst>
                                    </p:anim>
                                    <p:anim calcmode="lin" valueType="num">
                                      <p:cBhvr additive="base">
                                        <p:cTn id="82" dur="500" fill="hold"/>
                                        <p:tgtEl>
                                          <p:spTgt spid="13"/>
                                        </p:tgtEl>
                                        <p:attrNameLst>
                                          <p:attrName>ppt_y</p:attrName>
                                        </p:attrNameLst>
                                      </p:cBhvr>
                                      <p:tavLst>
                                        <p:tav tm="0">
                                          <p:val>
                                            <p:strVal val="1+#ppt_h/2"/>
                                          </p:val>
                                        </p:tav>
                                        <p:tav tm="100000">
                                          <p:val>
                                            <p:strVal val="#ppt_y"/>
                                          </p:val>
                                        </p:tav>
                                      </p:tavLst>
                                    </p:anim>
                                  </p:childTnLst>
                                </p:cTn>
                              </p:par>
                              <p:par>
                                <p:cTn id="83" presetID="2" presetClass="entr" presetSubtype="4" fill="hold" grpId="0" nodeType="withEffect">
                                  <p:stCondLst>
                                    <p:cond delay="0"/>
                                  </p:stCondLst>
                                  <p:childTnLst>
                                    <p:set>
                                      <p:cBhvr>
                                        <p:cTn id="84" dur="1" fill="hold">
                                          <p:stCondLst>
                                            <p:cond delay="0"/>
                                          </p:stCondLst>
                                        </p:cTn>
                                        <p:tgtEl>
                                          <p:spTgt spid="15"/>
                                        </p:tgtEl>
                                        <p:attrNameLst>
                                          <p:attrName>style.visibility</p:attrName>
                                        </p:attrNameLst>
                                      </p:cBhvr>
                                      <p:to>
                                        <p:strVal val="visible"/>
                                      </p:to>
                                    </p:set>
                                    <p:anim calcmode="lin" valueType="num">
                                      <p:cBhvr additive="base">
                                        <p:cTn id="85" dur="500" fill="hold"/>
                                        <p:tgtEl>
                                          <p:spTgt spid="15"/>
                                        </p:tgtEl>
                                        <p:attrNameLst>
                                          <p:attrName>ppt_x</p:attrName>
                                        </p:attrNameLst>
                                      </p:cBhvr>
                                      <p:tavLst>
                                        <p:tav tm="0">
                                          <p:val>
                                            <p:strVal val="#ppt_x"/>
                                          </p:val>
                                        </p:tav>
                                        <p:tav tm="100000">
                                          <p:val>
                                            <p:strVal val="#ppt_x"/>
                                          </p:val>
                                        </p:tav>
                                      </p:tavLst>
                                    </p:anim>
                                    <p:anim calcmode="lin" valueType="num">
                                      <p:cBhvr additive="base">
                                        <p:cTn id="86"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2" grpId="0" animBg="1"/>
      <p:bldP spid="5" grpId="0" animBg="1"/>
      <p:bldP spid="12" grpId="0" animBg="1"/>
      <p:bldP spid="14" grpId="0" animBg="1"/>
      <p:bldP spid="15" grpId="0" animBg="1"/>
      <p:bldP spid="3" grpId="0" animBg="1"/>
      <p:bldP spid="13" grpId="0" animBg="1"/>
    </p:bld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xfrm>
            <a:off x="4974456" y="6381328"/>
            <a:ext cx="482600" cy="288032"/>
          </a:xfrm>
          <a:prstGeom prst="rect">
            <a:avLst/>
          </a:prstGeom>
        </p:spPr>
        <p:txBody>
          <a:bodyPr/>
          <a:lstStyle/>
          <a:p>
            <a:pPr algn="ctr">
              <a:defRPr/>
            </a:pPr>
            <a:fld id="{7B8EA862-7DD5-4A06-BDE1-DB7EC5FAA60C}" type="slidenum">
              <a:rPr lang="ar-SA" sz="1200" smtClean="0">
                <a:solidFill>
                  <a:schemeClr val="bg1"/>
                </a:solidFill>
              </a:rPr>
              <a:pPr algn="ctr">
                <a:defRPr/>
              </a:pPr>
              <a:t>19</a:t>
            </a:fld>
            <a:endParaRPr lang="en-US" sz="1200" dirty="0">
              <a:solidFill>
                <a:schemeClr val="bg1"/>
              </a:solidFill>
            </a:endParaRPr>
          </a:p>
        </p:txBody>
      </p:sp>
      <p:sp>
        <p:nvSpPr>
          <p:cNvPr id="20" name="Title 4"/>
          <p:cNvSpPr txBox="1">
            <a:spLocks/>
          </p:cNvSpPr>
          <p:nvPr/>
        </p:nvSpPr>
        <p:spPr bwMode="auto">
          <a:xfrm>
            <a:off x="1539375" y="692696"/>
            <a:ext cx="6937199" cy="504056"/>
          </a:xfrm>
          <a:prstGeom prst="rect">
            <a:avLst/>
          </a:prstGeom>
          <a:ln>
            <a:headEnd/>
            <a:tailEnd/>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anchor="ctr" anchorCtr="0" compatLnSpc="1">
            <a:prstTxWarp prst="textNoShape">
              <a:avLst/>
            </a:prstTxWarp>
          </a:bodyPr>
          <a:lstStyle>
            <a:lvl1pPr algn="r" rtl="1" eaLnBrk="1" fontAlgn="base" hangingPunct="1">
              <a:spcBef>
                <a:spcPct val="0"/>
              </a:spcBef>
              <a:spcAft>
                <a:spcPct val="0"/>
              </a:spcAft>
              <a:defRPr sz="4400" kern="1200" baseline="0">
                <a:solidFill>
                  <a:srgbClr val="AD9968"/>
                </a:solidFill>
                <a:latin typeface="+mj-lt"/>
                <a:ea typeface="+mj-ea"/>
                <a:cs typeface="Arial" charset="0"/>
              </a:defRPr>
            </a:lvl1pPr>
            <a:lvl2pPr algn="r" rtl="1" eaLnBrk="1" fontAlgn="base" hangingPunct="1">
              <a:spcBef>
                <a:spcPct val="0"/>
              </a:spcBef>
              <a:spcAft>
                <a:spcPct val="0"/>
              </a:spcAft>
              <a:defRPr sz="4400">
                <a:solidFill>
                  <a:srgbClr val="376092"/>
                </a:solidFill>
                <a:latin typeface="Calibri" pitchFamily="34" charset="0"/>
                <a:cs typeface="Arial" charset="0"/>
              </a:defRPr>
            </a:lvl2pPr>
            <a:lvl3pPr algn="r" rtl="1" eaLnBrk="1" fontAlgn="base" hangingPunct="1">
              <a:spcBef>
                <a:spcPct val="0"/>
              </a:spcBef>
              <a:spcAft>
                <a:spcPct val="0"/>
              </a:spcAft>
              <a:defRPr sz="4400">
                <a:solidFill>
                  <a:srgbClr val="376092"/>
                </a:solidFill>
                <a:latin typeface="Calibri" pitchFamily="34" charset="0"/>
                <a:cs typeface="Arial" charset="0"/>
              </a:defRPr>
            </a:lvl3pPr>
            <a:lvl4pPr algn="r" rtl="1" eaLnBrk="1" fontAlgn="base" hangingPunct="1">
              <a:spcBef>
                <a:spcPct val="0"/>
              </a:spcBef>
              <a:spcAft>
                <a:spcPct val="0"/>
              </a:spcAft>
              <a:defRPr sz="4400">
                <a:solidFill>
                  <a:srgbClr val="376092"/>
                </a:solidFill>
                <a:latin typeface="Calibri" pitchFamily="34" charset="0"/>
                <a:cs typeface="Arial" charset="0"/>
              </a:defRPr>
            </a:lvl4pPr>
            <a:lvl5pPr algn="r" rtl="1" eaLnBrk="1" fontAlgn="base" hangingPunct="1">
              <a:spcBef>
                <a:spcPct val="0"/>
              </a:spcBef>
              <a:spcAft>
                <a:spcPct val="0"/>
              </a:spcAft>
              <a:defRPr sz="4400">
                <a:solidFill>
                  <a:srgbClr val="376092"/>
                </a:solidFill>
                <a:latin typeface="Calibri" pitchFamily="34" charset="0"/>
                <a:cs typeface="Arial" charset="0"/>
              </a:defRPr>
            </a:lvl5pPr>
            <a:lvl6pPr marL="457200" algn="r" rtl="1" eaLnBrk="1" fontAlgn="base" hangingPunct="1">
              <a:spcBef>
                <a:spcPct val="0"/>
              </a:spcBef>
              <a:spcAft>
                <a:spcPct val="0"/>
              </a:spcAft>
              <a:defRPr sz="4400">
                <a:solidFill>
                  <a:srgbClr val="376092"/>
                </a:solidFill>
                <a:latin typeface="Calibri" pitchFamily="34" charset="0"/>
                <a:cs typeface="Arial" charset="0"/>
              </a:defRPr>
            </a:lvl6pPr>
            <a:lvl7pPr marL="914400" algn="r" rtl="1" eaLnBrk="1" fontAlgn="base" hangingPunct="1">
              <a:spcBef>
                <a:spcPct val="0"/>
              </a:spcBef>
              <a:spcAft>
                <a:spcPct val="0"/>
              </a:spcAft>
              <a:defRPr sz="4400">
                <a:solidFill>
                  <a:srgbClr val="376092"/>
                </a:solidFill>
                <a:latin typeface="Calibri" pitchFamily="34" charset="0"/>
                <a:cs typeface="Arial" charset="0"/>
              </a:defRPr>
            </a:lvl7pPr>
            <a:lvl8pPr marL="1371600" algn="r" rtl="1" eaLnBrk="1" fontAlgn="base" hangingPunct="1">
              <a:spcBef>
                <a:spcPct val="0"/>
              </a:spcBef>
              <a:spcAft>
                <a:spcPct val="0"/>
              </a:spcAft>
              <a:defRPr sz="4400">
                <a:solidFill>
                  <a:srgbClr val="376092"/>
                </a:solidFill>
                <a:latin typeface="Calibri" pitchFamily="34" charset="0"/>
                <a:cs typeface="Arial" charset="0"/>
              </a:defRPr>
            </a:lvl8pPr>
            <a:lvl9pPr marL="1828800" algn="r" rtl="1" eaLnBrk="1" fontAlgn="base" hangingPunct="1">
              <a:spcBef>
                <a:spcPct val="0"/>
              </a:spcBef>
              <a:spcAft>
                <a:spcPct val="0"/>
              </a:spcAft>
              <a:defRPr sz="4400">
                <a:solidFill>
                  <a:srgbClr val="376092"/>
                </a:solidFill>
                <a:latin typeface="Calibri" pitchFamily="34" charset="0"/>
                <a:cs typeface="Arial" charset="0"/>
              </a:defRPr>
            </a:lvl9pPr>
          </a:lstStyle>
          <a:p>
            <a:pPr algn="ctr"/>
            <a:r>
              <a:rPr lang="ar-SA" sz="3200" b="1" dirty="0">
                <a:solidFill>
                  <a:srgbClr val="C00000"/>
                </a:solidFill>
                <a:cs typeface="Akhbar MT" pitchFamily="2" charset="-78"/>
              </a:rPr>
              <a:t>مراجعة عناصر تصميم البحث</a:t>
            </a:r>
          </a:p>
        </p:txBody>
      </p:sp>
      <p:sp>
        <p:nvSpPr>
          <p:cNvPr id="21" name="Title 4"/>
          <p:cNvSpPr txBox="1">
            <a:spLocks/>
          </p:cNvSpPr>
          <p:nvPr/>
        </p:nvSpPr>
        <p:spPr bwMode="auto">
          <a:xfrm>
            <a:off x="344488" y="1973059"/>
            <a:ext cx="8894926" cy="720080"/>
          </a:xfrm>
          <a:prstGeom prst="rect">
            <a:avLst/>
          </a:prstGeom>
          <a:noFill/>
          <a:ln w="9525">
            <a:solidFill>
              <a:schemeClr val="bg1"/>
            </a:solidFill>
            <a:miter lim="800000"/>
            <a:headEnd/>
            <a:tailEnd/>
          </a:ln>
        </p:spPr>
        <p:txBody>
          <a:bodyPr vert="horz" wrap="square" lIns="91440" tIns="45720" rIns="91440" bIns="45720" numCol="1" anchor="ctr" anchorCtr="0" compatLnSpc="1">
            <a:prstTxWarp prst="textNoShape">
              <a:avLst/>
            </a:prstTxWarp>
          </a:bodyPr>
          <a:lstStyle>
            <a:lvl1pPr algn="r" rtl="1" eaLnBrk="1" fontAlgn="base" hangingPunct="1">
              <a:spcBef>
                <a:spcPct val="0"/>
              </a:spcBef>
              <a:spcAft>
                <a:spcPct val="0"/>
              </a:spcAft>
              <a:defRPr sz="4400" kern="1200" baseline="0">
                <a:solidFill>
                  <a:srgbClr val="AD9968"/>
                </a:solidFill>
                <a:latin typeface="+mj-lt"/>
                <a:ea typeface="+mj-ea"/>
                <a:cs typeface="Arial" charset="0"/>
              </a:defRPr>
            </a:lvl1pPr>
            <a:lvl2pPr algn="r" rtl="1" eaLnBrk="1" fontAlgn="base" hangingPunct="1">
              <a:spcBef>
                <a:spcPct val="0"/>
              </a:spcBef>
              <a:spcAft>
                <a:spcPct val="0"/>
              </a:spcAft>
              <a:defRPr sz="4400">
                <a:solidFill>
                  <a:srgbClr val="376092"/>
                </a:solidFill>
                <a:latin typeface="Calibri" pitchFamily="34" charset="0"/>
                <a:cs typeface="Arial" charset="0"/>
              </a:defRPr>
            </a:lvl2pPr>
            <a:lvl3pPr algn="r" rtl="1" eaLnBrk="1" fontAlgn="base" hangingPunct="1">
              <a:spcBef>
                <a:spcPct val="0"/>
              </a:spcBef>
              <a:spcAft>
                <a:spcPct val="0"/>
              </a:spcAft>
              <a:defRPr sz="4400">
                <a:solidFill>
                  <a:srgbClr val="376092"/>
                </a:solidFill>
                <a:latin typeface="Calibri" pitchFamily="34" charset="0"/>
                <a:cs typeface="Arial" charset="0"/>
              </a:defRPr>
            </a:lvl3pPr>
            <a:lvl4pPr algn="r" rtl="1" eaLnBrk="1" fontAlgn="base" hangingPunct="1">
              <a:spcBef>
                <a:spcPct val="0"/>
              </a:spcBef>
              <a:spcAft>
                <a:spcPct val="0"/>
              </a:spcAft>
              <a:defRPr sz="4400">
                <a:solidFill>
                  <a:srgbClr val="376092"/>
                </a:solidFill>
                <a:latin typeface="Calibri" pitchFamily="34" charset="0"/>
                <a:cs typeface="Arial" charset="0"/>
              </a:defRPr>
            </a:lvl4pPr>
            <a:lvl5pPr algn="r" rtl="1" eaLnBrk="1" fontAlgn="base" hangingPunct="1">
              <a:spcBef>
                <a:spcPct val="0"/>
              </a:spcBef>
              <a:spcAft>
                <a:spcPct val="0"/>
              </a:spcAft>
              <a:defRPr sz="4400">
                <a:solidFill>
                  <a:srgbClr val="376092"/>
                </a:solidFill>
                <a:latin typeface="Calibri" pitchFamily="34" charset="0"/>
                <a:cs typeface="Arial" charset="0"/>
              </a:defRPr>
            </a:lvl5pPr>
            <a:lvl6pPr marL="457200" algn="r" rtl="1" eaLnBrk="1" fontAlgn="base" hangingPunct="1">
              <a:spcBef>
                <a:spcPct val="0"/>
              </a:spcBef>
              <a:spcAft>
                <a:spcPct val="0"/>
              </a:spcAft>
              <a:defRPr sz="4400">
                <a:solidFill>
                  <a:srgbClr val="376092"/>
                </a:solidFill>
                <a:latin typeface="Calibri" pitchFamily="34" charset="0"/>
                <a:cs typeface="Arial" charset="0"/>
              </a:defRPr>
            </a:lvl6pPr>
            <a:lvl7pPr marL="914400" algn="r" rtl="1" eaLnBrk="1" fontAlgn="base" hangingPunct="1">
              <a:spcBef>
                <a:spcPct val="0"/>
              </a:spcBef>
              <a:spcAft>
                <a:spcPct val="0"/>
              </a:spcAft>
              <a:defRPr sz="4400">
                <a:solidFill>
                  <a:srgbClr val="376092"/>
                </a:solidFill>
                <a:latin typeface="Calibri" pitchFamily="34" charset="0"/>
                <a:cs typeface="Arial" charset="0"/>
              </a:defRPr>
            </a:lvl7pPr>
            <a:lvl8pPr marL="1371600" algn="r" rtl="1" eaLnBrk="1" fontAlgn="base" hangingPunct="1">
              <a:spcBef>
                <a:spcPct val="0"/>
              </a:spcBef>
              <a:spcAft>
                <a:spcPct val="0"/>
              </a:spcAft>
              <a:defRPr sz="4400">
                <a:solidFill>
                  <a:srgbClr val="376092"/>
                </a:solidFill>
                <a:latin typeface="Calibri" pitchFamily="34" charset="0"/>
                <a:cs typeface="Arial" charset="0"/>
              </a:defRPr>
            </a:lvl8pPr>
            <a:lvl9pPr marL="1828800" algn="r" rtl="1" eaLnBrk="1" fontAlgn="base" hangingPunct="1">
              <a:spcBef>
                <a:spcPct val="0"/>
              </a:spcBef>
              <a:spcAft>
                <a:spcPct val="0"/>
              </a:spcAft>
              <a:defRPr sz="4400">
                <a:solidFill>
                  <a:srgbClr val="376092"/>
                </a:solidFill>
                <a:latin typeface="Calibri" pitchFamily="34" charset="0"/>
                <a:cs typeface="Arial" charset="0"/>
              </a:defRPr>
            </a:lvl9pPr>
          </a:lstStyle>
          <a:p>
            <a:pPr marL="571500" indent="-571500" algn="just">
              <a:buFont typeface="Courier New" panose="02070309020205020404" pitchFamily="49" charset="0"/>
              <a:buChar char="o"/>
            </a:pPr>
            <a:r>
              <a:rPr lang="ar-SA" sz="2400" b="1" dirty="0">
                <a:solidFill>
                  <a:srgbClr val="013E36"/>
                </a:solidFill>
                <a:cs typeface="Akhbar MT" pitchFamily="2" charset="-78"/>
              </a:rPr>
              <a:t>مرحلة ضرورية للبحث، تقع تحت تقديرات الباحث الذي قد يضحي بأجزاء من البحث على حساب أجزاء أخرى....</a:t>
            </a:r>
          </a:p>
        </p:txBody>
      </p:sp>
      <p:sp>
        <p:nvSpPr>
          <p:cNvPr id="8" name="Rounded Rectangle 7"/>
          <p:cNvSpPr/>
          <p:nvPr/>
        </p:nvSpPr>
        <p:spPr>
          <a:xfrm>
            <a:off x="3548844" y="2996952"/>
            <a:ext cx="3816424" cy="648346"/>
          </a:xfrm>
          <a:prstGeom prst="roundRect">
            <a:avLst/>
          </a:prstGeom>
        </p:spPr>
        <p:style>
          <a:lnRef idx="2">
            <a:schemeClr val="accent3"/>
          </a:lnRef>
          <a:fillRef idx="1">
            <a:schemeClr val="lt1"/>
          </a:fillRef>
          <a:effectRef idx="0">
            <a:schemeClr val="accent3"/>
          </a:effectRef>
          <a:fontRef idx="minor">
            <a:schemeClr val="dk1"/>
          </a:fontRef>
        </p:style>
        <p:txBody>
          <a:bodyPr rtlCol="1" anchor="ctr"/>
          <a:lstStyle/>
          <a:p>
            <a:pPr marL="342900" indent="-342900" algn="ctr">
              <a:buFont typeface="Wingdings" panose="05000000000000000000" pitchFamily="2" charset="2"/>
              <a:buChar char="ü"/>
            </a:pPr>
            <a:r>
              <a:rPr lang="ar-SA" sz="2400" b="1" dirty="0"/>
              <a:t>التكلفة محدد هام لاختيار الباحث</a:t>
            </a:r>
          </a:p>
        </p:txBody>
      </p:sp>
    </p:spTree>
    <p:extLst>
      <p:ext uri="{BB962C8B-B14F-4D97-AF65-F5344CB8AC3E}">
        <p14:creationId xmlns:p14="http://schemas.microsoft.com/office/powerpoint/2010/main" val="69195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wipe(down)">
                                      <p:cBhvr>
                                        <p:cTn id="7" dur="580">
                                          <p:stCondLst>
                                            <p:cond delay="0"/>
                                          </p:stCondLst>
                                        </p:cTn>
                                        <p:tgtEl>
                                          <p:spTgt spid="20"/>
                                        </p:tgtEl>
                                      </p:cBhvr>
                                    </p:animEffect>
                                    <p:anim calcmode="lin" valueType="num">
                                      <p:cBhvr>
                                        <p:cTn id="8" dur="1822" tmFilter="0,0; 0.14,0.36; 0.43,0.73; 0.71,0.91; 1.0,1.0">
                                          <p:stCondLst>
                                            <p:cond delay="0"/>
                                          </p:stCondLst>
                                        </p:cTn>
                                        <p:tgtEl>
                                          <p:spTgt spid="20"/>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0"/>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0"/>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0"/>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0"/>
                                        </p:tgtEl>
                                        <p:attrNameLst>
                                          <p:attrName>ppt_y</p:attrName>
                                        </p:attrNameLst>
                                      </p:cBhvr>
                                      <p:tavLst>
                                        <p:tav tm="0" fmla="#ppt_y-sin(pi*$)/81">
                                          <p:val>
                                            <p:fltVal val="0"/>
                                          </p:val>
                                        </p:tav>
                                        <p:tav tm="100000">
                                          <p:val>
                                            <p:fltVal val="1"/>
                                          </p:val>
                                        </p:tav>
                                      </p:tavLst>
                                    </p:anim>
                                    <p:animScale>
                                      <p:cBhvr>
                                        <p:cTn id="13" dur="26">
                                          <p:stCondLst>
                                            <p:cond delay="650"/>
                                          </p:stCondLst>
                                        </p:cTn>
                                        <p:tgtEl>
                                          <p:spTgt spid="20"/>
                                        </p:tgtEl>
                                      </p:cBhvr>
                                      <p:to x="100000" y="60000"/>
                                    </p:animScale>
                                    <p:animScale>
                                      <p:cBhvr>
                                        <p:cTn id="14" dur="166" decel="50000">
                                          <p:stCondLst>
                                            <p:cond delay="676"/>
                                          </p:stCondLst>
                                        </p:cTn>
                                        <p:tgtEl>
                                          <p:spTgt spid="20"/>
                                        </p:tgtEl>
                                      </p:cBhvr>
                                      <p:to x="100000" y="100000"/>
                                    </p:animScale>
                                    <p:animScale>
                                      <p:cBhvr>
                                        <p:cTn id="15" dur="26">
                                          <p:stCondLst>
                                            <p:cond delay="1312"/>
                                          </p:stCondLst>
                                        </p:cTn>
                                        <p:tgtEl>
                                          <p:spTgt spid="20"/>
                                        </p:tgtEl>
                                      </p:cBhvr>
                                      <p:to x="100000" y="80000"/>
                                    </p:animScale>
                                    <p:animScale>
                                      <p:cBhvr>
                                        <p:cTn id="16" dur="166" decel="50000">
                                          <p:stCondLst>
                                            <p:cond delay="1338"/>
                                          </p:stCondLst>
                                        </p:cTn>
                                        <p:tgtEl>
                                          <p:spTgt spid="20"/>
                                        </p:tgtEl>
                                      </p:cBhvr>
                                      <p:to x="100000" y="100000"/>
                                    </p:animScale>
                                    <p:animScale>
                                      <p:cBhvr>
                                        <p:cTn id="17" dur="26">
                                          <p:stCondLst>
                                            <p:cond delay="1642"/>
                                          </p:stCondLst>
                                        </p:cTn>
                                        <p:tgtEl>
                                          <p:spTgt spid="20"/>
                                        </p:tgtEl>
                                      </p:cBhvr>
                                      <p:to x="100000" y="90000"/>
                                    </p:animScale>
                                    <p:animScale>
                                      <p:cBhvr>
                                        <p:cTn id="18" dur="166" decel="50000">
                                          <p:stCondLst>
                                            <p:cond delay="1668"/>
                                          </p:stCondLst>
                                        </p:cTn>
                                        <p:tgtEl>
                                          <p:spTgt spid="20"/>
                                        </p:tgtEl>
                                      </p:cBhvr>
                                      <p:to x="100000" y="100000"/>
                                    </p:animScale>
                                    <p:animScale>
                                      <p:cBhvr>
                                        <p:cTn id="19" dur="26">
                                          <p:stCondLst>
                                            <p:cond delay="1808"/>
                                          </p:stCondLst>
                                        </p:cTn>
                                        <p:tgtEl>
                                          <p:spTgt spid="20"/>
                                        </p:tgtEl>
                                      </p:cBhvr>
                                      <p:to x="100000" y="95000"/>
                                    </p:animScale>
                                    <p:animScale>
                                      <p:cBhvr>
                                        <p:cTn id="20" dur="166" decel="50000">
                                          <p:stCondLst>
                                            <p:cond delay="1834"/>
                                          </p:stCondLst>
                                        </p:cTn>
                                        <p:tgtEl>
                                          <p:spTgt spid="20"/>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45" presetClass="entr" presetSubtype="0" fill="hold" grpId="0" nodeType="clickEffect">
                                  <p:stCondLst>
                                    <p:cond delay="0"/>
                                  </p:stCondLst>
                                  <p:childTnLst>
                                    <p:set>
                                      <p:cBhvr>
                                        <p:cTn id="24" dur="1" fill="hold">
                                          <p:stCondLst>
                                            <p:cond delay="0"/>
                                          </p:stCondLst>
                                        </p:cTn>
                                        <p:tgtEl>
                                          <p:spTgt spid="21"/>
                                        </p:tgtEl>
                                        <p:attrNameLst>
                                          <p:attrName>style.visibility</p:attrName>
                                        </p:attrNameLst>
                                      </p:cBhvr>
                                      <p:to>
                                        <p:strVal val="visible"/>
                                      </p:to>
                                    </p:set>
                                    <p:animEffect transition="in" filter="fade">
                                      <p:cBhvr>
                                        <p:cTn id="25" dur="2000"/>
                                        <p:tgtEl>
                                          <p:spTgt spid="21"/>
                                        </p:tgtEl>
                                      </p:cBhvr>
                                    </p:animEffect>
                                    <p:anim calcmode="lin" valueType="num">
                                      <p:cBhvr>
                                        <p:cTn id="26" dur="2000" fill="hold"/>
                                        <p:tgtEl>
                                          <p:spTgt spid="21"/>
                                        </p:tgtEl>
                                        <p:attrNameLst>
                                          <p:attrName>ppt_w</p:attrName>
                                        </p:attrNameLst>
                                      </p:cBhvr>
                                      <p:tavLst>
                                        <p:tav tm="0" fmla="#ppt_w*sin(2.5*pi*$)">
                                          <p:val>
                                            <p:fltVal val="0"/>
                                          </p:val>
                                        </p:tav>
                                        <p:tav tm="100000">
                                          <p:val>
                                            <p:fltVal val="1"/>
                                          </p:val>
                                        </p:tav>
                                      </p:tavLst>
                                    </p:anim>
                                    <p:anim calcmode="lin" valueType="num">
                                      <p:cBhvr>
                                        <p:cTn id="27" dur="2000" fill="hold"/>
                                        <p:tgtEl>
                                          <p:spTgt spid="21"/>
                                        </p:tgtEl>
                                        <p:attrNameLst>
                                          <p:attrName>ppt_h</p:attrName>
                                        </p:attrNameLst>
                                      </p:cBhvr>
                                      <p:tavLst>
                                        <p:tav tm="0">
                                          <p:val>
                                            <p:strVal val="#ppt_h"/>
                                          </p:val>
                                        </p:tav>
                                        <p:tav tm="100000">
                                          <p:val>
                                            <p:strVal val="#ppt_h"/>
                                          </p:val>
                                        </p:tav>
                                      </p:tavLst>
                                    </p:anim>
                                  </p:childTnLst>
                                </p:cTn>
                              </p:par>
                              <p:par>
                                <p:cTn id="28" presetID="45" presetClass="entr" presetSubtype="0" fill="hold" grpId="0" nodeType="withEffect">
                                  <p:stCondLst>
                                    <p:cond delay="0"/>
                                  </p:stCondLst>
                                  <p:childTnLst>
                                    <p:set>
                                      <p:cBhvr>
                                        <p:cTn id="29" dur="1" fill="hold">
                                          <p:stCondLst>
                                            <p:cond delay="0"/>
                                          </p:stCondLst>
                                        </p:cTn>
                                        <p:tgtEl>
                                          <p:spTgt spid="8"/>
                                        </p:tgtEl>
                                        <p:attrNameLst>
                                          <p:attrName>style.visibility</p:attrName>
                                        </p:attrNameLst>
                                      </p:cBhvr>
                                      <p:to>
                                        <p:strVal val="visible"/>
                                      </p:to>
                                    </p:set>
                                    <p:animEffect transition="in" filter="fade">
                                      <p:cBhvr>
                                        <p:cTn id="30" dur="2000"/>
                                        <p:tgtEl>
                                          <p:spTgt spid="8"/>
                                        </p:tgtEl>
                                      </p:cBhvr>
                                    </p:animEffect>
                                    <p:anim calcmode="lin" valueType="num">
                                      <p:cBhvr>
                                        <p:cTn id="31" dur="2000" fill="hold"/>
                                        <p:tgtEl>
                                          <p:spTgt spid="8"/>
                                        </p:tgtEl>
                                        <p:attrNameLst>
                                          <p:attrName>ppt_w</p:attrName>
                                        </p:attrNameLst>
                                      </p:cBhvr>
                                      <p:tavLst>
                                        <p:tav tm="0" fmla="#ppt_w*sin(2.5*pi*$)">
                                          <p:val>
                                            <p:fltVal val="0"/>
                                          </p:val>
                                        </p:tav>
                                        <p:tav tm="100000">
                                          <p:val>
                                            <p:fltVal val="1"/>
                                          </p:val>
                                        </p:tav>
                                      </p:tavLst>
                                    </p:anim>
                                    <p:anim calcmode="lin" valueType="num">
                                      <p:cBhvr>
                                        <p:cTn id="32" dur="2000" fill="hold"/>
                                        <p:tgtEl>
                                          <p:spTgt spid="8"/>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1" grpId="0" animBg="1"/>
      <p:bldP spid="8"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marL="571500" indent="-571500">
              <a:buFont typeface="Wingdings" panose="05000000000000000000" pitchFamily="2" charset="2"/>
              <a:buChar char="§"/>
            </a:pPr>
            <a:r>
              <a:rPr lang="ar-SA" sz="4000" b="1" dirty="0">
                <a:solidFill>
                  <a:srgbClr val="013E36"/>
                </a:solidFill>
              </a:rPr>
              <a:t>محاور و أهداف المحاضرة</a:t>
            </a:r>
            <a:endParaRPr lang="en-US" sz="4000" b="1" dirty="0">
              <a:solidFill>
                <a:srgbClr val="013E36"/>
              </a:solidFill>
            </a:endParaRPr>
          </a:p>
        </p:txBody>
      </p:sp>
      <p:sp>
        <p:nvSpPr>
          <p:cNvPr id="2" name="Slide Number Placeholder 1"/>
          <p:cNvSpPr>
            <a:spLocks noGrp="1"/>
          </p:cNvSpPr>
          <p:nvPr>
            <p:ph type="sldNum" sz="quarter" idx="10"/>
          </p:nvPr>
        </p:nvSpPr>
        <p:spPr>
          <a:xfrm>
            <a:off x="4974456" y="6356350"/>
            <a:ext cx="482600" cy="365125"/>
          </a:xfrm>
          <a:prstGeom prst="rect">
            <a:avLst/>
          </a:prstGeom>
        </p:spPr>
        <p:txBody>
          <a:bodyPr/>
          <a:lstStyle/>
          <a:p>
            <a:pPr>
              <a:defRPr/>
            </a:pPr>
            <a:fld id="{7B8EA862-7DD5-4A06-BDE1-DB7EC5FAA60C}" type="slidenum">
              <a:rPr lang="ar-SA" smtClean="0"/>
              <a:pPr>
                <a:defRPr/>
              </a:pPr>
              <a:t>2</a:t>
            </a:fld>
            <a:endParaRPr lang="en-US" dirty="0"/>
          </a:p>
        </p:txBody>
      </p:sp>
      <p:sp>
        <p:nvSpPr>
          <p:cNvPr id="7" name="Title 1"/>
          <p:cNvSpPr txBox="1">
            <a:spLocks/>
          </p:cNvSpPr>
          <p:nvPr/>
        </p:nvSpPr>
        <p:spPr bwMode="auto">
          <a:xfrm>
            <a:off x="5532403" y="2931560"/>
            <a:ext cx="3884458" cy="1073504"/>
          </a:xfrm>
          <a:prstGeom prst="rect">
            <a:avLst/>
          </a:prstGeom>
          <a:ln>
            <a:headEnd/>
            <a:tailEnd/>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anchor="ctr" anchorCtr="0" compatLnSpc="1">
            <a:prstTxWarp prst="textNoShape">
              <a:avLst/>
            </a:prstTxWarp>
          </a:bodyPr>
          <a:lstStyle>
            <a:lvl1pPr algn="r" rtl="1" eaLnBrk="1" fontAlgn="base" hangingPunct="1">
              <a:spcBef>
                <a:spcPct val="0"/>
              </a:spcBef>
              <a:spcAft>
                <a:spcPct val="0"/>
              </a:spcAft>
              <a:defRPr sz="4400" kern="1200" baseline="0">
                <a:solidFill>
                  <a:srgbClr val="AD9968"/>
                </a:solidFill>
                <a:latin typeface="+mj-lt"/>
                <a:ea typeface="+mj-ea"/>
                <a:cs typeface="Arial" charset="0"/>
              </a:defRPr>
            </a:lvl1pPr>
            <a:lvl2pPr algn="r" rtl="1" eaLnBrk="1" fontAlgn="base" hangingPunct="1">
              <a:spcBef>
                <a:spcPct val="0"/>
              </a:spcBef>
              <a:spcAft>
                <a:spcPct val="0"/>
              </a:spcAft>
              <a:defRPr sz="4400">
                <a:solidFill>
                  <a:srgbClr val="376092"/>
                </a:solidFill>
                <a:latin typeface="Calibri" pitchFamily="34" charset="0"/>
                <a:cs typeface="Arial" charset="0"/>
              </a:defRPr>
            </a:lvl2pPr>
            <a:lvl3pPr algn="r" rtl="1" eaLnBrk="1" fontAlgn="base" hangingPunct="1">
              <a:spcBef>
                <a:spcPct val="0"/>
              </a:spcBef>
              <a:spcAft>
                <a:spcPct val="0"/>
              </a:spcAft>
              <a:defRPr sz="4400">
                <a:solidFill>
                  <a:srgbClr val="376092"/>
                </a:solidFill>
                <a:latin typeface="Calibri" pitchFamily="34" charset="0"/>
                <a:cs typeface="Arial" charset="0"/>
              </a:defRPr>
            </a:lvl3pPr>
            <a:lvl4pPr algn="r" rtl="1" eaLnBrk="1" fontAlgn="base" hangingPunct="1">
              <a:spcBef>
                <a:spcPct val="0"/>
              </a:spcBef>
              <a:spcAft>
                <a:spcPct val="0"/>
              </a:spcAft>
              <a:defRPr sz="4400">
                <a:solidFill>
                  <a:srgbClr val="376092"/>
                </a:solidFill>
                <a:latin typeface="Calibri" pitchFamily="34" charset="0"/>
                <a:cs typeface="Arial" charset="0"/>
              </a:defRPr>
            </a:lvl4pPr>
            <a:lvl5pPr algn="r" rtl="1" eaLnBrk="1" fontAlgn="base" hangingPunct="1">
              <a:spcBef>
                <a:spcPct val="0"/>
              </a:spcBef>
              <a:spcAft>
                <a:spcPct val="0"/>
              </a:spcAft>
              <a:defRPr sz="4400">
                <a:solidFill>
                  <a:srgbClr val="376092"/>
                </a:solidFill>
                <a:latin typeface="Calibri" pitchFamily="34" charset="0"/>
                <a:cs typeface="Arial" charset="0"/>
              </a:defRPr>
            </a:lvl5pPr>
            <a:lvl6pPr marL="457200" algn="r" rtl="1" eaLnBrk="1" fontAlgn="base" hangingPunct="1">
              <a:spcBef>
                <a:spcPct val="0"/>
              </a:spcBef>
              <a:spcAft>
                <a:spcPct val="0"/>
              </a:spcAft>
              <a:defRPr sz="4400">
                <a:solidFill>
                  <a:srgbClr val="376092"/>
                </a:solidFill>
                <a:latin typeface="Calibri" pitchFamily="34" charset="0"/>
                <a:cs typeface="Arial" charset="0"/>
              </a:defRPr>
            </a:lvl6pPr>
            <a:lvl7pPr marL="914400" algn="r" rtl="1" eaLnBrk="1" fontAlgn="base" hangingPunct="1">
              <a:spcBef>
                <a:spcPct val="0"/>
              </a:spcBef>
              <a:spcAft>
                <a:spcPct val="0"/>
              </a:spcAft>
              <a:defRPr sz="4400">
                <a:solidFill>
                  <a:srgbClr val="376092"/>
                </a:solidFill>
                <a:latin typeface="Calibri" pitchFamily="34" charset="0"/>
                <a:cs typeface="Arial" charset="0"/>
              </a:defRPr>
            </a:lvl7pPr>
            <a:lvl8pPr marL="1371600" algn="r" rtl="1" eaLnBrk="1" fontAlgn="base" hangingPunct="1">
              <a:spcBef>
                <a:spcPct val="0"/>
              </a:spcBef>
              <a:spcAft>
                <a:spcPct val="0"/>
              </a:spcAft>
              <a:defRPr sz="4400">
                <a:solidFill>
                  <a:srgbClr val="376092"/>
                </a:solidFill>
                <a:latin typeface="Calibri" pitchFamily="34" charset="0"/>
                <a:cs typeface="Arial" charset="0"/>
              </a:defRPr>
            </a:lvl8pPr>
            <a:lvl9pPr marL="1828800" algn="r" rtl="1" eaLnBrk="1" fontAlgn="base" hangingPunct="1">
              <a:spcBef>
                <a:spcPct val="0"/>
              </a:spcBef>
              <a:spcAft>
                <a:spcPct val="0"/>
              </a:spcAft>
              <a:defRPr sz="4400">
                <a:solidFill>
                  <a:srgbClr val="376092"/>
                </a:solidFill>
                <a:latin typeface="Calibri" pitchFamily="34" charset="0"/>
                <a:cs typeface="Arial" charset="0"/>
              </a:defRPr>
            </a:lvl9pPr>
          </a:lstStyle>
          <a:p>
            <a:pPr marL="342900" indent="-342900" algn="just">
              <a:buFont typeface="+mj-lt"/>
              <a:buAutoNum type="arabicPeriod"/>
            </a:pPr>
            <a:r>
              <a:rPr lang="ar-SA" sz="1800" b="1" dirty="0">
                <a:solidFill>
                  <a:srgbClr val="013E36"/>
                </a:solidFill>
                <a:cs typeface="Akhbar MT" pitchFamily="2" charset="-78"/>
              </a:rPr>
              <a:t>أنواع البحوث</a:t>
            </a:r>
          </a:p>
          <a:p>
            <a:pPr marL="342900" indent="-342900" algn="just">
              <a:buFont typeface="+mj-lt"/>
              <a:buAutoNum type="arabicPeriod"/>
            </a:pPr>
            <a:r>
              <a:rPr lang="ar-SA" altLang="en-US" sz="1800" b="1" dirty="0">
                <a:solidFill>
                  <a:srgbClr val="013E36"/>
                </a:solidFill>
                <a:cs typeface="Akhbar MT" pitchFamily="2" charset="-78"/>
              </a:rPr>
              <a:t>مدى تدخل الباحث في الدراسة</a:t>
            </a:r>
          </a:p>
          <a:p>
            <a:pPr marL="342900" indent="-342900" algn="just">
              <a:buFont typeface="+mj-lt"/>
              <a:buAutoNum type="arabicPeriod"/>
            </a:pPr>
            <a:r>
              <a:rPr lang="ar-SA" altLang="en-US" sz="1800" b="1" dirty="0">
                <a:solidFill>
                  <a:srgbClr val="013E36"/>
                </a:solidFill>
                <a:cs typeface="Akhbar MT" pitchFamily="2" charset="-78"/>
              </a:rPr>
              <a:t>بيئة الدراسة</a:t>
            </a:r>
          </a:p>
        </p:txBody>
      </p:sp>
      <p:sp>
        <p:nvSpPr>
          <p:cNvPr id="11" name="Title 1"/>
          <p:cNvSpPr txBox="1">
            <a:spLocks/>
          </p:cNvSpPr>
          <p:nvPr/>
        </p:nvSpPr>
        <p:spPr bwMode="auto">
          <a:xfrm>
            <a:off x="6249144" y="1693032"/>
            <a:ext cx="2592686" cy="360040"/>
          </a:xfrm>
          <a:prstGeom prst="rect">
            <a:avLst/>
          </a:prstGeom>
          <a:ln>
            <a:headEnd/>
            <a:tailEnd/>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anchor="ctr" anchorCtr="0" compatLnSpc="1">
            <a:prstTxWarp prst="textNoShape">
              <a:avLst/>
            </a:prstTxWarp>
          </a:bodyPr>
          <a:lstStyle>
            <a:lvl1pPr algn="r" rtl="1" eaLnBrk="1" fontAlgn="base" hangingPunct="1">
              <a:spcBef>
                <a:spcPct val="0"/>
              </a:spcBef>
              <a:spcAft>
                <a:spcPct val="0"/>
              </a:spcAft>
              <a:defRPr sz="4400" kern="1200" baseline="0">
                <a:solidFill>
                  <a:srgbClr val="AD9968"/>
                </a:solidFill>
                <a:latin typeface="+mj-lt"/>
                <a:ea typeface="+mj-ea"/>
                <a:cs typeface="Arial" charset="0"/>
              </a:defRPr>
            </a:lvl1pPr>
            <a:lvl2pPr algn="r" rtl="1" eaLnBrk="1" fontAlgn="base" hangingPunct="1">
              <a:spcBef>
                <a:spcPct val="0"/>
              </a:spcBef>
              <a:spcAft>
                <a:spcPct val="0"/>
              </a:spcAft>
              <a:defRPr sz="4400">
                <a:solidFill>
                  <a:srgbClr val="376092"/>
                </a:solidFill>
                <a:latin typeface="Calibri" pitchFamily="34" charset="0"/>
                <a:cs typeface="Arial" charset="0"/>
              </a:defRPr>
            </a:lvl2pPr>
            <a:lvl3pPr algn="r" rtl="1" eaLnBrk="1" fontAlgn="base" hangingPunct="1">
              <a:spcBef>
                <a:spcPct val="0"/>
              </a:spcBef>
              <a:spcAft>
                <a:spcPct val="0"/>
              </a:spcAft>
              <a:defRPr sz="4400">
                <a:solidFill>
                  <a:srgbClr val="376092"/>
                </a:solidFill>
                <a:latin typeface="Calibri" pitchFamily="34" charset="0"/>
                <a:cs typeface="Arial" charset="0"/>
              </a:defRPr>
            </a:lvl3pPr>
            <a:lvl4pPr algn="r" rtl="1" eaLnBrk="1" fontAlgn="base" hangingPunct="1">
              <a:spcBef>
                <a:spcPct val="0"/>
              </a:spcBef>
              <a:spcAft>
                <a:spcPct val="0"/>
              </a:spcAft>
              <a:defRPr sz="4400">
                <a:solidFill>
                  <a:srgbClr val="376092"/>
                </a:solidFill>
                <a:latin typeface="Calibri" pitchFamily="34" charset="0"/>
                <a:cs typeface="Arial" charset="0"/>
              </a:defRPr>
            </a:lvl4pPr>
            <a:lvl5pPr algn="r" rtl="1" eaLnBrk="1" fontAlgn="base" hangingPunct="1">
              <a:spcBef>
                <a:spcPct val="0"/>
              </a:spcBef>
              <a:spcAft>
                <a:spcPct val="0"/>
              </a:spcAft>
              <a:defRPr sz="4400">
                <a:solidFill>
                  <a:srgbClr val="376092"/>
                </a:solidFill>
                <a:latin typeface="Calibri" pitchFamily="34" charset="0"/>
                <a:cs typeface="Arial" charset="0"/>
              </a:defRPr>
            </a:lvl5pPr>
            <a:lvl6pPr marL="457200" algn="r" rtl="1" eaLnBrk="1" fontAlgn="base" hangingPunct="1">
              <a:spcBef>
                <a:spcPct val="0"/>
              </a:spcBef>
              <a:spcAft>
                <a:spcPct val="0"/>
              </a:spcAft>
              <a:defRPr sz="4400">
                <a:solidFill>
                  <a:srgbClr val="376092"/>
                </a:solidFill>
                <a:latin typeface="Calibri" pitchFamily="34" charset="0"/>
                <a:cs typeface="Arial" charset="0"/>
              </a:defRPr>
            </a:lvl6pPr>
            <a:lvl7pPr marL="914400" algn="r" rtl="1" eaLnBrk="1" fontAlgn="base" hangingPunct="1">
              <a:spcBef>
                <a:spcPct val="0"/>
              </a:spcBef>
              <a:spcAft>
                <a:spcPct val="0"/>
              </a:spcAft>
              <a:defRPr sz="4400">
                <a:solidFill>
                  <a:srgbClr val="376092"/>
                </a:solidFill>
                <a:latin typeface="Calibri" pitchFamily="34" charset="0"/>
                <a:cs typeface="Arial" charset="0"/>
              </a:defRPr>
            </a:lvl7pPr>
            <a:lvl8pPr marL="1371600" algn="r" rtl="1" eaLnBrk="1" fontAlgn="base" hangingPunct="1">
              <a:spcBef>
                <a:spcPct val="0"/>
              </a:spcBef>
              <a:spcAft>
                <a:spcPct val="0"/>
              </a:spcAft>
              <a:defRPr sz="4400">
                <a:solidFill>
                  <a:srgbClr val="376092"/>
                </a:solidFill>
                <a:latin typeface="Calibri" pitchFamily="34" charset="0"/>
                <a:cs typeface="Arial" charset="0"/>
              </a:defRPr>
            </a:lvl8pPr>
            <a:lvl9pPr marL="1828800" algn="r" rtl="1" eaLnBrk="1" fontAlgn="base" hangingPunct="1">
              <a:spcBef>
                <a:spcPct val="0"/>
              </a:spcBef>
              <a:spcAft>
                <a:spcPct val="0"/>
              </a:spcAft>
              <a:defRPr sz="4400">
                <a:solidFill>
                  <a:srgbClr val="376092"/>
                </a:solidFill>
                <a:latin typeface="Calibri" pitchFamily="34" charset="0"/>
                <a:cs typeface="Arial" charset="0"/>
              </a:defRPr>
            </a:lvl9pPr>
          </a:lstStyle>
          <a:p>
            <a:pPr algn="ctr"/>
            <a:r>
              <a:rPr lang="ar-SA" sz="2800" b="1" dirty="0">
                <a:solidFill>
                  <a:srgbClr val="AB1A25"/>
                </a:solidFill>
              </a:rPr>
              <a:t>محاور المحاضرة</a:t>
            </a:r>
            <a:endParaRPr lang="en-US" sz="2800" b="1" dirty="0">
              <a:solidFill>
                <a:srgbClr val="AB1A25"/>
              </a:solidFill>
            </a:endParaRPr>
          </a:p>
        </p:txBody>
      </p:sp>
      <p:sp>
        <p:nvSpPr>
          <p:cNvPr id="13" name="Diagonal Stripe 12"/>
          <p:cNvSpPr/>
          <p:nvPr/>
        </p:nvSpPr>
        <p:spPr>
          <a:xfrm rot="21438118">
            <a:off x="5014464" y="1435631"/>
            <a:ext cx="166103" cy="3503570"/>
          </a:xfrm>
          <a:prstGeom prst="diagStripe">
            <a:avLst/>
          </a:prstGeom>
        </p:spPr>
        <p:style>
          <a:lnRef idx="0">
            <a:schemeClr val="accent1"/>
          </a:lnRef>
          <a:fillRef idx="3">
            <a:schemeClr val="accent1"/>
          </a:fillRef>
          <a:effectRef idx="3">
            <a:schemeClr val="accent1"/>
          </a:effectRef>
          <a:fontRef idx="minor">
            <a:schemeClr val="lt1"/>
          </a:fontRef>
        </p:style>
        <p:txBody>
          <a:bodyPr rtlCol="1" anchor="ctr"/>
          <a:lstStyle/>
          <a:p>
            <a:pPr algn="ctr"/>
            <a:endParaRPr lang="ar-SA">
              <a:solidFill>
                <a:schemeClr val="tx1"/>
              </a:solidFill>
            </a:endParaRPr>
          </a:p>
        </p:txBody>
      </p:sp>
      <p:sp>
        <p:nvSpPr>
          <p:cNvPr id="14" name="Right Arrow 13"/>
          <p:cNvSpPr/>
          <p:nvPr/>
        </p:nvSpPr>
        <p:spPr>
          <a:xfrm rot="5400000">
            <a:off x="7376008" y="2107664"/>
            <a:ext cx="638536" cy="972307"/>
          </a:xfrm>
          <a:prstGeom prst="rightArrow">
            <a:avLst/>
          </a:prstGeom>
        </p:spPr>
        <p:style>
          <a:lnRef idx="2">
            <a:schemeClr val="accent6"/>
          </a:lnRef>
          <a:fillRef idx="1">
            <a:schemeClr val="lt1"/>
          </a:fillRef>
          <a:effectRef idx="0">
            <a:schemeClr val="accent6"/>
          </a:effectRef>
          <a:fontRef idx="minor">
            <a:schemeClr val="dk1"/>
          </a:fontRef>
        </p:style>
        <p:txBody>
          <a:bodyPr rtlCol="1" anchor="ctr"/>
          <a:lstStyle/>
          <a:p>
            <a:pPr algn="ctr"/>
            <a:endParaRPr lang="ar-SA"/>
          </a:p>
        </p:txBody>
      </p:sp>
      <p:sp>
        <p:nvSpPr>
          <p:cNvPr id="15" name="Title 1"/>
          <p:cNvSpPr txBox="1">
            <a:spLocks/>
          </p:cNvSpPr>
          <p:nvPr/>
        </p:nvSpPr>
        <p:spPr bwMode="auto">
          <a:xfrm>
            <a:off x="1521376" y="1628800"/>
            <a:ext cx="2592686" cy="360040"/>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anchor="ctr" anchorCtr="0" compatLnSpc="1">
            <a:prstTxWarp prst="textNoShape">
              <a:avLst/>
            </a:prstTxWarp>
          </a:bodyPr>
          <a:lstStyle>
            <a:lvl1pPr algn="r" rtl="1" eaLnBrk="1" fontAlgn="base" hangingPunct="1">
              <a:spcBef>
                <a:spcPct val="0"/>
              </a:spcBef>
              <a:spcAft>
                <a:spcPct val="0"/>
              </a:spcAft>
              <a:defRPr sz="4400" kern="1200" baseline="0">
                <a:solidFill>
                  <a:srgbClr val="AD9968"/>
                </a:solidFill>
                <a:latin typeface="+mj-lt"/>
                <a:ea typeface="+mj-ea"/>
                <a:cs typeface="Arial" charset="0"/>
              </a:defRPr>
            </a:lvl1pPr>
            <a:lvl2pPr algn="r" rtl="1" eaLnBrk="1" fontAlgn="base" hangingPunct="1">
              <a:spcBef>
                <a:spcPct val="0"/>
              </a:spcBef>
              <a:spcAft>
                <a:spcPct val="0"/>
              </a:spcAft>
              <a:defRPr sz="4400">
                <a:solidFill>
                  <a:srgbClr val="376092"/>
                </a:solidFill>
                <a:latin typeface="Calibri" pitchFamily="34" charset="0"/>
                <a:cs typeface="Arial" charset="0"/>
              </a:defRPr>
            </a:lvl2pPr>
            <a:lvl3pPr algn="r" rtl="1" eaLnBrk="1" fontAlgn="base" hangingPunct="1">
              <a:spcBef>
                <a:spcPct val="0"/>
              </a:spcBef>
              <a:spcAft>
                <a:spcPct val="0"/>
              </a:spcAft>
              <a:defRPr sz="4400">
                <a:solidFill>
                  <a:srgbClr val="376092"/>
                </a:solidFill>
                <a:latin typeface="Calibri" pitchFamily="34" charset="0"/>
                <a:cs typeface="Arial" charset="0"/>
              </a:defRPr>
            </a:lvl3pPr>
            <a:lvl4pPr algn="r" rtl="1" eaLnBrk="1" fontAlgn="base" hangingPunct="1">
              <a:spcBef>
                <a:spcPct val="0"/>
              </a:spcBef>
              <a:spcAft>
                <a:spcPct val="0"/>
              </a:spcAft>
              <a:defRPr sz="4400">
                <a:solidFill>
                  <a:srgbClr val="376092"/>
                </a:solidFill>
                <a:latin typeface="Calibri" pitchFamily="34" charset="0"/>
                <a:cs typeface="Arial" charset="0"/>
              </a:defRPr>
            </a:lvl4pPr>
            <a:lvl5pPr algn="r" rtl="1" eaLnBrk="1" fontAlgn="base" hangingPunct="1">
              <a:spcBef>
                <a:spcPct val="0"/>
              </a:spcBef>
              <a:spcAft>
                <a:spcPct val="0"/>
              </a:spcAft>
              <a:defRPr sz="4400">
                <a:solidFill>
                  <a:srgbClr val="376092"/>
                </a:solidFill>
                <a:latin typeface="Calibri" pitchFamily="34" charset="0"/>
                <a:cs typeface="Arial" charset="0"/>
              </a:defRPr>
            </a:lvl5pPr>
            <a:lvl6pPr marL="457200" algn="r" rtl="1" eaLnBrk="1" fontAlgn="base" hangingPunct="1">
              <a:spcBef>
                <a:spcPct val="0"/>
              </a:spcBef>
              <a:spcAft>
                <a:spcPct val="0"/>
              </a:spcAft>
              <a:defRPr sz="4400">
                <a:solidFill>
                  <a:srgbClr val="376092"/>
                </a:solidFill>
                <a:latin typeface="Calibri" pitchFamily="34" charset="0"/>
                <a:cs typeface="Arial" charset="0"/>
              </a:defRPr>
            </a:lvl6pPr>
            <a:lvl7pPr marL="914400" algn="r" rtl="1" eaLnBrk="1" fontAlgn="base" hangingPunct="1">
              <a:spcBef>
                <a:spcPct val="0"/>
              </a:spcBef>
              <a:spcAft>
                <a:spcPct val="0"/>
              </a:spcAft>
              <a:defRPr sz="4400">
                <a:solidFill>
                  <a:srgbClr val="376092"/>
                </a:solidFill>
                <a:latin typeface="Calibri" pitchFamily="34" charset="0"/>
                <a:cs typeface="Arial" charset="0"/>
              </a:defRPr>
            </a:lvl7pPr>
            <a:lvl8pPr marL="1371600" algn="r" rtl="1" eaLnBrk="1" fontAlgn="base" hangingPunct="1">
              <a:spcBef>
                <a:spcPct val="0"/>
              </a:spcBef>
              <a:spcAft>
                <a:spcPct val="0"/>
              </a:spcAft>
              <a:defRPr sz="4400">
                <a:solidFill>
                  <a:srgbClr val="376092"/>
                </a:solidFill>
                <a:latin typeface="Calibri" pitchFamily="34" charset="0"/>
                <a:cs typeface="Arial" charset="0"/>
              </a:defRPr>
            </a:lvl8pPr>
            <a:lvl9pPr marL="1828800" algn="r" rtl="1" eaLnBrk="1" fontAlgn="base" hangingPunct="1">
              <a:spcBef>
                <a:spcPct val="0"/>
              </a:spcBef>
              <a:spcAft>
                <a:spcPct val="0"/>
              </a:spcAft>
              <a:defRPr sz="4400">
                <a:solidFill>
                  <a:srgbClr val="376092"/>
                </a:solidFill>
                <a:latin typeface="Calibri" pitchFamily="34" charset="0"/>
                <a:cs typeface="Arial" charset="0"/>
              </a:defRPr>
            </a:lvl9pPr>
          </a:lstStyle>
          <a:p>
            <a:pPr algn="ctr"/>
            <a:r>
              <a:rPr lang="ar-SA" sz="2800" b="1" dirty="0">
                <a:solidFill>
                  <a:srgbClr val="3B84AF"/>
                </a:solidFill>
              </a:rPr>
              <a:t>أهداف المحاضرة</a:t>
            </a:r>
            <a:endParaRPr lang="en-US" sz="2800" b="1" dirty="0">
              <a:solidFill>
                <a:srgbClr val="3B84AF"/>
              </a:solidFill>
            </a:endParaRPr>
          </a:p>
        </p:txBody>
      </p:sp>
      <p:sp>
        <p:nvSpPr>
          <p:cNvPr id="16" name="Title 1"/>
          <p:cNvSpPr txBox="1">
            <a:spLocks/>
          </p:cNvSpPr>
          <p:nvPr/>
        </p:nvSpPr>
        <p:spPr bwMode="auto">
          <a:xfrm>
            <a:off x="793285" y="2931560"/>
            <a:ext cx="3884458" cy="1073504"/>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anchor="ctr" anchorCtr="0" compatLnSpc="1">
            <a:prstTxWarp prst="textNoShape">
              <a:avLst/>
            </a:prstTxWarp>
          </a:bodyPr>
          <a:lstStyle>
            <a:lvl1pPr algn="r" rtl="1" eaLnBrk="1" fontAlgn="base" hangingPunct="1">
              <a:spcBef>
                <a:spcPct val="0"/>
              </a:spcBef>
              <a:spcAft>
                <a:spcPct val="0"/>
              </a:spcAft>
              <a:defRPr sz="4400" kern="1200" baseline="0">
                <a:solidFill>
                  <a:srgbClr val="AD9968"/>
                </a:solidFill>
                <a:latin typeface="+mj-lt"/>
                <a:ea typeface="+mj-ea"/>
                <a:cs typeface="Arial" charset="0"/>
              </a:defRPr>
            </a:lvl1pPr>
            <a:lvl2pPr algn="r" rtl="1" eaLnBrk="1" fontAlgn="base" hangingPunct="1">
              <a:spcBef>
                <a:spcPct val="0"/>
              </a:spcBef>
              <a:spcAft>
                <a:spcPct val="0"/>
              </a:spcAft>
              <a:defRPr sz="4400">
                <a:solidFill>
                  <a:srgbClr val="376092"/>
                </a:solidFill>
                <a:latin typeface="Calibri" pitchFamily="34" charset="0"/>
                <a:cs typeface="Arial" charset="0"/>
              </a:defRPr>
            </a:lvl2pPr>
            <a:lvl3pPr algn="r" rtl="1" eaLnBrk="1" fontAlgn="base" hangingPunct="1">
              <a:spcBef>
                <a:spcPct val="0"/>
              </a:spcBef>
              <a:spcAft>
                <a:spcPct val="0"/>
              </a:spcAft>
              <a:defRPr sz="4400">
                <a:solidFill>
                  <a:srgbClr val="376092"/>
                </a:solidFill>
                <a:latin typeface="Calibri" pitchFamily="34" charset="0"/>
                <a:cs typeface="Arial" charset="0"/>
              </a:defRPr>
            </a:lvl3pPr>
            <a:lvl4pPr algn="r" rtl="1" eaLnBrk="1" fontAlgn="base" hangingPunct="1">
              <a:spcBef>
                <a:spcPct val="0"/>
              </a:spcBef>
              <a:spcAft>
                <a:spcPct val="0"/>
              </a:spcAft>
              <a:defRPr sz="4400">
                <a:solidFill>
                  <a:srgbClr val="376092"/>
                </a:solidFill>
                <a:latin typeface="Calibri" pitchFamily="34" charset="0"/>
                <a:cs typeface="Arial" charset="0"/>
              </a:defRPr>
            </a:lvl4pPr>
            <a:lvl5pPr algn="r" rtl="1" eaLnBrk="1" fontAlgn="base" hangingPunct="1">
              <a:spcBef>
                <a:spcPct val="0"/>
              </a:spcBef>
              <a:spcAft>
                <a:spcPct val="0"/>
              </a:spcAft>
              <a:defRPr sz="4400">
                <a:solidFill>
                  <a:srgbClr val="376092"/>
                </a:solidFill>
                <a:latin typeface="Calibri" pitchFamily="34" charset="0"/>
                <a:cs typeface="Arial" charset="0"/>
              </a:defRPr>
            </a:lvl5pPr>
            <a:lvl6pPr marL="457200" algn="r" rtl="1" eaLnBrk="1" fontAlgn="base" hangingPunct="1">
              <a:spcBef>
                <a:spcPct val="0"/>
              </a:spcBef>
              <a:spcAft>
                <a:spcPct val="0"/>
              </a:spcAft>
              <a:defRPr sz="4400">
                <a:solidFill>
                  <a:srgbClr val="376092"/>
                </a:solidFill>
                <a:latin typeface="Calibri" pitchFamily="34" charset="0"/>
                <a:cs typeface="Arial" charset="0"/>
              </a:defRPr>
            </a:lvl6pPr>
            <a:lvl7pPr marL="914400" algn="r" rtl="1" eaLnBrk="1" fontAlgn="base" hangingPunct="1">
              <a:spcBef>
                <a:spcPct val="0"/>
              </a:spcBef>
              <a:spcAft>
                <a:spcPct val="0"/>
              </a:spcAft>
              <a:defRPr sz="4400">
                <a:solidFill>
                  <a:srgbClr val="376092"/>
                </a:solidFill>
                <a:latin typeface="Calibri" pitchFamily="34" charset="0"/>
                <a:cs typeface="Arial" charset="0"/>
              </a:defRPr>
            </a:lvl7pPr>
            <a:lvl8pPr marL="1371600" algn="r" rtl="1" eaLnBrk="1" fontAlgn="base" hangingPunct="1">
              <a:spcBef>
                <a:spcPct val="0"/>
              </a:spcBef>
              <a:spcAft>
                <a:spcPct val="0"/>
              </a:spcAft>
              <a:defRPr sz="4400">
                <a:solidFill>
                  <a:srgbClr val="376092"/>
                </a:solidFill>
                <a:latin typeface="Calibri" pitchFamily="34" charset="0"/>
                <a:cs typeface="Arial" charset="0"/>
              </a:defRPr>
            </a:lvl8pPr>
            <a:lvl9pPr marL="1828800" algn="r" rtl="1" eaLnBrk="1" fontAlgn="base" hangingPunct="1">
              <a:spcBef>
                <a:spcPct val="0"/>
              </a:spcBef>
              <a:spcAft>
                <a:spcPct val="0"/>
              </a:spcAft>
              <a:defRPr sz="4400">
                <a:solidFill>
                  <a:srgbClr val="376092"/>
                </a:solidFill>
                <a:latin typeface="Calibri" pitchFamily="34" charset="0"/>
                <a:cs typeface="Arial" charset="0"/>
              </a:defRPr>
            </a:lvl9pPr>
          </a:lstStyle>
          <a:p>
            <a:pPr marL="342900" indent="-342900" algn="just">
              <a:buFont typeface="+mj-lt"/>
              <a:buAutoNum type="arabicPeriod"/>
            </a:pPr>
            <a:r>
              <a:rPr lang="ar-SA" sz="1800" b="1" dirty="0">
                <a:solidFill>
                  <a:srgbClr val="013E36"/>
                </a:solidFill>
                <a:cs typeface="Akhbar MT" pitchFamily="2" charset="-78"/>
              </a:rPr>
              <a:t>فهم مختلف الجوانب الخاصة بتصميم الدراسة</a:t>
            </a:r>
          </a:p>
          <a:p>
            <a:pPr marL="342900" indent="-342900" algn="just">
              <a:buFont typeface="+mj-lt"/>
              <a:buAutoNum type="arabicPeriod"/>
            </a:pPr>
            <a:r>
              <a:rPr lang="ar-SA" sz="1800" b="1" dirty="0">
                <a:solidFill>
                  <a:srgbClr val="013E36"/>
                </a:solidFill>
                <a:cs typeface="Akhbar MT" pitchFamily="2" charset="-78"/>
              </a:rPr>
              <a:t>تحديد مجالات الدراسة و الأهداف</a:t>
            </a:r>
          </a:p>
          <a:p>
            <a:pPr marL="342900" indent="-342900" algn="just">
              <a:buFont typeface="+mj-lt"/>
              <a:buAutoNum type="arabicPeriod"/>
            </a:pPr>
            <a:r>
              <a:rPr lang="ar-SA" sz="1800" b="1" dirty="0">
                <a:solidFill>
                  <a:srgbClr val="013E36"/>
                </a:solidFill>
                <a:cs typeface="Akhbar MT" pitchFamily="2" charset="-78"/>
              </a:rPr>
              <a:t>تحديد نوع الدراسة</a:t>
            </a:r>
          </a:p>
        </p:txBody>
      </p:sp>
      <p:sp>
        <p:nvSpPr>
          <p:cNvPr id="17" name="Right Arrow 16"/>
          <p:cNvSpPr/>
          <p:nvPr/>
        </p:nvSpPr>
        <p:spPr>
          <a:xfrm rot="5400000">
            <a:off x="2401130" y="2014752"/>
            <a:ext cx="638536" cy="972307"/>
          </a:xfrm>
          <a:prstGeom prst="rightArrow">
            <a:avLst/>
          </a:prstGeom>
        </p:spPr>
        <p:style>
          <a:lnRef idx="2">
            <a:schemeClr val="accent3"/>
          </a:lnRef>
          <a:fillRef idx="1">
            <a:schemeClr val="lt1"/>
          </a:fillRef>
          <a:effectRef idx="0">
            <a:schemeClr val="accent3"/>
          </a:effectRef>
          <a:fontRef idx="minor">
            <a:schemeClr val="dk1"/>
          </a:fontRef>
        </p:style>
        <p:txBody>
          <a:bodyPr rtlCol="1" anchor="ctr"/>
          <a:lstStyle/>
          <a:p>
            <a:pPr algn="ctr"/>
            <a:endParaRPr lang="ar-SA"/>
          </a:p>
        </p:txBody>
      </p:sp>
    </p:spTree>
    <p:extLst>
      <p:ext uri="{BB962C8B-B14F-4D97-AF65-F5344CB8AC3E}">
        <p14:creationId xmlns:p14="http://schemas.microsoft.com/office/powerpoint/2010/main" val="39713417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wipe(down)">
                                      <p:cBhvr>
                                        <p:cTn id="25" dur="580">
                                          <p:stCondLst>
                                            <p:cond delay="0"/>
                                          </p:stCondLst>
                                        </p:cTn>
                                        <p:tgtEl>
                                          <p:spTgt spid="11"/>
                                        </p:tgtEl>
                                      </p:cBhvr>
                                    </p:animEffect>
                                    <p:anim calcmode="lin" valueType="num">
                                      <p:cBhvr>
                                        <p:cTn id="26"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31" dur="26">
                                          <p:stCondLst>
                                            <p:cond delay="650"/>
                                          </p:stCondLst>
                                        </p:cTn>
                                        <p:tgtEl>
                                          <p:spTgt spid="11"/>
                                        </p:tgtEl>
                                      </p:cBhvr>
                                      <p:to x="100000" y="60000"/>
                                    </p:animScale>
                                    <p:animScale>
                                      <p:cBhvr>
                                        <p:cTn id="32" dur="166" decel="50000">
                                          <p:stCondLst>
                                            <p:cond delay="676"/>
                                          </p:stCondLst>
                                        </p:cTn>
                                        <p:tgtEl>
                                          <p:spTgt spid="11"/>
                                        </p:tgtEl>
                                      </p:cBhvr>
                                      <p:to x="100000" y="100000"/>
                                    </p:animScale>
                                    <p:animScale>
                                      <p:cBhvr>
                                        <p:cTn id="33" dur="26">
                                          <p:stCondLst>
                                            <p:cond delay="1312"/>
                                          </p:stCondLst>
                                        </p:cTn>
                                        <p:tgtEl>
                                          <p:spTgt spid="11"/>
                                        </p:tgtEl>
                                      </p:cBhvr>
                                      <p:to x="100000" y="80000"/>
                                    </p:animScale>
                                    <p:animScale>
                                      <p:cBhvr>
                                        <p:cTn id="34" dur="166" decel="50000">
                                          <p:stCondLst>
                                            <p:cond delay="1338"/>
                                          </p:stCondLst>
                                        </p:cTn>
                                        <p:tgtEl>
                                          <p:spTgt spid="11"/>
                                        </p:tgtEl>
                                      </p:cBhvr>
                                      <p:to x="100000" y="100000"/>
                                    </p:animScale>
                                    <p:animScale>
                                      <p:cBhvr>
                                        <p:cTn id="35" dur="26">
                                          <p:stCondLst>
                                            <p:cond delay="1642"/>
                                          </p:stCondLst>
                                        </p:cTn>
                                        <p:tgtEl>
                                          <p:spTgt spid="11"/>
                                        </p:tgtEl>
                                      </p:cBhvr>
                                      <p:to x="100000" y="90000"/>
                                    </p:animScale>
                                    <p:animScale>
                                      <p:cBhvr>
                                        <p:cTn id="36" dur="166" decel="50000">
                                          <p:stCondLst>
                                            <p:cond delay="1668"/>
                                          </p:stCondLst>
                                        </p:cTn>
                                        <p:tgtEl>
                                          <p:spTgt spid="11"/>
                                        </p:tgtEl>
                                      </p:cBhvr>
                                      <p:to x="100000" y="100000"/>
                                    </p:animScale>
                                    <p:animScale>
                                      <p:cBhvr>
                                        <p:cTn id="37" dur="26">
                                          <p:stCondLst>
                                            <p:cond delay="1808"/>
                                          </p:stCondLst>
                                        </p:cTn>
                                        <p:tgtEl>
                                          <p:spTgt spid="11"/>
                                        </p:tgtEl>
                                      </p:cBhvr>
                                      <p:to x="100000" y="95000"/>
                                    </p:animScale>
                                    <p:animScale>
                                      <p:cBhvr>
                                        <p:cTn id="38" dur="166" decel="50000">
                                          <p:stCondLst>
                                            <p:cond delay="1834"/>
                                          </p:stCondLst>
                                        </p:cTn>
                                        <p:tgtEl>
                                          <p:spTgt spid="11"/>
                                        </p:tgtEl>
                                      </p:cBhvr>
                                      <p:to x="100000" y="100000"/>
                                    </p:animScale>
                                  </p:childTnLst>
                                </p:cTn>
                              </p:par>
                              <p:par>
                                <p:cTn id="39" presetID="26" presetClass="entr" presetSubtype="0" fill="hold" grpId="0" nodeType="withEffect">
                                  <p:stCondLst>
                                    <p:cond delay="0"/>
                                  </p:stCondLst>
                                  <p:childTnLst>
                                    <p:set>
                                      <p:cBhvr>
                                        <p:cTn id="40" dur="1" fill="hold">
                                          <p:stCondLst>
                                            <p:cond delay="0"/>
                                          </p:stCondLst>
                                        </p:cTn>
                                        <p:tgtEl>
                                          <p:spTgt spid="15"/>
                                        </p:tgtEl>
                                        <p:attrNameLst>
                                          <p:attrName>style.visibility</p:attrName>
                                        </p:attrNameLst>
                                      </p:cBhvr>
                                      <p:to>
                                        <p:strVal val="visible"/>
                                      </p:to>
                                    </p:set>
                                    <p:animEffect transition="in" filter="wipe(down)">
                                      <p:cBhvr>
                                        <p:cTn id="41" dur="580">
                                          <p:stCondLst>
                                            <p:cond delay="0"/>
                                          </p:stCondLst>
                                        </p:cTn>
                                        <p:tgtEl>
                                          <p:spTgt spid="15"/>
                                        </p:tgtEl>
                                      </p:cBhvr>
                                    </p:animEffect>
                                    <p:anim calcmode="lin" valueType="num">
                                      <p:cBhvr>
                                        <p:cTn id="42" dur="1822" tmFilter="0,0; 0.14,0.36; 0.43,0.73; 0.71,0.91; 1.0,1.0">
                                          <p:stCondLst>
                                            <p:cond delay="0"/>
                                          </p:stCondLst>
                                        </p:cTn>
                                        <p:tgtEl>
                                          <p:spTgt spid="15"/>
                                        </p:tgtEl>
                                        <p:attrNameLst>
                                          <p:attrName>ppt_x</p:attrName>
                                        </p:attrNameLst>
                                      </p:cBhvr>
                                      <p:tavLst>
                                        <p:tav tm="0">
                                          <p:val>
                                            <p:strVal val="#ppt_x-0.25"/>
                                          </p:val>
                                        </p:tav>
                                        <p:tav tm="100000">
                                          <p:val>
                                            <p:strVal val="#ppt_x"/>
                                          </p:val>
                                        </p:tav>
                                      </p:tavLst>
                                    </p:anim>
                                    <p:anim calcmode="lin" valueType="num">
                                      <p:cBhvr>
                                        <p:cTn id="43" dur="664" tmFilter="0.0,0.0; 0.25,0.07; 0.50,0.2; 0.75,0.467; 1.0,1.0">
                                          <p:stCondLst>
                                            <p:cond delay="0"/>
                                          </p:stCondLst>
                                        </p:cTn>
                                        <p:tgtEl>
                                          <p:spTgt spid="15"/>
                                        </p:tgtEl>
                                        <p:attrNameLst>
                                          <p:attrName>ppt_y</p:attrName>
                                        </p:attrNameLst>
                                      </p:cBhvr>
                                      <p:tavLst>
                                        <p:tav tm="0" fmla="#ppt_y-sin(pi*$)/3">
                                          <p:val>
                                            <p:fltVal val="0.5"/>
                                          </p:val>
                                        </p:tav>
                                        <p:tav tm="100000">
                                          <p:val>
                                            <p:fltVal val="1"/>
                                          </p:val>
                                        </p:tav>
                                      </p:tavLst>
                                    </p:anim>
                                    <p:anim calcmode="lin" valueType="num">
                                      <p:cBhvr>
                                        <p:cTn id="44" dur="664" tmFilter="0, 0; 0.125,0.2665; 0.25,0.4; 0.375,0.465; 0.5,0.5;  0.625,0.535; 0.75,0.6; 0.875,0.7335; 1,1">
                                          <p:stCondLst>
                                            <p:cond delay="664"/>
                                          </p:stCondLst>
                                        </p:cTn>
                                        <p:tgtEl>
                                          <p:spTgt spid="15"/>
                                        </p:tgtEl>
                                        <p:attrNameLst>
                                          <p:attrName>ppt_y</p:attrName>
                                        </p:attrNameLst>
                                      </p:cBhvr>
                                      <p:tavLst>
                                        <p:tav tm="0" fmla="#ppt_y-sin(pi*$)/9">
                                          <p:val>
                                            <p:fltVal val="0"/>
                                          </p:val>
                                        </p:tav>
                                        <p:tav tm="100000">
                                          <p:val>
                                            <p:fltVal val="1"/>
                                          </p:val>
                                        </p:tav>
                                      </p:tavLst>
                                    </p:anim>
                                    <p:anim calcmode="lin" valueType="num">
                                      <p:cBhvr>
                                        <p:cTn id="45" dur="332" tmFilter="0, 0; 0.125,0.2665; 0.25,0.4; 0.375,0.465; 0.5,0.5;  0.625,0.535; 0.75,0.6; 0.875,0.7335; 1,1">
                                          <p:stCondLst>
                                            <p:cond delay="1324"/>
                                          </p:stCondLst>
                                        </p:cTn>
                                        <p:tgtEl>
                                          <p:spTgt spid="15"/>
                                        </p:tgtEl>
                                        <p:attrNameLst>
                                          <p:attrName>ppt_y</p:attrName>
                                        </p:attrNameLst>
                                      </p:cBhvr>
                                      <p:tavLst>
                                        <p:tav tm="0" fmla="#ppt_y-sin(pi*$)/27">
                                          <p:val>
                                            <p:fltVal val="0"/>
                                          </p:val>
                                        </p:tav>
                                        <p:tav tm="100000">
                                          <p:val>
                                            <p:fltVal val="1"/>
                                          </p:val>
                                        </p:tav>
                                      </p:tavLst>
                                    </p:anim>
                                    <p:anim calcmode="lin" valueType="num">
                                      <p:cBhvr>
                                        <p:cTn id="46" dur="164" tmFilter="0, 0; 0.125,0.2665; 0.25,0.4; 0.375,0.465; 0.5,0.5;  0.625,0.535; 0.75,0.6; 0.875,0.7335; 1,1">
                                          <p:stCondLst>
                                            <p:cond delay="1656"/>
                                          </p:stCondLst>
                                        </p:cTn>
                                        <p:tgtEl>
                                          <p:spTgt spid="15"/>
                                        </p:tgtEl>
                                        <p:attrNameLst>
                                          <p:attrName>ppt_y</p:attrName>
                                        </p:attrNameLst>
                                      </p:cBhvr>
                                      <p:tavLst>
                                        <p:tav tm="0" fmla="#ppt_y-sin(pi*$)/81">
                                          <p:val>
                                            <p:fltVal val="0"/>
                                          </p:val>
                                        </p:tav>
                                        <p:tav tm="100000">
                                          <p:val>
                                            <p:fltVal val="1"/>
                                          </p:val>
                                        </p:tav>
                                      </p:tavLst>
                                    </p:anim>
                                    <p:animScale>
                                      <p:cBhvr>
                                        <p:cTn id="47" dur="26">
                                          <p:stCondLst>
                                            <p:cond delay="650"/>
                                          </p:stCondLst>
                                        </p:cTn>
                                        <p:tgtEl>
                                          <p:spTgt spid="15"/>
                                        </p:tgtEl>
                                      </p:cBhvr>
                                      <p:to x="100000" y="60000"/>
                                    </p:animScale>
                                    <p:animScale>
                                      <p:cBhvr>
                                        <p:cTn id="48" dur="166" decel="50000">
                                          <p:stCondLst>
                                            <p:cond delay="676"/>
                                          </p:stCondLst>
                                        </p:cTn>
                                        <p:tgtEl>
                                          <p:spTgt spid="15"/>
                                        </p:tgtEl>
                                      </p:cBhvr>
                                      <p:to x="100000" y="100000"/>
                                    </p:animScale>
                                    <p:animScale>
                                      <p:cBhvr>
                                        <p:cTn id="49" dur="26">
                                          <p:stCondLst>
                                            <p:cond delay="1312"/>
                                          </p:stCondLst>
                                        </p:cTn>
                                        <p:tgtEl>
                                          <p:spTgt spid="15"/>
                                        </p:tgtEl>
                                      </p:cBhvr>
                                      <p:to x="100000" y="80000"/>
                                    </p:animScale>
                                    <p:animScale>
                                      <p:cBhvr>
                                        <p:cTn id="50" dur="166" decel="50000">
                                          <p:stCondLst>
                                            <p:cond delay="1338"/>
                                          </p:stCondLst>
                                        </p:cTn>
                                        <p:tgtEl>
                                          <p:spTgt spid="15"/>
                                        </p:tgtEl>
                                      </p:cBhvr>
                                      <p:to x="100000" y="100000"/>
                                    </p:animScale>
                                    <p:animScale>
                                      <p:cBhvr>
                                        <p:cTn id="51" dur="26">
                                          <p:stCondLst>
                                            <p:cond delay="1642"/>
                                          </p:stCondLst>
                                        </p:cTn>
                                        <p:tgtEl>
                                          <p:spTgt spid="15"/>
                                        </p:tgtEl>
                                      </p:cBhvr>
                                      <p:to x="100000" y="90000"/>
                                    </p:animScale>
                                    <p:animScale>
                                      <p:cBhvr>
                                        <p:cTn id="52" dur="166" decel="50000">
                                          <p:stCondLst>
                                            <p:cond delay="1668"/>
                                          </p:stCondLst>
                                        </p:cTn>
                                        <p:tgtEl>
                                          <p:spTgt spid="15"/>
                                        </p:tgtEl>
                                      </p:cBhvr>
                                      <p:to x="100000" y="100000"/>
                                    </p:animScale>
                                    <p:animScale>
                                      <p:cBhvr>
                                        <p:cTn id="53" dur="26">
                                          <p:stCondLst>
                                            <p:cond delay="1808"/>
                                          </p:stCondLst>
                                        </p:cTn>
                                        <p:tgtEl>
                                          <p:spTgt spid="15"/>
                                        </p:tgtEl>
                                      </p:cBhvr>
                                      <p:to x="100000" y="95000"/>
                                    </p:animScale>
                                    <p:animScale>
                                      <p:cBhvr>
                                        <p:cTn id="54" dur="166" decel="50000">
                                          <p:stCondLst>
                                            <p:cond delay="1834"/>
                                          </p:stCondLst>
                                        </p:cTn>
                                        <p:tgtEl>
                                          <p:spTgt spid="15"/>
                                        </p:tgtEl>
                                      </p:cBhvr>
                                      <p:to x="100000" y="100000"/>
                                    </p:animScale>
                                  </p:childTnLst>
                                </p:cTn>
                              </p:par>
                              <p:par>
                                <p:cTn id="55" presetID="26" presetClass="entr" presetSubtype="0" fill="hold" grpId="0" nodeType="withEffect">
                                  <p:stCondLst>
                                    <p:cond delay="0"/>
                                  </p:stCondLst>
                                  <p:childTnLst>
                                    <p:set>
                                      <p:cBhvr>
                                        <p:cTn id="56" dur="1" fill="hold">
                                          <p:stCondLst>
                                            <p:cond delay="0"/>
                                          </p:stCondLst>
                                        </p:cTn>
                                        <p:tgtEl>
                                          <p:spTgt spid="13"/>
                                        </p:tgtEl>
                                        <p:attrNameLst>
                                          <p:attrName>style.visibility</p:attrName>
                                        </p:attrNameLst>
                                      </p:cBhvr>
                                      <p:to>
                                        <p:strVal val="visible"/>
                                      </p:to>
                                    </p:set>
                                    <p:animEffect transition="in" filter="wipe(down)">
                                      <p:cBhvr>
                                        <p:cTn id="57" dur="580">
                                          <p:stCondLst>
                                            <p:cond delay="0"/>
                                          </p:stCondLst>
                                        </p:cTn>
                                        <p:tgtEl>
                                          <p:spTgt spid="13"/>
                                        </p:tgtEl>
                                      </p:cBhvr>
                                    </p:animEffect>
                                    <p:anim calcmode="lin" valueType="num">
                                      <p:cBhvr>
                                        <p:cTn id="58"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id="59"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id="60"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id="61"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id="62"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id="63" dur="26">
                                          <p:stCondLst>
                                            <p:cond delay="650"/>
                                          </p:stCondLst>
                                        </p:cTn>
                                        <p:tgtEl>
                                          <p:spTgt spid="13"/>
                                        </p:tgtEl>
                                      </p:cBhvr>
                                      <p:to x="100000" y="60000"/>
                                    </p:animScale>
                                    <p:animScale>
                                      <p:cBhvr>
                                        <p:cTn id="64" dur="166" decel="50000">
                                          <p:stCondLst>
                                            <p:cond delay="676"/>
                                          </p:stCondLst>
                                        </p:cTn>
                                        <p:tgtEl>
                                          <p:spTgt spid="13"/>
                                        </p:tgtEl>
                                      </p:cBhvr>
                                      <p:to x="100000" y="100000"/>
                                    </p:animScale>
                                    <p:animScale>
                                      <p:cBhvr>
                                        <p:cTn id="65" dur="26">
                                          <p:stCondLst>
                                            <p:cond delay="1312"/>
                                          </p:stCondLst>
                                        </p:cTn>
                                        <p:tgtEl>
                                          <p:spTgt spid="13"/>
                                        </p:tgtEl>
                                      </p:cBhvr>
                                      <p:to x="100000" y="80000"/>
                                    </p:animScale>
                                    <p:animScale>
                                      <p:cBhvr>
                                        <p:cTn id="66" dur="166" decel="50000">
                                          <p:stCondLst>
                                            <p:cond delay="1338"/>
                                          </p:stCondLst>
                                        </p:cTn>
                                        <p:tgtEl>
                                          <p:spTgt spid="13"/>
                                        </p:tgtEl>
                                      </p:cBhvr>
                                      <p:to x="100000" y="100000"/>
                                    </p:animScale>
                                    <p:animScale>
                                      <p:cBhvr>
                                        <p:cTn id="67" dur="26">
                                          <p:stCondLst>
                                            <p:cond delay="1642"/>
                                          </p:stCondLst>
                                        </p:cTn>
                                        <p:tgtEl>
                                          <p:spTgt spid="13"/>
                                        </p:tgtEl>
                                      </p:cBhvr>
                                      <p:to x="100000" y="90000"/>
                                    </p:animScale>
                                    <p:animScale>
                                      <p:cBhvr>
                                        <p:cTn id="68" dur="166" decel="50000">
                                          <p:stCondLst>
                                            <p:cond delay="1668"/>
                                          </p:stCondLst>
                                        </p:cTn>
                                        <p:tgtEl>
                                          <p:spTgt spid="13"/>
                                        </p:tgtEl>
                                      </p:cBhvr>
                                      <p:to x="100000" y="100000"/>
                                    </p:animScale>
                                    <p:animScale>
                                      <p:cBhvr>
                                        <p:cTn id="69" dur="26">
                                          <p:stCondLst>
                                            <p:cond delay="1808"/>
                                          </p:stCondLst>
                                        </p:cTn>
                                        <p:tgtEl>
                                          <p:spTgt spid="13"/>
                                        </p:tgtEl>
                                      </p:cBhvr>
                                      <p:to x="100000" y="95000"/>
                                    </p:animScale>
                                    <p:animScale>
                                      <p:cBhvr>
                                        <p:cTn id="70" dur="166" decel="50000">
                                          <p:stCondLst>
                                            <p:cond delay="1834"/>
                                          </p:stCondLst>
                                        </p:cTn>
                                        <p:tgtEl>
                                          <p:spTgt spid="13"/>
                                        </p:tgtEl>
                                      </p:cBhvr>
                                      <p:to x="100000" y="100000"/>
                                    </p:animScale>
                                  </p:childTnLst>
                                </p:cTn>
                              </p:par>
                            </p:childTnLst>
                          </p:cTn>
                        </p:par>
                      </p:childTnLst>
                    </p:cTn>
                  </p:par>
                  <p:par>
                    <p:cTn id="71" fill="hold">
                      <p:stCondLst>
                        <p:cond delay="indefinite"/>
                      </p:stCondLst>
                      <p:childTnLst>
                        <p:par>
                          <p:cTn id="72" fill="hold">
                            <p:stCondLst>
                              <p:cond delay="0"/>
                            </p:stCondLst>
                            <p:childTnLst>
                              <p:par>
                                <p:cTn id="73" presetID="26" presetClass="entr" presetSubtype="0" fill="hold" grpId="0" nodeType="clickEffect">
                                  <p:stCondLst>
                                    <p:cond delay="0"/>
                                  </p:stCondLst>
                                  <p:childTnLst>
                                    <p:set>
                                      <p:cBhvr>
                                        <p:cTn id="74" dur="1" fill="hold">
                                          <p:stCondLst>
                                            <p:cond delay="0"/>
                                          </p:stCondLst>
                                        </p:cTn>
                                        <p:tgtEl>
                                          <p:spTgt spid="14"/>
                                        </p:tgtEl>
                                        <p:attrNameLst>
                                          <p:attrName>style.visibility</p:attrName>
                                        </p:attrNameLst>
                                      </p:cBhvr>
                                      <p:to>
                                        <p:strVal val="visible"/>
                                      </p:to>
                                    </p:set>
                                    <p:animEffect transition="in" filter="wipe(down)">
                                      <p:cBhvr>
                                        <p:cTn id="75" dur="580">
                                          <p:stCondLst>
                                            <p:cond delay="0"/>
                                          </p:stCondLst>
                                        </p:cTn>
                                        <p:tgtEl>
                                          <p:spTgt spid="14"/>
                                        </p:tgtEl>
                                      </p:cBhvr>
                                    </p:animEffect>
                                    <p:anim calcmode="lin" valueType="num">
                                      <p:cBhvr>
                                        <p:cTn id="76" dur="1822" tmFilter="0,0; 0.14,0.36; 0.43,0.73; 0.71,0.91; 1.0,1.0">
                                          <p:stCondLst>
                                            <p:cond delay="0"/>
                                          </p:stCondLst>
                                        </p:cTn>
                                        <p:tgtEl>
                                          <p:spTgt spid="14"/>
                                        </p:tgtEl>
                                        <p:attrNameLst>
                                          <p:attrName>ppt_x</p:attrName>
                                        </p:attrNameLst>
                                      </p:cBhvr>
                                      <p:tavLst>
                                        <p:tav tm="0">
                                          <p:val>
                                            <p:strVal val="#ppt_x-0.25"/>
                                          </p:val>
                                        </p:tav>
                                        <p:tav tm="100000">
                                          <p:val>
                                            <p:strVal val="#ppt_x"/>
                                          </p:val>
                                        </p:tav>
                                      </p:tavLst>
                                    </p:anim>
                                    <p:anim calcmode="lin" valueType="num">
                                      <p:cBhvr>
                                        <p:cTn id="77" dur="664" tmFilter="0.0,0.0; 0.25,0.07; 0.50,0.2; 0.75,0.467; 1.0,1.0">
                                          <p:stCondLst>
                                            <p:cond delay="0"/>
                                          </p:stCondLst>
                                        </p:cTn>
                                        <p:tgtEl>
                                          <p:spTgt spid="14"/>
                                        </p:tgtEl>
                                        <p:attrNameLst>
                                          <p:attrName>ppt_y</p:attrName>
                                        </p:attrNameLst>
                                      </p:cBhvr>
                                      <p:tavLst>
                                        <p:tav tm="0" fmla="#ppt_y-sin(pi*$)/3">
                                          <p:val>
                                            <p:fltVal val="0.5"/>
                                          </p:val>
                                        </p:tav>
                                        <p:tav tm="100000">
                                          <p:val>
                                            <p:fltVal val="1"/>
                                          </p:val>
                                        </p:tav>
                                      </p:tavLst>
                                    </p:anim>
                                    <p:anim calcmode="lin" valueType="num">
                                      <p:cBhvr>
                                        <p:cTn id="78" dur="664" tmFilter="0, 0; 0.125,0.2665; 0.25,0.4; 0.375,0.465; 0.5,0.5;  0.625,0.535; 0.75,0.6; 0.875,0.7335; 1,1">
                                          <p:stCondLst>
                                            <p:cond delay="664"/>
                                          </p:stCondLst>
                                        </p:cTn>
                                        <p:tgtEl>
                                          <p:spTgt spid="14"/>
                                        </p:tgtEl>
                                        <p:attrNameLst>
                                          <p:attrName>ppt_y</p:attrName>
                                        </p:attrNameLst>
                                      </p:cBhvr>
                                      <p:tavLst>
                                        <p:tav tm="0" fmla="#ppt_y-sin(pi*$)/9">
                                          <p:val>
                                            <p:fltVal val="0"/>
                                          </p:val>
                                        </p:tav>
                                        <p:tav tm="100000">
                                          <p:val>
                                            <p:fltVal val="1"/>
                                          </p:val>
                                        </p:tav>
                                      </p:tavLst>
                                    </p:anim>
                                    <p:anim calcmode="lin" valueType="num">
                                      <p:cBhvr>
                                        <p:cTn id="79" dur="332" tmFilter="0, 0; 0.125,0.2665; 0.25,0.4; 0.375,0.465; 0.5,0.5;  0.625,0.535; 0.75,0.6; 0.875,0.7335; 1,1">
                                          <p:stCondLst>
                                            <p:cond delay="1324"/>
                                          </p:stCondLst>
                                        </p:cTn>
                                        <p:tgtEl>
                                          <p:spTgt spid="14"/>
                                        </p:tgtEl>
                                        <p:attrNameLst>
                                          <p:attrName>ppt_y</p:attrName>
                                        </p:attrNameLst>
                                      </p:cBhvr>
                                      <p:tavLst>
                                        <p:tav tm="0" fmla="#ppt_y-sin(pi*$)/27">
                                          <p:val>
                                            <p:fltVal val="0"/>
                                          </p:val>
                                        </p:tav>
                                        <p:tav tm="100000">
                                          <p:val>
                                            <p:fltVal val="1"/>
                                          </p:val>
                                        </p:tav>
                                      </p:tavLst>
                                    </p:anim>
                                    <p:anim calcmode="lin" valueType="num">
                                      <p:cBhvr>
                                        <p:cTn id="80" dur="164" tmFilter="0, 0; 0.125,0.2665; 0.25,0.4; 0.375,0.465; 0.5,0.5;  0.625,0.535; 0.75,0.6; 0.875,0.7335; 1,1">
                                          <p:stCondLst>
                                            <p:cond delay="1656"/>
                                          </p:stCondLst>
                                        </p:cTn>
                                        <p:tgtEl>
                                          <p:spTgt spid="14"/>
                                        </p:tgtEl>
                                        <p:attrNameLst>
                                          <p:attrName>ppt_y</p:attrName>
                                        </p:attrNameLst>
                                      </p:cBhvr>
                                      <p:tavLst>
                                        <p:tav tm="0" fmla="#ppt_y-sin(pi*$)/81">
                                          <p:val>
                                            <p:fltVal val="0"/>
                                          </p:val>
                                        </p:tav>
                                        <p:tav tm="100000">
                                          <p:val>
                                            <p:fltVal val="1"/>
                                          </p:val>
                                        </p:tav>
                                      </p:tavLst>
                                    </p:anim>
                                    <p:animScale>
                                      <p:cBhvr>
                                        <p:cTn id="81" dur="26">
                                          <p:stCondLst>
                                            <p:cond delay="650"/>
                                          </p:stCondLst>
                                        </p:cTn>
                                        <p:tgtEl>
                                          <p:spTgt spid="14"/>
                                        </p:tgtEl>
                                      </p:cBhvr>
                                      <p:to x="100000" y="60000"/>
                                    </p:animScale>
                                    <p:animScale>
                                      <p:cBhvr>
                                        <p:cTn id="82" dur="166" decel="50000">
                                          <p:stCondLst>
                                            <p:cond delay="676"/>
                                          </p:stCondLst>
                                        </p:cTn>
                                        <p:tgtEl>
                                          <p:spTgt spid="14"/>
                                        </p:tgtEl>
                                      </p:cBhvr>
                                      <p:to x="100000" y="100000"/>
                                    </p:animScale>
                                    <p:animScale>
                                      <p:cBhvr>
                                        <p:cTn id="83" dur="26">
                                          <p:stCondLst>
                                            <p:cond delay="1312"/>
                                          </p:stCondLst>
                                        </p:cTn>
                                        <p:tgtEl>
                                          <p:spTgt spid="14"/>
                                        </p:tgtEl>
                                      </p:cBhvr>
                                      <p:to x="100000" y="80000"/>
                                    </p:animScale>
                                    <p:animScale>
                                      <p:cBhvr>
                                        <p:cTn id="84" dur="166" decel="50000">
                                          <p:stCondLst>
                                            <p:cond delay="1338"/>
                                          </p:stCondLst>
                                        </p:cTn>
                                        <p:tgtEl>
                                          <p:spTgt spid="14"/>
                                        </p:tgtEl>
                                      </p:cBhvr>
                                      <p:to x="100000" y="100000"/>
                                    </p:animScale>
                                    <p:animScale>
                                      <p:cBhvr>
                                        <p:cTn id="85" dur="26">
                                          <p:stCondLst>
                                            <p:cond delay="1642"/>
                                          </p:stCondLst>
                                        </p:cTn>
                                        <p:tgtEl>
                                          <p:spTgt spid="14"/>
                                        </p:tgtEl>
                                      </p:cBhvr>
                                      <p:to x="100000" y="90000"/>
                                    </p:animScale>
                                    <p:animScale>
                                      <p:cBhvr>
                                        <p:cTn id="86" dur="166" decel="50000">
                                          <p:stCondLst>
                                            <p:cond delay="1668"/>
                                          </p:stCondLst>
                                        </p:cTn>
                                        <p:tgtEl>
                                          <p:spTgt spid="14"/>
                                        </p:tgtEl>
                                      </p:cBhvr>
                                      <p:to x="100000" y="100000"/>
                                    </p:animScale>
                                    <p:animScale>
                                      <p:cBhvr>
                                        <p:cTn id="87" dur="26">
                                          <p:stCondLst>
                                            <p:cond delay="1808"/>
                                          </p:stCondLst>
                                        </p:cTn>
                                        <p:tgtEl>
                                          <p:spTgt spid="14"/>
                                        </p:tgtEl>
                                      </p:cBhvr>
                                      <p:to x="100000" y="95000"/>
                                    </p:animScale>
                                    <p:animScale>
                                      <p:cBhvr>
                                        <p:cTn id="88" dur="166" decel="50000">
                                          <p:stCondLst>
                                            <p:cond delay="1834"/>
                                          </p:stCondLst>
                                        </p:cTn>
                                        <p:tgtEl>
                                          <p:spTgt spid="14"/>
                                        </p:tgtEl>
                                      </p:cBhvr>
                                      <p:to x="100000" y="100000"/>
                                    </p:animScale>
                                  </p:childTnLst>
                                </p:cTn>
                              </p:par>
                              <p:par>
                                <p:cTn id="89" presetID="26" presetClass="entr" presetSubtype="0" fill="hold" grpId="0" nodeType="withEffect">
                                  <p:stCondLst>
                                    <p:cond delay="0"/>
                                  </p:stCondLst>
                                  <p:childTnLst>
                                    <p:set>
                                      <p:cBhvr>
                                        <p:cTn id="90" dur="1" fill="hold">
                                          <p:stCondLst>
                                            <p:cond delay="0"/>
                                          </p:stCondLst>
                                        </p:cTn>
                                        <p:tgtEl>
                                          <p:spTgt spid="7"/>
                                        </p:tgtEl>
                                        <p:attrNameLst>
                                          <p:attrName>style.visibility</p:attrName>
                                        </p:attrNameLst>
                                      </p:cBhvr>
                                      <p:to>
                                        <p:strVal val="visible"/>
                                      </p:to>
                                    </p:set>
                                    <p:animEffect transition="in" filter="wipe(down)">
                                      <p:cBhvr>
                                        <p:cTn id="91" dur="580">
                                          <p:stCondLst>
                                            <p:cond delay="0"/>
                                          </p:stCondLst>
                                        </p:cTn>
                                        <p:tgtEl>
                                          <p:spTgt spid="7"/>
                                        </p:tgtEl>
                                      </p:cBhvr>
                                    </p:animEffect>
                                    <p:anim calcmode="lin" valueType="num">
                                      <p:cBhvr>
                                        <p:cTn id="92"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93"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94"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95"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96"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97" dur="26">
                                          <p:stCondLst>
                                            <p:cond delay="650"/>
                                          </p:stCondLst>
                                        </p:cTn>
                                        <p:tgtEl>
                                          <p:spTgt spid="7"/>
                                        </p:tgtEl>
                                      </p:cBhvr>
                                      <p:to x="100000" y="60000"/>
                                    </p:animScale>
                                    <p:animScale>
                                      <p:cBhvr>
                                        <p:cTn id="98" dur="166" decel="50000">
                                          <p:stCondLst>
                                            <p:cond delay="676"/>
                                          </p:stCondLst>
                                        </p:cTn>
                                        <p:tgtEl>
                                          <p:spTgt spid="7"/>
                                        </p:tgtEl>
                                      </p:cBhvr>
                                      <p:to x="100000" y="100000"/>
                                    </p:animScale>
                                    <p:animScale>
                                      <p:cBhvr>
                                        <p:cTn id="99" dur="26">
                                          <p:stCondLst>
                                            <p:cond delay="1312"/>
                                          </p:stCondLst>
                                        </p:cTn>
                                        <p:tgtEl>
                                          <p:spTgt spid="7"/>
                                        </p:tgtEl>
                                      </p:cBhvr>
                                      <p:to x="100000" y="80000"/>
                                    </p:animScale>
                                    <p:animScale>
                                      <p:cBhvr>
                                        <p:cTn id="100" dur="166" decel="50000">
                                          <p:stCondLst>
                                            <p:cond delay="1338"/>
                                          </p:stCondLst>
                                        </p:cTn>
                                        <p:tgtEl>
                                          <p:spTgt spid="7"/>
                                        </p:tgtEl>
                                      </p:cBhvr>
                                      <p:to x="100000" y="100000"/>
                                    </p:animScale>
                                    <p:animScale>
                                      <p:cBhvr>
                                        <p:cTn id="101" dur="26">
                                          <p:stCondLst>
                                            <p:cond delay="1642"/>
                                          </p:stCondLst>
                                        </p:cTn>
                                        <p:tgtEl>
                                          <p:spTgt spid="7"/>
                                        </p:tgtEl>
                                      </p:cBhvr>
                                      <p:to x="100000" y="90000"/>
                                    </p:animScale>
                                    <p:animScale>
                                      <p:cBhvr>
                                        <p:cTn id="102" dur="166" decel="50000">
                                          <p:stCondLst>
                                            <p:cond delay="1668"/>
                                          </p:stCondLst>
                                        </p:cTn>
                                        <p:tgtEl>
                                          <p:spTgt spid="7"/>
                                        </p:tgtEl>
                                      </p:cBhvr>
                                      <p:to x="100000" y="100000"/>
                                    </p:animScale>
                                    <p:animScale>
                                      <p:cBhvr>
                                        <p:cTn id="103" dur="26">
                                          <p:stCondLst>
                                            <p:cond delay="1808"/>
                                          </p:stCondLst>
                                        </p:cTn>
                                        <p:tgtEl>
                                          <p:spTgt spid="7"/>
                                        </p:tgtEl>
                                      </p:cBhvr>
                                      <p:to x="100000" y="95000"/>
                                    </p:animScale>
                                    <p:animScale>
                                      <p:cBhvr>
                                        <p:cTn id="104" dur="166" decel="50000">
                                          <p:stCondLst>
                                            <p:cond delay="1834"/>
                                          </p:stCondLst>
                                        </p:cTn>
                                        <p:tgtEl>
                                          <p:spTgt spid="7"/>
                                        </p:tgtEl>
                                      </p:cBhvr>
                                      <p:to x="100000" y="100000"/>
                                    </p:animScale>
                                  </p:childTnLst>
                                </p:cTn>
                              </p:par>
                              <p:par>
                                <p:cTn id="105" presetID="26" presetClass="entr" presetSubtype="0" fill="hold" grpId="0" nodeType="withEffect">
                                  <p:stCondLst>
                                    <p:cond delay="0"/>
                                  </p:stCondLst>
                                  <p:childTnLst>
                                    <p:set>
                                      <p:cBhvr>
                                        <p:cTn id="106" dur="1" fill="hold">
                                          <p:stCondLst>
                                            <p:cond delay="0"/>
                                          </p:stCondLst>
                                        </p:cTn>
                                        <p:tgtEl>
                                          <p:spTgt spid="17"/>
                                        </p:tgtEl>
                                        <p:attrNameLst>
                                          <p:attrName>style.visibility</p:attrName>
                                        </p:attrNameLst>
                                      </p:cBhvr>
                                      <p:to>
                                        <p:strVal val="visible"/>
                                      </p:to>
                                    </p:set>
                                    <p:animEffect transition="in" filter="wipe(down)">
                                      <p:cBhvr>
                                        <p:cTn id="107" dur="580">
                                          <p:stCondLst>
                                            <p:cond delay="0"/>
                                          </p:stCondLst>
                                        </p:cTn>
                                        <p:tgtEl>
                                          <p:spTgt spid="17"/>
                                        </p:tgtEl>
                                      </p:cBhvr>
                                    </p:animEffect>
                                    <p:anim calcmode="lin" valueType="num">
                                      <p:cBhvr>
                                        <p:cTn id="108" dur="1822" tmFilter="0,0; 0.14,0.36; 0.43,0.73; 0.71,0.91; 1.0,1.0">
                                          <p:stCondLst>
                                            <p:cond delay="0"/>
                                          </p:stCondLst>
                                        </p:cTn>
                                        <p:tgtEl>
                                          <p:spTgt spid="17"/>
                                        </p:tgtEl>
                                        <p:attrNameLst>
                                          <p:attrName>ppt_x</p:attrName>
                                        </p:attrNameLst>
                                      </p:cBhvr>
                                      <p:tavLst>
                                        <p:tav tm="0">
                                          <p:val>
                                            <p:strVal val="#ppt_x-0.25"/>
                                          </p:val>
                                        </p:tav>
                                        <p:tav tm="100000">
                                          <p:val>
                                            <p:strVal val="#ppt_x"/>
                                          </p:val>
                                        </p:tav>
                                      </p:tavLst>
                                    </p:anim>
                                    <p:anim calcmode="lin" valueType="num">
                                      <p:cBhvr>
                                        <p:cTn id="109" dur="664" tmFilter="0.0,0.0; 0.25,0.07; 0.50,0.2; 0.75,0.467; 1.0,1.0">
                                          <p:stCondLst>
                                            <p:cond delay="0"/>
                                          </p:stCondLst>
                                        </p:cTn>
                                        <p:tgtEl>
                                          <p:spTgt spid="17"/>
                                        </p:tgtEl>
                                        <p:attrNameLst>
                                          <p:attrName>ppt_y</p:attrName>
                                        </p:attrNameLst>
                                      </p:cBhvr>
                                      <p:tavLst>
                                        <p:tav tm="0" fmla="#ppt_y-sin(pi*$)/3">
                                          <p:val>
                                            <p:fltVal val="0.5"/>
                                          </p:val>
                                        </p:tav>
                                        <p:tav tm="100000">
                                          <p:val>
                                            <p:fltVal val="1"/>
                                          </p:val>
                                        </p:tav>
                                      </p:tavLst>
                                    </p:anim>
                                    <p:anim calcmode="lin" valueType="num">
                                      <p:cBhvr>
                                        <p:cTn id="110" dur="664" tmFilter="0, 0; 0.125,0.2665; 0.25,0.4; 0.375,0.465; 0.5,0.5;  0.625,0.535; 0.75,0.6; 0.875,0.7335; 1,1">
                                          <p:stCondLst>
                                            <p:cond delay="664"/>
                                          </p:stCondLst>
                                        </p:cTn>
                                        <p:tgtEl>
                                          <p:spTgt spid="17"/>
                                        </p:tgtEl>
                                        <p:attrNameLst>
                                          <p:attrName>ppt_y</p:attrName>
                                        </p:attrNameLst>
                                      </p:cBhvr>
                                      <p:tavLst>
                                        <p:tav tm="0" fmla="#ppt_y-sin(pi*$)/9">
                                          <p:val>
                                            <p:fltVal val="0"/>
                                          </p:val>
                                        </p:tav>
                                        <p:tav tm="100000">
                                          <p:val>
                                            <p:fltVal val="1"/>
                                          </p:val>
                                        </p:tav>
                                      </p:tavLst>
                                    </p:anim>
                                    <p:anim calcmode="lin" valueType="num">
                                      <p:cBhvr>
                                        <p:cTn id="111" dur="332" tmFilter="0, 0; 0.125,0.2665; 0.25,0.4; 0.375,0.465; 0.5,0.5;  0.625,0.535; 0.75,0.6; 0.875,0.7335; 1,1">
                                          <p:stCondLst>
                                            <p:cond delay="1324"/>
                                          </p:stCondLst>
                                        </p:cTn>
                                        <p:tgtEl>
                                          <p:spTgt spid="17"/>
                                        </p:tgtEl>
                                        <p:attrNameLst>
                                          <p:attrName>ppt_y</p:attrName>
                                        </p:attrNameLst>
                                      </p:cBhvr>
                                      <p:tavLst>
                                        <p:tav tm="0" fmla="#ppt_y-sin(pi*$)/27">
                                          <p:val>
                                            <p:fltVal val="0"/>
                                          </p:val>
                                        </p:tav>
                                        <p:tav tm="100000">
                                          <p:val>
                                            <p:fltVal val="1"/>
                                          </p:val>
                                        </p:tav>
                                      </p:tavLst>
                                    </p:anim>
                                    <p:anim calcmode="lin" valueType="num">
                                      <p:cBhvr>
                                        <p:cTn id="112" dur="164" tmFilter="0, 0; 0.125,0.2665; 0.25,0.4; 0.375,0.465; 0.5,0.5;  0.625,0.535; 0.75,0.6; 0.875,0.7335; 1,1">
                                          <p:stCondLst>
                                            <p:cond delay="1656"/>
                                          </p:stCondLst>
                                        </p:cTn>
                                        <p:tgtEl>
                                          <p:spTgt spid="17"/>
                                        </p:tgtEl>
                                        <p:attrNameLst>
                                          <p:attrName>ppt_y</p:attrName>
                                        </p:attrNameLst>
                                      </p:cBhvr>
                                      <p:tavLst>
                                        <p:tav tm="0" fmla="#ppt_y-sin(pi*$)/81">
                                          <p:val>
                                            <p:fltVal val="0"/>
                                          </p:val>
                                        </p:tav>
                                        <p:tav tm="100000">
                                          <p:val>
                                            <p:fltVal val="1"/>
                                          </p:val>
                                        </p:tav>
                                      </p:tavLst>
                                    </p:anim>
                                    <p:animScale>
                                      <p:cBhvr>
                                        <p:cTn id="113" dur="26">
                                          <p:stCondLst>
                                            <p:cond delay="650"/>
                                          </p:stCondLst>
                                        </p:cTn>
                                        <p:tgtEl>
                                          <p:spTgt spid="17"/>
                                        </p:tgtEl>
                                      </p:cBhvr>
                                      <p:to x="100000" y="60000"/>
                                    </p:animScale>
                                    <p:animScale>
                                      <p:cBhvr>
                                        <p:cTn id="114" dur="166" decel="50000">
                                          <p:stCondLst>
                                            <p:cond delay="676"/>
                                          </p:stCondLst>
                                        </p:cTn>
                                        <p:tgtEl>
                                          <p:spTgt spid="17"/>
                                        </p:tgtEl>
                                      </p:cBhvr>
                                      <p:to x="100000" y="100000"/>
                                    </p:animScale>
                                    <p:animScale>
                                      <p:cBhvr>
                                        <p:cTn id="115" dur="26">
                                          <p:stCondLst>
                                            <p:cond delay="1312"/>
                                          </p:stCondLst>
                                        </p:cTn>
                                        <p:tgtEl>
                                          <p:spTgt spid="17"/>
                                        </p:tgtEl>
                                      </p:cBhvr>
                                      <p:to x="100000" y="80000"/>
                                    </p:animScale>
                                    <p:animScale>
                                      <p:cBhvr>
                                        <p:cTn id="116" dur="166" decel="50000">
                                          <p:stCondLst>
                                            <p:cond delay="1338"/>
                                          </p:stCondLst>
                                        </p:cTn>
                                        <p:tgtEl>
                                          <p:spTgt spid="17"/>
                                        </p:tgtEl>
                                      </p:cBhvr>
                                      <p:to x="100000" y="100000"/>
                                    </p:animScale>
                                    <p:animScale>
                                      <p:cBhvr>
                                        <p:cTn id="117" dur="26">
                                          <p:stCondLst>
                                            <p:cond delay="1642"/>
                                          </p:stCondLst>
                                        </p:cTn>
                                        <p:tgtEl>
                                          <p:spTgt spid="17"/>
                                        </p:tgtEl>
                                      </p:cBhvr>
                                      <p:to x="100000" y="90000"/>
                                    </p:animScale>
                                    <p:animScale>
                                      <p:cBhvr>
                                        <p:cTn id="118" dur="166" decel="50000">
                                          <p:stCondLst>
                                            <p:cond delay="1668"/>
                                          </p:stCondLst>
                                        </p:cTn>
                                        <p:tgtEl>
                                          <p:spTgt spid="17"/>
                                        </p:tgtEl>
                                      </p:cBhvr>
                                      <p:to x="100000" y="100000"/>
                                    </p:animScale>
                                    <p:animScale>
                                      <p:cBhvr>
                                        <p:cTn id="119" dur="26">
                                          <p:stCondLst>
                                            <p:cond delay="1808"/>
                                          </p:stCondLst>
                                        </p:cTn>
                                        <p:tgtEl>
                                          <p:spTgt spid="17"/>
                                        </p:tgtEl>
                                      </p:cBhvr>
                                      <p:to x="100000" y="95000"/>
                                    </p:animScale>
                                    <p:animScale>
                                      <p:cBhvr>
                                        <p:cTn id="120" dur="166" decel="50000">
                                          <p:stCondLst>
                                            <p:cond delay="1834"/>
                                          </p:stCondLst>
                                        </p:cTn>
                                        <p:tgtEl>
                                          <p:spTgt spid="17"/>
                                        </p:tgtEl>
                                      </p:cBhvr>
                                      <p:to x="100000" y="100000"/>
                                    </p:animScale>
                                  </p:childTnLst>
                                </p:cTn>
                              </p:par>
                              <p:par>
                                <p:cTn id="121" presetID="26" presetClass="entr" presetSubtype="0" fill="hold" grpId="0" nodeType="withEffect">
                                  <p:stCondLst>
                                    <p:cond delay="0"/>
                                  </p:stCondLst>
                                  <p:childTnLst>
                                    <p:set>
                                      <p:cBhvr>
                                        <p:cTn id="122" dur="1" fill="hold">
                                          <p:stCondLst>
                                            <p:cond delay="0"/>
                                          </p:stCondLst>
                                        </p:cTn>
                                        <p:tgtEl>
                                          <p:spTgt spid="16"/>
                                        </p:tgtEl>
                                        <p:attrNameLst>
                                          <p:attrName>style.visibility</p:attrName>
                                        </p:attrNameLst>
                                      </p:cBhvr>
                                      <p:to>
                                        <p:strVal val="visible"/>
                                      </p:to>
                                    </p:set>
                                    <p:animEffect transition="in" filter="wipe(down)">
                                      <p:cBhvr>
                                        <p:cTn id="123" dur="580">
                                          <p:stCondLst>
                                            <p:cond delay="0"/>
                                          </p:stCondLst>
                                        </p:cTn>
                                        <p:tgtEl>
                                          <p:spTgt spid="16"/>
                                        </p:tgtEl>
                                      </p:cBhvr>
                                    </p:animEffect>
                                    <p:anim calcmode="lin" valueType="num">
                                      <p:cBhvr>
                                        <p:cTn id="124" dur="1822" tmFilter="0,0; 0.14,0.36; 0.43,0.73; 0.71,0.91; 1.0,1.0">
                                          <p:stCondLst>
                                            <p:cond delay="0"/>
                                          </p:stCondLst>
                                        </p:cTn>
                                        <p:tgtEl>
                                          <p:spTgt spid="16"/>
                                        </p:tgtEl>
                                        <p:attrNameLst>
                                          <p:attrName>ppt_x</p:attrName>
                                        </p:attrNameLst>
                                      </p:cBhvr>
                                      <p:tavLst>
                                        <p:tav tm="0">
                                          <p:val>
                                            <p:strVal val="#ppt_x-0.25"/>
                                          </p:val>
                                        </p:tav>
                                        <p:tav tm="100000">
                                          <p:val>
                                            <p:strVal val="#ppt_x"/>
                                          </p:val>
                                        </p:tav>
                                      </p:tavLst>
                                    </p:anim>
                                    <p:anim calcmode="lin" valueType="num">
                                      <p:cBhvr>
                                        <p:cTn id="125" dur="664" tmFilter="0.0,0.0; 0.25,0.07; 0.50,0.2; 0.75,0.467; 1.0,1.0">
                                          <p:stCondLst>
                                            <p:cond delay="0"/>
                                          </p:stCondLst>
                                        </p:cTn>
                                        <p:tgtEl>
                                          <p:spTgt spid="16"/>
                                        </p:tgtEl>
                                        <p:attrNameLst>
                                          <p:attrName>ppt_y</p:attrName>
                                        </p:attrNameLst>
                                      </p:cBhvr>
                                      <p:tavLst>
                                        <p:tav tm="0" fmla="#ppt_y-sin(pi*$)/3">
                                          <p:val>
                                            <p:fltVal val="0.5"/>
                                          </p:val>
                                        </p:tav>
                                        <p:tav tm="100000">
                                          <p:val>
                                            <p:fltVal val="1"/>
                                          </p:val>
                                        </p:tav>
                                      </p:tavLst>
                                    </p:anim>
                                    <p:anim calcmode="lin" valueType="num">
                                      <p:cBhvr>
                                        <p:cTn id="126" dur="664" tmFilter="0, 0; 0.125,0.2665; 0.25,0.4; 0.375,0.465; 0.5,0.5;  0.625,0.535; 0.75,0.6; 0.875,0.7335; 1,1">
                                          <p:stCondLst>
                                            <p:cond delay="664"/>
                                          </p:stCondLst>
                                        </p:cTn>
                                        <p:tgtEl>
                                          <p:spTgt spid="16"/>
                                        </p:tgtEl>
                                        <p:attrNameLst>
                                          <p:attrName>ppt_y</p:attrName>
                                        </p:attrNameLst>
                                      </p:cBhvr>
                                      <p:tavLst>
                                        <p:tav tm="0" fmla="#ppt_y-sin(pi*$)/9">
                                          <p:val>
                                            <p:fltVal val="0"/>
                                          </p:val>
                                        </p:tav>
                                        <p:tav tm="100000">
                                          <p:val>
                                            <p:fltVal val="1"/>
                                          </p:val>
                                        </p:tav>
                                      </p:tavLst>
                                    </p:anim>
                                    <p:anim calcmode="lin" valueType="num">
                                      <p:cBhvr>
                                        <p:cTn id="127" dur="332" tmFilter="0, 0; 0.125,0.2665; 0.25,0.4; 0.375,0.465; 0.5,0.5;  0.625,0.535; 0.75,0.6; 0.875,0.7335; 1,1">
                                          <p:stCondLst>
                                            <p:cond delay="1324"/>
                                          </p:stCondLst>
                                        </p:cTn>
                                        <p:tgtEl>
                                          <p:spTgt spid="16"/>
                                        </p:tgtEl>
                                        <p:attrNameLst>
                                          <p:attrName>ppt_y</p:attrName>
                                        </p:attrNameLst>
                                      </p:cBhvr>
                                      <p:tavLst>
                                        <p:tav tm="0" fmla="#ppt_y-sin(pi*$)/27">
                                          <p:val>
                                            <p:fltVal val="0"/>
                                          </p:val>
                                        </p:tav>
                                        <p:tav tm="100000">
                                          <p:val>
                                            <p:fltVal val="1"/>
                                          </p:val>
                                        </p:tav>
                                      </p:tavLst>
                                    </p:anim>
                                    <p:anim calcmode="lin" valueType="num">
                                      <p:cBhvr>
                                        <p:cTn id="128" dur="164" tmFilter="0, 0; 0.125,0.2665; 0.25,0.4; 0.375,0.465; 0.5,0.5;  0.625,0.535; 0.75,0.6; 0.875,0.7335; 1,1">
                                          <p:stCondLst>
                                            <p:cond delay="1656"/>
                                          </p:stCondLst>
                                        </p:cTn>
                                        <p:tgtEl>
                                          <p:spTgt spid="16"/>
                                        </p:tgtEl>
                                        <p:attrNameLst>
                                          <p:attrName>ppt_y</p:attrName>
                                        </p:attrNameLst>
                                      </p:cBhvr>
                                      <p:tavLst>
                                        <p:tav tm="0" fmla="#ppt_y-sin(pi*$)/81">
                                          <p:val>
                                            <p:fltVal val="0"/>
                                          </p:val>
                                        </p:tav>
                                        <p:tav tm="100000">
                                          <p:val>
                                            <p:fltVal val="1"/>
                                          </p:val>
                                        </p:tav>
                                      </p:tavLst>
                                    </p:anim>
                                    <p:animScale>
                                      <p:cBhvr>
                                        <p:cTn id="129" dur="26">
                                          <p:stCondLst>
                                            <p:cond delay="650"/>
                                          </p:stCondLst>
                                        </p:cTn>
                                        <p:tgtEl>
                                          <p:spTgt spid="16"/>
                                        </p:tgtEl>
                                      </p:cBhvr>
                                      <p:to x="100000" y="60000"/>
                                    </p:animScale>
                                    <p:animScale>
                                      <p:cBhvr>
                                        <p:cTn id="130" dur="166" decel="50000">
                                          <p:stCondLst>
                                            <p:cond delay="676"/>
                                          </p:stCondLst>
                                        </p:cTn>
                                        <p:tgtEl>
                                          <p:spTgt spid="16"/>
                                        </p:tgtEl>
                                      </p:cBhvr>
                                      <p:to x="100000" y="100000"/>
                                    </p:animScale>
                                    <p:animScale>
                                      <p:cBhvr>
                                        <p:cTn id="131" dur="26">
                                          <p:stCondLst>
                                            <p:cond delay="1312"/>
                                          </p:stCondLst>
                                        </p:cTn>
                                        <p:tgtEl>
                                          <p:spTgt spid="16"/>
                                        </p:tgtEl>
                                      </p:cBhvr>
                                      <p:to x="100000" y="80000"/>
                                    </p:animScale>
                                    <p:animScale>
                                      <p:cBhvr>
                                        <p:cTn id="132" dur="166" decel="50000">
                                          <p:stCondLst>
                                            <p:cond delay="1338"/>
                                          </p:stCondLst>
                                        </p:cTn>
                                        <p:tgtEl>
                                          <p:spTgt spid="16"/>
                                        </p:tgtEl>
                                      </p:cBhvr>
                                      <p:to x="100000" y="100000"/>
                                    </p:animScale>
                                    <p:animScale>
                                      <p:cBhvr>
                                        <p:cTn id="133" dur="26">
                                          <p:stCondLst>
                                            <p:cond delay="1642"/>
                                          </p:stCondLst>
                                        </p:cTn>
                                        <p:tgtEl>
                                          <p:spTgt spid="16"/>
                                        </p:tgtEl>
                                      </p:cBhvr>
                                      <p:to x="100000" y="90000"/>
                                    </p:animScale>
                                    <p:animScale>
                                      <p:cBhvr>
                                        <p:cTn id="134" dur="166" decel="50000">
                                          <p:stCondLst>
                                            <p:cond delay="1668"/>
                                          </p:stCondLst>
                                        </p:cTn>
                                        <p:tgtEl>
                                          <p:spTgt spid="16"/>
                                        </p:tgtEl>
                                      </p:cBhvr>
                                      <p:to x="100000" y="100000"/>
                                    </p:animScale>
                                    <p:animScale>
                                      <p:cBhvr>
                                        <p:cTn id="135" dur="26">
                                          <p:stCondLst>
                                            <p:cond delay="1808"/>
                                          </p:stCondLst>
                                        </p:cTn>
                                        <p:tgtEl>
                                          <p:spTgt spid="16"/>
                                        </p:tgtEl>
                                      </p:cBhvr>
                                      <p:to x="100000" y="95000"/>
                                    </p:animScale>
                                    <p:animScale>
                                      <p:cBhvr>
                                        <p:cTn id="136" dur="166" decel="50000">
                                          <p:stCondLst>
                                            <p:cond delay="1834"/>
                                          </p:stCondLst>
                                        </p:cTn>
                                        <p:tgtEl>
                                          <p:spTgt spid="1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animBg="1"/>
      <p:bldP spid="11" grpId="0" animBg="1"/>
      <p:bldP spid="13" grpId="0" animBg="1"/>
      <p:bldP spid="14" grpId="0" animBg="1"/>
      <p:bldP spid="15" grpId="0" animBg="1"/>
      <p:bldP spid="16" grpId="0" animBg="1"/>
      <p:bldP spid="17" grpId="0" animBg="1"/>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عنصر نائب لرقم الشريحة 3"/>
          <p:cNvSpPr>
            <a:spLocks noGrp="1"/>
          </p:cNvSpPr>
          <p:nvPr>
            <p:ph type="sldNum" sz="quarter" idx="4294967295"/>
          </p:nvPr>
        </p:nvSpPr>
        <p:spPr bwMode="auto">
          <a:xfrm>
            <a:off x="2324100" y="6149975"/>
            <a:ext cx="527050" cy="33655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a:spcBef>
                <a:spcPct val="20000"/>
              </a:spcBef>
              <a:buFont typeface="Arial" panose="020B0604020202020204" pitchFamily="34" charset="0"/>
              <a:buChar char="•"/>
              <a:defRPr sz="2954">
                <a:solidFill>
                  <a:schemeClr val="tx1"/>
                </a:solidFill>
                <a:latin typeface="Calibri" panose="020F0502020204030204" pitchFamily="34" charset="0"/>
                <a:cs typeface="Arial" panose="020B0604020202020204" pitchFamily="34" charset="0"/>
              </a:defRPr>
            </a:lvl1pPr>
            <a:lvl2pPr marL="685817" indent="-263776" algn="r">
              <a:spcBef>
                <a:spcPct val="20000"/>
              </a:spcBef>
              <a:buFont typeface="Arial" panose="020B0604020202020204" pitchFamily="34" charset="0"/>
              <a:buChar char="–"/>
              <a:defRPr sz="2585">
                <a:solidFill>
                  <a:schemeClr val="tx1"/>
                </a:solidFill>
                <a:latin typeface="Calibri" panose="020F0502020204030204" pitchFamily="34" charset="0"/>
                <a:cs typeface="Arial" panose="020B0604020202020204" pitchFamily="34" charset="0"/>
              </a:defRPr>
            </a:lvl2pPr>
            <a:lvl3pPr marL="1055103" indent="-211021" algn="r">
              <a:spcBef>
                <a:spcPct val="20000"/>
              </a:spcBef>
              <a:buFont typeface="Arial" panose="020B0604020202020204" pitchFamily="34" charset="0"/>
              <a:buChar char="•"/>
              <a:defRPr sz="2215">
                <a:solidFill>
                  <a:schemeClr val="tx1"/>
                </a:solidFill>
                <a:latin typeface="Calibri" panose="020F0502020204030204" pitchFamily="34" charset="0"/>
                <a:cs typeface="Arial" panose="020B0604020202020204" pitchFamily="34" charset="0"/>
              </a:defRPr>
            </a:lvl3pPr>
            <a:lvl4pPr marL="1477145" indent="-211021" algn="r">
              <a:spcBef>
                <a:spcPct val="20000"/>
              </a:spcBef>
              <a:buFont typeface="Arial" panose="020B0604020202020204" pitchFamily="34" charset="0"/>
              <a:buChar char="–"/>
              <a:defRPr sz="1846">
                <a:solidFill>
                  <a:schemeClr val="tx1"/>
                </a:solidFill>
                <a:latin typeface="Calibri" panose="020F0502020204030204" pitchFamily="34" charset="0"/>
                <a:cs typeface="Arial" panose="020B0604020202020204" pitchFamily="34" charset="0"/>
              </a:defRPr>
            </a:lvl4pPr>
            <a:lvl5pPr marL="1899186" indent="-211021" algn="r">
              <a:spcBef>
                <a:spcPct val="20000"/>
              </a:spcBef>
              <a:buFont typeface="Arial" panose="020B0604020202020204" pitchFamily="34" charset="0"/>
              <a:buChar char="»"/>
              <a:defRPr sz="1846">
                <a:solidFill>
                  <a:schemeClr val="tx1"/>
                </a:solidFill>
                <a:latin typeface="Calibri" panose="020F0502020204030204" pitchFamily="34" charset="0"/>
                <a:cs typeface="Arial" panose="020B0604020202020204" pitchFamily="34" charset="0"/>
              </a:defRPr>
            </a:lvl5pPr>
            <a:lvl6pPr marL="2321227" indent="-211021" rtl="0" eaLnBrk="0" fontAlgn="base" hangingPunct="0">
              <a:spcBef>
                <a:spcPct val="20000"/>
              </a:spcBef>
              <a:spcAft>
                <a:spcPct val="0"/>
              </a:spcAft>
              <a:buFont typeface="Arial" panose="020B0604020202020204" pitchFamily="34" charset="0"/>
              <a:buChar char="»"/>
              <a:defRPr sz="1846">
                <a:solidFill>
                  <a:schemeClr val="tx1"/>
                </a:solidFill>
                <a:latin typeface="Calibri" panose="020F0502020204030204" pitchFamily="34" charset="0"/>
                <a:cs typeface="Arial" panose="020B0604020202020204" pitchFamily="34" charset="0"/>
              </a:defRPr>
            </a:lvl6pPr>
            <a:lvl7pPr marL="2743269" indent="-211021" rtl="0" eaLnBrk="0" fontAlgn="base" hangingPunct="0">
              <a:spcBef>
                <a:spcPct val="20000"/>
              </a:spcBef>
              <a:spcAft>
                <a:spcPct val="0"/>
              </a:spcAft>
              <a:buFont typeface="Arial" panose="020B0604020202020204" pitchFamily="34" charset="0"/>
              <a:buChar char="»"/>
              <a:defRPr sz="1846">
                <a:solidFill>
                  <a:schemeClr val="tx1"/>
                </a:solidFill>
                <a:latin typeface="Calibri" panose="020F0502020204030204" pitchFamily="34" charset="0"/>
                <a:cs typeface="Arial" panose="020B0604020202020204" pitchFamily="34" charset="0"/>
              </a:defRPr>
            </a:lvl7pPr>
            <a:lvl8pPr marL="3165310" indent="-211021" rtl="0" eaLnBrk="0" fontAlgn="base" hangingPunct="0">
              <a:spcBef>
                <a:spcPct val="20000"/>
              </a:spcBef>
              <a:spcAft>
                <a:spcPct val="0"/>
              </a:spcAft>
              <a:buFont typeface="Arial" panose="020B0604020202020204" pitchFamily="34" charset="0"/>
              <a:buChar char="»"/>
              <a:defRPr sz="1846">
                <a:solidFill>
                  <a:schemeClr val="tx1"/>
                </a:solidFill>
                <a:latin typeface="Calibri" panose="020F0502020204030204" pitchFamily="34" charset="0"/>
                <a:cs typeface="Arial" panose="020B0604020202020204" pitchFamily="34" charset="0"/>
              </a:defRPr>
            </a:lvl8pPr>
            <a:lvl9pPr marL="3587351" indent="-211021" rtl="0" eaLnBrk="0" fontAlgn="base" hangingPunct="0">
              <a:spcBef>
                <a:spcPct val="20000"/>
              </a:spcBef>
              <a:spcAft>
                <a:spcPct val="0"/>
              </a:spcAft>
              <a:buFont typeface="Arial" panose="020B0604020202020204" pitchFamily="34" charset="0"/>
              <a:buChar char="»"/>
              <a:defRPr sz="1846">
                <a:solidFill>
                  <a:schemeClr val="tx1"/>
                </a:solidFill>
                <a:latin typeface="Calibri" panose="020F0502020204030204" pitchFamily="34" charset="0"/>
                <a:cs typeface="Arial" panose="020B0604020202020204" pitchFamily="34" charset="0"/>
              </a:defRPr>
            </a:lvl9pPr>
          </a:lstStyle>
          <a:p>
            <a:pPr>
              <a:spcBef>
                <a:spcPct val="0"/>
              </a:spcBef>
              <a:buFontTx/>
              <a:buNone/>
              <a:defRPr/>
            </a:pPr>
            <a:fld id="{1CA375F7-40A8-4967-814C-B8ADDFED29A8}" type="slidenum">
              <a:rPr lang="ar-SA" altLang="en-US" sz="1108">
                <a:solidFill>
                  <a:schemeClr val="bg1"/>
                </a:solidFill>
              </a:rPr>
              <a:pPr>
                <a:spcBef>
                  <a:spcPct val="0"/>
                </a:spcBef>
                <a:buFontTx/>
                <a:buNone/>
                <a:defRPr/>
              </a:pPr>
              <a:t>3</a:t>
            </a:fld>
            <a:endParaRPr lang="en-US" altLang="en-US" sz="1108">
              <a:solidFill>
                <a:schemeClr val="bg1"/>
              </a:solidFill>
            </a:endParaRPr>
          </a:p>
        </p:txBody>
      </p:sp>
      <p:sp>
        <p:nvSpPr>
          <p:cNvPr id="18435" name="مربع نص 5"/>
          <p:cNvSpPr txBox="1">
            <a:spLocks noChangeArrowheads="1"/>
          </p:cNvSpPr>
          <p:nvPr/>
        </p:nvSpPr>
        <p:spPr bwMode="auto">
          <a:xfrm>
            <a:off x="560512" y="2204864"/>
            <a:ext cx="8606059" cy="1200329"/>
          </a:xfrm>
          <a:prstGeom prst="rect">
            <a:avLst/>
          </a:prstGeom>
          <a:ln>
            <a:solidFill>
              <a:schemeClr val="accent6">
                <a:lumMod val="50000"/>
              </a:schemeClr>
            </a:solidFill>
          </a:ln>
        </p:spPr>
        <p:style>
          <a:lnRef idx="2">
            <a:schemeClr val="accent6"/>
          </a:lnRef>
          <a:fillRef idx="1">
            <a:schemeClr val="lt1"/>
          </a:fillRef>
          <a:effectRef idx="0">
            <a:schemeClr val="accent6"/>
          </a:effectRef>
          <a:fontRef idx="minor">
            <a:schemeClr val="dk1"/>
          </a:fontRef>
        </p:style>
        <p:txBody>
          <a:bodyPr wrap="square">
            <a:spAutoFit/>
          </a:bodyPr>
          <a:lstStyle>
            <a:lvl1pPr algn="r">
              <a:spcBef>
                <a:spcPct val="20000"/>
              </a:spcBef>
              <a:buFont typeface="Arial" panose="020B0604020202020204" pitchFamily="34" charset="0"/>
              <a:buChar char="•"/>
              <a:defRPr sz="3200">
                <a:solidFill>
                  <a:schemeClr val="tx1"/>
                </a:solidFill>
                <a:latin typeface="Calibri" panose="020F0502020204030204" pitchFamily="34" charset="0"/>
                <a:cs typeface="Arial" panose="020B0604020202020204" pitchFamily="34" charset="0"/>
              </a:defRPr>
            </a:lvl1pPr>
            <a:lvl2pPr marL="742950" indent="-285750" algn="r">
              <a:spcBef>
                <a:spcPct val="20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2pPr>
            <a:lvl3pPr marL="1143000" indent="-228600" algn="r">
              <a:spcBef>
                <a:spcPct val="200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3pPr>
            <a:lvl4pPr marL="1600200" indent="-228600" algn="r">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4pPr>
            <a:lvl5pPr marL="2057400" indent="-228600" algn="r">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9pPr>
          </a:lstStyle>
          <a:p>
            <a:pPr marL="342900" indent="-342900" algn="just">
              <a:spcBef>
                <a:spcPct val="0"/>
              </a:spcBef>
              <a:buFont typeface="Wingdings" panose="05000000000000000000" pitchFamily="2" charset="2"/>
              <a:buChar char="ü"/>
              <a:defRPr/>
            </a:pPr>
            <a:r>
              <a:rPr lang="ar-SA" altLang="en-US" sz="2400" b="1" dirty="0">
                <a:solidFill>
                  <a:srgbClr val="013E36"/>
                </a:solidFill>
                <a:latin typeface="Arial" panose="020B0604020202020204" pitchFamily="34" charset="0"/>
                <a:cs typeface="Arabic Transparent" panose="020B0604020202020204" pitchFamily="34" charset="0"/>
              </a:rPr>
              <a:t>يتعلق تصميم البحث بتحديد مختلف عناصره، كتلك المتعلقة بأهداف الدراسة (استكشاف أو وصف أو اختبار للفروض) وبمكان الدراسة ونوعها و بمدى تدخل الباحث في اجرائها و مدتها وبوحدة التحليل كذلك. </a:t>
            </a:r>
            <a:endParaRPr lang="ar-SA" altLang="en-US" sz="2400" dirty="0">
              <a:solidFill>
                <a:srgbClr val="013E36"/>
              </a:solidFill>
              <a:latin typeface="Arial" panose="020B0604020202020204" pitchFamily="34" charset="0"/>
              <a:cs typeface="Arabic Transparent" panose="020B0604020202020204" pitchFamily="34" charset="0"/>
            </a:endParaRPr>
          </a:p>
        </p:txBody>
      </p:sp>
      <p:sp>
        <p:nvSpPr>
          <p:cNvPr id="12" name="Title 1"/>
          <p:cNvSpPr>
            <a:spLocks noGrp="1"/>
          </p:cNvSpPr>
          <p:nvPr>
            <p:ph type="title"/>
          </p:nvPr>
        </p:nvSpPr>
        <p:spPr>
          <a:xfrm>
            <a:off x="6537176" y="415267"/>
            <a:ext cx="2218656" cy="1028345"/>
          </a:xfrm>
        </p:spPr>
        <p:txBody>
          <a:bodyPr/>
          <a:lstStyle/>
          <a:p>
            <a:pPr marL="571500" indent="-571500">
              <a:buFont typeface="Arial" panose="020B0604020202020204" pitchFamily="34" charset="0"/>
              <a:buChar char="•"/>
            </a:pPr>
            <a:r>
              <a:rPr lang="ar-SA" sz="4000" b="1" dirty="0">
                <a:solidFill>
                  <a:srgbClr val="013E36"/>
                </a:solidFill>
              </a:rPr>
              <a:t>مقدمة :</a:t>
            </a:r>
            <a:endParaRPr lang="en-US" sz="4000" b="1" dirty="0">
              <a:solidFill>
                <a:srgbClr val="013E36"/>
              </a:solidFill>
            </a:endParaRPr>
          </a:p>
        </p:txBody>
      </p:sp>
      <p:sp>
        <p:nvSpPr>
          <p:cNvPr id="20" name="Right Arrow 19"/>
          <p:cNvSpPr/>
          <p:nvPr/>
        </p:nvSpPr>
        <p:spPr>
          <a:xfrm rot="5400000">
            <a:off x="8767762" y="542345"/>
            <a:ext cx="777875" cy="536575"/>
          </a:xfrm>
          <a:prstGeom prst="rightArrow">
            <a:avLst/>
          </a:prstGeom>
          <a:solidFill>
            <a:srgbClr val="0099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ar-SA">
              <a:solidFill>
                <a:srgbClr val="00B050"/>
              </a:solidFill>
            </a:endParaRPr>
          </a:p>
        </p:txBody>
      </p:sp>
      <p:sp>
        <p:nvSpPr>
          <p:cNvPr id="21" name="Slide Number Placeholder 2"/>
          <p:cNvSpPr>
            <a:spLocks noGrp="1"/>
          </p:cNvSpPr>
          <p:nvPr>
            <p:ph type="sldNum" sz="quarter" idx="10"/>
          </p:nvPr>
        </p:nvSpPr>
        <p:spPr>
          <a:xfrm>
            <a:off x="4974456" y="6356350"/>
            <a:ext cx="482600" cy="365125"/>
          </a:xfrm>
        </p:spPr>
        <p:txBody>
          <a:bodyPr/>
          <a:lstStyle/>
          <a:p>
            <a:pPr>
              <a:defRPr/>
            </a:pPr>
            <a:r>
              <a:rPr lang="ar-SA" dirty="0"/>
              <a:t>3</a:t>
            </a:r>
            <a:endParaRPr lang="en-US" dirty="0"/>
          </a:p>
        </p:txBody>
      </p:sp>
    </p:spTree>
    <p:extLst>
      <p:ext uri="{BB962C8B-B14F-4D97-AF65-F5344CB8AC3E}">
        <p14:creationId xmlns:p14="http://schemas.microsoft.com/office/powerpoint/2010/main" val="40499776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80">
                                          <p:stCondLst>
                                            <p:cond delay="0"/>
                                          </p:stCondLst>
                                        </p:cTn>
                                        <p:tgtEl>
                                          <p:spTgt spid="12"/>
                                        </p:tgtEl>
                                      </p:cBhvr>
                                    </p:animEffect>
                                    <p:anim calcmode="lin" valueType="num">
                                      <p:cBhvr>
                                        <p:cTn id="8" dur="1822" tmFilter="0,0; 0.14,0.36; 0.43,0.73; 0.71,0.91; 1.0,1.0">
                                          <p:stCondLst>
                                            <p:cond delay="0"/>
                                          </p:stCondLst>
                                        </p:cTn>
                                        <p:tgtEl>
                                          <p:spTgt spid="1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2"/>
                                        </p:tgtEl>
                                        <p:attrNameLst>
                                          <p:attrName>ppt_y</p:attrName>
                                        </p:attrNameLst>
                                      </p:cBhvr>
                                      <p:tavLst>
                                        <p:tav tm="0" fmla="#ppt_y-sin(pi*$)/81">
                                          <p:val>
                                            <p:fltVal val="0"/>
                                          </p:val>
                                        </p:tav>
                                        <p:tav tm="100000">
                                          <p:val>
                                            <p:fltVal val="1"/>
                                          </p:val>
                                        </p:tav>
                                      </p:tavLst>
                                    </p:anim>
                                    <p:animScale>
                                      <p:cBhvr>
                                        <p:cTn id="13" dur="26">
                                          <p:stCondLst>
                                            <p:cond delay="650"/>
                                          </p:stCondLst>
                                        </p:cTn>
                                        <p:tgtEl>
                                          <p:spTgt spid="12"/>
                                        </p:tgtEl>
                                      </p:cBhvr>
                                      <p:to x="100000" y="60000"/>
                                    </p:animScale>
                                    <p:animScale>
                                      <p:cBhvr>
                                        <p:cTn id="14" dur="166" decel="50000">
                                          <p:stCondLst>
                                            <p:cond delay="676"/>
                                          </p:stCondLst>
                                        </p:cTn>
                                        <p:tgtEl>
                                          <p:spTgt spid="12"/>
                                        </p:tgtEl>
                                      </p:cBhvr>
                                      <p:to x="100000" y="100000"/>
                                    </p:animScale>
                                    <p:animScale>
                                      <p:cBhvr>
                                        <p:cTn id="15" dur="26">
                                          <p:stCondLst>
                                            <p:cond delay="1312"/>
                                          </p:stCondLst>
                                        </p:cTn>
                                        <p:tgtEl>
                                          <p:spTgt spid="12"/>
                                        </p:tgtEl>
                                      </p:cBhvr>
                                      <p:to x="100000" y="80000"/>
                                    </p:animScale>
                                    <p:animScale>
                                      <p:cBhvr>
                                        <p:cTn id="16" dur="166" decel="50000">
                                          <p:stCondLst>
                                            <p:cond delay="1338"/>
                                          </p:stCondLst>
                                        </p:cTn>
                                        <p:tgtEl>
                                          <p:spTgt spid="12"/>
                                        </p:tgtEl>
                                      </p:cBhvr>
                                      <p:to x="100000" y="100000"/>
                                    </p:animScale>
                                    <p:animScale>
                                      <p:cBhvr>
                                        <p:cTn id="17" dur="26">
                                          <p:stCondLst>
                                            <p:cond delay="1642"/>
                                          </p:stCondLst>
                                        </p:cTn>
                                        <p:tgtEl>
                                          <p:spTgt spid="12"/>
                                        </p:tgtEl>
                                      </p:cBhvr>
                                      <p:to x="100000" y="90000"/>
                                    </p:animScale>
                                    <p:animScale>
                                      <p:cBhvr>
                                        <p:cTn id="18" dur="166" decel="50000">
                                          <p:stCondLst>
                                            <p:cond delay="1668"/>
                                          </p:stCondLst>
                                        </p:cTn>
                                        <p:tgtEl>
                                          <p:spTgt spid="12"/>
                                        </p:tgtEl>
                                      </p:cBhvr>
                                      <p:to x="100000" y="100000"/>
                                    </p:animScale>
                                    <p:animScale>
                                      <p:cBhvr>
                                        <p:cTn id="19" dur="26">
                                          <p:stCondLst>
                                            <p:cond delay="1808"/>
                                          </p:stCondLst>
                                        </p:cTn>
                                        <p:tgtEl>
                                          <p:spTgt spid="12"/>
                                        </p:tgtEl>
                                      </p:cBhvr>
                                      <p:to x="100000" y="95000"/>
                                    </p:animScale>
                                    <p:animScale>
                                      <p:cBhvr>
                                        <p:cTn id="20" dur="166" decel="50000">
                                          <p:stCondLst>
                                            <p:cond delay="1834"/>
                                          </p:stCondLst>
                                        </p:cTn>
                                        <p:tgtEl>
                                          <p:spTgt spid="12"/>
                                        </p:tgtEl>
                                      </p:cBhvr>
                                      <p:to x="100000" y="100000"/>
                                    </p:animScale>
                                  </p:childTnLst>
                                </p:cTn>
                              </p:par>
                              <p:par>
                                <p:cTn id="21" presetID="26" presetClass="entr" presetSubtype="0" fill="hold" grpId="0" nodeType="withEffect">
                                  <p:stCondLst>
                                    <p:cond delay="0"/>
                                  </p:stCondLst>
                                  <p:childTnLst>
                                    <p:set>
                                      <p:cBhvr>
                                        <p:cTn id="22" dur="1" fill="hold">
                                          <p:stCondLst>
                                            <p:cond delay="0"/>
                                          </p:stCondLst>
                                        </p:cTn>
                                        <p:tgtEl>
                                          <p:spTgt spid="20"/>
                                        </p:tgtEl>
                                        <p:attrNameLst>
                                          <p:attrName>style.visibility</p:attrName>
                                        </p:attrNameLst>
                                      </p:cBhvr>
                                      <p:to>
                                        <p:strVal val="visible"/>
                                      </p:to>
                                    </p:set>
                                    <p:animEffect transition="in" filter="wipe(down)">
                                      <p:cBhvr>
                                        <p:cTn id="23" dur="580">
                                          <p:stCondLst>
                                            <p:cond delay="0"/>
                                          </p:stCondLst>
                                        </p:cTn>
                                        <p:tgtEl>
                                          <p:spTgt spid="20"/>
                                        </p:tgtEl>
                                      </p:cBhvr>
                                    </p:animEffect>
                                    <p:anim calcmode="lin" valueType="num">
                                      <p:cBhvr>
                                        <p:cTn id="24" dur="1822" tmFilter="0,0; 0.14,0.36; 0.43,0.73; 0.71,0.91; 1.0,1.0">
                                          <p:stCondLst>
                                            <p:cond delay="0"/>
                                          </p:stCondLst>
                                        </p:cTn>
                                        <p:tgtEl>
                                          <p:spTgt spid="20"/>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20"/>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20"/>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20"/>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20"/>
                                        </p:tgtEl>
                                        <p:attrNameLst>
                                          <p:attrName>ppt_y</p:attrName>
                                        </p:attrNameLst>
                                      </p:cBhvr>
                                      <p:tavLst>
                                        <p:tav tm="0" fmla="#ppt_y-sin(pi*$)/81">
                                          <p:val>
                                            <p:fltVal val="0"/>
                                          </p:val>
                                        </p:tav>
                                        <p:tav tm="100000">
                                          <p:val>
                                            <p:fltVal val="1"/>
                                          </p:val>
                                        </p:tav>
                                      </p:tavLst>
                                    </p:anim>
                                    <p:animScale>
                                      <p:cBhvr>
                                        <p:cTn id="29" dur="26">
                                          <p:stCondLst>
                                            <p:cond delay="650"/>
                                          </p:stCondLst>
                                        </p:cTn>
                                        <p:tgtEl>
                                          <p:spTgt spid="20"/>
                                        </p:tgtEl>
                                      </p:cBhvr>
                                      <p:to x="100000" y="60000"/>
                                    </p:animScale>
                                    <p:animScale>
                                      <p:cBhvr>
                                        <p:cTn id="30" dur="166" decel="50000">
                                          <p:stCondLst>
                                            <p:cond delay="676"/>
                                          </p:stCondLst>
                                        </p:cTn>
                                        <p:tgtEl>
                                          <p:spTgt spid="20"/>
                                        </p:tgtEl>
                                      </p:cBhvr>
                                      <p:to x="100000" y="100000"/>
                                    </p:animScale>
                                    <p:animScale>
                                      <p:cBhvr>
                                        <p:cTn id="31" dur="26">
                                          <p:stCondLst>
                                            <p:cond delay="1312"/>
                                          </p:stCondLst>
                                        </p:cTn>
                                        <p:tgtEl>
                                          <p:spTgt spid="20"/>
                                        </p:tgtEl>
                                      </p:cBhvr>
                                      <p:to x="100000" y="80000"/>
                                    </p:animScale>
                                    <p:animScale>
                                      <p:cBhvr>
                                        <p:cTn id="32" dur="166" decel="50000">
                                          <p:stCondLst>
                                            <p:cond delay="1338"/>
                                          </p:stCondLst>
                                        </p:cTn>
                                        <p:tgtEl>
                                          <p:spTgt spid="20"/>
                                        </p:tgtEl>
                                      </p:cBhvr>
                                      <p:to x="100000" y="100000"/>
                                    </p:animScale>
                                    <p:animScale>
                                      <p:cBhvr>
                                        <p:cTn id="33" dur="26">
                                          <p:stCondLst>
                                            <p:cond delay="1642"/>
                                          </p:stCondLst>
                                        </p:cTn>
                                        <p:tgtEl>
                                          <p:spTgt spid="20"/>
                                        </p:tgtEl>
                                      </p:cBhvr>
                                      <p:to x="100000" y="90000"/>
                                    </p:animScale>
                                    <p:animScale>
                                      <p:cBhvr>
                                        <p:cTn id="34" dur="166" decel="50000">
                                          <p:stCondLst>
                                            <p:cond delay="1668"/>
                                          </p:stCondLst>
                                        </p:cTn>
                                        <p:tgtEl>
                                          <p:spTgt spid="20"/>
                                        </p:tgtEl>
                                      </p:cBhvr>
                                      <p:to x="100000" y="100000"/>
                                    </p:animScale>
                                    <p:animScale>
                                      <p:cBhvr>
                                        <p:cTn id="35" dur="26">
                                          <p:stCondLst>
                                            <p:cond delay="1808"/>
                                          </p:stCondLst>
                                        </p:cTn>
                                        <p:tgtEl>
                                          <p:spTgt spid="20"/>
                                        </p:tgtEl>
                                      </p:cBhvr>
                                      <p:to x="100000" y="95000"/>
                                    </p:animScale>
                                    <p:animScale>
                                      <p:cBhvr>
                                        <p:cTn id="36" dur="166" decel="50000">
                                          <p:stCondLst>
                                            <p:cond delay="1834"/>
                                          </p:stCondLst>
                                        </p:cTn>
                                        <p:tgtEl>
                                          <p:spTgt spid="20"/>
                                        </p:tgtEl>
                                      </p:cBhvr>
                                      <p:to x="100000" y="100000"/>
                                    </p:animScale>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18435"/>
                                        </p:tgtEl>
                                        <p:attrNameLst>
                                          <p:attrName>style.visibility</p:attrName>
                                        </p:attrNameLst>
                                      </p:cBhvr>
                                      <p:to>
                                        <p:strVal val="visible"/>
                                      </p:to>
                                    </p:set>
                                    <p:anim calcmode="lin" valueType="num">
                                      <p:cBhvr additive="base">
                                        <p:cTn id="41" dur="500" fill="hold"/>
                                        <p:tgtEl>
                                          <p:spTgt spid="18435"/>
                                        </p:tgtEl>
                                        <p:attrNameLst>
                                          <p:attrName>ppt_x</p:attrName>
                                        </p:attrNameLst>
                                      </p:cBhvr>
                                      <p:tavLst>
                                        <p:tav tm="0">
                                          <p:val>
                                            <p:strVal val="#ppt_x"/>
                                          </p:val>
                                        </p:tav>
                                        <p:tav tm="100000">
                                          <p:val>
                                            <p:strVal val="#ppt_x"/>
                                          </p:val>
                                        </p:tav>
                                      </p:tavLst>
                                    </p:anim>
                                    <p:anim calcmode="lin" valueType="num">
                                      <p:cBhvr additive="base">
                                        <p:cTn id="42" dur="500" fill="hold"/>
                                        <p:tgtEl>
                                          <p:spTgt spid="1843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animBg="1"/>
      <p:bldP spid="12" grpId="0"/>
      <p:bldP spid="20" grpId="0" animBg="1"/>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xfrm>
            <a:off x="4974456" y="6381328"/>
            <a:ext cx="482600" cy="288032"/>
          </a:xfrm>
          <a:prstGeom prst="rect">
            <a:avLst/>
          </a:prstGeom>
        </p:spPr>
        <p:txBody>
          <a:bodyPr/>
          <a:lstStyle/>
          <a:p>
            <a:pPr algn="ctr">
              <a:defRPr/>
            </a:pPr>
            <a:fld id="{7B8EA862-7DD5-4A06-BDE1-DB7EC5FAA60C}" type="slidenum">
              <a:rPr lang="ar-SA" sz="1200" smtClean="0">
                <a:solidFill>
                  <a:schemeClr val="bg1"/>
                </a:solidFill>
              </a:rPr>
              <a:pPr algn="ctr">
                <a:defRPr/>
              </a:pPr>
              <a:t>4</a:t>
            </a:fld>
            <a:endParaRPr lang="en-US" sz="1200" dirty="0">
              <a:solidFill>
                <a:schemeClr val="bg1"/>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3188708420"/>
              </p:ext>
            </p:extLst>
          </p:nvPr>
        </p:nvGraphicFramePr>
        <p:xfrm>
          <a:off x="237087" y="202311"/>
          <a:ext cx="9361040" cy="5775155"/>
        </p:xfrm>
        <a:graphic>
          <a:graphicData uri="http://schemas.openxmlformats.org/drawingml/2006/table">
            <a:tbl>
              <a:tblPr rtl="1" firstRow="1" bandRow="1">
                <a:tableStyleId>{5C22544A-7EE6-4342-B048-85BDC9FD1C3A}</a:tableStyleId>
              </a:tblPr>
              <a:tblGrid>
                <a:gridCol w="9361040">
                  <a:extLst>
                    <a:ext uri="{9D8B030D-6E8A-4147-A177-3AD203B41FA5}">
                      <a16:colId xmlns:a16="http://schemas.microsoft.com/office/drawing/2014/main" val="20000"/>
                    </a:ext>
                  </a:extLst>
                </a:gridCol>
              </a:tblGrid>
              <a:tr h="5775155">
                <a:tc>
                  <a:txBody>
                    <a:bodyPr/>
                    <a:lstStyle/>
                    <a:p>
                      <a:pPr rtl="1"/>
                      <a:endParaRPr lang="ar-SA" dirty="0"/>
                    </a:p>
                  </a:txBody>
                  <a:tcPr>
                    <a:solidFill>
                      <a:schemeClr val="bg1"/>
                    </a:solidFill>
                  </a:tcPr>
                </a:tc>
                <a:extLst>
                  <a:ext uri="{0D108BD9-81ED-4DB2-BD59-A6C34878D82A}">
                    <a16:rowId xmlns:a16="http://schemas.microsoft.com/office/drawing/2014/main" val="10000"/>
                  </a:ext>
                </a:extLst>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2639878101"/>
              </p:ext>
            </p:extLst>
          </p:nvPr>
        </p:nvGraphicFramePr>
        <p:xfrm>
          <a:off x="7206045" y="466199"/>
          <a:ext cx="1779308" cy="1102360"/>
        </p:xfrm>
        <a:graphic>
          <a:graphicData uri="http://schemas.openxmlformats.org/drawingml/2006/table">
            <a:tbl>
              <a:tblPr rtl="1" firstRow="1" bandRow="1">
                <a:tableStyleId>{5940675A-B579-460E-94D1-54222C63F5DA}</a:tableStyleId>
              </a:tblPr>
              <a:tblGrid>
                <a:gridCol w="1779308">
                  <a:extLst>
                    <a:ext uri="{9D8B030D-6E8A-4147-A177-3AD203B41FA5}">
                      <a16:colId xmlns:a16="http://schemas.microsoft.com/office/drawing/2014/main" val="20000"/>
                    </a:ext>
                  </a:extLst>
                </a:gridCol>
              </a:tblGrid>
              <a:tr h="370840">
                <a:tc>
                  <a:txBody>
                    <a:bodyPr/>
                    <a:lstStyle/>
                    <a:p>
                      <a:pPr algn="ctr" rtl="1"/>
                      <a:r>
                        <a:rPr lang="ar-SA" sz="1400" b="1" dirty="0"/>
                        <a:t>هدف الدراسة</a:t>
                      </a:r>
                      <a:endParaRPr lang="ar-SA" sz="1400" b="1" dirty="0">
                        <a:solidFill>
                          <a:srgbClr val="013E36"/>
                        </a:solidFill>
                      </a:endParaRPr>
                    </a:p>
                  </a:txBody>
                  <a:tcPr/>
                </a:tc>
                <a:extLst>
                  <a:ext uri="{0D108BD9-81ED-4DB2-BD59-A6C34878D82A}">
                    <a16:rowId xmlns:a16="http://schemas.microsoft.com/office/drawing/2014/main" val="10000"/>
                  </a:ext>
                </a:extLst>
              </a:tr>
              <a:tr h="370840">
                <a:tc>
                  <a:txBody>
                    <a:bodyPr/>
                    <a:lstStyle/>
                    <a:p>
                      <a:pPr marL="285750" indent="-285750" rtl="1">
                        <a:buFont typeface="Calibri" panose="020F0502020204030204" pitchFamily="34" charset="0"/>
                        <a:buChar char="₋"/>
                      </a:pPr>
                      <a:r>
                        <a:rPr lang="ar-SA" sz="1400" dirty="0"/>
                        <a:t>استكشاف</a:t>
                      </a:r>
                    </a:p>
                    <a:p>
                      <a:pPr marL="285750" indent="-285750" rtl="1">
                        <a:buFont typeface="Calibri" panose="020F0502020204030204" pitchFamily="34" charset="0"/>
                        <a:buChar char="₋"/>
                      </a:pPr>
                      <a:r>
                        <a:rPr lang="ar-SA" sz="1400" dirty="0"/>
                        <a:t>وصف</a:t>
                      </a:r>
                    </a:p>
                    <a:p>
                      <a:pPr marL="285750" indent="-285750" rtl="1">
                        <a:buFont typeface="Calibri" panose="020F0502020204030204" pitchFamily="34" charset="0"/>
                        <a:buChar char="₋"/>
                      </a:pPr>
                      <a:r>
                        <a:rPr lang="ar-SA" sz="1400" dirty="0"/>
                        <a:t>اختبار صحة الفروض</a:t>
                      </a:r>
                    </a:p>
                  </a:txBody>
                  <a:tcPr/>
                </a:tc>
                <a:extLst>
                  <a:ext uri="{0D108BD9-81ED-4DB2-BD59-A6C34878D82A}">
                    <a16:rowId xmlns:a16="http://schemas.microsoft.com/office/drawing/2014/main" val="10001"/>
                  </a:ext>
                </a:extLst>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1989313299"/>
              </p:ext>
            </p:extLst>
          </p:nvPr>
        </p:nvGraphicFramePr>
        <p:xfrm>
          <a:off x="5961112" y="476672"/>
          <a:ext cx="1141760" cy="1742440"/>
        </p:xfrm>
        <a:graphic>
          <a:graphicData uri="http://schemas.openxmlformats.org/drawingml/2006/table">
            <a:tbl>
              <a:tblPr rtl="1" firstRow="1" bandRow="1">
                <a:tableStyleId>{5940675A-B579-460E-94D1-54222C63F5DA}</a:tableStyleId>
              </a:tblPr>
              <a:tblGrid>
                <a:gridCol w="1141760">
                  <a:extLst>
                    <a:ext uri="{9D8B030D-6E8A-4147-A177-3AD203B41FA5}">
                      <a16:colId xmlns:a16="http://schemas.microsoft.com/office/drawing/2014/main" val="20000"/>
                    </a:ext>
                  </a:extLst>
                </a:gridCol>
              </a:tblGrid>
              <a:tr h="370840">
                <a:tc>
                  <a:txBody>
                    <a:bodyPr/>
                    <a:lstStyle/>
                    <a:p>
                      <a:pPr algn="ctr" rtl="1"/>
                      <a:r>
                        <a:rPr lang="ar-SA" sz="1400" b="1" dirty="0"/>
                        <a:t>نوع الدراسة </a:t>
                      </a:r>
                      <a:endParaRPr lang="ar-SA" sz="1400" b="1" dirty="0">
                        <a:solidFill>
                          <a:srgbClr val="013E36"/>
                        </a:solidFill>
                      </a:endParaRPr>
                    </a:p>
                  </a:txBody>
                  <a:tcPr/>
                </a:tc>
                <a:extLst>
                  <a:ext uri="{0D108BD9-81ED-4DB2-BD59-A6C34878D82A}">
                    <a16:rowId xmlns:a16="http://schemas.microsoft.com/office/drawing/2014/main" val="10000"/>
                  </a:ext>
                </a:extLst>
              </a:tr>
              <a:tr h="370840">
                <a:tc>
                  <a:txBody>
                    <a:bodyPr/>
                    <a:lstStyle/>
                    <a:p>
                      <a:pPr marL="285750" indent="-285750" rtl="1">
                        <a:buFont typeface="Calibri" panose="020F0502020204030204" pitchFamily="34" charset="0"/>
                        <a:buChar char="₋"/>
                      </a:pPr>
                      <a:r>
                        <a:rPr lang="ar-SA" sz="1400" dirty="0"/>
                        <a:t>بناء علاقة سبية</a:t>
                      </a:r>
                    </a:p>
                    <a:p>
                      <a:pPr marL="285750" indent="-285750" rtl="1">
                        <a:buFont typeface="Calibri" panose="020F0502020204030204" pitchFamily="34" charset="0"/>
                        <a:buChar char="₋"/>
                      </a:pPr>
                      <a:r>
                        <a:rPr lang="ar-SA" sz="1400" dirty="0"/>
                        <a:t>ارتباط</a:t>
                      </a:r>
                    </a:p>
                    <a:p>
                      <a:pPr marL="285750" indent="-285750" rtl="1">
                        <a:buFont typeface="Calibri" panose="020F0502020204030204" pitchFamily="34" charset="0"/>
                        <a:buChar char="₋"/>
                      </a:pPr>
                      <a:r>
                        <a:rPr lang="ar-SA" sz="1400" dirty="0"/>
                        <a:t>فروق بين الجماعات</a:t>
                      </a:r>
                    </a:p>
                    <a:p>
                      <a:pPr marL="285750" indent="-285750" rtl="1">
                        <a:buFont typeface="Calibri" panose="020F0502020204030204" pitchFamily="34" charset="0"/>
                        <a:buChar char="₋"/>
                      </a:pPr>
                      <a:r>
                        <a:rPr lang="ar-SA" sz="1400" dirty="0"/>
                        <a:t>ترتيب....</a:t>
                      </a:r>
                    </a:p>
                  </a:txBody>
                  <a:tcPr/>
                </a:tc>
                <a:extLst>
                  <a:ext uri="{0D108BD9-81ED-4DB2-BD59-A6C34878D82A}">
                    <a16:rowId xmlns:a16="http://schemas.microsoft.com/office/drawing/2014/main" val="10001"/>
                  </a:ext>
                </a:extLst>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1045082400"/>
              </p:ext>
            </p:extLst>
          </p:nvPr>
        </p:nvGraphicFramePr>
        <p:xfrm>
          <a:off x="4598007" y="496144"/>
          <a:ext cx="1275681" cy="2175128"/>
        </p:xfrm>
        <a:graphic>
          <a:graphicData uri="http://schemas.openxmlformats.org/drawingml/2006/table">
            <a:tbl>
              <a:tblPr rtl="1" firstRow="1" bandRow="1">
                <a:tableStyleId>{5940675A-B579-460E-94D1-54222C63F5DA}</a:tableStyleId>
              </a:tblPr>
              <a:tblGrid>
                <a:gridCol w="1275681">
                  <a:extLst>
                    <a:ext uri="{9D8B030D-6E8A-4147-A177-3AD203B41FA5}">
                      <a16:colId xmlns:a16="http://schemas.microsoft.com/office/drawing/2014/main" val="20000"/>
                    </a:ext>
                  </a:extLst>
                </a:gridCol>
              </a:tblGrid>
              <a:tr h="315236">
                <a:tc>
                  <a:txBody>
                    <a:bodyPr/>
                    <a:lstStyle/>
                    <a:p>
                      <a:pPr algn="ctr" rtl="1"/>
                      <a:r>
                        <a:rPr lang="ar-SA" sz="1400" b="1" dirty="0"/>
                        <a:t>مدى تدخل الباحث</a:t>
                      </a:r>
                      <a:endParaRPr lang="ar-SA" sz="1400" b="1" dirty="0">
                        <a:solidFill>
                          <a:srgbClr val="013E36"/>
                        </a:solidFill>
                      </a:endParaRPr>
                    </a:p>
                  </a:txBody>
                  <a:tcPr/>
                </a:tc>
                <a:extLst>
                  <a:ext uri="{0D108BD9-81ED-4DB2-BD59-A6C34878D82A}">
                    <a16:rowId xmlns:a16="http://schemas.microsoft.com/office/drawing/2014/main" val="10000"/>
                  </a:ext>
                </a:extLst>
              </a:tr>
              <a:tr h="1859892">
                <a:tc>
                  <a:txBody>
                    <a:bodyPr/>
                    <a:lstStyle/>
                    <a:p>
                      <a:pPr marL="285750" indent="-285750" rtl="1">
                        <a:buFont typeface="Calibri" panose="020F0502020204030204" pitchFamily="34" charset="0"/>
                        <a:buChar char="₋"/>
                      </a:pPr>
                      <a:r>
                        <a:rPr lang="ar-SA" sz="1400" b="1" u="sng" dirty="0"/>
                        <a:t>حد أدنى: </a:t>
                      </a:r>
                      <a:r>
                        <a:rPr lang="ar-SA" sz="1400" dirty="0"/>
                        <a:t>دراسة الأحداث كما هي</a:t>
                      </a:r>
                    </a:p>
                    <a:p>
                      <a:pPr marL="285750" indent="-285750" rtl="1">
                        <a:buFont typeface="Calibri" panose="020F0502020204030204" pitchFamily="34" charset="0"/>
                        <a:buChar char="₋"/>
                      </a:pPr>
                      <a:r>
                        <a:rPr lang="ar-SA" sz="1400" b="1" u="sng" dirty="0"/>
                        <a:t>تدخل مقصود: </a:t>
                      </a:r>
                      <a:r>
                        <a:rPr lang="ar-SA" sz="1400" dirty="0"/>
                        <a:t>السيطرة أو محاكاة الأحداث</a:t>
                      </a:r>
                    </a:p>
                  </a:txBody>
                  <a:tcPr/>
                </a:tc>
                <a:extLst>
                  <a:ext uri="{0D108BD9-81ED-4DB2-BD59-A6C34878D82A}">
                    <a16:rowId xmlns:a16="http://schemas.microsoft.com/office/drawing/2014/main" val="10001"/>
                  </a:ext>
                </a:extLst>
              </a:tr>
            </a:tbl>
          </a:graphicData>
        </a:graphic>
      </p:graphicFrame>
      <p:graphicFrame>
        <p:nvGraphicFramePr>
          <p:cNvPr id="12" name="Table 11"/>
          <p:cNvGraphicFramePr>
            <a:graphicFrameLocks noGrp="1"/>
          </p:cNvGraphicFramePr>
          <p:nvPr>
            <p:extLst>
              <p:ext uri="{D42A27DB-BD31-4B8C-83A1-F6EECF244321}">
                <p14:modId xmlns:p14="http://schemas.microsoft.com/office/powerpoint/2010/main" val="35096782"/>
              </p:ext>
            </p:extLst>
          </p:nvPr>
        </p:nvGraphicFramePr>
        <p:xfrm>
          <a:off x="3225824" y="476672"/>
          <a:ext cx="1303512" cy="1526456"/>
        </p:xfrm>
        <a:graphic>
          <a:graphicData uri="http://schemas.openxmlformats.org/drawingml/2006/table">
            <a:tbl>
              <a:tblPr rtl="1" firstRow="1" bandRow="1">
                <a:tableStyleId>{5940675A-B579-460E-94D1-54222C63F5DA}</a:tableStyleId>
              </a:tblPr>
              <a:tblGrid>
                <a:gridCol w="1303512">
                  <a:extLst>
                    <a:ext uri="{9D8B030D-6E8A-4147-A177-3AD203B41FA5}">
                      <a16:colId xmlns:a16="http://schemas.microsoft.com/office/drawing/2014/main" val="20000"/>
                    </a:ext>
                  </a:extLst>
                </a:gridCol>
              </a:tblGrid>
              <a:tr h="636750">
                <a:tc>
                  <a:txBody>
                    <a:bodyPr/>
                    <a:lstStyle/>
                    <a:p>
                      <a:pPr algn="ctr" rtl="1"/>
                      <a:endParaRPr lang="ar-SA" sz="1400" b="1" dirty="0"/>
                    </a:p>
                    <a:p>
                      <a:pPr algn="ctr" rtl="1"/>
                      <a:r>
                        <a:rPr lang="ar-SA" sz="1400" b="1" dirty="0"/>
                        <a:t>التخطيط للدراسة</a:t>
                      </a:r>
                      <a:endParaRPr lang="ar-SA" sz="1400" b="1" dirty="0">
                        <a:solidFill>
                          <a:srgbClr val="013E36"/>
                        </a:solidFill>
                      </a:endParaRPr>
                    </a:p>
                  </a:txBody>
                  <a:tcPr/>
                </a:tc>
                <a:extLst>
                  <a:ext uri="{0D108BD9-81ED-4DB2-BD59-A6C34878D82A}">
                    <a16:rowId xmlns:a16="http://schemas.microsoft.com/office/drawing/2014/main" val="10000"/>
                  </a:ext>
                </a:extLst>
              </a:tr>
              <a:tr h="889706">
                <a:tc>
                  <a:txBody>
                    <a:bodyPr/>
                    <a:lstStyle/>
                    <a:p>
                      <a:pPr marL="285750" indent="-285750" rtl="1">
                        <a:buFont typeface="Calibri" panose="020F0502020204030204" pitchFamily="34" charset="0"/>
                        <a:buChar char="₋"/>
                      </a:pPr>
                      <a:r>
                        <a:rPr lang="ar-SA" sz="1400" dirty="0"/>
                        <a:t>مخططة </a:t>
                      </a:r>
                    </a:p>
                    <a:p>
                      <a:pPr marL="285750" indent="-285750" rtl="1">
                        <a:buFont typeface="Calibri" panose="020F0502020204030204" pitchFamily="34" charset="0"/>
                        <a:buChar char="₋"/>
                      </a:pPr>
                      <a:r>
                        <a:rPr lang="ar-SA" sz="1400" dirty="0"/>
                        <a:t>غير مخططة</a:t>
                      </a:r>
                    </a:p>
                  </a:txBody>
                  <a:tcPr/>
                </a:tc>
                <a:extLst>
                  <a:ext uri="{0D108BD9-81ED-4DB2-BD59-A6C34878D82A}">
                    <a16:rowId xmlns:a16="http://schemas.microsoft.com/office/drawing/2014/main" val="10001"/>
                  </a:ext>
                </a:extLst>
              </a:tr>
            </a:tbl>
          </a:graphicData>
        </a:graphic>
      </p:graphicFrame>
      <p:graphicFrame>
        <p:nvGraphicFramePr>
          <p:cNvPr id="13" name="Table 12"/>
          <p:cNvGraphicFramePr>
            <a:graphicFrameLocks noGrp="1"/>
          </p:cNvGraphicFramePr>
          <p:nvPr>
            <p:extLst>
              <p:ext uri="{D42A27DB-BD31-4B8C-83A1-F6EECF244321}">
                <p14:modId xmlns:p14="http://schemas.microsoft.com/office/powerpoint/2010/main" val="2470786782"/>
              </p:ext>
            </p:extLst>
          </p:nvPr>
        </p:nvGraphicFramePr>
        <p:xfrm>
          <a:off x="1625955" y="496144"/>
          <a:ext cx="1457896" cy="1529080"/>
        </p:xfrm>
        <a:graphic>
          <a:graphicData uri="http://schemas.openxmlformats.org/drawingml/2006/table">
            <a:tbl>
              <a:tblPr rtl="1" firstRow="1" bandRow="1">
                <a:tableStyleId>{5940675A-B579-460E-94D1-54222C63F5DA}</a:tableStyleId>
              </a:tblPr>
              <a:tblGrid>
                <a:gridCol w="1457896">
                  <a:extLst>
                    <a:ext uri="{9D8B030D-6E8A-4147-A177-3AD203B41FA5}">
                      <a16:colId xmlns:a16="http://schemas.microsoft.com/office/drawing/2014/main" val="20000"/>
                    </a:ext>
                  </a:extLst>
                </a:gridCol>
              </a:tblGrid>
              <a:tr h="370840">
                <a:tc>
                  <a:txBody>
                    <a:bodyPr/>
                    <a:lstStyle/>
                    <a:p>
                      <a:pPr algn="ctr" rtl="1"/>
                      <a:r>
                        <a:rPr lang="ar-SA" sz="1400" b="1" dirty="0">
                          <a:solidFill>
                            <a:schemeClr val="tx1"/>
                          </a:solidFill>
                        </a:rPr>
                        <a:t>المقاييس</a:t>
                      </a:r>
                      <a:r>
                        <a:rPr lang="ar-SA" sz="1400" b="1" baseline="0" dirty="0">
                          <a:solidFill>
                            <a:schemeClr val="tx1"/>
                          </a:solidFill>
                        </a:rPr>
                        <a:t> و القياس</a:t>
                      </a:r>
                      <a:endParaRPr lang="ar-SA" sz="1400" b="1" dirty="0">
                        <a:solidFill>
                          <a:srgbClr val="013E36"/>
                        </a:solidFill>
                      </a:endParaRPr>
                    </a:p>
                  </a:txBody>
                  <a:tcPr>
                    <a:solidFill>
                      <a:srgbClr val="00B0F0"/>
                    </a:solidFill>
                  </a:tcPr>
                </a:tc>
                <a:extLst>
                  <a:ext uri="{0D108BD9-81ED-4DB2-BD59-A6C34878D82A}">
                    <a16:rowId xmlns:a16="http://schemas.microsoft.com/office/drawing/2014/main" val="10000"/>
                  </a:ext>
                </a:extLst>
              </a:tr>
              <a:tr h="370840">
                <a:tc>
                  <a:txBody>
                    <a:bodyPr/>
                    <a:lstStyle/>
                    <a:p>
                      <a:pPr marL="285750" indent="-285750" rtl="1">
                        <a:buFont typeface="Calibri" panose="020F0502020204030204" pitchFamily="34" charset="0"/>
                        <a:buChar char="₋"/>
                      </a:pPr>
                      <a:r>
                        <a:rPr lang="ar-SA" sz="1400" dirty="0"/>
                        <a:t>التعريف الاجرائي</a:t>
                      </a:r>
                    </a:p>
                    <a:p>
                      <a:pPr marL="285750" indent="-285750" rtl="1">
                        <a:buFont typeface="Calibri" panose="020F0502020204030204" pitchFamily="34" charset="0"/>
                        <a:buChar char="₋"/>
                      </a:pPr>
                      <a:r>
                        <a:rPr lang="ar-SA" sz="1400" dirty="0"/>
                        <a:t>القياس</a:t>
                      </a:r>
                    </a:p>
                    <a:p>
                      <a:pPr marL="285750" indent="-285750" rtl="1">
                        <a:buFont typeface="Calibri" panose="020F0502020204030204" pitchFamily="34" charset="0"/>
                        <a:buChar char="₋"/>
                      </a:pPr>
                      <a:r>
                        <a:rPr lang="ar-SA" sz="1400" dirty="0"/>
                        <a:t>التصنيف</a:t>
                      </a:r>
                    </a:p>
                    <a:p>
                      <a:pPr marL="285750" indent="-285750" rtl="1">
                        <a:buFont typeface="Calibri" panose="020F0502020204030204" pitchFamily="34" charset="0"/>
                        <a:buChar char="₋"/>
                      </a:pPr>
                      <a:r>
                        <a:rPr lang="ar-SA" sz="1400" dirty="0"/>
                        <a:t>الترميز</a:t>
                      </a:r>
                    </a:p>
                  </a:txBody>
                  <a:tcPr>
                    <a:solidFill>
                      <a:srgbClr val="00B0F0"/>
                    </a:solidFill>
                  </a:tcPr>
                </a:tc>
                <a:extLst>
                  <a:ext uri="{0D108BD9-81ED-4DB2-BD59-A6C34878D82A}">
                    <a16:rowId xmlns:a16="http://schemas.microsoft.com/office/drawing/2014/main" val="10001"/>
                  </a:ext>
                </a:extLst>
              </a:tr>
            </a:tbl>
          </a:graphicData>
        </a:graphic>
      </p:graphicFrame>
      <p:graphicFrame>
        <p:nvGraphicFramePr>
          <p:cNvPr id="14" name="Table 13"/>
          <p:cNvGraphicFramePr>
            <a:graphicFrameLocks noGrp="1"/>
          </p:cNvGraphicFramePr>
          <p:nvPr>
            <p:extLst>
              <p:ext uri="{D42A27DB-BD31-4B8C-83A1-F6EECF244321}">
                <p14:modId xmlns:p14="http://schemas.microsoft.com/office/powerpoint/2010/main" val="3800936160"/>
              </p:ext>
            </p:extLst>
          </p:nvPr>
        </p:nvGraphicFramePr>
        <p:xfrm>
          <a:off x="1822940" y="4073351"/>
          <a:ext cx="1693762" cy="1315720"/>
        </p:xfrm>
        <a:graphic>
          <a:graphicData uri="http://schemas.openxmlformats.org/drawingml/2006/table">
            <a:tbl>
              <a:tblPr rtl="1" firstRow="1" bandRow="1">
                <a:tableStyleId>{5940675A-B579-460E-94D1-54222C63F5DA}</a:tableStyleId>
              </a:tblPr>
              <a:tblGrid>
                <a:gridCol w="1693762">
                  <a:extLst>
                    <a:ext uri="{9D8B030D-6E8A-4147-A177-3AD203B41FA5}">
                      <a16:colId xmlns:a16="http://schemas.microsoft.com/office/drawing/2014/main" val="20000"/>
                    </a:ext>
                  </a:extLst>
                </a:gridCol>
              </a:tblGrid>
              <a:tr h="370840">
                <a:tc>
                  <a:txBody>
                    <a:bodyPr/>
                    <a:lstStyle/>
                    <a:p>
                      <a:pPr algn="ctr" rtl="1"/>
                      <a:r>
                        <a:rPr lang="ar-SA" sz="1400" b="1" dirty="0"/>
                        <a:t>طرق جمع البيانات</a:t>
                      </a:r>
                      <a:endParaRPr lang="ar-SA" sz="1400" b="1" dirty="0">
                        <a:solidFill>
                          <a:srgbClr val="013E36"/>
                        </a:solidFill>
                      </a:endParaRPr>
                    </a:p>
                  </a:txBody>
                  <a:tcPr>
                    <a:solidFill>
                      <a:srgbClr val="00B0F0"/>
                    </a:solidFill>
                  </a:tcPr>
                </a:tc>
                <a:extLst>
                  <a:ext uri="{0D108BD9-81ED-4DB2-BD59-A6C34878D82A}">
                    <a16:rowId xmlns:a16="http://schemas.microsoft.com/office/drawing/2014/main" val="10000"/>
                  </a:ext>
                </a:extLst>
              </a:tr>
              <a:tr h="370840">
                <a:tc>
                  <a:txBody>
                    <a:bodyPr/>
                    <a:lstStyle/>
                    <a:p>
                      <a:pPr marL="285750" indent="-285750" rtl="1">
                        <a:buFont typeface="Calibri" panose="020F0502020204030204" pitchFamily="34" charset="0"/>
                        <a:buChar char="₋"/>
                      </a:pPr>
                      <a:r>
                        <a:rPr lang="ar-SA" sz="1400" dirty="0"/>
                        <a:t>الملاحظة</a:t>
                      </a:r>
                    </a:p>
                    <a:p>
                      <a:pPr marL="285750" indent="-285750" rtl="1">
                        <a:buFont typeface="Calibri" panose="020F0502020204030204" pitchFamily="34" charset="0"/>
                        <a:buChar char="₋"/>
                      </a:pPr>
                      <a:r>
                        <a:rPr lang="ar-SA" sz="1400" dirty="0"/>
                        <a:t>المقابلات</a:t>
                      </a:r>
                    </a:p>
                    <a:p>
                      <a:pPr marL="285750" indent="-285750" rtl="1">
                        <a:buFont typeface="Calibri" panose="020F0502020204030204" pitchFamily="34" charset="0"/>
                        <a:buChar char="₋"/>
                      </a:pPr>
                      <a:r>
                        <a:rPr lang="ar-SA" sz="1400" dirty="0"/>
                        <a:t>الاستقصاءات</a:t>
                      </a:r>
                    </a:p>
                    <a:p>
                      <a:pPr marL="285750" indent="-285750" rtl="1">
                        <a:buFont typeface="Calibri" panose="020F0502020204030204" pitchFamily="34" charset="0"/>
                        <a:buChar char="₋"/>
                      </a:pPr>
                      <a:r>
                        <a:rPr lang="ar-SA" sz="1400" dirty="0"/>
                        <a:t>القياسات الفعلية</a:t>
                      </a:r>
                    </a:p>
                  </a:txBody>
                  <a:tcPr>
                    <a:solidFill>
                      <a:srgbClr val="00B0F0"/>
                    </a:solidFill>
                  </a:tcPr>
                </a:tc>
                <a:extLst>
                  <a:ext uri="{0D108BD9-81ED-4DB2-BD59-A6C34878D82A}">
                    <a16:rowId xmlns:a16="http://schemas.microsoft.com/office/drawing/2014/main" val="10001"/>
                  </a:ext>
                </a:extLst>
              </a:tr>
            </a:tbl>
          </a:graphicData>
        </a:graphic>
      </p:graphicFrame>
      <p:graphicFrame>
        <p:nvGraphicFramePr>
          <p:cNvPr id="15" name="Table 14"/>
          <p:cNvGraphicFramePr>
            <a:graphicFrameLocks noGrp="1"/>
          </p:cNvGraphicFramePr>
          <p:nvPr>
            <p:extLst>
              <p:ext uri="{D42A27DB-BD31-4B8C-83A1-F6EECF244321}">
                <p14:modId xmlns:p14="http://schemas.microsoft.com/office/powerpoint/2010/main" val="713971327"/>
              </p:ext>
            </p:extLst>
          </p:nvPr>
        </p:nvGraphicFramePr>
        <p:xfrm>
          <a:off x="3958456" y="4062925"/>
          <a:ext cx="2002656" cy="1315720"/>
        </p:xfrm>
        <a:graphic>
          <a:graphicData uri="http://schemas.openxmlformats.org/drawingml/2006/table">
            <a:tbl>
              <a:tblPr rtl="1" firstRow="1" bandRow="1">
                <a:tableStyleId>{5940675A-B579-460E-94D1-54222C63F5DA}</a:tableStyleId>
              </a:tblPr>
              <a:tblGrid>
                <a:gridCol w="2002656">
                  <a:extLst>
                    <a:ext uri="{9D8B030D-6E8A-4147-A177-3AD203B41FA5}">
                      <a16:colId xmlns:a16="http://schemas.microsoft.com/office/drawing/2014/main" val="20000"/>
                    </a:ext>
                  </a:extLst>
                </a:gridCol>
              </a:tblGrid>
              <a:tr h="370840">
                <a:tc>
                  <a:txBody>
                    <a:bodyPr/>
                    <a:lstStyle/>
                    <a:p>
                      <a:pPr algn="ctr" rtl="1"/>
                      <a:r>
                        <a:rPr lang="ar-SA" sz="1400" b="1" dirty="0"/>
                        <a:t>المدى الزمني</a:t>
                      </a:r>
                      <a:endParaRPr lang="ar-SA" sz="1400" b="1" dirty="0">
                        <a:solidFill>
                          <a:srgbClr val="013E36"/>
                        </a:solidFill>
                      </a:endParaRPr>
                    </a:p>
                  </a:txBody>
                  <a:tcPr/>
                </a:tc>
                <a:extLst>
                  <a:ext uri="{0D108BD9-81ED-4DB2-BD59-A6C34878D82A}">
                    <a16:rowId xmlns:a16="http://schemas.microsoft.com/office/drawing/2014/main" val="10000"/>
                  </a:ext>
                </a:extLst>
              </a:tr>
              <a:tr h="370840">
                <a:tc>
                  <a:txBody>
                    <a:bodyPr/>
                    <a:lstStyle/>
                    <a:p>
                      <a:pPr marL="285750" indent="-285750" rtl="1">
                        <a:buFont typeface="Calibri" panose="020F0502020204030204" pitchFamily="34" charset="0"/>
                        <a:buChar char="₋"/>
                      </a:pPr>
                      <a:r>
                        <a:rPr lang="ar-SA" sz="1400" dirty="0"/>
                        <a:t>الدراسة المقطعية (مرة واحدة في وقت واحد)</a:t>
                      </a:r>
                    </a:p>
                    <a:p>
                      <a:pPr marL="285750" indent="-285750" rtl="1">
                        <a:buFont typeface="Calibri" panose="020F0502020204030204" pitchFamily="34" charset="0"/>
                        <a:buChar char="₋"/>
                      </a:pPr>
                      <a:r>
                        <a:rPr lang="ar-SA" sz="1400" dirty="0"/>
                        <a:t>عدة مرات متتالية مع فاصل زمني</a:t>
                      </a:r>
                    </a:p>
                  </a:txBody>
                  <a:tcPr/>
                </a:tc>
                <a:extLst>
                  <a:ext uri="{0D108BD9-81ED-4DB2-BD59-A6C34878D82A}">
                    <a16:rowId xmlns:a16="http://schemas.microsoft.com/office/drawing/2014/main" val="10001"/>
                  </a:ext>
                </a:extLst>
              </a:tr>
            </a:tbl>
          </a:graphicData>
        </a:graphic>
      </p:graphicFrame>
      <p:graphicFrame>
        <p:nvGraphicFramePr>
          <p:cNvPr id="16" name="Table 15"/>
          <p:cNvGraphicFramePr>
            <a:graphicFrameLocks noGrp="1"/>
          </p:cNvGraphicFramePr>
          <p:nvPr>
            <p:extLst>
              <p:ext uri="{D42A27DB-BD31-4B8C-83A1-F6EECF244321}">
                <p14:modId xmlns:p14="http://schemas.microsoft.com/office/powerpoint/2010/main" val="2199168199"/>
              </p:ext>
            </p:extLst>
          </p:nvPr>
        </p:nvGraphicFramePr>
        <p:xfrm>
          <a:off x="6090757" y="4062925"/>
          <a:ext cx="1141760" cy="1742440"/>
        </p:xfrm>
        <a:graphic>
          <a:graphicData uri="http://schemas.openxmlformats.org/drawingml/2006/table">
            <a:tbl>
              <a:tblPr rtl="1" firstRow="1" bandRow="1">
                <a:tableStyleId>{5940675A-B579-460E-94D1-54222C63F5DA}</a:tableStyleId>
              </a:tblPr>
              <a:tblGrid>
                <a:gridCol w="1141760">
                  <a:extLst>
                    <a:ext uri="{9D8B030D-6E8A-4147-A177-3AD203B41FA5}">
                      <a16:colId xmlns:a16="http://schemas.microsoft.com/office/drawing/2014/main" val="20000"/>
                    </a:ext>
                  </a:extLst>
                </a:gridCol>
              </a:tblGrid>
              <a:tr h="370840">
                <a:tc>
                  <a:txBody>
                    <a:bodyPr/>
                    <a:lstStyle/>
                    <a:p>
                      <a:pPr algn="ctr" rtl="1"/>
                      <a:r>
                        <a:rPr lang="ar-SA" sz="1400" b="1" dirty="0"/>
                        <a:t>تصميم العينات</a:t>
                      </a:r>
                      <a:endParaRPr lang="ar-SA" sz="1400" b="1" dirty="0">
                        <a:solidFill>
                          <a:srgbClr val="013E36"/>
                        </a:solidFill>
                      </a:endParaRPr>
                    </a:p>
                  </a:txBody>
                  <a:tcPr>
                    <a:solidFill>
                      <a:srgbClr val="00B0F0"/>
                    </a:solidFill>
                  </a:tcPr>
                </a:tc>
                <a:extLst>
                  <a:ext uri="{0D108BD9-81ED-4DB2-BD59-A6C34878D82A}">
                    <a16:rowId xmlns:a16="http://schemas.microsoft.com/office/drawing/2014/main" val="10000"/>
                  </a:ext>
                </a:extLst>
              </a:tr>
              <a:tr h="370840">
                <a:tc>
                  <a:txBody>
                    <a:bodyPr/>
                    <a:lstStyle/>
                    <a:p>
                      <a:pPr marL="285750" indent="-285750" algn="r" rtl="1">
                        <a:buFont typeface="Calibri" panose="020F0502020204030204" pitchFamily="34" charset="0"/>
                        <a:buChar char="₋"/>
                      </a:pPr>
                      <a:r>
                        <a:rPr lang="ar-SA" sz="1400" dirty="0"/>
                        <a:t>عينات احتمالية</a:t>
                      </a:r>
                      <a:r>
                        <a:rPr lang="ar-SA" sz="1400" baseline="0" dirty="0"/>
                        <a:t> أو غير احتمالية</a:t>
                      </a:r>
                    </a:p>
                    <a:p>
                      <a:pPr marL="285750" indent="-285750" algn="r" rtl="1">
                        <a:buFont typeface="Calibri" panose="020F0502020204030204" pitchFamily="34" charset="0"/>
                        <a:buChar char="₋"/>
                      </a:pPr>
                      <a:r>
                        <a:rPr lang="ar-SA" sz="1400" baseline="0" dirty="0"/>
                        <a:t>حجم العينة (</a:t>
                      </a:r>
                      <a:r>
                        <a:rPr lang="fr-FR" sz="1400" baseline="0" dirty="0"/>
                        <a:t>n</a:t>
                      </a:r>
                      <a:r>
                        <a:rPr lang="ar-SA" sz="1400" baseline="0" dirty="0"/>
                        <a:t>)</a:t>
                      </a:r>
                      <a:endParaRPr lang="ar-SA" sz="1400" dirty="0"/>
                    </a:p>
                  </a:txBody>
                  <a:tcPr>
                    <a:solidFill>
                      <a:srgbClr val="00B0F0"/>
                    </a:solidFill>
                  </a:tcPr>
                </a:tc>
                <a:extLst>
                  <a:ext uri="{0D108BD9-81ED-4DB2-BD59-A6C34878D82A}">
                    <a16:rowId xmlns:a16="http://schemas.microsoft.com/office/drawing/2014/main" val="10001"/>
                  </a:ext>
                </a:extLst>
              </a:tr>
            </a:tbl>
          </a:graphicData>
        </a:graphic>
      </p:graphicFrame>
      <p:graphicFrame>
        <p:nvGraphicFramePr>
          <p:cNvPr id="17" name="Table 16"/>
          <p:cNvGraphicFramePr>
            <a:graphicFrameLocks noGrp="1"/>
          </p:cNvGraphicFramePr>
          <p:nvPr>
            <p:extLst>
              <p:ext uri="{D42A27DB-BD31-4B8C-83A1-F6EECF244321}">
                <p14:modId xmlns:p14="http://schemas.microsoft.com/office/powerpoint/2010/main" val="1995198220"/>
              </p:ext>
            </p:extLst>
          </p:nvPr>
        </p:nvGraphicFramePr>
        <p:xfrm>
          <a:off x="7298004" y="4073351"/>
          <a:ext cx="1584176" cy="1249680"/>
        </p:xfrm>
        <a:graphic>
          <a:graphicData uri="http://schemas.openxmlformats.org/drawingml/2006/table">
            <a:tbl>
              <a:tblPr rtl="1" firstRow="1" bandRow="1">
                <a:tableStyleId>{5940675A-B579-460E-94D1-54222C63F5DA}</a:tableStyleId>
              </a:tblPr>
              <a:tblGrid>
                <a:gridCol w="1584176">
                  <a:extLst>
                    <a:ext uri="{9D8B030D-6E8A-4147-A177-3AD203B41FA5}">
                      <a16:colId xmlns:a16="http://schemas.microsoft.com/office/drawing/2014/main" val="20000"/>
                    </a:ext>
                  </a:extLst>
                </a:gridCol>
              </a:tblGrid>
              <a:tr h="518160">
                <a:tc>
                  <a:txBody>
                    <a:bodyPr/>
                    <a:lstStyle/>
                    <a:p>
                      <a:pPr algn="ctr" rtl="1"/>
                      <a:r>
                        <a:rPr lang="ar-SA" sz="1400" b="1" dirty="0">
                          <a:solidFill>
                            <a:schemeClr val="tx1"/>
                          </a:solidFill>
                        </a:rPr>
                        <a:t>وحدة التحليل</a:t>
                      </a:r>
                    </a:p>
                    <a:p>
                      <a:pPr algn="ctr" rtl="1"/>
                      <a:r>
                        <a:rPr lang="ar-SA" sz="1400" b="1" dirty="0">
                          <a:solidFill>
                            <a:schemeClr val="tx1"/>
                          </a:solidFill>
                        </a:rPr>
                        <a:t>(مجتمع الدراسة)</a:t>
                      </a:r>
                    </a:p>
                  </a:txBody>
                  <a:tcPr/>
                </a:tc>
                <a:extLst>
                  <a:ext uri="{0D108BD9-81ED-4DB2-BD59-A6C34878D82A}">
                    <a16:rowId xmlns:a16="http://schemas.microsoft.com/office/drawing/2014/main" val="10000"/>
                  </a:ext>
                </a:extLst>
              </a:tr>
              <a:tr h="370840">
                <a:tc>
                  <a:txBody>
                    <a:bodyPr/>
                    <a:lstStyle/>
                    <a:p>
                      <a:pPr marL="285750" indent="-285750" rtl="1">
                        <a:buFont typeface="Calibri" panose="020F0502020204030204" pitchFamily="34" charset="0"/>
                        <a:buChar char="₋"/>
                      </a:pPr>
                      <a:r>
                        <a:rPr lang="ar-SA" sz="1400" dirty="0"/>
                        <a:t>أفراد، أزواج، مجموعات، منظما...</a:t>
                      </a:r>
                    </a:p>
                  </a:txBody>
                  <a:tcPr/>
                </a:tc>
                <a:extLst>
                  <a:ext uri="{0D108BD9-81ED-4DB2-BD59-A6C34878D82A}">
                    <a16:rowId xmlns:a16="http://schemas.microsoft.com/office/drawing/2014/main" val="10001"/>
                  </a:ext>
                </a:extLst>
              </a:tr>
            </a:tbl>
          </a:graphicData>
        </a:graphic>
      </p:graphicFrame>
      <p:graphicFrame>
        <p:nvGraphicFramePr>
          <p:cNvPr id="18" name="Table 17"/>
          <p:cNvGraphicFramePr>
            <a:graphicFrameLocks noGrp="1"/>
          </p:cNvGraphicFramePr>
          <p:nvPr>
            <p:extLst>
              <p:ext uri="{D42A27DB-BD31-4B8C-83A1-F6EECF244321}">
                <p14:modId xmlns:p14="http://schemas.microsoft.com/office/powerpoint/2010/main" val="1670371254"/>
              </p:ext>
            </p:extLst>
          </p:nvPr>
        </p:nvGraphicFramePr>
        <p:xfrm>
          <a:off x="8825535" y="2420888"/>
          <a:ext cx="781720" cy="1296144"/>
        </p:xfrm>
        <a:graphic>
          <a:graphicData uri="http://schemas.openxmlformats.org/drawingml/2006/table">
            <a:tbl>
              <a:tblPr rtl="1" firstRow="1" bandRow="1">
                <a:tableStyleId>{638B1855-1B75-4FBE-930C-398BA8C253C6}</a:tableStyleId>
              </a:tblPr>
              <a:tblGrid>
                <a:gridCol w="781720">
                  <a:extLst>
                    <a:ext uri="{9D8B030D-6E8A-4147-A177-3AD203B41FA5}">
                      <a16:colId xmlns:a16="http://schemas.microsoft.com/office/drawing/2014/main" val="20000"/>
                    </a:ext>
                  </a:extLst>
                </a:gridCol>
              </a:tblGrid>
              <a:tr h="1296144">
                <a:tc>
                  <a:txBody>
                    <a:bodyPr/>
                    <a:lstStyle/>
                    <a:p>
                      <a:pPr algn="ctr" rtl="1"/>
                      <a:endParaRPr lang="ar-SA" dirty="0"/>
                    </a:p>
                    <a:p>
                      <a:pPr algn="ctr" rtl="1"/>
                      <a:r>
                        <a:rPr lang="ar-SA" dirty="0">
                          <a:solidFill>
                            <a:srgbClr val="013E36"/>
                          </a:solidFill>
                        </a:rPr>
                        <a:t>مشكلة</a:t>
                      </a:r>
                      <a:r>
                        <a:rPr lang="ar-SA" baseline="0" dirty="0">
                          <a:solidFill>
                            <a:srgbClr val="013E36"/>
                          </a:solidFill>
                        </a:rPr>
                        <a:t> الدراسة </a:t>
                      </a:r>
                      <a:endParaRPr lang="ar-SA" b="1" dirty="0">
                        <a:solidFill>
                          <a:srgbClr val="013E36"/>
                        </a:solidFill>
                      </a:endParaRPr>
                    </a:p>
                  </a:txBody>
                  <a:tcPr>
                    <a:solidFill>
                      <a:srgbClr val="FF3300"/>
                    </a:solidFill>
                  </a:tcPr>
                </a:tc>
                <a:extLst>
                  <a:ext uri="{0D108BD9-81ED-4DB2-BD59-A6C34878D82A}">
                    <a16:rowId xmlns:a16="http://schemas.microsoft.com/office/drawing/2014/main" val="10000"/>
                  </a:ext>
                </a:extLst>
              </a:tr>
            </a:tbl>
          </a:graphicData>
        </a:graphic>
      </p:graphicFrame>
      <p:graphicFrame>
        <p:nvGraphicFramePr>
          <p:cNvPr id="19" name="Table 18"/>
          <p:cNvGraphicFramePr>
            <a:graphicFrameLocks noGrp="1"/>
          </p:cNvGraphicFramePr>
          <p:nvPr>
            <p:extLst>
              <p:ext uri="{D42A27DB-BD31-4B8C-83A1-F6EECF244321}">
                <p14:modId xmlns:p14="http://schemas.microsoft.com/office/powerpoint/2010/main" val="3573756571"/>
              </p:ext>
            </p:extLst>
          </p:nvPr>
        </p:nvGraphicFramePr>
        <p:xfrm>
          <a:off x="702262" y="1330032"/>
          <a:ext cx="781720" cy="3505200"/>
        </p:xfrm>
        <a:graphic>
          <a:graphicData uri="http://schemas.openxmlformats.org/drawingml/2006/table">
            <a:tbl>
              <a:tblPr rtl="1" firstRow="1" bandRow="1">
                <a:tableStyleId>{5940675A-B579-460E-94D1-54222C63F5DA}</a:tableStyleId>
              </a:tblPr>
              <a:tblGrid>
                <a:gridCol w="781720">
                  <a:extLst>
                    <a:ext uri="{9D8B030D-6E8A-4147-A177-3AD203B41FA5}">
                      <a16:colId xmlns:a16="http://schemas.microsoft.com/office/drawing/2014/main" val="20000"/>
                    </a:ext>
                  </a:extLst>
                </a:gridCol>
              </a:tblGrid>
              <a:tr h="3497478">
                <a:tc>
                  <a:txBody>
                    <a:bodyPr/>
                    <a:lstStyle/>
                    <a:p>
                      <a:pPr algn="ctr" rtl="1"/>
                      <a:r>
                        <a:rPr lang="ar-SA" sz="1600" b="1" dirty="0"/>
                        <a:t>تحليل البيانات</a:t>
                      </a:r>
                    </a:p>
                    <a:p>
                      <a:pPr algn="ctr" rtl="1"/>
                      <a:r>
                        <a:rPr lang="ar-SA" sz="1600" b="1" dirty="0"/>
                        <a:t>(1)</a:t>
                      </a:r>
                    </a:p>
                    <a:p>
                      <a:pPr algn="ctr" rtl="1"/>
                      <a:r>
                        <a:rPr lang="ar-SA" sz="1600" b="1" dirty="0"/>
                        <a:t>التعرف على</a:t>
                      </a:r>
                      <a:r>
                        <a:rPr lang="ar-SA" sz="1600" b="1" baseline="0" dirty="0"/>
                        <a:t> </a:t>
                      </a:r>
                      <a:r>
                        <a:rPr lang="ar-SA" sz="1600" b="1" dirty="0"/>
                        <a:t>البيانات</a:t>
                      </a:r>
                    </a:p>
                    <a:p>
                      <a:pPr algn="ctr" rtl="1"/>
                      <a:r>
                        <a:rPr lang="ar-SA" sz="1600" b="1" dirty="0"/>
                        <a:t>(2)</a:t>
                      </a:r>
                    </a:p>
                    <a:p>
                      <a:pPr algn="ctr" rtl="1"/>
                      <a:r>
                        <a:rPr lang="ar-SA" sz="1600" b="1" dirty="0"/>
                        <a:t>التحقق من جودة البيانات</a:t>
                      </a:r>
                    </a:p>
                    <a:p>
                      <a:pPr algn="ctr" rtl="1"/>
                      <a:r>
                        <a:rPr lang="ar-SA" sz="1600" b="1" dirty="0"/>
                        <a:t>(3)</a:t>
                      </a:r>
                    </a:p>
                    <a:p>
                      <a:pPr algn="ctr" rtl="1"/>
                      <a:r>
                        <a:rPr lang="ar-SA" sz="1600" b="1" dirty="0"/>
                        <a:t>اختبار صحة الفروض</a:t>
                      </a:r>
                    </a:p>
                  </a:txBody>
                  <a:tcPr>
                    <a:solidFill>
                      <a:srgbClr val="FFFF00"/>
                    </a:solidFill>
                  </a:tcPr>
                </a:tc>
                <a:extLst>
                  <a:ext uri="{0D108BD9-81ED-4DB2-BD59-A6C34878D82A}">
                    <a16:rowId xmlns:a16="http://schemas.microsoft.com/office/drawing/2014/main" val="10000"/>
                  </a:ext>
                </a:extLst>
              </a:tr>
            </a:tbl>
          </a:graphicData>
        </a:graphic>
      </p:graphicFrame>
      <p:cxnSp>
        <p:nvCxnSpPr>
          <p:cNvPr id="21" name="Straight Connector 20"/>
          <p:cNvCxnSpPr>
            <a:stCxn id="19" idx="3"/>
          </p:cNvCxnSpPr>
          <p:nvPr/>
        </p:nvCxnSpPr>
        <p:spPr>
          <a:xfrm flipV="1">
            <a:off x="1483982" y="3055188"/>
            <a:ext cx="7398943" cy="27444"/>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flipV="1">
            <a:off x="7799866" y="1568559"/>
            <a:ext cx="33454" cy="2494364"/>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flipV="1">
            <a:off x="6658106" y="2219112"/>
            <a:ext cx="3531" cy="1843814"/>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flipV="1">
            <a:off x="5361301" y="2671272"/>
            <a:ext cx="28931" cy="1391654"/>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flipV="1">
            <a:off x="2660600" y="2005750"/>
            <a:ext cx="0" cy="2057173"/>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flipV="1">
            <a:off x="3944888" y="2003128"/>
            <a:ext cx="13568" cy="1065832"/>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35520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ipe(down)">
                                      <p:cBhvr>
                                        <p:cTn id="7" dur="580">
                                          <p:stCondLst>
                                            <p:cond delay="0"/>
                                          </p:stCondLst>
                                        </p:cTn>
                                        <p:tgtEl>
                                          <p:spTgt spid="18"/>
                                        </p:tgtEl>
                                      </p:cBhvr>
                                    </p:animEffect>
                                    <p:anim calcmode="lin" valueType="num">
                                      <p:cBhvr>
                                        <p:cTn id="8" dur="1822" tmFilter="0,0; 0.14,0.36; 0.43,0.73; 0.71,0.91; 1.0,1.0">
                                          <p:stCondLst>
                                            <p:cond delay="0"/>
                                          </p:stCondLst>
                                        </p:cTn>
                                        <p:tgtEl>
                                          <p:spTgt spid="18"/>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8"/>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8"/>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8"/>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8"/>
                                        </p:tgtEl>
                                        <p:attrNameLst>
                                          <p:attrName>ppt_y</p:attrName>
                                        </p:attrNameLst>
                                      </p:cBhvr>
                                      <p:tavLst>
                                        <p:tav tm="0" fmla="#ppt_y-sin(pi*$)/81">
                                          <p:val>
                                            <p:fltVal val="0"/>
                                          </p:val>
                                        </p:tav>
                                        <p:tav tm="100000">
                                          <p:val>
                                            <p:fltVal val="1"/>
                                          </p:val>
                                        </p:tav>
                                      </p:tavLst>
                                    </p:anim>
                                    <p:animScale>
                                      <p:cBhvr>
                                        <p:cTn id="13" dur="26">
                                          <p:stCondLst>
                                            <p:cond delay="650"/>
                                          </p:stCondLst>
                                        </p:cTn>
                                        <p:tgtEl>
                                          <p:spTgt spid="18"/>
                                        </p:tgtEl>
                                      </p:cBhvr>
                                      <p:to x="100000" y="60000"/>
                                    </p:animScale>
                                    <p:animScale>
                                      <p:cBhvr>
                                        <p:cTn id="14" dur="166" decel="50000">
                                          <p:stCondLst>
                                            <p:cond delay="676"/>
                                          </p:stCondLst>
                                        </p:cTn>
                                        <p:tgtEl>
                                          <p:spTgt spid="18"/>
                                        </p:tgtEl>
                                      </p:cBhvr>
                                      <p:to x="100000" y="100000"/>
                                    </p:animScale>
                                    <p:animScale>
                                      <p:cBhvr>
                                        <p:cTn id="15" dur="26">
                                          <p:stCondLst>
                                            <p:cond delay="1312"/>
                                          </p:stCondLst>
                                        </p:cTn>
                                        <p:tgtEl>
                                          <p:spTgt spid="18"/>
                                        </p:tgtEl>
                                      </p:cBhvr>
                                      <p:to x="100000" y="80000"/>
                                    </p:animScale>
                                    <p:animScale>
                                      <p:cBhvr>
                                        <p:cTn id="16" dur="166" decel="50000">
                                          <p:stCondLst>
                                            <p:cond delay="1338"/>
                                          </p:stCondLst>
                                        </p:cTn>
                                        <p:tgtEl>
                                          <p:spTgt spid="18"/>
                                        </p:tgtEl>
                                      </p:cBhvr>
                                      <p:to x="100000" y="100000"/>
                                    </p:animScale>
                                    <p:animScale>
                                      <p:cBhvr>
                                        <p:cTn id="17" dur="26">
                                          <p:stCondLst>
                                            <p:cond delay="1642"/>
                                          </p:stCondLst>
                                        </p:cTn>
                                        <p:tgtEl>
                                          <p:spTgt spid="18"/>
                                        </p:tgtEl>
                                      </p:cBhvr>
                                      <p:to x="100000" y="90000"/>
                                    </p:animScale>
                                    <p:animScale>
                                      <p:cBhvr>
                                        <p:cTn id="18" dur="166" decel="50000">
                                          <p:stCondLst>
                                            <p:cond delay="1668"/>
                                          </p:stCondLst>
                                        </p:cTn>
                                        <p:tgtEl>
                                          <p:spTgt spid="18"/>
                                        </p:tgtEl>
                                      </p:cBhvr>
                                      <p:to x="100000" y="100000"/>
                                    </p:animScale>
                                    <p:animScale>
                                      <p:cBhvr>
                                        <p:cTn id="19" dur="26">
                                          <p:stCondLst>
                                            <p:cond delay="1808"/>
                                          </p:stCondLst>
                                        </p:cTn>
                                        <p:tgtEl>
                                          <p:spTgt spid="18"/>
                                        </p:tgtEl>
                                      </p:cBhvr>
                                      <p:to x="100000" y="95000"/>
                                    </p:animScale>
                                    <p:animScale>
                                      <p:cBhvr>
                                        <p:cTn id="20" dur="166" decel="50000">
                                          <p:stCondLst>
                                            <p:cond delay="1834"/>
                                          </p:stCondLst>
                                        </p:cTn>
                                        <p:tgtEl>
                                          <p:spTgt spid="18"/>
                                        </p:tgtEl>
                                      </p:cBhvr>
                                      <p:to x="100000" y="100000"/>
                                    </p:animScale>
                                  </p:childTnLst>
                                </p:cTn>
                              </p:par>
                              <p:par>
                                <p:cTn id="21" presetID="26" presetClass="entr" presetSubtype="0" fill="hold" nodeType="withEffect">
                                  <p:stCondLst>
                                    <p:cond delay="0"/>
                                  </p:stCondLst>
                                  <p:childTnLst>
                                    <p:set>
                                      <p:cBhvr>
                                        <p:cTn id="22" dur="1" fill="hold">
                                          <p:stCondLst>
                                            <p:cond delay="0"/>
                                          </p:stCondLst>
                                        </p:cTn>
                                        <p:tgtEl>
                                          <p:spTgt spid="19"/>
                                        </p:tgtEl>
                                        <p:attrNameLst>
                                          <p:attrName>style.visibility</p:attrName>
                                        </p:attrNameLst>
                                      </p:cBhvr>
                                      <p:to>
                                        <p:strVal val="visible"/>
                                      </p:to>
                                    </p:set>
                                    <p:animEffect transition="in" filter="wipe(down)">
                                      <p:cBhvr>
                                        <p:cTn id="23" dur="580">
                                          <p:stCondLst>
                                            <p:cond delay="0"/>
                                          </p:stCondLst>
                                        </p:cTn>
                                        <p:tgtEl>
                                          <p:spTgt spid="19"/>
                                        </p:tgtEl>
                                      </p:cBhvr>
                                    </p:animEffect>
                                    <p:anim calcmode="lin" valueType="num">
                                      <p:cBhvr>
                                        <p:cTn id="24" dur="1822" tmFilter="0,0; 0.14,0.36; 0.43,0.73; 0.71,0.91; 1.0,1.0">
                                          <p:stCondLst>
                                            <p:cond delay="0"/>
                                          </p:stCondLst>
                                        </p:cTn>
                                        <p:tgtEl>
                                          <p:spTgt spid="19"/>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19"/>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19"/>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19"/>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19"/>
                                        </p:tgtEl>
                                        <p:attrNameLst>
                                          <p:attrName>ppt_y</p:attrName>
                                        </p:attrNameLst>
                                      </p:cBhvr>
                                      <p:tavLst>
                                        <p:tav tm="0" fmla="#ppt_y-sin(pi*$)/81">
                                          <p:val>
                                            <p:fltVal val="0"/>
                                          </p:val>
                                        </p:tav>
                                        <p:tav tm="100000">
                                          <p:val>
                                            <p:fltVal val="1"/>
                                          </p:val>
                                        </p:tav>
                                      </p:tavLst>
                                    </p:anim>
                                    <p:animScale>
                                      <p:cBhvr>
                                        <p:cTn id="29" dur="26">
                                          <p:stCondLst>
                                            <p:cond delay="650"/>
                                          </p:stCondLst>
                                        </p:cTn>
                                        <p:tgtEl>
                                          <p:spTgt spid="19"/>
                                        </p:tgtEl>
                                      </p:cBhvr>
                                      <p:to x="100000" y="60000"/>
                                    </p:animScale>
                                    <p:animScale>
                                      <p:cBhvr>
                                        <p:cTn id="30" dur="166" decel="50000">
                                          <p:stCondLst>
                                            <p:cond delay="676"/>
                                          </p:stCondLst>
                                        </p:cTn>
                                        <p:tgtEl>
                                          <p:spTgt spid="19"/>
                                        </p:tgtEl>
                                      </p:cBhvr>
                                      <p:to x="100000" y="100000"/>
                                    </p:animScale>
                                    <p:animScale>
                                      <p:cBhvr>
                                        <p:cTn id="31" dur="26">
                                          <p:stCondLst>
                                            <p:cond delay="1312"/>
                                          </p:stCondLst>
                                        </p:cTn>
                                        <p:tgtEl>
                                          <p:spTgt spid="19"/>
                                        </p:tgtEl>
                                      </p:cBhvr>
                                      <p:to x="100000" y="80000"/>
                                    </p:animScale>
                                    <p:animScale>
                                      <p:cBhvr>
                                        <p:cTn id="32" dur="166" decel="50000">
                                          <p:stCondLst>
                                            <p:cond delay="1338"/>
                                          </p:stCondLst>
                                        </p:cTn>
                                        <p:tgtEl>
                                          <p:spTgt spid="19"/>
                                        </p:tgtEl>
                                      </p:cBhvr>
                                      <p:to x="100000" y="100000"/>
                                    </p:animScale>
                                    <p:animScale>
                                      <p:cBhvr>
                                        <p:cTn id="33" dur="26">
                                          <p:stCondLst>
                                            <p:cond delay="1642"/>
                                          </p:stCondLst>
                                        </p:cTn>
                                        <p:tgtEl>
                                          <p:spTgt spid="19"/>
                                        </p:tgtEl>
                                      </p:cBhvr>
                                      <p:to x="100000" y="90000"/>
                                    </p:animScale>
                                    <p:animScale>
                                      <p:cBhvr>
                                        <p:cTn id="34" dur="166" decel="50000">
                                          <p:stCondLst>
                                            <p:cond delay="1668"/>
                                          </p:stCondLst>
                                        </p:cTn>
                                        <p:tgtEl>
                                          <p:spTgt spid="19"/>
                                        </p:tgtEl>
                                      </p:cBhvr>
                                      <p:to x="100000" y="100000"/>
                                    </p:animScale>
                                    <p:animScale>
                                      <p:cBhvr>
                                        <p:cTn id="35" dur="26">
                                          <p:stCondLst>
                                            <p:cond delay="1808"/>
                                          </p:stCondLst>
                                        </p:cTn>
                                        <p:tgtEl>
                                          <p:spTgt spid="19"/>
                                        </p:tgtEl>
                                      </p:cBhvr>
                                      <p:to x="100000" y="95000"/>
                                    </p:animScale>
                                    <p:animScale>
                                      <p:cBhvr>
                                        <p:cTn id="36" dur="166" decel="50000">
                                          <p:stCondLst>
                                            <p:cond delay="1834"/>
                                          </p:stCondLst>
                                        </p:cTn>
                                        <p:tgtEl>
                                          <p:spTgt spid="19"/>
                                        </p:tgtEl>
                                      </p:cBhvr>
                                      <p:to x="100000" y="100000"/>
                                    </p:animScale>
                                  </p:childTnLst>
                                </p:cTn>
                              </p:par>
                            </p:childTnLst>
                          </p:cTn>
                        </p:par>
                      </p:childTnLst>
                    </p:cTn>
                  </p:par>
                  <p:par>
                    <p:cTn id="37" fill="hold">
                      <p:stCondLst>
                        <p:cond delay="indefinite"/>
                      </p:stCondLst>
                      <p:childTnLst>
                        <p:par>
                          <p:cTn id="38" fill="hold">
                            <p:stCondLst>
                              <p:cond delay="0"/>
                            </p:stCondLst>
                            <p:childTnLst>
                              <p:par>
                                <p:cTn id="39" presetID="26" presetClass="entr" presetSubtype="0" fill="hold" nodeType="clickEffect">
                                  <p:stCondLst>
                                    <p:cond delay="0"/>
                                  </p:stCondLst>
                                  <p:childTnLst>
                                    <p:set>
                                      <p:cBhvr>
                                        <p:cTn id="40" dur="1" fill="hold">
                                          <p:stCondLst>
                                            <p:cond delay="0"/>
                                          </p:stCondLst>
                                        </p:cTn>
                                        <p:tgtEl>
                                          <p:spTgt spid="21"/>
                                        </p:tgtEl>
                                        <p:attrNameLst>
                                          <p:attrName>style.visibility</p:attrName>
                                        </p:attrNameLst>
                                      </p:cBhvr>
                                      <p:to>
                                        <p:strVal val="visible"/>
                                      </p:to>
                                    </p:set>
                                    <p:animEffect transition="in" filter="wipe(down)">
                                      <p:cBhvr>
                                        <p:cTn id="41" dur="580">
                                          <p:stCondLst>
                                            <p:cond delay="0"/>
                                          </p:stCondLst>
                                        </p:cTn>
                                        <p:tgtEl>
                                          <p:spTgt spid="21"/>
                                        </p:tgtEl>
                                      </p:cBhvr>
                                    </p:animEffect>
                                    <p:anim calcmode="lin" valueType="num">
                                      <p:cBhvr>
                                        <p:cTn id="42" dur="1822" tmFilter="0,0; 0.14,0.36; 0.43,0.73; 0.71,0.91; 1.0,1.0">
                                          <p:stCondLst>
                                            <p:cond delay="0"/>
                                          </p:stCondLst>
                                        </p:cTn>
                                        <p:tgtEl>
                                          <p:spTgt spid="21"/>
                                        </p:tgtEl>
                                        <p:attrNameLst>
                                          <p:attrName>ppt_x</p:attrName>
                                        </p:attrNameLst>
                                      </p:cBhvr>
                                      <p:tavLst>
                                        <p:tav tm="0">
                                          <p:val>
                                            <p:strVal val="#ppt_x-0.25"/>
                                          </p:val>
                                        </p:tav>
                                        <p:tav tm="100000">
                                          <p:val>
                                            <p:strVal val="#ppt_x"/>
                                          </p:val>
                                        </p:tav>
                                      </p:tavLst>
                                    </p:anim>
                                    <p:anim calcmode="lin" valueType="num">
                                      <p:cBhvr>
                                        <p:cTn id="43" dur="664" tmFilter="0.0,0.0; 0.25,0.07; 0.50,0.2; 0.75,0.467; 1.0,1.0">
                                          <p:stCondLst>
                                            <p:cond delay="0"/>
                                          </p:stCondLst>
                                        </p:cTn>
                                        <p:tgtEl>
                                          <p:spTgt spid="21"/>
                                        </p:tgtEl>
                                        <p:attrNameLst>
                                          <p:attrName>ppt_y</p:attrName>
                                        </p:attrNameLst>
                                      </p:cBhvr>
                                      <p:tavLst>
                                        <p:tav tm="0" fmla="#ppt_y-sin(pi*$)/3">
                                          <p:val>
                                            <p:fltVal val="0.5"/>
                                          </p:val>
                                        </p:tav>
                                        <p:tav tm="100000">
                                          <p:val>
                                            <p:fltVal val="1"/>
                                          </p:val>
                                        </p:tav>
                                      </p:tavLst>
                                    </p:anim>
                                    <p:anim calcmode="lin" valueType="num">
                                      <p:cBhvr>
                                        <p:cTn id="44" dur="664" tmFilter="0, 0; 0.125,0.2665; 0.25,0.4; 0.375,0.465; 0.5,0.5;  0.625,0.535; 0.75,0.6; 0.875,0.7335; 1,1">
                                          <p:stCondLst>
                                            <p:cond delay="664"/>
                                          </p:stCondLst>
                                        </p:cTn>
                                        <p:tgtEl>
                                          <p:spTgt spid="21"/>
                                        </p:tgtEl>
                                        <p:attrNameLst>
                                          <p:attrName>ppt_y</p:attrName>
                                        </p:attrNameLst>
                                      </p:cBhvr>
                                      <p:tavLst>
                                        <p:tav tm="0" fmla="#ppt_y-sin(pi*$)/9">
                                          <p:val>
                                            <p:fltVal val="0"/>
                                          </p:val>
                                        </p:tav>
                                        <p:tav tm="100000">
                                          <p:val>
                                            <p:fltVal val="1"/>
                                          </p:val>
                                        </p:tav>
                                      </p:tavLst>
                                    </p:anim>
                                    <p:anim calcmode="lin" valueType="num">
                                      <p:cBhvr>
                                        <p:cTn id="45" dur="332" tmFilter="0, 0; 0.125,0.2665; 0.25,0.4; 0.375,0.465; 0.5,0.5;  0.625,0.535; 0.75,0.6; 0.875,0.7335; 1,1">
                                          <p:stCondLst>
                                            <p:cond delay="1324"/>
                                          </p:stCondLst>
                                        </p:cTn>
                                        <p:tgtEl>
                                          <p:spTgt spid="21"/>
                                        </p:tgtEl>
                                        <p:attrNameLst>
                                          <p:attrName>ppt_y</p:attrName>
                                        </p:attrNameLst>
                                      </p:cBhvr>
                                      <p:tavLst>
                                        <p:tav tm="0" fmla="#ppt_y-sin(pi*$)/27">
                                          <p:val>
                                            <p:fltVal val="0"/>
                                          </p:val>
                                        </p:tav>
                                        <p:tav tm="100000">
                                          <p:val>
                                            <p:fltVal val="1"/>
                                          </p:val>
                                        </p:tav>
                                      </p:tavLst>
                                    </p:anim>
                                    <p:anim calcmode="lin" valueType="num">
                                      <p:cBhvr>
                                        <p:cTn id="46" dur="164" tmFilter="0, 0; 0.125,0.2665; 0.25,0.4; 0.375,0.465; 0.5,0.5;  0.625,0.535; 0.75,0.6; 0.875,0.7335; 1,1">
                                          <p:stCondLst>
                                            <p:cond delay="1656"/>
                                          </p:stCondLst>
                                        </p:cTn>
                                        <p:tgtEl>
                                          <p:spTgt spid="21"/>
                                        </p:tgtEl>
                                        <p:attrNameLst>
                                          <p:attrName>ppt_y</p:attrName>
                                        </p:attrNameLst>
                                      </p:cBhvr>
                                      <p:tavLst>
                                        <p:tav tm="0" fmla="#ppt_y-sin(pi*$)/81">
                                          <p:val>
                                            <p:fltVal val="0"/>
                                          </p:val>
                                        </p:tav>
                                        <p:tav tm="100000">
                                          <p:val>
                                            <p:fltVal val="1"/>
                                          </p:val>
                                        </p:tav>
                                      </p:tavLst>
                                    </p:anim>
                                    <p:animScale>
                                      <p:cBhvr>
                                        <p:cTn id="47" dur="26">
                                          <p:stCondLst>
                                            <p:cond delay="650"/>
                                          </p:stCondLst>
                                        </p:cTn>
                                        <p:tgtEl>
                                          <p:spTgt spid="21"/>
                                        </p:tgtEl>
                                      </p:cBhvr>
                                      <p:to x="100000" y="60000"/>
                                    </p:animScale>
                                    <p:animScale>
                                      <p:cBhvr>
                                        <p:cTn id="48" dur="166" decel="50000">
                                          <p:stCondLst>
                                            <p:cond delay="676"/>
                                          </p:stCondLst>
                                        </p:cTn>
                                        <p:tgtEl>
                                          <p:spTgt spid="21"/>
                                        </p:tgtEl>
                                      </p:cBhvr>
                                      <p:to x="100000" y="100000"/>
                                    </p:animScale>
                                    <p:animScale>
                                      <p:cBhvr>
                                        <p:cTn id="49" dur="26">
                                          <p:stCondLst>
                                            <p:cond delay="1312"/>
                                          </p:stCondLst>
                                        </p:cTn>
                                        <p:tgtEl>
                                          <p:spTgt spid="21"/>
                                        </p:tgtEl>
                                      </p:cBhvr>
                                      <p:to x="100000" y="80000"/>
                                    </p:animScale>
                                    <p:animScale>
                                      <p:cBhvr>
                                        <p:cTn id="50" dur="166" decel="50000">
                                          <p:stCondLst>
                                            <p:cond delay="1338"/>
                                          </p:stCondLst>
                                        </p:cTn>
                                        <p:tgtEl>
                                          <p:spTgt spid="21"/>
                                        </p:tgtEl>
                                      </p:cBhvr>
                                      <p:to x="100000" y="100000"/>
                                    </p:animScale>
                                    <p:animScale>
                                      <p:cBhvr>
                                        <p:cTn id="51" dur="26">
                                          <p:stCondLst>
                                            <p:cond delay="1642"/>
                                          </p:stCondLst>
                                        </p:cTn>
                                        <p:tgtEl>
                                          <p:spTgt spid="21"/>
                                        </p:tgtEl>
                                      </p:cBhvr>
                                      <p:to x="100000" y="90000"/>
                                    </p:animScale>
                                    <p:animScale>
                                      <p:cBhvr>
                                        <p:cTn id="52" dur="166" decel="50000">
                                          <p:stCondLst>
                                            <p:cond delay="1668"/>
                                          </p:stCondLst>
                                        </p:cTn>
                                        <p:tgtEl>
                                          <p:spTgt spid="21"/>
                                        </p:tgtEl>
                                      </p:cBhvr>
                                      <p:to x="100000" y="100000"/>
                                    </p:animScale>
                                    <p:animScale>
                                      <p:cBhvr>
                                        <p:cTn id="53" dur="26">
                                          <p:stCondLst>
                                            <p:cond delay="1808"/>
                                          </p:stCondLst>
                                        </p:cTn>
                                        <p:tgtEl>
                                          <p:spTgt spid="21"/>
                                        </p:tgtEl>
                                      </p:cBhvr>
                                      <p:to x="100000" y="95000"/>
                                    </p:animScale>
                                    <p:animScale>
                                      <p:cBhvr>
                                        <p:cTn id="54" dur="166" decel="50000">
                                          <p:stCondLst>
                                            <p:cond delay="1834"/>
                                          </p:stCondLst>
                                        </p:cTn>
                                        <p:tgtEl>
                                          <p:spTgt spid="21"/>
                                        </p:tgtEl>
                                      </p:cBhvr>
                                      <p:to x="100000" y="100000"/>
                                    </p:animScale>
                                  </p:childTnLst>
                                </p:cTn>
                              </p:par>
                              <p:par>
                                <p:cTn id="55" presetID="26" presetClass="entr" presetSubtype="0" fill="hold" nodeType="withEffect">
                                  <p:stCondLst>
                                    <p:cond delay="0"/>
                                  </p:stCondLst>
                                  <p:childTnLst>
                                    <p:set>
                                      <p:cBhvr>
                                        <p:cTn id="56" dur="1" fill="hold">
                                          <p:stCondLst>
                                            <p:cond delay="0"/>
                                          </p:stCondLst>
                                        </p:cTn>
                                        <p:tgtEl>
                                          <p:spTgt spid="22"/>
                                        </p:tgtEl>
                                        <p:attrNameLst>
                                          <p:attrName>style.visibility</p:attrName>
                                        </p:attrNameLst>
                                      </p:cBhvr>
                                      <p:to>
                                        <p:strVal val="visible"/>
                                      </p:to>
                                    </p:set>
                                    <p:animEffect transition="in" filter="wipe(down)">
                                      <p:cBhvr>
                                        <p:cTn id="57" dur="580">
                                          <p:stCondLst>
                                            <p:cond delay="0"/>
                                          </p:stCondLst>
                                        </p:cTn>
                                        <p:tgtEl>
                                          <p:spTgt spid="22"/>
                                        </p:tgtEl>
                                      </p:cBhvr>
                                    </p:animEffect>
                                    <p:anim calcmode="lin" valueType="num">
                                      <p:cBhvr>
                                        <p:cTn id="58" dur="1822" tmFilter="0,0; 0.14,0.36; 0.43,0.73; 0.71,0.91; 1.0,1.0">
                                          <p:stCondLst>
                                            <p:cond delay="0"/>
                                          </p:stCondLst>
                                        </p:cTn>
                                        <p:tgtEl>
                                          <p:spTgt spid="22"/>
                                        </p:tgtEl>
                                        <p:attrNameLst>
                                          <p:attrName>ppt_x</p:attrName>
                                        </p:attrNameLst>
                                      </p:cBhvr>
                                      <p:tavLst>
                                        <p:tav tm="0">
                                          <p:val>
                                            <p:strVal val="#ppt_x-0.25"/>
                                          </p:val>
                                        </p:tav>
                                        <p:tav tm="100000">
                                          <p:val>
                                            <p:strVal val="#ppt_x"/>
                                          </p:val>
                                        </p:tav>
                                      </p:tavLst>
                                    </p:anim>
                                    <p:anim calcmode="lin" valueType="num">
                                      <p:cBhvr>
                                        <p:cTn id="59" dur="664" tmFilter="0.0,0.0; 0.25,0.07; 0.50,0.2; 0.75,0.467; 1.0,1.0">
                                          <p:stCondLst>
                                            <p:cond delay="0"/>
                                          </p:stCondLst>
                                        </p:cTn>
                                        <p:tgtEl>
                                          <p:spTgt spid="22"/>
                                        </p:tgtEl>
                                        <p:attrNameLst>
                                          <p:attrName>ppt_y</p:attrName>
                                        </p:attrNameLst>
                                      </p:cBhvr>
                                      <p:tavLst>
                                        <p:tav tm="0" fmla="#ppt_y-sin(pi*$)/3">
                                          <p:val>
                                            <p:fltVal val="0.5"/>
                                          </p:val>
                                        </p:tav>
                                        <p:tav tm="100000">
                                          <p:val>
                                            <p:fltVal val="1"/>
                                          </p:val>
                                        </p:tav>
                                      </p:tavLst>
                                    </p:anim>
                                    <p:anim calcmode="lin" valueType="num">
                                      <p:cBhvr>
                                        <p:cTn id="60" dur="664" tmFilter="0, 0; 0.125,0.2665; 0.25,0.4; 0.375,0.465; 0.5,0.5;  0.625,0.535; 0.75,0.6; 0.875,0.7335; 1,1">
                                          <p:stCondLst>
                                            <p:cond delay="664"/>
                                          </p:stCondLst>
                                        </p:cTn>
                                        <p:tgtEl>
                                          <p:spTgt spid="22"/>
                                        </p:tgtEl>
                                        <p:attrNameLst>
                                          <p:attrName>ppt_y</p:attrName>
                                        </p:attrNameLst>
                                      </p:cBhvr>
                                      <p:tavLst>
                                        <p:tav tm="0" fmla="#ppt_y-sin(pi*$)/9">
                                          <p:val>
                                            <p:fltVal val="0"/>
                                          </p:val>
                                        </p:tav>
                                        <p:tav tm="100000">
                                          <p:val>
                                            <p:fltVal val="1"/>
                                          </p:val>
                                        </p:tav>
                                      </p:tavLst>
                                    </p:anim>
                                    <p:anim calcmode="lin" valueType="num">
                                      <p:cBhvr>
                                        <p:cTn id="61" dur="332" tmFilter="0, 0; 0.125,0.2665; 0.25,0.4; 0.375,0.465; 0.5,0.5;  0.625,0.535; 0.75,0.6; 0.875,0.7335; 1,1">
                                          <p:stCondLst>
                                            <p:cond delay="1324"/>
                                          </p:stCondLst>
                                        </p:cTn>
                                        <p:tgtEl>
                                          <p:spTgt spid="22"/>
                                        </p:tgtEl>
                                        <p:attrNameLst>
                                          <p:attrName>ppt_y</p:attrName>
                                        </p:attrNameLst>
                                      </p:cBhvr>
                                      <p:tavLst>
                                        <p:tav tm="0" fmla="#ppt_y-sin(pi*$)/27">
                                          <p:val>
                                            <p:fltVal val="0"/>
                                          </p:val>
                                        </p:tav>
                                        <p:tav tm="100000">
                                          <p:val>
                                            <p:fltVal val="1"/>
                                          </p:val>
                                        </p:tav>
                                      </p:tavLst>
                                    </p:anim>
                                    <p:anim calcmode="lin" valueType="num">
                                      <p:cBhvr>
                                        <p:cTn id="62" dur="164" tmFilter="0, 0; 0.125,0.2665; 0.25,0.4; 0.375,0.465; 0.5,0.5;  0.625,0.535; 0.75,0.6; 0.875,0.7335; 1,1">
                                          <p:stCondLst>
                                            <p:cond delay="1656"/>
                                          </p:stCondLst>
                                        </p:cTn>
                                        <p:tgtEl>
                                          <p:spTgt spid="22"/>
                                        </p:tgtEl>
                                        <p:attrNameLst>
                                          <p:attrName>ppt_y</p:attrName>
                                        </p:attrNameLst>
                                      </p:cBhvr>
                                      <p:tavLst>
                                        <p:tav tm="0" fmla="#ppt_y-sin(pi*$)/81">
                                          <p:val>
                                            <p:fltVal val="0"/>
                                          </p:val>
                                        </p:tav>
                                        <p:tav tm="100000">
                                          <p:val>
                                            <p:fltVal val="1"/>
                                          </p:val>
                                        </p:tav>
                                      </p:tavLst>
                                    </p:anim>
                                    <p:animScale>
                                      <p:cBhvr>
                                        <p:cTn id="63" dur="26">
                                          <p:stCondLst>
                                            <p:cond delay="650"/>
                                          </p:stCondLst>
                                        </p:cTn>
                                        <p:tgtEl>
                                          <p:spTgt spid="22"/>
                                        </p:tgtEl>
                                      </p:cBhvr>
                                      <p:to x="100000" y="60000"/>
                                    </p:animScale>
                                    <p:animScale>
                                      <p:cBhvr>
                                        <p:cTn id="64" dur="166" decel="50000">
                                          <p:stCondLst>
                                            <p:cond delay="676"/>
                                          </p:stCondLst>
                                        </p:cTn>
                                        <p:tgtEl>
                                          <p:spTgt spid="22"/>
                                        </p:tgtEl>
                                      </p:cBhvr>
                                      <p:to x="100000" y="100000"/>
                                    </p:animScale>
                                    <p:animScale>
                                      <p:cBhvr>
                                        <p:cTn id="65" dur="26">
                                          <p:stCondLst>
                                            <p:cond delay="1312"/>
                                          </p:stCondLst>
                                        </p:cTn>
                                        <p:tgtEl>
                                          <p:spTgt spid="22"/>
                                        </p:tgtEl>
                                      </p:cBhvr>
                                      <p:to x="100000" y="80000"/>
                                    </p:animScale>
                                    <p:animScale>
                                      <p:cBhvr>
                                        <p:cTn id="66" dur="166" decel="50000">
                                          <p:stCondLst>
                                            <p:cond delay="1338"/>
                                          </p:stCondLst>
                                        </p:cTn>
                                        <p:tgtEl>
                                          <p:spTgt spid="22"/>
                                        </p:tgtEl>
                                      </p:cBhvr>
                                      <p:to x="100000" y="100000"/>
                                    </p:animScale>
                                    <p:animScale>
                                      <p:cBhvr>
                                        <p:cTn id="67" dur="26">
                                          <p:stCondLst>
                                            <p:cond delay="1642"/>
                                          </p:stCondLst>
                                        </p:cTn>
                                        <p:tgtEl>
                                          <p:spTgt spid="22"/>
                                        </p:tgtEl>
                                      </p:cBhvr>
                                      <p:to x="100000" y="90000"/>
                                    </p:animScale>
                                    <p:animScale>
                                      <p:cBhvr>
                                        <p:cTn id="68" dur="166" decel="50000">
                                          <p:stCondLst>
                                            <p:cond delay="1668"/>
                                          </p:stCondLst>
                                        </p:cTn>
                                        <p:tgtEl>
                                          <p:spTgt spid="22"/>
                                        </p:tgtEl>
                                      </p:cBhvr>
                                      <p:to x="100000" y="100000"/>
                                    </p:animScale>
                                    <p:animScale>
                                      <p:cBhvr>
                                        <p:cTn id="69" dur="26">
                                          <p:stCondLst>
                                            <p:cond delay="1808"/>
                                          </p:stCondLst>
                                        </p:cTn>
                                        <p:tgtEl>
                                          <p:spTgt spid="22"/>
                                        </p:tgtEl>
                                      </p:cBhvr>
                                      <p:to x="100000" y="95000"/>
                                    </p:animScale>
                                    <p:animScale>
                                      <p:cBhvr>
                                        <p:cTn id="70" dur="166" decel="50000">
                                          <p:stCondLst>
                                            <p:cond delay="1834"/>
                                          </p:stCondLst>
                                        </p:cTn>
                                        <p:tgtEl>
                                          <p:spTgt spid="22"/>
                                        </p:tgtEl>
                                      </p:cBhvr>
                                      <p:to x="100000" y="100000"/>
                                    </p:animScale>
                                  </p:childTnLst>
                                </p:cTn>
                              </p:par>
                              <p:par>
                                <p:cTn id="71" presetID="26" presetClass="entr" presetSubtype="0" fill="hold" nodeType="withEffect">
                                  <p:stCondLst>
                                    <p:cond delay="0"/>
                                  </p:stCondLst>
                                  <p:childTnLst>
                                    <p:set>
                                      <p:cBhvr>
                                        <p:cTn id="72" dur="1" fill="hold">
                                          <p:stCondLst>
                                            <p:cond delay="0"/>
                                          </p:stCondLst>
                                        </p:cTn>
                                        <p:tgtEl>
                                          <p:spTgt spid="9"/>
                                        </p:tgtEl>
                                        <p:attrNameLst>
                                          <p:attrName>style.visibility</p:attrName>
                                        </p:attrNameLst>
                                      </p:cBhvr>
                                      <p:to>
                                        <p:strVal val="visible"/>
                                      </p:to>
                                    </p:set>
                                    <p:animEffect transition="in" filter="wipe(down)">
                                      <p:cBhvr>
                                        <p:cTn id="73" dur="580">
                                          <p:stCondLst>
                                            <p:cond delay="0"/>
                                          </p:stCondLst>
                                        </p:cTn>
                                        <p:tgtEl>
                                          <p:spTgt spid="9"/>
                                        </p:tgtEl>
                                      </p:cBhvr>
                                    </p:animEffect>
                                    <p:anim calcmode="lin" valueType="num">
                                      <p:cBhvr>
                                        <p:cTn id="74"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75"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76"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77"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78"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79" dur="26">
                                          <p:stCondLst>
                                            <p:cond delay="650"/>
                                          </p:stCondLst>
                                        </p:cTn>
                                        <p:tgtEl>
                                          <p:spTgt spid="9"/>
                                        </p:tgtEl>
                                      </p:cBhvr>
                                      <p:to x="100000" y="60000"/>
                                    </p:animScale>
                                    <p:animScale>
                                      <p:cBhvr>
                                        <p:cTn id="80" dur="166" decel="50000">
                                          <p:stCondLst>
                                            <p:cond delay="676"/>
                                          </p:stCondLst>
                                        </p:cTn>
                                        <p:tgtEl>
                                          <p:spTgt spid="9"/>
                                        </p:tgtEl>
                                      </p:cBhvr>
                                      <p:to x="100000" y="100000"/>
                                    </p:animScale>
                                    <p:animScale>
                                      <p:cBhvr>
                                        <p:cTn id="81" dur="26">
                                          <p:stCondLst>
                                            <p:cond delay="1312"/>
                                          </p:stCondLst>
                                        </p:cTn>
                                        <p:tgtEl>
                                          <p:spTgt spid="9"/>
                                        </p:tgtEl>
                                      </p:cBhvr>
                                      <p:to x="100000" y="80000"/>
                                    </p:animScale>
                                    <p:animScale>
                                      <p:cBhvr>
                                        <p:cTn id="82" dur="166" decel="50000">
                                          <p:stCondLst>
                                            <p:cond delay="1338"/>
                                          </p:stCondLst>
                                        </p:cTn>
                                        <p:tgtEl>
                                          <p:spTgt spid="9"/>
                                        </p:tgtEl>
                                      </p:cBhvr>
                                      <p:to x="100000" y="100000"/>
                                    </p:animScale>
                                    <p:animScale>
                                      <p:cBhvr>
                                        <p:cTn id="83" dur="26">
                                          <p:stCondLst>
                                            <p:cond delay="1642"/>
                                          </p:stCondLst>
                                        </p:cTn>
                                        <p:tgtEl>
                                          <p:spTgt spid="9"/>
                                        </p:tgtEl>
                                      </p:cBhvr>
                                      <p:to x="100000" y="90000"/>
                                    </p:animScale>
                                    <p:animScale>
                                      <p:cBhvr>
                                        <p:cTn id="84" dur="166" decel="50000">
                                          <p:stCondLst>
                                            <p:cond delay="1668"/>
                                          </p:stCondLst>
                                        </p:cTn>
                                        <p:tgtEl>
                                          <p:spTgt spid="9"/>
                                        </p:tgtEl>
                                      </p:cBhvr>
                                      <p:to x="100000" y="100000"/>
                                    </p:animScale>
                                    <p:animScale>
                                      <p:cBhvr>
                                        <p:cTn id="85" dur="26">
                                          <p:stCondLst>
                                            <p:cond delay="1808"/>
                                          </p:stCondLst>
                                        </p:cTn>
                                        <p:tgtEl>
                                          <p:spTgt spid="9"/>
                                        </p:tgtEl>
                                      </p:cBhvr>
                                      <p:to x="100000" y="95000"/>
                                    </p:animScale>
                                    <p:animScale>
                                      <p:cBhvr>
                                        <p:cTn id="86" dur="166" decel="50000">
                                          <p:stCondLst>
                                            <p:cond delay="1834"/>
                                          </p:stCondLst>
                                        </p:cTn>
                                        <p:tgtEl>
                                          <p:spTgt spid="9"/>
                                        </p:tgtEl>
                                      </p:cBhvr>
                                      <p:to x="100000" y="100000"/>
                                    </p:animScale>
                                  </p:childTnLst>
                                </p:cTn>
                              </p:par>
                              <p:par>
                                <p:cTn id="87" presetID="26" presetClass="entr" presetSubtype="0" fill="hold" nodeType="withEffect">
                                  <p:stCondLst>
                                    <p:cond delay="0"/>
                                  </p:stCondLst>
                                  <p:childTnLst>
                                    <p:set>
                                      <p:cBhvr>
                                        <p:cTn id="88" dur="1" fill="hold">
                                          <p:stCondLst>
                                            <p:cond delay="0"/>
                                          </p:stCondLst>
                                        </p:cTn>
                                        <p:tgtEl>
                                          <p:spTgt spid="10"/>
                                        </p:tgtEl>
                                        <p:attrNameLst>
                                          <p:attrName>style.visibility</p:attrName>
                                        </p:attrNameLst>
                                      </p:cBhvr>
                                      <p:to>
                                        <p:strVal val="visible"/>
                                      </p:to>
                                    </p:set>
                                    <p:animEffect transition="in" filter="wipe(down)">
                                      <p:cBhvr>
                                        <p:cTn id="89" dur="580">
                                          <p:stCondLst>
                                            <p:cond delay="0"/>
                                          </p:stCondLst>
                                        </p:cTn>
                                        <p:tgtEl>
                                          <p:spTgt spid="10"/>
                                        </p:tgtEl>
                                      </p:cBhvr>
                                    </p:animEffect>
                                    <p:anim calcmode="lin" valueType="num">
                                      <p:cBhvr>
                                        <p:cTn id="90" dur="1822"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91" dur="664"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92" dur="664" tmFilter="0, 0; 0.125,0.2665; 0.25,0.4; 0.375,0.465; 0.5,0.5;  0.625,0.535; 0.75,0.6; 0.875,0.7335; 1,1">
                                          <p:stCondLst>
                                            <p:cond delay="664"/>
                                          </p:stCondLst>
                                        </p:cTn>
                                        <p:tgtEl>
                                          <p:spTgt spid="10"/>
                                        </p:tgtEl>
                                        <p:attrNameLst>
                                          <p:attrName>ppt_y</p:attrName>
                                        </p:attrNameLst>
                                      </p:cBhvr>
                                      <p:tavLst>
                                        <p:tav tm="0" fmla="#ppt_y-sin(pi*$)/9">
                                          <p:val>
                                            <p:fltVal val="0"/>
                                          </p:val>
                                        </p:tav>
                                        <p:tav tm="100000">
                                          <p:val>
                                            <p:fltVal val="1"/>
                                          </p:val>
                                        </p:tav>
                                      </p:tavLst>
                                    </p:anim>
                                    <p:anim calcmode="lin" valueType="num">
                                      <p:cBhvr>
                                        <p:cTn id="93" dur="332" tmFilter="0, 0; 0.125,0.2665; 0.25,0.4; 0.375,0.465; 0.5,0.5;  0.625,0.535; 0.75,0.6; 0.875,0.7335; 1,1">
                                          <p:stCondLst>
                                            <p:cond delay="1324"/>
                                          </p:stCondLst>
                                        </p:cTn>
                                        <p:tgtEl>
                                          <p:spTgt spid="10"/>
                                        </p:tgtEl>
                                        <p:attrNameLst>
                                          <p:attrName>ppt_y</p:attrName>
                                        </p:attrNameLst>
                                      </p:cBhvr>
                                      <p:tavLst>
                                        <p:tav tm="0" fmla="#ppt_y-sin(pi*$)/27">
                                          <p:val>
                                            <p:fltVal val="0"/>
                                          </p:val>
                                        </p:tav>
                                        <p:tav tm="100000">
                                          <p:val>
                                            <p:fltVal val="1"/>
                                          </p:val>
                                        </p:tav>
                                      </p:tavLst>
                                    </p:anim>
                                    <p:anim calcmode="lin" valueType="num">
                                      <p:cBhvr>
                                        <p:cTn id="94" dur="164" tmFilter="0, 0; 0.125,0.2665; 0.25,0.4; 0.375,0.465; 0.5,0.5;  0.625,0.535; 0.75,0.6; 0.875,0.7335; 1,1">
                                          <p:stCondLst>
                                            <p:cond delay="1656"/>
                                          </p:stCondLst>
                                        </p:cTn>
                                        <p:tgtEl>
                                          <p:spTgt spid="10"/>
                                        </p:tgtEl>
                                        <p:attrNameLst>
                                          <p:attrName>ppt_y</p:attrName>
                                        </p:attrNameLst>
                                      </p:cBhvr>
                                      <p:tavLst>
                                        <p:tav tm="0" fmla="#ppt_y-sin(pi*$)/81">
                                          <p:val>
                                            <p:fltVal val="0"/>
                                          </p:val>
                                        </p:tav>
                                        <p:tav tm="100000">
                                          <p:val>
                                            <p:fltVal val="1"/>
                                          </p:val>
                                        </p:tav>
                                      </p:tavLst>
                                    </p:anim>
                                    <p:animScale>
                                      <p:cBhvr>
                                        <p:cTn id="95" dur="26">
                                          <p:stCondLst>
                                            <p:cond delay="650"/>
                                          </p:stCondLst>
                                        </p:cTn>
                                        <p:tgtEl>
                                          <p:spTgt spid="10"/>
                                        </p:tgtEl>
                                      </p:cBhvr>
                                      <p:to x="100000" y="60000"/>
                                    </p:animScale>
                                    <p:animScale>
                                      <p:cBhvr>
                                        <p:cTn id="96" dur="166" decel="50000">
                                          <p:stCondLst>
                                            <p:cond delay="676"/>
                                          </p:stCondLst>
                                        </p:cTn>
                                        <p:tgtEl>
                                          <p:spTgt spid="10"/>
                                        </p:tgtEl>
                                      </p:cBhvr>
                                      <p:to x="100000" y="100000"/>
                                    </p:animScale>
                                    <p:animScale>
                                      <p:cBhvr>
                                        <p:cTn id="97" dur="26">
                                          <p:stCondLst>
                                            <p:cond delay="1312"/>
                                          </p:stCondLst>
                                        </p:cTn>
                                        <p:tgtEl>
                                          <p:spTgt spid="10"/>
                                        </p:tgtEl>
                                      </p:cBhvr>
                                      <p:to x="100000" y="80000"/>
                                    </p:animScale>
                                    <p:animScale>
                                      <p:cBhvr>
                                        <p:cTn id="98" dur="166" decel="50000">
                                          <p:stCondLst>
                                            <p:cond delay="1338"/>
                                          </p:stCondLst>
                                        </p:cTn>
                                        <p:tgtEl>
                                          <p:spTgt spid="10"/>
                                        </p:tgtEl>
                                      </p:cBhvr>
                                      <p:to x="100000" y="100000"/>
                                    </p:animScale>
                                    <p:animScale>
                                      <p:cBhvr>
                                        <p:cTn id="99" dur="26">
                                          <p:stCondLst>
                                            <p:cond delay="1642"/>
                                          </p:stCondLst>
                                        </p:cTn>
                                        <p:tgtEl>
                                          <p:spTgt spid="10"/>
                                        </p:tgtEl>
                                      </p:cBhvr>
                                      <p:to x="100000" y="90000"/>
                                    </p:animScale>
                                    <p:animScale>
                                      <p:cBhvr>
                                        <p:cTn id="100" dur="166" decel="50000">
                                          <p:stCondLst>
                                            <p:cond delay="1668"/>
                                          </p:stCondLst>
                                        </p:cTn>
                                        <p:tgtEl>
                                          <p:spTgt spid="10"/>
                                        </p:tgtEl>
                                      </p:cBhvr>
                                      <p:to x="100000" y="100000"/>
                                    </p:animScale>
                                    <p:animScale>
                                      <p:cBhvr>
                                        <p:cTn id="101" dur="26">
                                          <p:stCondLst>
                                            <p:cond delay="1808"/>
                                          </p:stCondLst>
                                        </p:cTn>
                                        <p:tgtEl>
                                          <p:spTgt spid="10"/>
                                        </p:tgtEl>
                                      </p:cBhvr>
                                      <p:to x="100000" y="95000"/>
                                    </p:animScale>
                                    <p:animScale>
                                      <p:cBhvr>
                                        <p:cTn id="102" dur="166" decel="50000">
                                          <p:stCondLst>
                                            <p:cond delay="1834"/>
                                          </p:stCondLst>
                                        </p:cTn>
                                        <p:tgtEl>
                                          <p:spTgt spid="10"/>
                                        </p:tgtEl>
                                      </p:cBhvr>
                                      <p:to x="100000" y="100000"/>
                                    </p:animScale>
                                  </p:childTnLst>
                                </p:cTn>
                              </p:par>
                              <p:par>
                                <p:cTn id="103" presetID="26" presetClass="entr" presetSubtype="0" fill="hold" nodeType="withEffect">
                                  <p:stCondLst>
                                    <p:cond delay="0"/>
                                  </p:stCondLst>
                                  <p:childTnLst>
                                    <p:set>
                                      <p:cBhvr>
                                        <p:cTn id="104" dur="1" fill="hold">
                                          <p:stCondLst>
                                            <p:cond delay="0"/>
                                          </p:stCondLst>
                                        </p:cTn>
                                        <p:tgtEl>
                                          <p:spTgt spid="11"/>
                                        </p:tgtEl>
                                        <p:attrNameLst>
                                          <p:attrName>style.visibility</p:attrName>
                                        </p:attrNameLst>
                                      </p:cBhvr>
                                      <p:to>
                                        <p:strVal val="visible"/>
                                      </p:to>
                                    </p:set>
                                    <p:animEffect transition="in" filter="wipe(down)">
                                      <p:cBhvr>
                                        <p:cTn id="105" dur="580">
                                          <p:stCondLst>
                                            <p:cond delay="0"/>
                                          </p:stCondLst>
                                        </p:cTn>
                                        <p:tgtEl>
                                          <p:spTgt spid="11"/>
                                        </p:tgtEl>
                                      </p:cBhvr>
                                    </p:animEffect>
                                    <p:anim calcmode="lin" valueType="num">
                                      <p:cBhvr>
                                        <p:cTn id="106"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107"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108"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109"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110"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111" dur="26">
                                          <p:stCondLst>
                                            <p:cond delay="650"/>
                                          </p:stCondLst>
                                        </p:cTn>
                                        <p:tgtEl>
                                          <p:spTgt spid="11"/>
                                        </p:tgtEl>
                                      </p:cBhvr>
                                      <p:to x="100000" y="60000"/>
                                    </p:animScale>
                                    <p:animScale>
                                      <p:cBhvr>
                                        <p:cTn id="112" dur="166" decel="50000">
                                          <p:stCondLst>
                                            <p:cond delay="676"/>
                                          </p:stCondLst>
                                        </p:cTn>
                                        <p:tgtEl>
                                          <p:spTgt spid="11"/>
                                        </p:tgtEl>
                                      </p:cBhvr>
                                      <p:to x="100000" y="100000"/>
                                    </p:animScale>
                                    <p:animScale>
                                      <p:cBhvr>
                                        <p:cTn id="113" dur="26">
                                          <p:stCondLst>
                                            <p:cond delay="1312"/>
                                          </p:stCondLst>
                                        </p:cTn>
                                        <p:tgtEl>
                                          <p:spTgt spid="11"/>
                                        </p:tgtEl>
                                      </p:cBhvr>
                                      <p:to x="100000" y="80000"/>
                                    </p:animScale>
                                    <p:animScale>
                                      <p:cBhvr>
                                        <p:cTn id="114" dur="166" decel="50000">
                                          <p:stCondLst>
                                            <p:cond delay="1338"/>
                                          </p:stCondLst>
                                        </p:cTn>
                                        <p:tgtEl>
                                          <p:spTgt spid="11"/>
                                        </p:tgtEl>
                                      </p:cBhvr>
                                      <p:to x="100000" y="100000"/>
                                    </p:animScale>
                                    <p:animScale>
                                      <p:cBhvr>
                                        <p:cTn id="115" dur="26">
                                          <p:stCondLst>
                                            <p:cond delay="1642"/>
                                          </p:stCondLst>
                                        </p:cTn>
                                        <p:tgtEl>
                                          <p:spTgt spid="11"/>
                                        </p:tgtEl>
                                      </p:cBhvr>
                                      <p:to x="100000" y="90000"/>
                                    </p:animScale>
                                    <p:animScale>
                                      <p:cBhvr>
                                        <p:cTn id="116" dur="166" decel="50000">
                                          <p:stCondLst>
                                            <p:cond delay="1668"/>
                                          </p:stCondLst>
                                        </p:cTn>
                                        <p:tgtEl>
                                          <p:spTgt spid="11"/>
                                        </p:tgtEl>
                                      </p:cBhvr>
                                      <p:to x="100000" y="100000"/>
                                    </p:animScale>
                                    <p:animScale>
                                      <p:cBhvr>
                                        <p:cTn id="117" dur="26">
                                          <p:stCondLst>
                                            <p:cond delay="1808"/>
                                          </p:stCondLst>
                                        </p:cTn>
                                        <p:tgtEl>
                                          <p:spTgt spid="11"/>
                                        </p:tgtEl>
                                      </p:cBhvr>
                                      <p:to x="100000" y="95000"/>
                                    </p:animScale>
                                    <p:animScale>
                                      <p:cBhvr>
                                        <p:cTn id="118" dur="166" decel="50000">
                                          <p:stCondLst>
                                            <p:cond delay="1834"/>
                                          </p:stCondLst>
                                        </p:cTn>
                                        <p:tgtEl>
                                          <p:spTgt spid="11"/>
                                        </p:tgtEl>
                                      </p:cBhvr>
                                      <p:to x="100000" y="100000"/>
                                    </p:animScale>
                                  </p:childTnLst>
                                </p:cTn>
                              </p:par>
                              <p:par>
                                <p:cTn id="119" presetID="26" presetClass="entr" presetSubtype="0" fill="hold" nodeType="withEffect">
                                  <p:stCondLst>
                                    <p:cond delay="0"/>
                                  </p:stCondLst>
                                  <p:childTnLst>
                                    <p:set>
                                      <p:cBhvr>
                                        <p:cTn id="120" dur="1" fill="hold">
                                          <p:stCondLst>
                                            <p:cond delay="0"/>
                                          </p:stCondLst>
                                        </p:cTn>
                                        <p:tgtEl>
                                          <p:spTgt spid="12"/>
                                        </p:tgtEl>
                                        <p:attrNameLst>
                                          <p:attrName>style.visibility</p:attrName>
                                        </p:attrNameLst>
                                      </p:cBhvr>
                                      <p:to>
                                        <p:strVal val="visible"/>
                                      </p:to>
                                    </p:set>
                                    <p:animEffect transition="in" filter="wipe(down)">
                                      <p:cBhvr>
                                        <p:cTn id="121" dur="580">
                                          <p:stCondLst>
                                            <p:cond delay="0"/>
                                          </p:stCondLst>
                                        </p:cTn>
                                        <p:tgtEl>
                                          <p:spTgt spid="12"/>
                                        </p:tgtEl>
                                      </p:cBhvr>
                                    </p:animEffect>
                                    <p:anim calcmode="lin" valueType="num">
                                      <p:cBhvr>
                                        <p:cTn id="122" dur="1822" tmFilter="0,0; 0.14,0.36; 0.43,0.73; 0.71,0.91; 1.0,1.0">
                                          <p:stCondLst>
                                            <p:cond delay="0"/>
                                          </p:stCondLst>
                                        </p:cTn>
                                        <p:tgtEl>
                                          <p:spTgt spid="12"/>
                                        </p:tgtEl>
                                        <p:attrNameLst>
                                          <p:attrName>ppt_x</p:attrName>
                                        </p:attrNameLst>
                                      </p:cBhvr>
                                      <p:tavLst>
                                        <p:tav tm="0">
                                          <p:val>
                                            <p:strVal val="#ppt_x-0.25"/>
                                          </p:val>
                                        </p:tav>
                                        <p:tav tm="100000">
                                          <p:val>
                                            <p:strVal val="#ppt_x"/>
                                          </p:val>
                                        </p:tav>
                                      </p:tavLst>
                                    </p:anim>
                                    <p:anim calcmode="lin" valueType="num">
                                      <p:cBhvr>
                                        <p:cTn id="123" dur="664" tmFilter="0.0,0.0; 0.25,0.07; 0.50,0.2; 0.75,0.467; 1.0,1.0">
                                          <p:stCondLst>
                                            <p:cond delay="0"/>
                                          </p:stCondLst>
                                        </p:cTn>
                                        <p:tgtEl>
                                          <p:spTgt spid="12"/>
                                        </p:tgtEl>
                                        <p:attrNameLst>
                                          <p:attrName>ppt_y</p:attrName>
                                        </p:attrNameLst>
                                      </p:cBhvr>
                                      <p:tavLst>
                                        <p:tav tm="0" fmla="#ppt_y-sin(pi*$)/3">
                                          <p:val>
                                            <p:fltVal val="0.5"/>
                                          </p:val>
                                        </p:tav>
                                        <p:tav tm="100000">
                                          <p:val>
                                            <p:fltVal val="1"/>
                                          </p:val>
                                        </p:tav>
                                      </p:tavLst>
                                    </p:anim>
                                    <p:anim calcmode="lin" valueType="num">
                                      <p:cBhvr>
                                        <p:cTn id="124" dur="664" tmFilter="0, 0; 0.125,0.2665; 0.25,0.4; 0.375,0.465; 0.5,0.5;  0.625,0.535; 0.75,0.6; 0.875,0.7335; 1,1">
                                          <p:stCondLst>
                                            <p:cond delay="664"/>
                                          </p:stCondLst>
                                        </p:cTn>
                                        <p:tgtEl>
                                          <p:spTgt spid="12"/>
                                        </p:tgtEl>
                                        <p:attrNameLst>
                                          <p:attrName>ppt_y</p:attrName>
                                        </p:attrNameLst>
                                      </p:cBhvr>
                                      <p:tavLst>
                                        <p:tav tm="0" fmla="#ppt_y-sin(pi*$)/9">
                                          <p:val>
                                            <p:fltVal val="0"/>
                                          </p:val>
                                        </p:tav>
                                        <p:tav tm="100000">
                                          <p:val>
                                            <p:fltVal val="1"/>
                                          </p:val>
                                        </p:tav>
                                      </p:tavLst>
                                    </p:anim>
                                    <p:anim calcmode="lin" valueType="num">
                                      <p:cBhvr>
                                        <p:cTn id="125" dur="332" tmFilter="0, 0; 0.125,0.2665; 0.25,0.4; 0.375,0.465; 0.5,0.5;  0.625,0.535; 0.75,0.6; 0.875,0.7335; 1,1">
                                          <p:stCondLst>
                                            <p:cond delay="1324"/>
                                          </p:stCondLst>
                                        </p:cTn>
                                        <p:tgtEl>
                                          <p:spTgt spid="12"/>
                                        </p:tgtEl>
                                        <p:attrNameLst>
                                          <p:attrName>ppt_y</p:attrName>
                                        </p:attrNameLst>
                                      </p:cBhvr>
                                      <p:tavLst>
                                        <p:tav tm="0" fmla="#ppt_y-sin(pi*$)/27">
                                          <p:val>
                                            <p:fltVal val="0"/>
                                          </p:val>
                                        </p:tav>
                                        <p:tav tm="100000">
                                          <p:val>
                                            <p:fltVal val="1"/>
                                          </p:val>
                                        </p:tav>
                                      </p:tavLst>
                                    </p:anim>
                                    <p:anim calcmode="lin" valueType="num">
                                      <p:cBhvr>
                                        <p:cTn id="126" dur="164" tmFilter="0, 0; 0.125,0.2665; 0.25,0.4; 0.375,0.465; 0.5,0.5;  0.625,0.535; 0.75,0.6; 0.875,0.7335; 1,1">
                                          <p:stCondLst>
                                            <p:cond delay="1656"/>
                                          </p:stCondLst>
                                        </p:cTn>
                                        <p:tgtEl>
                                          <p:spTgt spid="12"/>
                                        </p:tgtEl>
                                        <p:attrNameLst>
                                          <p:attrName>ppt_y</p:attrName>
                                        </p:attrNameLst>
                                      </p:cBhvr>
                                      <p:tavLst>
                                        <p:tav tm="0" fmla="#ppt_y-sin(pi*$)/81">
                                          <p:val>
                                            <p:fltVal val="0"/>
                                          </p:val>
                                        </p:tav>
                                        <p:tav tm="100000">
                                          <p:val>
                                            <p:fltVal val="1"/>
                                          </p:val>
                                        </p:tav>
                                      </p:tavLst>
                                    </p:anim>
                                    <p:animScale>
                                      <p:cBhvr>
                                        <p:cTn id="127" dur="26">
                                          <p:stCondLst>
                                            <p:cond delay="650"/>
                                          </p:stCondLst>
                                        </p:cTn>
                                        <p:tgtEl>
                                          <p:spTgt spid="12"/>
                                        </p:tgtEl>
                                      </p:cBhvr>
                                      <p:to x="100000" y="60000"/>
                                    </p:animScale>
                                    <p:animScale>
                                      <p:cBhvr>
                                        <p:cTn id="128" dur="166" decel="50000">
                                          <p:stCondLst>
                                            <p:cond delay="676"/>
                                          </p:stCondLst>
                                        </p:cTn>
                                        <p:tgtEl>
                                          <p:spTgt spid="12"/>
                                        </p:tgtEl>
                                      </p:cBhvr>
                                      <p:to x="100000" y="100000"/>
                                    </p:animScale>
                                    <p:animScale>
                                      <p:cBhvr>
                                        <p:cTn id="129" dur="26">
                                          <p:stCondLst>
                                            <p:cond delay="1312"/>
                                          </p:stCondLst>
                                        </p:cTn>
                                        <p:tgtEl>
                                          <p:spTgt spid="12"/>
                                        </p:tgtEl>
                                      </p:cBhvr>
                                      <p:to x="100000" y="80000"/>
                                    </p:animScale>
                                    <p:animScale>
                                      <p:cBhvr>
                                        <p:cTn id="130" dur="166" decel="50000">
                                          <p:stCondLst>
                                            <p:cond delay="1338"/>
                                          </p:stCondLst>
                                        </p:cTn>
                                        <p:tgtEl>
                                          <p:spTgt spid="12"/>
                                        </p:tgtEl>
                                      </p:cBhvr>
                                      <p:to x="100000" y="100000"/>
                                    </p:animScale>
                                    <p:animScale>
                                      <p:cBhvr>
                                        <p:cTn id="131" dur="26">
                                          <p:stCondLst>
                                            <p:cond delay="1642"/>
                                          </p:stCondLst>
                                        </p:cTn>
                                        <p:tgtEl>
                                          <p:spTgt spid="12"/>
                                        </p:tgtEl>
                                      </p:cBhvr>
                                      <p:to x="100000" y="90000"/>
                                    </p:animScale>
                                    <p:animScale>
                                      <p:cBhvr>
                                        <p:cTn id="132" dur="166" decel="50000">
                                          <p:stCondLst>
                                            <p:cond delay="1668"/>
                                          </p:stCondLst>
                                        </p:cTn>
                                        <p:tgtEl>
                                          <p:spTgt spid="12"/>
                                        </p:tgtEl>
                                      </p:cBhvr>
                                      <p:to x="100000" y="100000"/>
                                    </p:animScale>
                                    <p:animScale>
                                      <p:cBhvr>
                                        <p:cTn id="133" dur="26">
                                          <p:stCondLst>
                                            <p:cond delay="1808"/>
                                          </p:stCondLst>
                                        </p:cTn>
                                        <p:tgtEl>
                                          <p:spTgt spid="12"/>
                                        </p:tgtEl>
                                      </p:cBhvr>
                                      <p:to x="100000" y="95000"/>
                                    </p:animScale>
                                    <p:animScale>
                                      <p:cBhvr>
                                        <p:cTn id="134" dur="166" decel="50000">
                                          <p:stCondLst>
                                            <p:cond delay="1834"/>
                                          </p:stCondLst>
                                        </p:cTn>
                                        <p:tgtEl>
                                          <p:spTgt spid="12"/>
                                        </p:tgtEl>
                                      </p:cBhvr>
                                      <p:to x="100000" y="100000"/>
                                    </p:animScale>
                                  </p:childTnLst>
                                </p:cTn>
                              </p:par>
                              <p:par>
                                <p:cTn id="135" presetID="26" presetClass="entr" presetSubtype="0" fill="hold" nodeType="withEffect">
                                  <p:stCondLst>
                                    <p:cond delay="0"/>
                                  </p:stCondLst>
                                  <p:childTnLst>
                                    <p:set>
                                      <p:cBhvr>
                                        <p:cTn id="136" dur="1" fill="hold">
                                          <p:stCondLst>
                                            <p:cond delay="0"/>
                                          </p:stCondLst>
                                        </p:cTn>
                                        <p:tgtEl>
                                          <p:spTgt spid="17"/>
                                        </p:tgtEl>
                                        <p:attrNameLst>
                                          <p:attrName>style.visibility</p:attrName>
                                        </p:attrNameLst>
                                      </p:cBhvr>
                                      <p:to>
                                        <p:strVal val="visible"/>
                                      </p:to>
                                    </p:set>
                                    <p:animEffect transition="in" filter="wipe(down)">
                                      <p:cBhvr>
                                        <p:cTn id="137" dur="580">
                                          <p:stCondLst>
                                            <p:cond delay="0"/>
                                          </p:stCondLst>
                                        </p:cTn>
                                        <p:tgtEl>
                                          <p:spTgt spid="17"/>
                                        </p:tgtEl>
                                      </p:cBhvr>
                                    </p:animEffect>
                                    <p:anim calcmode="lin" valueType="num">
                                      <p:cBhvr>
                                        <p:cTn id="138" dur="1822" tmFilter="0,0; 0.14,0.36; 0.43,0.73; 0.71,0.91; 1.0,1.0">
                                          <p:stCondLst>
                                            <p:cond delay="0"/>
                                          </p:stCondLst>
                                        </p:cTn>
                                        <p:tgtEl>
                                          <p:spTgt spid="17"/>
                                        </p:tgtEl>
                                        <p:attrNameLst>
                                          <p:attrName>ppt_x</p:attrName>
                                        </p:attrNameLst>
                                      </p:cBhvr>
                                      <p:tavLst>
                                        <p:tav tm="0">
                                          <p:val>
                                            <p:strVal val="#ppt_x-0.25"/>
                                          </p:val>
                                        </p:tav>
                                        <p:tav tm="100000">
                                          <p:val>
                                            <p:strVal val="#ppt_x"/>
                                          </p:val>
                                        </p:tav>
                                      </p:tavLst>
                                    </p:anim>
                                    <p:anim calcmode="lin" valueType="num">
                                      <p:cBhvr>
                                        <p:cTn id="139" dur="664" tmFilter="0.0,0.0; 0.25,0.07; 0.50,0.2; 0.75,0.467; 1.0,1.0">
                                          <p:stCondLst>
                                            <p:cond delay="0"/>
                                          </p:stCondLst>
                                        </p:cTn>
                                        <p:tgtEl>
                                          <p:spTgt spid="17"/>
                                        </p:tgtEl>
                                        <p:attrNameLst>
                                          <p:attrName>ppt_y</p:attrName>
                                        </p:attrNameLst>
                                      </p:cBhvr>
                                      <p:tavLst>
                                        <p:tav tm="0" fmla="#ppt_y-sin(pi*$)/3">
                                          <p:val>
                                            <p:fltVal val="0.5"/>
                                          </p:val>
                                        </p:tav>
                                        <p:tav tm="100000">
                                          <p:val>
                                            <p:fltVal val="1"/>
                                          </p:val>
                                        </p:tav>
                                      </p:tavLst>
                                    </p:anim>
                                    <p:anim calcmode="lin" valueType="num">
                                      <p:cBhvr>
                                        <p:cTn id="140" dur="664" tmFilter="0, 0; 0.125,0.2665; 0.25,0.4; 0.375,0.465; 0.5,0.5;  0.625,0.535; 0.75,0.6; 0.875,0.7335; 1,1">
                                          <p:stCondLst>
                                            <p:cond delay="664"/>
                                          </p:stCondLst>
                                        </p:cTn>
                                        <p:tgtEl>
                                          <p:spTgt spid="17"/>
                                        </p:tgtEl>
                                        <p:attrNameLst>
                                          <p:attrName>ppt_y</p:attrName>
                                        </p:attrNameLst>
                                      </p:cBhvr>
                                      <p:tavLst>
                                        <p:tav tm="0" fmla="#ppt_y-sin(pi*$)/9">
                                          <p:val>
                                            <p:fltVal val="0"/>
                                          </p:val>
                                        </p:tav>
                                        <p:tav tm="100000">
                                          <p:val>
                                            <p:fltVal val="1"/>
                                          </p:val>
                                        </p:tav>
                                      </p:tavLst>
                                    </p:anim>
                                    <p:anim calcmode="lin" valueType="num">
                                      <p:cBhvr>
                                        <p:cTn id="141" dur="332" tmFilter="0, 0; 0.125,0.2665; 0.25,0.4; 0.375,0.465; 0.5,0.5;  0.625,0.535; 0.75,0.6; 0.875,0.7335; 1,1">
                                          <p:stCondLst>
                                            <p:cond delay="1324"/>
                                          </p:stCondLst>
                                        </p:cTn>
                                        <p:tgtEl>
                                          <p:spTgt spid="17"/>
                                        </p:tgtEl>
                                        <p:attrNameLst>
                                          <p:attrName>ppt_y</p:attrName>
                                        </p:attrNameLst>
                                      </p:cBhvr>
                                      <p:tavLst>
                                        <p:tav tm="0" fmla="#ppt_y-sin(pi*$)/27">
                                          <p:val>
                                            <p:fltVal val="0"/>
                                          </p:val>
                                        </p:tav>
                                        <p:tav tm="100000">
                                          <p:val>
                                            <p:fltVal val="1"/>
                                          </p:val>
                                        </p:tav>
                                      </p:tavLst>
                                    </p:anim>
                                    <p:anim calcmode="lin" valueType="num">
                                      <p:cBhvr>
                                        <p:cTn id="142" dur="164" tmFilter="0, 0; 0.125,0.2665; 0.25,0.4; 0.375,0.465; 0.5,0.5;  0.625,0.535; 0.75,0.6; 0.875,0.7335; 1,1">
                                          <p:stCondLst>
                                            <p:cond delay="1656"/>
                                          </p:stCondLst>
                                        </p:cTn>
                                        <p:tgtEl>
                                          <p:spTgt spid="17"/>
                                        </p:tgtEl>
                                        <p:attrNameLst>
                                          <p:attrName>ppt_y</p:attrName>
                                        </p:attrNameLst>
                                      </p:cBhvr>
                                      <p:tavLst>
                                        <p:tav tm="0" fmla="#ppt_y-sin(pi*$)/81">
                                          <p:val>
                                            <p:fltVal val="0"/>
                                          </p:val>
                                        </p:tav>
                                        <p:tav tm="100000">
                                          <p:val>
                                            <p:fltVal val="1"/>
                                          </p:val>
                                        </p:tav>
                                      </p:tavLst>
                                    </p:anim>
                                    <p:animScale>
                                      <p:cBhvr>
                                        <p:cTn id="143" dur="26">
                                          <p:stCondLst>
                                            <p:cond delay="650"/>
                                          </p:stCondLst>
                                        </p:cTn>
                                        <p:tgtEl>
                                          <p:spTgt spid="17"/>
                                        </p:tgtEl>
                                      </p:cBhvr>
                                      <p:to x="100000" y="60000"/>
                                    </p:animScale>
                                    <p:animScale>
                                      <p:cBhvr>
                                        <p:cTn id="144" dur="166" decel="50000">
                                          <p:stCondLst>
                                            <p:cond delay="676"/>
                                          </p:stCondLst>
                                        </p:cTn>
                                        <p:tgtEl>
                                          <p:spTgt spid="17"/>
                                        </p:tgtEl>
                                      </p:cBhvr>
                                      <p:to x="100000" y="100000"/>
                                    </p:animScale>
                                    <p:animScale>
                                      <p:cBhvr>
                                        <p:cTn id="145" dur="26">
                                          <p:stCondLst>
                                            <p:cond delay="1312"/>
                                          </p:stCondLst>
                                        </p:cTn>
                                        <p:tgtEl>
                                          <p:spTgt spid="17"/>
                                        </p:tgtEl>
                                      </p:cBhvr>
                                      <p:to x="100000" y="80000"/>
                                    </p:animScale>
                                    <p:animScale>
                                      <p:cBhvr>
                                        <p:cTn id="146" dur="166" decel="50000">
                                          <p:stCondLst>
                                            <p:cond delay="1338"/>
                                          </p:stCondLst>
                                        </p:cTn>
                                        <p:tgtEl>
                                          <p:spTgt spid="17"/>
                                        </p:tgtEl>
                                      </p:cBhvr>
                                      <p:to x="100000" y="100000"/>
                                    </p:animScale>
                                    <p:animScale>
                                      <p:cBhvr>
                                        <p:cTn id="147" dur="26">
                                          <p:stCondLst>
                                            <p:cond delay="1642"/>
                                          </p:stCondLst>
                                        </p:cTn>
                                        <p:tgtEl>
                                          <p:spTgt spid="17"/>
                                        </p:tgtEl>
                                      </p:cBhvr>
                                      <p:to x="100000" y="90000"/>
                                    </p:animScale>
                                    <p:animScale>
                                      <p:cBhvr>
                                        <p:cTn id="148" dur="166" decel="50000">
                                          <p:stCondLst>
                                            <p:cond delay="1668"/>
                                          </p:stCondLst>
                                        </p:cTn>
                                        <p:tgtEl>
                                          <p:spTgt spid="17"/>
                                        </p:tgtEl>
                                      </p:cBhvr>
                                      <p:to x="100000" y="100000"/>
                                    </p:animScale>
                                    <p:animScale>
                                      <p:cBhvr>
                                        <p:cTn id="149" dur="26">
                                          <p:stCondLst>
                                            <p:cond delay="1808"/>
                                          </p:stCondLst>
                                        </p:cTn>
                                        <p:tgtEl>
                                          <p:spTgt spid="17"/>
                                        </p:tgtEl>
                                      </p:cBhvr>
                                      <p:to x="100000" y="95000"/>
                                    </p:animScale>
                                    <p:animScale>
                                      <p:cBhvr>
                                        <p:cTn id="150" dur="166" decel="50000">
                                          <p:stCondLst>
                                            <p:cond delay="1834"/>
                                          </p:stCondLst>
                                        </p:cTn>
                                        <p:tgtEl>
                                          <p:spTgt spid="17"/>
                                        </p:tgtEl>
                                      </p:cBhvr>
                                      <p:to x="100000" y="100000"/>
                                    </p:animScale>
                                  </p:childTnLst>
                                </p:cTn>
                              </p:par>
                              <p:par>
                                <p:cTn id="151" presetID="26" presetClass="entr" presetSubtype="0" fill="hold" nodeType="withEffect">
                                  <p:stCondLst>
                                    <p:cond delay="0"/>
                                  </p:stCondLst>
                                  <p:childTnLst>
                                    <p:set>
                                      <p:cBhvr>
                                        <p:cTn id="152" dur="1" fill="hold">
                                          <p:stCondLst>
                                            <p:cond delay="0"/>
                                          </p:stCondLst>
                                        </p:cTn>
                                        <p:tgtEl>
                                          <p:spTgt spid="15"/>
                                        </p:tgtEl>
                                        <p:attrNameLst>
                                          <p:attrName>style.visibility</p:attrName>
                                        </p:attrNameLst>
                                      </p:cBhvr>
                                      <p:to>
                                        <p:strVal val="visible"/>
                                      </p:to>
                                    </p:set>
                                    <p:animEffect transition="in" filter="wipe(down)">
                                      <p:cBhvr>
                                        <p:cTn id="153" dur="580">
                                          <p:stCondLst>
                                            <p:cond delay="0"/>
                                          </p:stCondLst>
                                        </p:cTn>
                                        <p:tgtEl>
                                          <p:spTgt spid="15"/>
                                        </p:tgtEl>
                                      </p:cBhvr>
                                    </p:animEffect>
                                    <p:anim calcmode="lin" valueType="num">
                                      <p:cBhvr>
                                        <p:cTn id="154" dur="1822" tmFilter="0,0; 0.14,0.36; 0.43,0.73; 0.71,0.91; 1.0,1.0">
                                          <p:stCondLst>
                                            <p:cond delay="0"/>
                                          </p:stCondLst>
                                        </p:cTn>
                                        <p:tgtEl>
                                          <p:spTgt spid="15"/>
                                        </p:tgtEl>
                                        <p:attrNameLst>
                                          <p:attrName>ppt_x</p:attrName>
                                        </p:attrNameLst>
                                      </p:cBhvr>
                                      <p:tavLst>
                                        <p:tav tm="0">
                                          <p:val>
                                            <p:strVal val="#ppt_x-0.25"/>
                                          </p:val>
                                        </p:tav>
                                        <p:tav tm="100000">
                                          <p:val>
                                            <p:strVal val="#ppt_x"/>
                                          </p:val>
                                        </p:tav>
                                      </p:tavLst>
                                    </p:anim>
                                    <p:anim calcmode="lin" valueType="num">
                                      <p:cBhvr>
                                        <p:cTn id="155" dur="664" tmFilter="0.0,0.0; 0.25,0.07; 0.50,0.2; 0.75,0.467; 1.0,1.0">
                                          <p:stCondLst>
                                            <p:cond delay="0"/>
                                          </p:stCondLst>
                                        </p:cTn>
                                        <p:tgtEl>
                                          <p:spTgt spid="15"/>
                                        </p:tgtEl>
                                        <p:attrNameLst>
                                          <p:attrName>ppt_y</p:attrName>
                                        </p:attrNameLst>
                                      </p:cBhvr>
                                      <p:tavLst>
                                        <p:tav tm="0" fmla="#ppt_y-sin(pi*$)/3">
                                          <p:val>
                                            <p:fltVal val="0.5"/>
                                          </p:val>
                                        </p:tav>
                                        <p:tav tm="100000">
                                          <p:val>
                                            <p:fltVal val="1"/>
                                          </p:val>
                                        </p:tav>
                                      </p:tavLst>
                                    </p:anim>
                                    <p:anim calcmode="lin" valueType="num">
                                      <p:cBhvr>
                                        <p:cTn id="156" dur="664" tmFilter="0, 0; 0.125,0.2665; 0.25,0.4; 0.375,0.465; 0.5,0.5;  0.625,0.535; 0.75,0.6; 0.875,0.7335; 1,1">
                                          <p:stCondLst>
                                            <p:cond delay="664"/>
                                          </p:stCondLst>
                                        </p:cTn>
                                        <p:tgtEl>
                                          <p:spTgt spid="15"/>
                                        </p:tgtEl>
                                        <p:attrNameLst>
                                          <p:attrName>ppt_y</p:attrName>
                                        </p:attrNameLst>
                                      </p:cBhvr>
                                      <p:tavLst>
                                        <p:tav tm="0" fmla="#ppt_y-sin(pi*$)/9">
                                          <p:val>
                                            <p:fltVal val="0"/>
                                          </p:val>
                                        </p:tav>
                                        <p:tav tm="100000">
                                          <p:val>
                                            <p:fltVal val="1"/>
                                          </p:val>
                                        </p:tav>
                                      </p:tavLst>
                                    </p:anim>
                                    <p:anim calcmode="lin" valueType="num">
                                      <p:cBhvr>
                                        <p:cTn id="157" dur="332" tmFilter="0, 0; 0.125,0.2665; 0.25,0.4; 0.375,0.465; 0.5,0.5;  0.625,0.535; 0.75,0.6; 0.875,0.7335; 1,1">
                                          <p:stCondLst>
                                            <p:cond delay="1324"/>
                                          </p:stCondLst>
                                        </p:cTn>
                                        <p:tgtEl>
                                          <p:spTgt spid="15"/>
                                        </p:tgtEl>
                                        <p:attrNameLst>
                                          <p:attrName>ppt_y</p:attrName>
                                        </p:attrNameLst>
                                      </p:cBhvr>
                                      <p:tavLst>
                                        <p:tav tm="0" fmla="#ppt_y-sin(pi*$)/27">
                                          <p:val>
                                            <p:fltVal val="0"/>
                                          </p:val>
                                        </p:tav>
                                        <p:tav tm="100000">
                                          <p:val>
                                            <p:fltVal val="1"/>
                                          </p:val>
                                        </p:tav>
                                      </p:tavLst>
                                    </p:anim>
                                    <p:anim calcmode="lin" valueType="num">
                                      <p:cBhvr>
                                        <p:cTn id="158" dur="164" tmFilter="0, 0; 0.125,0.2665; 0.25,0.4; 0.375,0.465; 0.5,0.5;  0.625,0.535; 0.75,0.6; 0.875,0.7335; 1,1">
                                          <p:stCondLst>
                                            <p:cond delay="1656"/>
                                          </p:stCondLst>
                                        </p:cTn>
                                        <p:tgtEl>
                                          <p:spTgt spid="15"/>
                                        </p:tgtEl>
                                        <p:attrNameLst>
                                          <p:attrName>ppt_y</p:attrName>
                                        </p:attrNameLst>
                                      </p:cBhvr>
                                      <p:tavLst>
                                        <p:tav tm="0" fmla="#ppt_y-sin(pi*$)/81">
                                          <p:val>
                                            <p:fltVal val="0"/>
                                          </p:val>
                                        </p:tav>
                                        <p:tav tm="100000">
                                          <p:val>
                                            <p:fltVal val="1"/>
                                          </p:val>
                                        </p:tav>
                                      </p:tavLst>
                                    </p:anim>
                                    <p:animScale>
                                      <p:cBhvr>
                                        <p:cTn id="159" dur="26">
                                          <p:stCondLst>
                                            <p:cond delay="650"/>
                                          </p:stCondLst>
                                        </p:cTn>
                                        <p:tgtEl>
                                          <p:spTgt spid="15"/>
                                        </p:tgtEl>
                                      </p:cBhvr>
                                      <p:to x="100000" y="60000"/>
                                    </p:animScale>
                                    <p:animScale>
                                      <p:cBhvr>
                                        <p:cTn id="160" dur="166" decel="50000">
                                          <p:stCondLst>
                                            <p:cond delay="676"/>
                                          </p:stCondLst>
                                        </p:cTn>
                                        <p:tgtEl>
                                          <p:spTgt spid="15"/>
                                        </p:tgtEl>
                                      </p:cBhvr>
                                      <p:to x="100000" y="100000"/>
                                    </p:animScale>
                                    <p:animScale>
                                      <p:cBhvr>
                                        <p:cTn id="161" dur="26">
                                          <p:stCondLst>
                                            <p:cond delay="1312"/>
                                          </p:stCondLst>
                                        </p:cTn>
                                        <p:tgtEl>
                                          <p:spTgt spid="15"/>
                                        </p:tgtEl>
                                      </p:cBhvr>
                                      <p:to x="100000" y="80000"/>
                                    </p:animScale>
                                    <p:animScale>
                                      <p:cBhvr>
                                        <p:cTn id="162" dur="166" decel="50000">
                                          <p:stCondLst>
                                            <p:cond delay="1338"/>
                                          </p:stCondLst>
                                        </p:cTn>
                                        <p:tgtEl>
                                          <p:spTgt spid="15"/>
                                        </p:tgtEl>
                                      </p:cBhvr>
                                      <p:to x="100000" y="100000"/>
                                    </p:animScale>
                                    <p:animScale>
                                      <p:cBhvr>
                                        <p:cTn id="163" dur="26">
                                          <p:stCondLst>
                                            <p:cond delay="1642"/>
                                          </p:stCondLst>
                                        </p:cTn>
                                        <p:tgtEl>
                                          <p:spTgt spid="15"/>
                                        </p:tgtEl>
                                      </p:cBhvr>
                                      <p:to x="100000" y="90000"/>
                                    </p:animScale>
                                    <p:animScale>
                                      <p:cBhvr>
                                        <p:cTn id="164" dur="166" decel="50000">
                                          <p:stCondLst>
                                            <p:cond delay="1668"/>
                                          </p:stCondLst>
                                        </p:cTn>
                                        <p:tgtEl>
                                          <p:spTgt spid="15"/>
                                        </p:tgtEl>
                                      </p:cBhvr>
                                      <p:to x="100000" y="100000"/>
                                    </p:animScale>
                                    <p:animScale>
                                      <p:cBhvr>
                                        <p:cTn id="165" dur="26">
                                          <p:stCondLst>
                                            <p:cond delay="1808"/>
                                          </p:stCondLst>
                                        </p:cTn>
                                        <p:tgtEl>
                                          <p:spTgt spid="15"/>
                                        </p:tgtEl>
                                      </p:cBhvr>
                                      <p:to x="100000" y="95000"/>
                                    </p:animScale>
                                    <p:animScale>
                                      <p:cBhvr>
                                        <p:cTn id="166" dur="166" decel="50000">
                                          <p:stCondLst>
                                            <p:cond delay="1834"/>
                                          </p:stCondLst>
                                        </p:cTn>
                                        <p:tgtEl>
                                          <p:spTgt spid="15"/>
                                        </p:tgtEl>
                                      </p:cBhvr>
                                      <p:to x="100000" y="100000"/>
                                    </p:animScale>
                                  </p:childTnLst>
                                </p:cTn>
                              </p:par>
                              <p:par>
                                <p:cTn id="167" presetID="26" presetClass="entr" presetSubtype="0" fill="hold" nodeType="withEffect">
                                  <p:stCondLst>
                                    <p:cond delay="0"/>
                                  </p:stCondLst>
                                  <p:childTnLst>
                                    <p:set>
                                      <p:cBhvr>
                                        <p:cTn id="168" dur="1" fill="hold">
                                          <p:stCondLst>
                                            <p:cond delay="0"/>
                                          </p:stCondLst>
                                        </p:cTn>
                                        <p:tgtEl>
                                          <p:spTgt spid="26"/>
                                        </p:tgtEl>
                                        <p:attrNameLst>
                                          <p:attrName>style.visibility</p:attrName>
                                        </p:attrNameLst>
                                      </p:cBhvr>
                                      <p:to>
                                        <p:strVal val="visible"/>
                                      </p:to>
                                    </p:set>
                                    <p:animEffect transition="in" filter="wipe(down)">
                                      <p:cBhvr>
                                        <p:cTn id="169" dur="580">
                                          <p:stCondLst>
                                            <p:cond delay="0"/>
                                          </p:stCondLst>
                                        </p:cTn>
                                        <p:tgtEl>
                                          <p:spTgt spid="26"/>
                                        </p:tgtEl>
                                      </p:cBhvr>
                                    </p:animEffect>
                                    <p:anim calcmode="lin" valueType="num">
                                      <p:cBhvr>
                                        <p:cTn id="170" dur="1822" tmFilter="0,0; 0.14,0.36; 0.43,0.73; 0.71,0.91; 1.0,1.0">
                                          <p:stCondLst>
                                            <p:cond delay="0"/>
                                          </p:stCondLst>
                                        </p:cTn>
                                        <p:tgtEl>
                                          <p:spTgt spid="26"/>
                                        </p:tgtEl>
                                        <p:attrNameLst>
                                          <p:attrName>ppt_x</p:attrName>
                                        </p:attrNameLst>
                                      </p:cBhvr>
                                      <p:tavLst>
                                        <p:tav tm="0">
                                          <p:val>
                                            <p:strVal val="#ppt_x-0.25"/>
                                          </p:val>
                                        </p:tav>
                                        <p:tav tm="100000">
                                          <p:val>
                                            <p:strVal val="#ppt_x"/>
                                          </p:val>
                                        </p:tav>
                                      </p:tavLst>
                                    </p:anim>
                                    <p:anim calcmode="lin" valueType="num">
                                      <p:cBhvr>
                                        <p:cTn id="171" dur="664" tmFilter="0.0,0.0; 0.25,0.07; 0.50,0.2; 0.75,0.467; 1.0,1.0">
                                          <p:stCondLst>
                                            <p:cond delay="0"/>
                                          </p:stCondLst>
                                        </p:cTn>
                                        <p:tgtEl>
                                          <p:spTgt spid="26"/>
                                        </p:tgtEl>
                                        <p:attrNameLst>
                                          <p:attrName>ppt_y</p:attrName>
                                        </p:attrNameLst>
                                      </p:cBhvr>
                                      <p:tavLst>
                                        <p:tav tm="0" fmla="#ppt_y-sin(pi*$)/3">
                                          <p:val>
                                            <p:fltVal val="0.5"/>
                                          </p:val>
                                        </p:tav>
                                        <p:tav tm="100000">
                                          <p:val>
                                            <p:fltVal val="1"/>
                                          </p:val>
                                        </p:tav>
                                      </p:tavLst>
                                    </p:anim>
                                    <p:anim calcmode="lin" valueType="num">
                                      <p:cBhvr>
                                        <p:cTn id="172" dur="664" tmFilter="0, 0; 0.125,0.2665; 0.25,0.4; 0.375,0.465; 0.5,0.5;  0.625,0.535; 0.75,0.6; 0.875,0.7335; 1,1">
                                          <p:stCondLst>
                                            <p:cond delay="664"/>
                                          </p:stCondLst>
                                        </p:cTn>
                                        <p:tgtEl>
                                          <p:spTgt spid="26"/>
                                        </p:tgtEl>
                                        <p:attrNameLst>
                                          <p:attrName>ppt_y</p:attrName>
                                        </p:attrNameLst>
                                      </p:cBhvr>
                                      <p:tavLst>
                                        <p:tav tm="0" fmla="#ppt_y-sin(pi*$)/9">
                                          <p:val>
                                            <p:fltVal val="0"/>
                                          </p:val>
                                        </p:tav>
                                        <p:tav tm="100000">
                                          <p:val>
                                            <p:fltVal val="1"/>
                                          </p:val>
                                        </p:tav>
                                      </p:tavLst>
                                    </p:anim>
                                    <p:anim calcmode="lin" valueType="num">
                                      <p:cBhvr>
                                        <p:cTn id="173" dur="332" tmFilter="0, 0; 0.125,0.2665; 0.25,0.4; 0.375,0.465; 0.5,0.5;  0.625,0.535; 0.75,0.6; 0.875,0.7335; 1,1">
                                          <p:stCondLst>
                                            <p:cond delay="1324"/>
                                          </p:stCondLst>
                                        </p:cTn>
                                        <p:tgtEl>
                                          <p:spTgt spid="26"/>
                                        </p:tgtEl>
                                        <p:attrNameLst>
                                          <p:attrName>ppt_y</p:attrName>
                                        </p:attrNameLst>
                                      </p:cBhvr>
                                      <p:tavLst>
                                        <p:tav tm="0" fmla="#ppt_y-sin(pi*$)/27">
                                          <p:val>
                                            <p:fltVal val="0"/>
                                          </p:val>
                                        </p:tav>
                                        <p:tav tm="100000">
                                          <p:val>
                                            <p:fltVal val="1"/>
                                          </p:val>
                                        </p:tav>
                                      </p:tavLst>
                                    </p:anim>
                                    <p:anim calcmode="lin" valueType="num">
                                      <p:cBhvr>
                                        <p:cTn id="174" dur="164" tmFilter="0, 0; 0.125,0.2665; 0.25,0.4; 0.375,0.465; 0.5,0.5;  0.625,0.535; 0.75,0.6; 0.875,0.7335; 1,1">
                                          <p:stCondLst>
                                            <p:cond delay="1656"/>
                                          </p:stCondLst>
                                        </p:cTn>
                                        <p:tgtEl>
                                          <p:spTgt spid="26"/>
                                        </p:tgtEl>
                                        <p:attrNameLst>
                                          <p:attrName>ppt_y</p:attrName>
                                        </p:attrNameLst>
                                      </p:cBhvr>
                                      <p:tavLst>
                                        <p:tav tm="0" fmla="#ppt_y-sin(pi*$)/81">
                                          <p:val>
                                            <p:fltVal val="0"/>
                                          </p:val>
                                        </p:tav>
                                        <p:tav tm="100000">
                                          <p:val>
                                            <p:fltVal val="1"/>
                                          </p:val>
                                        </p:tav>
                                      </p:tavLst>
                                    </p:anim>
                                    <p:animScale>
                                      <p:cBhvr>
                                        <p:cTn id="175" dur="26">
                                          <p:stCondLst>
                                            <p:cond delay="650"/>
                                          </p:stCondLst>
                                        </p:cTn>
                                        <p:tgtEl>
                                          <p:spTgt spid="26"/>
                                        </p:tgtEl>
                                      </p:cBhvr>
                                      <p:to x="100000" y="60000"/>
                                    </p:animScale>
                                    <p:animScale>
                                      <p:cBhvr>
                                        <p:cTn id="176" dur="166" decel="50000">
                                          <p:stCondLst>
                                            <p:cond delay="676"/>
                                          </p:stCondLst>
                                        </p:cTn>
                                        <p:tgtEl>
                                          <p:spTgt spid="26"/>
                                        </p:tgtEl>
                                      </p:cBhvr>
                                      <p:to x="100000" y="100000"/>
                                    </p:animScale>
                                    <p:animScale>
                                      <p:cBhvr>
                                        <p:cTn id="177" dur="26">
                                          <p:stCondLst>
                                            <p:cond delay="1312"/>
                                          </p:stCondLst>
                                        </p:cTn>
                                        <p:tgtEl>
                                          <p:spTgt spid="26"/>
                                        </p:tgtEl>
                                      </p:cBhvr>
                                      <p:to x="100000" y="80000"/>
                                    </p:animScale>
                                    <p:animScale>
                                      <p:cBhvr>
                                        <p:cTn id="178" dur="166" decel="50000">
                                          <p:stCondLst>
                                            <p:cond delay="1338"/>
                                          </p:stCondLst>
                                        </p:cTn>
                                        <p:tgtEl>
                                          <p:spTgt spid="26"/>
                                        </p:tgtEl>
                                      </p:cBhvr>
                                      <p:to x="100000" y="100000"/>
                                    </p:animScale>
                                    <p:animScale>
                                      <p:cBhvr>
                                        <p:cTn id="179" dur="26">
                                          <p:stCondLst>
                                            <p:cond delay="1642"/>
                                          </p:stCondLst>
                                        </p:cTn>
                                        <p:tgtEl>
                                          <p:spTgt spid="26"/>
                                        </p:tgtEl>
                                      </p:cBhvr>
                                      <p:to x="100000" y="90000"/>
                                    </p:animScale>
                                    <p:animScale>
                                      <p:cBhvr>
                                        <p:cTn id="180" dur="166" decel="50000">
                                          <p:stCondLst>
                                            <p:cond delay="1668"/>
                                          </p:stCondLst>
                                        </p:cTn>
                                        <p:tgtEl>
                                          <p:spTgt spid="26"/>
                                        </p:tgtEl>
                                      </p:cBhvr>
                                      <p:to x="100000" y="100000"/>
                                    </p:animScale>
                                    <p:animScale>
                                      <p:cBhvr>
                                        <p:cTn id="181" dur="26">
                                          <p:stCondLst>
                                            <p:cond delay="1808"/>
                                          </p:stCondLst>
                                        </p:cTn>
                                        <p:tgtEl>
                                          <p:spTgt spid="26"/>
                                        </p:tgtEl>
                                      </p:cBhvr>
                                      <p:to x="100000" y="95000"/>
                                    </p:animScale>
                                    <p:animScale>
                                      <p:cBhvr>
                                        <p:cTn id="182" dur="166" decel="50000">
                                          <p:stCondLst>
                                            <p:cond delay="1834"/>
                                          </p:stCondLst>
                                        </p:cTn>
                                        <p:tgtEl>
                                          <p:spTgt spid="26"/>
                                        </p:tgtEl>
                                      </p:cBhvr>
                                      <p:to x="100000" y="100000"/>
                                    </p:animScale>
                                  </p:childTnLst>
                                </p:cTn>
                              </p:par>
                              <p:par>
                                <p:cTn id="183" presetID="26" presetClass="entr" presetSubtype="0" fill="hold" nodeType="withEffect">
                                  <p:stCondLst>
                                    <p:cond delay="0"/>
                                  </p:stCondLst>
                                  <p:childTnLst>
                                    <p:set>
                                      <p:cBhvr>
                                        <p:cTn id="184" dur="1" fill="hold">
                                          <p:stCondLst>
                                            <p:cond delay="0"/>
                                          </p:stCondLst>
                                        </p:cTn>
                                        <p:tgtEl>
                                          <p:spTgt spid="27"/>
                                        </p:tgtEl>
                                        <p:attrNameLst>
                                          <p:attrName>style.visibility</p:attrName>
                                        </p:attrNameLst>
                                      </p:cBhvr>
                                      <p:to>
                                        <p:strVal val="visible"/>
                                      </p:to>
                                    </p:set>
                                    <p:animEffect transition="in" filter="wipe(down)">
                                      <p:cBhvr>
                                        <p:cTn id="185" dur="580">
                                          <p:stCondLst>
                                            <p:cond delay="0"/>
                                          </p:stCondLst>
                                        </p:cTn>
                                        <p:tgtEl>
                                          <p:spTgt spid="27"/>
                                        </p:tgtEl>
                                      </p:cBhvr>
                                    </p:animEffect>
                                    <p:anim calcmode="lin" valueType="num">
                                      <p:cBhvr>
                                        <p:cTn id="186" dur="1822" tmFilter="0,0; 0.14,0.36; 0.43,0.73; 0.71,0.91; 1.0,1.0">
                                          <p:stCondLst>
                                            <p:cond delay="0"/>
                                          </p:stCondLst>
                                        </p:cTn>
                                        <p:tgtEl>
                                          <p:spTgt spid="27"/>
                                        </p:tgtEl>
                                        <p:attrNameLst>
                                          <p:attrName>ppt_x</p:attrName>
                                        </p:attrNameLst>
                                      </p:cBhvr>
                                      <p:tavLst>
                                        <p:tav tm="0">
                                          <p:val>
                                            <p:strVal val="#ppt_x-0.25"/>
                                          </p:val>
                                        </p:tav>
                                        <p:tav tm="100000">
                                          <p:val>
                                            <p:strVal val="#ppt_x"/>
                                          </p:val>
                                        </p:tav>
                                      </p:tavLst>
                                    </p:anim>
                                    <p:anim calcmode="lin" valueType="num">
                                      <p:cBhvr>
                                        <p:cTn id="187" dur="664" tmFilter="0.0,0.0; 0.25,0.07; 0.50,0.2; 0.75,0.467; 1.0,1.0">
                                          <p:stCondLst>
                                            <p:cond delay="0"/>
                                          </p:stCondLst>
                                        </p:cTn>
                                        <p:tgtEl>
                                          <p:spTgt spid="27"/>
                                        </p:tgtEl>
                                        <p:attrNameLst>
                                          <p:attrName>ppt_y</p:attrName>
                                        </p:attrNameLst>
                                      </p:cBhvr>
                                      <p:tavLst>
                                        <p:tav tm="0" fmla="#ppt_y-sin(pi*$)/3">
                                          <p:val>
                                            <p:fltVal val="0.5"/>
                                          </p:val>
                                        </p:tav>
                                        <p:tav tm="100000">
                                          <p:val>
                                            <p:fltVal val="1"/>
                                          </p:val>
                                        </p:tav>
                                      </p:tavLst>
                                    </p:anim>
                                    <p:anim calcmode="lin" valueType="num">
                                      <p:cBhvr>
                                        <p:cTn id="188" dur="664" tmFilter="0, 0; 0.125,0.2665; 0.25,0.4; 0.375,0.465; 0.5,0.5;  0.625,0.535; 0.75,0.6; 0.875,0.7335; 1,1">
                                          <p:stCondLst>
                                            <p:cond delay="664"/>
                                          </p:stCondLst>
                                        </p:cTn>
                                        <p:tgtEl>
                                          <p:spTgt spid="27"/>
                                        </p:tgtEl>
                                        <p:attrNameLst>
                                          <p:attrName>ppt_y</p:attrName>
                                        </p:attrNameLst>
                                      </p:cBhvr>
                                      <p:tavLst>
                                        <p:tav tm="0" fmla="#ppt_y-sin(pi*$)/9">
                                          <p:val>
                                            <p:fltVal val="0"/>
                                          </p:val>
                                        </p:tav>
                                        <p:tav tm="100000">
                                          <p:val>
                                            <p:fltVal val="1"/>
                                          </p:val>
                                        </p:tav>
                                      </p:tavLst>
                                    </p:anim>
                                    <p:anim calcmode="lin" valueType="num">
                                      <p:cBhvr>
                                        <p:cTn id="189" dur="332" tmFilter="0, 0; 0.125,0.2665; 0.25,0.4; 0.375,0.465; 0.5,0.5;  0.625,0.535; 0.75,0.6; 0.875,0.7335; 1,1">
                                          <p:stCondLst>
                                            <p:cond delay="1324"/>
                                          </p:stCondLst>
                                        </p:cTn>
                                        <p:tgtEl>
                                          <p:spTgt spid="27"/>
                                        </p:tgtEl>
                                        <p:attrNameLst>
                                          <p:attrName>ppt_y</p:attrName>
                                        </p:attrNameLst>
                                      </p:cBhvr>
                                      <p:tavLst>
                                        <p:tav tm="0" fmla="#ppt_y-sin(pi*$)/27">
                                          <p:val>
                                            <p:fltVal val="0"/>
                                          </p:val>
                                        </p:tav>
                                        <p:tav tm="100000">
                                          <p:val>
                                            <p:fltVal val="1"/>
                                          </p:val>
                                        </p:tav>
                                      </p:tavLst>
                                    </p:anim>
                                    <p:anim calcmode="lin" valueType="num">
                                      <p:cBhvr>
                                        <p:cTn id="190" dur="164" tmFilter="0, 0; 0.125,0.2665; 0.25,0.4; 0.375,0.465; 0.5,0.5;  0.625,0.535; 0.75,0.6; 0.875,0.7335; 1,1">
                                          <p:stCondLst>
                                            <p:cond delay="1656"/>
                                          </p:stCondLst>
                                        </p:cTn>
                                        <p:tgtEl>
                                          <p:spTgt spid="27"/>
                                        </p:tgtEl>
                                        <p:attrNameLst>
                                          <p:attrName>ppt_y</p:attrName>
                                        </p:attrNameLst>
                                      </p:cBhvr>
                                      <p:tavLst>
                                        <p:tav tm="0" fmla="#ppt_y-sin(pi*$)/81">
                                          <p:val>
                                            <p:fltVal val="0"/>
                                          </p:val>
                                        </p:tav>
                                        <p:tav tm="100000">
                                          <p:val>
                                            <p:fltVal val="1"/>
                                          </p:val>
                                        </p:tav>
                                      </p:tavLst>
                                    </p:anim>
                                    <p:animScale>
                                      <p:cBhvr>
                                        <p:cTn id="191" dur="26">
                                          <p:stCondLst>
                                            <p:cond delay="650"/>
                                          </p:stCondLst>
                                        </p:cTn>
                                        <p:tgtEl>
                                          <p:spTgt spid="27"/>
                                        </p:tgtEl>
                                      </p:cBhvr>
                                      <p:to x="100000" y="60000"/>
                                    </p:animScale>
                                    <p:animScale>
                                      <p:cBhvr>
                                        <p:cTn id="192" dur="166" decel="50000">
                                          <p:stCondLst>
                                            <p:cond delay="676"/>
                                          </p:stCondLst>
                                        </p:cTn>
                                        <p:tgtEl>
                                          <p:spTgt spid="27"/>
                                        </p:tgtEl>
                                      </p:cBhvr>
                                      <p:to x="100000" y="100000"/>
                                    </p:animScale>
                                    <p:animScale>
                                      <p:cBhvr>
                                        <p:cTn id="193" dur="26">
                                          <p:stCondLst>
                                            <p:cond delay="1312"/>
                                          </p:stCondLst>
                                        </p:cTn>
                                        <p:tgtEl>
                                          <p:spTgt spid="27"/>
                                        </p:tgtEl>
                                      </p:cBhvr>
                                      <p:to x="100000" y="80000"/>
                                    </p:animScale>
                                    <p:animScale>
                                      <p:cBhvr>
                                        <p:cTn id="194" dur="166" decel="50000">
                                          <p:stCondLst>
                                            <p:cond delay="1338"/>
                                          </p:stCondLst>
                                        </p:cTn>
                                        <p:tgtEl>
                                          <p:spTgt spid="27"/>
                                        </p:tgtEl>
                                      </p:cBhvr>
                                      <p:to x="100000" y="100000"/>
                                    </p:animScale>
                                    <p:animScale>
                                      <p:cBhvr>
                                        <p:cTn id="195" dur="26">
                                          <p:stCondLst>
                                            <p:cond delay="1642"/>
                                          </p:stCondLst>
                                        </p:cTn>
                                        <p:tgtEl>
                                          <p:spTgt spid="27"/>
                                        </p:tgtEl>
                                      </p:cBhvr>
                                      <p:to x="100000" y="90000"/>
                                    </p:animScale>
                                    <p:animScale>
                                      <p:cBhvr>
                                        <p:cTn id="196" dur="166" decel="50000">
                                          <p:stCondLst>
                                            <p:cond delay="1668"/>
                                          </p:stCondLst>
                                        </p:cTn>
                                        <p:tgtEl>
                                          <p:spTgt spid="27"/>
                                        </p:tgtEl>
                                      </p:cBhvr>
                                      <p:to x="100000" y="100000"/>
                                    </p:animScale>
                                    <p:animScale>
                                      <p:cBhvr>
                                        <p:cTn id="197" dur="26">
                                          <p:stCondLst>
                                            <p:cond delay="1808"/>
                                          </p:stCondLst>
                                        </p:cTn>
                                        <p:tgtEl>
                                          <p:spTgt spid="27"/>
                                        </p:tgtEl>
                                      </p:cBhvr>
                                      <p:to x="100000" y="95000"/>
                                    </p:animScale>
                                    <p:animScale>
                                      <p:cBhvr>
                                        <p:cTn id="198" dur="166" decel="50000">
                                          <p:stCondLst>
                                            <p:cond delay="1834"/>
                                          </p:stCondLst>
                                        </p:cTn>
                                        <p:tgtEl>
                                          <p:spTgt spid="27"/>
                                        </p:tgtEl>
                                      </p:cBhvr>
                                      <p:to x="100000" y="100000"/>
                                    </p:animScale>
                                  </p:childTnLst>
                                </p:cTn>
                              </p:par>
                              <p:par>
                                <p:cTn id="199" presetID="26" presetClass="entr" presetSubtype="0" fill="hold" nodeType="withEffect">
                                  <p:stCondLst>
                                    <p:cond delay="0"/>
                                  </p:stCondLst>
                                  <p:childTnLst>
                                    <p:set>
                                      <p:cBhvr>
                                        <p:cTn id="200" dur="1" fill="hold">
                                          <p:stCondLst>
                                            <p:cond delay="0"/>
                                          </p:stCondLst>
                                        </p:cTn>
                                        <p:tgtEl>
                                          <p:spTgt spid="29"/>
                                        </p:tgtEl>
                                        <p:attrNameLst>
                                          <p:attrName>style.visibility</p:attrName>
                                        </p:attrNameLst>
                                      </p:cBhvr>
                                      <p:to>
                                        <p:strVal val="visible"/>
                                      </p:to>
                                    </p:set>
                                    <p:animEffect transition="in" filter="wipe(down)">
                                      <p:cBhvr>
                                        <p:cTn id="201" dur="580">
                                          <p:stCondLst>
                                            <p:cond delay="0"/>
                                          </p:stCondLst>
                                        </p:cTn>
                                        <p:tgtEl>
                                          <p:spTgt spid="29"/>
                                        </p:tgtEl>
                                      </p:cBhvr>
                                    </p:animEffect>
                                    <p:anim calcmode="lin" valueType="num">
                                      <p:cBhvr>
                                        <p:cTn id="202" dur="1822" tmFilter="0,0; 0.14,0.36; 0.43,0.73; 0.71,0.91; 1.0,1.0">
                                          <p:stCondLst>
                                            <p:cond delay="0"/>
                                          </p:stCondLst>
                                        </p:cTn>
                                        <p:tgtEl>
                                          <p:spTgt spid="29"/>
                                        </p:tgtEl>
                                        <p:attrNameLst>
                                          <p:attrName>ppt_x</p:attrName>
                                        </p:attrNameLst>
                                      </p:cBhvr>
                                      <p:tavLst>
                                        <p:tav tm="0">
                                          <p:val>
                                            <p:strVal val="#ppt_x-0.25"/>
                                          </p:val>
                                        </p:tav>
                                        <p:tav tm="100000">
                                          <p:val>
                                            <p:strVal val="#ppt_x"/>
                                          </p:val>
                                        </p:tav>
                                      </p:tavLst>
                                    </p:anim>
                                    <p:anim calcmode="lin" valueType="num">
                                      <p:cBhvr>
                                        <p:cTn id="203" dur="664" tmFilter="0.0,0.0; 0.25,0.07; 0.50,0.2; 0.75,0.467; 1.0,1.0">
                                          <p:stCondLst>
                                            <p:cond delay="0"/>
                                          </p:stCondLst>
                                        </p:cTn>
                                        <p:tgtEl>
                                          <p:spTgt spid="29"/>
                                        </p:tgtEl>
                                        <p:attrNameLst>
                                          <p:attrName>ppt_y</p:attrName>
                                        </p:attrNameLst>
                                      </p:cBhvr>
                                      <p:tavLst>
                                        <p:tav tm="0" fmla="#ppt_y-sin(pi*$)/3">
                                          <p:val>
                                            <p:fltVal val="0.5"/>
                                          </p:val>
                                        </p:tav>
                                        <p:tav tm="100000">
                                          <p:val>
                                            <p:fltVal val="1"/>
                                          </p:val>
                                        </p:tav>
                                      </p:tavLst>
                                    </p:anim>
                                    <p:anim calcmode="lin" valueType="num">
                                      <p:cBhvr>
                                        <p:cTn id="204" dur="664" tmFilter="0, 0; 0.125,0.2665; 0.25,0.4; 0.375,0.465; 0.5,0.5;  0.625,0.535; 0.75,0.6; 0.875,0.7335; 1,1">
                                          <p:stCondLst>
                                            <p:cond delay="664"/>
                                          </p:stCondLst>
                                        </p:cTn>
                                        <p:tgtEl>
                                          <p:spTgt spid="29"/>
                                        </p:tgtEl>
                                        <p:attrNameLst>
                                          <p:attrName>ppt_y</p:attrName>
                                        </p:attrNameLst>
                                      </p:cBhvr>
                                      <p:tavLst>
                                        <p:tav tm="0" fmla="#ppt_y-sin(pi*$)/9">
                                          <p:val>
                                            <p:fltVal val="0"/>
                                          </p:val>
                                        </p:tav>
                                        <p:tav tm="100000">
                                          <p:val>
                                            <p:fltVal val="1"/>
                                          </p:val>
                                        </p:tav>
                                      </p:tavLst>
                                    </p:anim>
                                    <p:anim calcmode="lin" valueType="num">
                                      <p:cBhvr>
                                        <p:cTn id="205" dur="332" tmFilter="0, 0; 0.125,0.2665; 0.25,0.4; 0.375,0.465; 0.5,0.5;  0.625,0.535; 0.75,0.6; 0.875,0.7335; 1,1">
                                          <p:stCondLst>
                                            <p:cond delay="1324"/>
                                          </p:stCondLst>
                                        </p:cTn>
                                        <p:tgtEl>
                                          <p:spTgt spid="29"/>
                                        </p:tgtEl>
                                        <p:attrNameLst>
                                          <p:attrName>ppt_y</p:attrName>
                                        </p:attrNameLst>
                                      </p:cBhvr>
                                      <p:tavLst>
                                        <p:tav tm="0" fmla="#ppt_y-sin(pi*$)/27">
                                          <p:val>
                                            <p:fltVal val="0"/>
                                          </p:val>
                                        </p:tav>
                                        <p:tav tm="100000">
                                          <p:val>
                                            <p:fltVal val="1"/>
                                          </p:val>
                                        </p:tav>
                                      </p:tavLst>
                                    </p:anim>
                                    <p:anim calcmode="lin" valueType="num">
                                      <p:cBhvr>
                                        <p:cTn id="206" dur="164" tmFilter="0, 0; 0.125,0.2665; 0.25,0.4; 0.375,0.465; 0.5,0.5;  0.625,0.535; 0.75,0.6; 0.875,0.7335; 1,1">
                                          <p:stCondLst>
                                            <p:cond delay="1656"/>
                                          </p:stCondLst>
                                        </p:cTn>
                                        <p:tgtEl>
                                          <p:spTgt spid="29"/>
                                        </p:tgtEl>
                                        <p:attrNameLst>
                                          <p:attrName>ppt_y</p:attrName>
                                        </p:attrNameLst>
                                      </p:cBhvr>
                                      <p:tavLst>
                                        <p:tav tm="0" fmla="#ppt_y-sin(pi*$)/81">
                                          <p:val>
                                            <p:fltVal val="0"/>
                                          </p:val>
                                        </p:tav>
                                        <p:tav tm="100000">
                                          <p:val>
                                            <p:fltVal val="1"/>
                                          </p:val>
                                        </p:tav>
                                      </p:tavLst>
                                    </p:anim>
                                    <p:animScale>
                                      <p:cBhvr>
                                        <p:cTn id="207" dur="26">
                                          <p:stCondLst>
                                            <p:cond delay="650"/>
                                          </p:stCondLst>
                                        </p:cTn>
                                        <p:tgtEl>
                                          <p:spTgt spid="29"/>
                                        </p:tgtEl>
                                      </p:cBhvr>
                                      <p:to x="100000" y="60000"/>
                                    </p:animScale>
                                    <p:animScale>
                                      <p:cBhvr>
                                        <p:cTn id="208" dur="166" decel="50000">
                                          <p:stCondLst>
                                            <p:cond delay="676"/>
                                          </p:stCondLst>
                                        </p:cTn>
                                        <p:tgtEl>
                                          <p:spTgt spid="29"/>
                                        </p:tgtEl>
                                      </p:cBhvr>
                                      <p:to x="100000" y="100000"/>
                                    </p:animScale>
                                    <p:animScale>
                                      <p:cBhvr>
                                        <p:cTn id="209" dur="26">
                                          <p:stCondLst>
                                            <p:cond delay="1312"/>
                                          </p:stCondLst>
                                        </p:cTn>
                                        <p:tgtEl>
                                          <p:spTgt spid="29"/>
                                        </p:tgtEl>
                                      </p:cBhvr>
                                      <p:to x="100000" y="80000"/>
                                    </p:animScale>
                                    <p:animScale>
                                      <p:cBhvr>
                                        <p:cTn id="210" dur="166" decel="50000">
                                          <p:stCondLst>
                                            <p:cond delay="1338"/>
                                          </p:stCondLst>
                                        </p:cTn>
                                        <p:tgtEl>
                                          <p:spTgt spid="29"/>
                                        </p:tgtEl>
                                      </p:cBhvr>
                                      <p:to x="100000" y="100000"/>
                                    </p:animScale>
                                    <p:animScale>
                                      <p:cBhvr>
                                        <p:cTn id="211" dur="26">
                                          <p:stCondLst>
                                            <p:cond delay="1642"/>
                                          </p:stCondLst>
                                        </p:cTn>
                                        <p:tgtEl>
                                          <p:spTgt spid="29"/>
                                        </p:tgtEl>
                                      </p:cBhvr>
                                      <p:to x="100000" y="90000"/>
                                    </p:animScale>
                                    <p:animScale>
                                      <p:cBhvr>
                                        <p:cTn id="212" dur="166" decel="50000">
                                          <p:stCondLst>
                                            <p:cond delay="1668"/>
                                          </p:stCondLst>
                                        </p:cTn>
                                        <p:tgtEl>
                                          <p:spTgt spid="29"/>
                                        </p:tgtEl>
                                      </p:cBhvr>
                                      <p:to x="100000" y="100000"/>
                                    </p:animScale>
                                    <p:animScale>
                                      <p:cBhvr>
                                        <p:cTn id="213" dur="26">
                                          <p:stCondLst>
                                            <p:cond delay="1808"/>
                                          </p:stCondLst>
                                        </p:cTn>
                                        <p:tgtEl>
                                          <p:spTgt spid="29"/>
                                        </p:tgtEl>
                                      </p:cBhvr>
                                      <p:to x="100000" y="95000"/>
                                    </p:animScale>
                                    <p:animScale>
                                      <p:cBhvr>
                                        <p:cTn id="214" dur="166" decel="50000">
                                          <p:stCondLst>
                                            <p:cond delay="1834"/>
                                          </p:stCondLst>
                                        </p:cTn>
                                        <p:tgtEl>
                                          <p:spTgt spid="29"/>
                                        </p:tgtEl>
                                      </p:cBhvr>
                                      <p:to x="100000" y="100000"/>
                                    </p:animScale>
                                  </p:childTnLst>
                                </p:cTn>
                              </p:par>
                            </p:childTnLst>
                          </p:cTn>
                        </p:par>
                      </p:childTnLst>
                    </p:cTn>
                  </p:par>
                  <p:par>
                    <p:cTn id="215" fill="hold">
                      <p:stCondLst>
                        <p:cond delay="indefinite"/>
                      </p:stCondLst>
                      <p:childTnLst>
                        <p:par>
                          <p:cTn id="216" fill="hold">
                            <p:stCondLst>
                              <p:cond delay="0"/>
                            </p:stCondLst>
                            <p:childTnLst>
                              <p:par>
                                <p:cTn id="217" presetID="2" presetClass="entr" presetSubtype="4" fill="hold" nodeType="clickEffect">
                                  <p:stCondLst>
                                    <p:cond delay="0"/>
                                  </p:stCondLst>
                                  <p:childTnLst>
                                    <p:set>
                                      <p:cBhvr>
                                        <p:cTn id="218" dur="1" fill="hold">
                                          <p:stCondLst>
                                            <p:cond delay="0"/>
                                          </p:stCondLst>
                                        </p:cTn>
                                        <p:tgtEl>
                                          <p:spTgt spid="13"/>
                                        </p:tgtEl>
                                        <p:attrNameLst>
                                          <p:attrName>style.visibility</p:attrName>
                                        </p:attrNameLst>
                                      </p:cBhvr>
                                      <p:to>
                                        <p:strVal val="visible"/>
                                      </p:to>
                                    </p:set>
                                    <p:anim calcmode="lin" valueType="num">
                                      <p:cBhvr additive="base">
                                        <p:cTn id="219" dur="500" fill="hold"/>
                                        <p:tgtEl>
                                          <p:spTgt spid="13"/>
                                        </p:tgtEl>
                                        <p:attrNameLst>
                                          <p:attrName>ppt_x</p:attrName>
                                        </p:attrNameLst>
                                      </p:cBhvr>
                                      <p:tavLst>
                                        <p:tav tm="0">
                                          <p:val>
                                            <p:strVal val="#ppt_x"/>
                                          </p:val>
                                        </p:tav>
                                        <p:tav tm="100000">
                                          <p:val>
                                            <p:strVal val="#ppt_x"/>
                                          </p:val>
                                        </p:tav>
                                      </p:tavLst>
                                    </p:anim>
                                    <p:anim calcmode="lin" valueType="num">
                                      <p:cBhvr additive="base">
                                        <p:cTn id="220" dur="500" fill="hold"/>
                                        <p:tgtEl>
                                          <p:spTgt spid="13"/>
                                        </p:tgtEl>
                                        <p:attrNameLst>
                                          <p:attrName>ppt_y</p:attrName>
                                        </p:attrNameLst>
                                      </p:cBhvr>
                                      <p:tavLst>
                                        <p:tav tm="0">
                                          <p:val>
                                            <p:strVal val="1+#ppt_h/2"/>
                                          </p:val>
                                        </p:tav>
                                        <p:tav tm="100000">
                                          <p:val>
                                            <p:strVal val="#ppt_y"/>
                                          </p:val>
                                        </p:tav>
                                      </p:tavLst>
                                    </p:anim>
                                  </p:childTnLst>
                                </p:cTn>
                              </p:par>
                              <p:par>
                                <p:cTn id="221" presetID="2" presetClass="entr" presetSubtype="4" fill="hold" nodeType="withEffect">
                                  <p:stCondLst>
                                    <p:cond delay="0"/>
                                  </p:stCondLst>
                                  <p:childTnLst>
                                    <p:set>
                                      <p:cBhvr>
                                        <p:cTn id="222" dur="1" fill="hold">
                                          <p:stCondLst>
                                            <p:cond delay="0"/>
                                          </p:stCondLst>
                                        </p:cTn>
                                        <p:tgtEl>
                                          <p:spTgt spid="16"/>
                                        </p:tgtEl>
                                        <p:attrNameLst>
                                          <p:attrName>style.visibility</p:attrName>
                                        </p:attrNameLst>
                                      </p:cBhvr>
                                      <p:to>
                                        <p:strVal val="visible"/>
                                      </p:to>
                                    </p:set>
                                    <p:anim calcmode="lin" valueType="num">
                                      <p:cBhvr additive="base">
                                        <p:cTn id="223" dur="500" fill="hold"/>
                                        <p:tgtEl>
                                          <p:spTgt spid="16"/>
                                        </p:tgtEl>
                                        <p:attrNameLst>
                                          <p:attrName>ppt_x</p:attrName>
                                        </p:attrNameLst>
                                      </p:cBhvr>
                                      <p:tavLst>
                                        <p:tav tm="0">
                                          <p:val>
                                            <p:strVal val="#ppt_x"/>
                                          </p:val>
                                        </p:tav>
                                        <p:tav tm="100000">
                                          <p:val>
                                            <p:strVal val="#ppt_x"/>
                                          </p:val>
                                        </p:tav>
                                      </p:tavLst>
                                    </p:anim>
                                    <p:anim calcmode="lin" valueType="num">
                                      <p:cBhvr additive="base">
                                        <p:cTn id="224" dur="500" fill="hold"/>
                                        <p:tgtEl>
                                          <p:spTgt spid="16"/>
                                        </p:tgtEl>
                                        <p:attrNameLst>
                                          <p:attrName>ppt_y</p:attrName>
                                        </p:attrNameLst>
                                      </p:cBhvr>
                                      <p:tavLst>
                                        <p:tav tm="0">
                                          <p:val>
                                            <p:strVal val="1+#ppt_h/2"/>
                                          </p:val>
                                        </p:tav>
                                        <p:tav tm="100000">
                                          <p:val>
                                            <p:strVal val="#ppt_y"/>
                                          </p:val>
                                        </p:tav>
                                      </p:tavLst>
                                    </p:anim>
                                  </p:childTnLst>
                                </p:cTn>
                              </p:par>
                              <p:par>
                                <p:cTn id="225" presetID="2" presetClass="entr" presetSubtype="4" fill="hold" nodeType="withEffect">
                                  <p:stCondLst>
                                    <p:cond delay="0"/>
                                  </p:stCondLst>
                                  <p:childTnLst>
                                    <p:set>
                                      <p:cBhvr>
                                        <p:cTn id="226" dur="1" fill="hold">
                                          <p:stCondLst>
                                            <p:cond delay="0"/>
                                          </p:stCondLst>
                                        </p:cTn>
                                        <p:tgtEl>
                                          <p:spTgt spid="14"/>
                                        </p:tgtEl>
                                        <p:attrNameLst>
                                          <p:attrName>style.visibility</p:attrName>
                                        </p:attrNameLst>
                                      </p:cBhvr>
                                      <p:to>
                                        <p:strVal val="visible"/>
                                      </p:to>
                                    </p:set>
                                    <p:anim calcmode="lin" valueType="num">
                                      <p:cBhvr additive="base">
                                        <p:cTn id="227" dur="500" fill="hold"/>
                                        <p:tgtEl>
                                          <p:spTgt spid="14"/>
                                        </p:tgtEl>
                                        <p:attrNameLst>
                                          <p:attrName>ppt_x</p:attrName>
                                        </p:attrNameLst>
                                      </p:cBhvr>
                                      <p:tavLst>
                                        <p:tav tm="0">
                                          <p:val>
                                            <p:strVal val="#ppt_x"/>
                                          </p:val>
                                        </p:tav>
                                        <p:tav tm="100000">
                                          <p:val>
                                            <p:strVal val="#ppt_x"/>
                                          </p:val>
                                        </p:tav>
                                      </p:tavLst>
                                    </p:anim>
                                    <p:anim calcmode="lin" valueType="num">
                                      <p:cBhvr additive="base">
                                        <p:cTn id="228" dur="500" fill="hold"/>
                                        <p:tgtEl>
                                          <p:spTgt spid="14"/>
                                        </p:tgtEl>
                                        <p:attrNameLst>
                                          <p:attrName>ppt_y</p:attrName>
                                        </p:attrNameLst>
                                      </p:cBhvr>
                                      <p:tavLst>
                                        <p:tav tm="0">
                                          <p:val>
                                            <p:strVal val="1+#ppt_h/2"/>
                                          </p:val>
                                        </p:tav>
                                        <p:tav tm="100000">
                                          <p:val>
                                            <p:strVal val="#ppt_y"/>
                                          </p:val>
                                        </p:tav>
                                      </p:tavLst>
                                    </p:anim>
                                  </p:childTnLst>
                                </p:cTn>
                              </p:par>
                              <p:par>
                                <p:cTn id="229" presetID="2" presetClass="entr" presetSubtype="4" fill="hold" nodeType="withEffect">
                                  <p:stCondLst>
                                    <p:cond delay="0"/>
                                  </p:stCondLst>
                                  <p:childTnLst>
                                    <p:set>
                                      <p:cBhvr>
                                        <p:cTn id="230" dur="1" fill="hold">
                                          <p:stCondLst>
                                            <p:cond delay="0"/>
                                          </p:stCondLst>
                                        </p:cTn>
                                        <p:tgtEl>
                                          <p:spTgt spid="28"/>
                                        </p:tgtEl>
                                        <p:attrNameLst>
                                          <p:attrName>style.visibility</p:attrName>
                                        </p:attrNameLst>
                                      </p:cBhvr>
                                      <p:to>
                                        <p:strVal val="visible"/>
                                      </p:to>
                                    </p:set>
                                    <p:anim calcmode="lin" valueType="num">
                                      <p:cBhvr additive="base">
                                        <p:cTn id="231" dur="500" fill="hold"/>
                                        <p:tgtEl>
                                          <p:spTgt spid="28"/>
                                        </p:tgtEl>
                                        <p:attrNameLst>
                                          <p:attrName>ppt_x</p:attrName>
                                        </p:attrNameLst>
                                      </p:cBhvr>
                                      <p:tavLst>
                                        <p:tav tm="0">
                                          <p:val>
                                            <p:strVal val="#ppt_x"/>
                                          </p:val>
                                        </p:tav>
                                        <p:tav tm="100000">
                                          <p:val>
                                            <p:strVal val="#ppt_x"/>
                                          </p:val>
                                        </p:tav>
                                      </p:tavLst>
                                    </p:anim>
                                    <p:anim calcmode="lin" valueType="num">
                                      <p:cBhvr additive="base">
                                        <p:cTn id="232"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xfrm>
            <a:off x="4974456" y="6381328"/>
            <a:ext cx="482600" cy="288032"/>
          </a:xfrm>
          <a:prstGeom prst="rect">
            <a:avLst/>
          </a:prstGeom>
        </p:spPr>
        <p:txBody>
          <a:bodyPr/>
          <a:lstStyle/>
          <a:p>
            <a:pPr algn="ctr">
              <a:defRPr/>
            </a:pPr>
            <a:fld id="{7B8EA862-7DD5-4A06-BDE1-DB7EC5FAA60C}" type="slidenum">
              <a:rPr lang="ar-SA" sz="1200" smtClean="0">
                <a:solidFill>
                  <a:schemeClr val="bg1"/>
                </a:solidFill>
              </a:rPr>
              <a:pPr algn="ctr">
                <a:defRPr/>
              </a:pPr>
              <a:t>5</a:t>
            </a:fld>
            <a:endParaRPr lang="en-US" sz="1200" dirty="0">
              <a:solidFill>
                <a:schemeClr val="bg1"/>
              </a:solidFill>
            </a:endParaRPr>
          </a:p>
        </p:txBody>
      </p:sp>
      <p:sp>
        <p:nvSpPr>
          <p:cNvPr id="5" name="Title 4"/>
          <p:cNvSpPr txBox="1">
            <a:spLocks/>
          </p:cNvSpPr>
          <p:nvPr/>
        </p:nvSpPr>
        <p:spPr bwMode="auto">
          <a:xfrm>
            <a:off x="6177136" y="620688"/>
            <a:ext cx="3139217" cy="648072"/>
          </a:xfrm>
          <a:prstGeom prst="rect">
            <a:avLst/>
          </a:prstGeom>
          <a:solidFill>
            <a:schemeClr val="accent6">
              <a:lumMod val="90000"/>
            </a:schemeClr>
          </a:solidFill>
          <a:ln w="9525">
            <a:noFill/>
            <a:miter lim="800000"/>
            <a:headEnd/>
            <a:tailEnd/>
          </a:ln>
        </p:spPr>
        <p:txBody>
          <a:bodyPr vert="horz" wrap="square" lIns="91440" tIns="45720" rIns="91440" bIns="45720" numCol="1" anchor="ctr" anchorCtr="0" compatLnSpc="1">
            <a:prstTxWarp prst="textNoShape">
              <a:avLst/>
            </a:prstTxWarp>
          </a:bodyPr>
          <a:lstStyle>
            <a:lvl1pPr algn="r" rtl="1" eaLnBrk="1" fontAlgn="base" hangingPunct="1">
              <a:spcBef>
                <a:spcPct val="0"/>
              </a:spcBef>
              <a:spcAft>
                <a:spcPct val="0"/>
              </a:spcAft>
              <a:defRPr sz="4400" kern="1200" baseline="0">
                <a:solidFill>
                  <a:srgbClr val="AD9968"/>
                </a:solidFill>
                <a:latin typeface="+mj-lt"/>
                <a:ea typeface="+mj-ea"/>
                <a:cs typeface="Arial" charset="0"/>
              </a:defRPr>
            </a:lvl1pPr>
            <a:lvl2pPr algn="r" rtl="1" eaLnBrk="1" fontAlgn="base" hangingPunct="1">
              <a:spcBef>
                <a:spcPct val="0"/>
              </a:spcBef>
              <a:spcAft>
                <a:spcPct val="0"/>
              </a:spcAft>
              <a:defRPr sz="4400">
                <a:solidFill>
                  <a:srgbClr val="376092"/>
                </a:solidFill>
                <a:latin typeface="Calibri" pitchFamily="34" charset="0"/>
                <a:cs typeface="Arial" charset="0"/>
              </a:defRPr>
            </a:lvl2pPr>
            <a:lvl3pPr algn="r" rtl="1" eaLnBrk="1" fontAlgn="base" hangingPunct="1">
              <a:spcBef>
                <a:spcPct val="0"/>
              </a:spcBef>
              <a:spcAft>
                <a:spcPct val="0"/>
              </a:spcAft>
              <a:defRPr sz="4400">
                <a:solidFill>
                  <a:srgbClr val="376092"/>
                </a:solidFill>
                <a:latin typeface="Calibri" pitchFamily="34" charset="0"/>
                <a:cs typeface="Arial" charset="0"/>
              </a:defRPr>
            </a:lvl3pPr>
            <a:lvl4pPr algn="r" rtl="1" eaLnBrk="1" fontAlgn="base" hangingPunct="1">
              <a:spcBef>
                <a:spcPct val="0"/>
              </a:spcBef>
              <a:spcAft>
                <a:spcPct val="0"/>
              </a:spcAft>
              <a:defRPr sz="4400">
                <a:solidFill>
                  <a:srgbClr val="376092"/>
                </a:solidFill>
                <a:latin typeface="Calibri" pitchFamily="34" charset="0"/>
                <a:cs typeface="Arial" charset="0"/>
              </a:defRPr>
            </a:lvl4pPr>
            <a:lvl5pPr algn="r" rtl="1" eaLnBrk="1" fontAlgn="base" hangingPunct="1">
              <a:spcBef>
                <a:spcPct val="0"/>
              </a:spcBef>
              <a:spcAft>
                <a:spcPct val="0"/>
              </a:spcAft>
              <a:defRPr sz="4400">
                <a:solidFill>
                  <a:srgbClr val="376092"/>
                </a:solidFill>
                <a:latin typeface="Calibri" pitchFamily="34" charset="0"/>
                <a:cs typeface="Arial" charset="0"/>
              </a:defRPr>
            </a:lvl5pPr>
            <a:lvl6pPr marL="457200" algn="r" rtl="1" eaLnBrk="1" fontAlgn="base" hangingPunct="1">
              <a:spcBef>
                <a:spcPct val="0"/>
              </a:spcBef>
              <a:spcAft>
                <a:spcPct val="0"/>
              </a:spcAft>
              <a:defRPr sz="4400">
                <a:solidFill>
                  <a:srgbClr val="376092"/>
                </a:solidFill>
                <a:latin typeface="Calibri" pitchFamily="34" charset="0"/>
                <a:cs typeface="Arial" charset="0"/>
              </a:defRPr>
            </a:lvl6pPr>
            <a:lvl7pPr marL="914400" algn="r" rtl="1" eaLnBrk="1" fontAlgn="base" hangingPunct="1">
              <a:spcBef>
                <a:spcPct val="0"/>
              </a:spcBef>
              <a:spcAft>
                <a:spcPct val="0"/>
              </a:spcAft>
              <a:defRPr sz="4400">
                <a:solidFill>
                  <a:srgbClr val="376092"/>
                </a:solidFill>
                <a:latin typeface="Calibri" pitchFamily="34" charset="0"/>
                <a:cs typeface="Arial" charset="0"/>
              </a:defRPr>
            </a:lvl7pPr>
            <a:lvl8pPr marL="1371600" algn="r" rtl="1" eaLnBrk="1" fontAlgn="base" hangingPunct="1">
              <a:spcBef>
                <a:spcPct val="0"/>
              </a:spcBef>
              <a:spcAft>
                <a:spcPct val="0"/>
              </a:spcAft>
              <a:defRPr sz="4400">
                <a:solidFill>
                  <a:srgbClr val="376092"/>
                </a:solidFill>
                <a:latin typeface="Calibri" pitchFamily="34" charset="0"/>
                <a:cs typeface="Arial" charset="0"/>
              </a:defRPr>
            </a:lvl8pPr>
            <a:lvl9pPr marL="1828800" algn="r" rtl="1" eaLnBrk="1" fontAlgn="base" hangingPunct="1">
              <a:spcBef>
                <a:spcPct val="0"/>
              </a:spcBef>
              <a:spcAft>
                <a:spcPct val="0"/>
              </a:spcAft>
              <a:defRPr sz="4400">
                <a:solidFill>
                  <a:srgbClr val="376092"/>
                </a:solidFill>
                <a:latin typeface="Calibri" pitchFamily="34" charset="0"/>
                <a:cs typeface="Arial" charset="0"/>
              </a:defRPr>
            </a:lvl9pPr>
          </a:lstStyle>
          <a:p>
            <a:r>
              <a:rPr lang="ar-SA" sz="3600" b="1" dirty="0">
                <a:solidFill>
                  <a:srgbClr val="013E36"/>
                </a:solidFill>
                <a:cs typeface="Akhbar MT" pitchFamily="2" charset="-78"/>
              </a:rPr>
              <a:t>01. هدف الدراسة </a:t>
            </a:r>
            <a:endParaRPr lang="en-US" sz="3600" b="1" spc="-150" dirty="0">
              <a:solidFill>
                <a:srgbClr val="013E36"/>
              </a:solidFill>
              <a:effectLst>
                <a:outerShdw blurRad="38100" dist="38100" dir="2700000" algn="tl">
                  <a:srgbClr val="000000">
                    <a:alpha val="43137"/>
                  </a:srgbClr>
                </a:outerShdw>
              </a:effectLst>
              <a:latin typeface="ae_AlMateen" pitchFamily="2" charset="-78"/>
              <a:cs typeface="Akhbar MT" pitchFamily="2" charset="-78"/>
            </a:endParaRPr>
          </a:p>
        </p:txBody>
      </p:sp>
      <p:sp>
        <p:nvSpPr>
          <p:cNvPr id="2" name="Rectangle 1"/>
          <p:cNvSpPr/>
          <p:nvPr/>
        </p:nvSpPr>
        <p:spPr>
          <a:xfrm>
            <a:off x="488504" y="3731548"/>
            <a:ext cx="5313040" cy="1569660"/>
          </a:xfrm>
          <a:prstGeom prst="rect">
            <a:avLst/>
          </a:prstGeom>
          <a:ln w="38100" cmpd="dbl">
            <a:solidFill>
              <a:schemeClr val="tx1"/>
            </a:solidFill>
            <a:prstDash val="sysDash"/>
          </a:ln>
        </p:spPr>
        <p:txBody>
          <a:bodyPr wrap="square">
            <a:spAutoFit/>
          </a:bodyPr>
          <a:lstStyle/>
          <a:p>
            <a:pPr marL="285750" indent="-285750">
              <a:buFont typeface="Calibri" panose="020F0502020204030204" pitchFamily="34" charset="0"/>
              <a:buChar char="₋"/>
            </a:pPr>
            <a:r>
              <a:rPr lang="ar-SA" sz="3200" b="1" dirty="0">
                <a:solidFill>
                  <a:schemeClr val="accent6">
                    <a:lumMod val="75000"/>
                  </a:schemeClr>
                </a:solidFill>
              </a:rPr>
              <a:t>استكشاف</a:t>
            </a:r>
          </a:p>
          <a:p>
            <a:pPr marL="285750" indent="-285750">
              <a:buFont typeface="Calibri" panose="020F0502020204030204" pitchFamily="34" charset="0"/>
              <a:buChar char="₋"/>
            </a:pPr>
            <a:r>
              <a:rPr lang="ar-SA" sz="3200" b="1" dirty="0">
                <a:solidFill>
                  <a:schemeClr val="accent6">
                    <a:lumMod val="75000"/>
                  </a:schemeClr>
                </a:solidFill>
              </a:rPr>
              <a:t>وصف</a:t>
            </a:r>
          </a:p>
          <a:p>
            <a:pPr marL="285750" indent="-285750">
              <a:buFont typeface="Calibri" panose="020F0502020204030204" pitchFamily="34" charset="0"/>
              <a:buChar char="₋"/>
            </a:pPr>
            <a:r>
              <a:rPr lang="ar-SA" sz="3200" b="1" dirty="0">
                <a:solidFill>
                  <a:schemeClr val="accent6">
                    <a:lumMod val="75000"/>
                  </a:schemeClr>
                </a:solidFill>
              </a:rPr>
              <a:t>اختبار صحة الفروض</a:t>
            </a:r>
          </a:p>
        </p:txBody>
      </p:sp>
      <p:sp>
        <p:nvSpPr>
          <p:cNvPr id="3" name="Rectangle 2"/>
          <p:cNvSpPr/>
          <p:nvPr/>
        </p:nvSpPr>
        <p:spPr>
          <a:xfrm>
            <a:off x="4851376" y="1760910"/>
            <a:ext cx="4543231" cy="523220"/>
          </a:xfrm>
          <a:prstGeom prst="rect">
            <a:avLst/>
          </a:prstGeom>
          <a:solidFill>
            <a:schemeClr val="bg1"/>
          </a:solidFill>
          <a:ln>
            <a:solidFill>
              <a:schemeClr val="bg1"/>
            </a:solidFill>
          </a:ln>
        </p:spPr>
        <p:style>
          <a:lnRef idx="2">
            <a:schemeClr val="accent6"/>
          </a:lnRef>
          <a:fillRef idx="1">
            <a:schemeClr val="lt1"/>
          </a:fillRef>
          <a:effectRef idx="0">
            <a:schemeClr val="accent6"/>
          </a:effectRef>
          <a:fontRef idx="minor">
            <a:schemeClr val="dk1"/>
          </a:fontRef>
        </p:style>
        <p:txBody>
          <a:bodyPr wrap="none">
            <a:spAutoFit/>
          </a:bodyPr>
          <a:lstStyle/>
          <a:p>
            <a:pPr marL="457200" indent="-457200">
              <a:buFont typeface="Wingdings" panose="05000000000000000000" pitchFamily="2" charset="2"/>
              <a:buChar char="§"/>
            </a:pPr>
            <a:r>
              <a:rPr lang="ar-SA" sz="2800" b="1" dirty="0">
                <a:solidFill>
                  <a:schemeClr val="accent6">
                    <a:lumMod val="75000"/>
                  </a:schemeClr>
                </a:solidFill>
              </a:rPr>
              <a:t>الهدف من الدراسة قد يكون اما : </a:t>
            </a:r>
            <a:endParaRPr lang="ar-SA" sz="2800" dirty="0"/>
          </a:p>
        </p:txBody>
      </p:sp>
      <p:sp>
        <p:nvSpPr>
          <p:cNvPr id="7" name="Left Arrow Callout 6"/>
          <p:cNvSpPr/>
          <p:nvPr/>
        </p:nvSpPr>
        <p:spPr>
          <a:xfrm>
            <a:off x="6033120" y="2492896"/>
            <a:ext cx="579181" cy="2808312"/>
          </a:xfrm>
          <a:prstGeom prst="leftArrowCallout">
            <a:avLst/>
          </a:prstGeom>
          <a:solidFill>
            <a:schemeClr val="accent6">
              <a:lumMod val="50000"/>
            </a:schemeClr>
          </a:solidFill>
        </p:spPr>
        <p:style>
          <a:lnRef idx="2">
            <a:schemeClr val="accent6"/>
          </a:lnRef>
          <a:fillRef idx="1">
            <a:schemeClr val="lt1"/>
          </a:fillRef>
          <a:effectRef idx="0">
            <a:schemeClr val="accent6"/>
          </a:effectRef>
          <a:fontRef idx="minor">
            <a:schemeClr val="dk1"/>
          </a:fontRef>
        </p:style>
        <p:txBody>
          <a:bodyPr rtlCol="1" anchor="ctr"/>
          <a:lstStyle/>
          <a:p>
            <a:pPr algn="ctr"/>
            <a:endParaRPr lang="ar-SA">
              <a:solidFill>
                <a:schemeClr val="accent6">
                  <a:lumMod val="90000"/>
                </a:schemeClr>
              </a:solidFill>
            </a:endParaRPr>
          </a:p>
        </p:txBody>
      </p:sp>
    </p:spTree>
    <p:extLst>
      <p:ext uri="{BB962C8B-B14F-4D97-AF65-F5344CB8AC3E}">
        <p14:creationId xmlns:p14="http://schemas.microsoft.com/office/powerpoint/2010/main" val="4099982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80">
                                          <p:stCondLst>
                                            <p:cond delay="0"/>
                                          </p:stCondLst>
                                        </p:cTn>
                                        <p:tgtEl>
                                          <p:spTgt spid="5"/>
                                        </p:tgtEl>
                                      </p:cBhvr>
                                    </p:animEffect>
                                    <p:anim calcmode="lin" valueType="num">
                                      <p:cBhvr>
                                        <p:cTn id="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gtEl>
                                      </p:cBhvr>
                                      <p:to x="100000" y="60000"/>
                                    </p:animScale>
                                    <p:animScale>
                                      <p:cBhvr>
                                        <p:cTn id="14" dur="166" decel="50000">
                                          <p:stCondLst>
                                            <p:cond delay="676"/>
                                          </p:stCondLst>
                                        </p:cTn>
                                        <p:tgtEl>
                                          <p:spTgt spid="5"/>
                                        </p:tgtEl>
                                      </p:cBhvr>
                                      <p:to x="100000" y="100000"/>
                                    </p:animScale>
                                    <p:animScale>
                                      <p:cBhvr>
                                        <p:cTn id="15" dur="26">
                                          <p:stCondLst>
                                            <p:cond delay="1312"/>
                                          </p:stCondLst>
                                        </p:cTn>
                                        <p:tgtEl>
                                          <p:spTgt spid="5"/>
                                        </p:tgtEl>
                                      </p:cBhvr>
                                      <p:to x="100000" y="80000"/>
                                    </p:animScale>
                                    <p:animScale>
                                      <p:cBhvr>
                                        <p:cTn id="16" dur="166" decel="50000">
                                          <p:stCondLst>
                                            <p:cond delay="1338"/>
                                          </p:stCondLst>
                                        </p:cTn>
                                        <p:tgtEl>
                                          <p:spTgt spid="5"/>
                                        </p:tgtEl>
                                      </p:cBhvr>
                                      <p:to x="100000" y="100000"/>
                                    </p:animScale>
                                    <p:animScale>
                                      <p:cBhvr>
                                        <p:cTn id="17" dur="26">
                                          <p:stCondLst>
                                            <p:cond delay="1642"/>
                                          </p:stCondLst>
                                        </p:cTn>
                                        <p:tgtEl>
                                          <p:spTgt spid="5"/>
                                        </p:tgtEl>
                                      </p:cBhvr>
                                      <p:to x="100000" y="90000"/>
                                    </p:animScale>
                                    <p:animScale>
                                      <p:cBhvr>
                                        <p:cTn id="18" dur="166" decel="50000">
                                          <p:stCondLst>
                                            <p:cond delay="1668"/>
                                          </p:stCondLst>
                                        </p:cTn>
                                        <p:tgtEl>
                                          <p:spTgt spid="5"/>
                                        </p:tgtEl>
                                      </p:cBhvr>
                                      <p:to x="100000" y="100000"/>
                                    </p:animScale>
                                    <p:animScale>
                                      <p:cBhvr>
                                        <p:cTn id="19" dur="26">
                                          <p:stCondLst>
                                            <p:cond delay="1808"/>
                                          </p:stCondLst>
                                        </p:cTn>
                                        <p:tgtEl>
                                          <p:spTgt spid="5"/>
                                        </p:tgtEl>
                                      </p:cBhvr>
                                      <p:to x="100000" y="95000"/>
                                    </p:animScale>
                                    <p:animScale>
                                      <p:cBhvr>
                                        <p:cTn id="20" dur="166" decel="50000">
                                          <p:stCondLst>
                                            <p:cond delay="1834"/>
                                          </p:stCondLst>
                                        </p:cTn>
                                        <p:tgtEl>
                                          <p:spTgt spid="5"/>
                                        </p:tgtEl>
                                      </p:cBhvr>
                                      <p:to x="100000" y="100000"/>
                                    </p:animScale>
                                  </p:childTnLst>
                                </p:cTn>
                              </p:par>
                              <p:par>
                                <p:cTn id="21" presetID="26" presetClass="entr" presetSubtype="0" fill="hold" grpId="0" nodeType="withEffect">
                                  <p:stCondLst>
                                    <p:cond delay="0"/>
                                  </p:stCondLst>
                                  <p:childTnLst>
                                    <p:set>
                                      <p:cBhvr>
                                        <p:cTn id="22" dur="1" fill="hold">
                                          <p:stCondLst>
                                            <p:cond delay="0"/>
                                          </p:stCondLst>
                                        </p:cTn>
                                        <p:tgtEl>
                                          <p:spTgt spid="3"/>
                                        </p:tgtEl>
                                        <p:attrNameLst>
                                          <p:attrName>style.visibility</p:attrName>
                                        </p:attrNameLst>
                                      </p:cBhvr>
                                      <p:to>
                                        <p:strVal val="visible"/>
                                      </p:to>
                                    </p:set>
                                    <p:animEffect transition="in" filter="wipe(down)">
                                      <p:cBhvr>
                                        <p:cTn id="23" dur="580">
                                          <p:stCondLst>
                                            <p:cond delay="0"/>
                                          </p:stCondLst>
                                        </p:cTn>
                                        <p:tgtEl>
                                          <p:spTgt spid="3"/>
                                        </p:tgtEl>
                                      </p:cBhvr>
                                    </p:animEffect>
                                    <p:anim calcmode="lin" valueType="num">
                                      <p:cBhvr>
                                        <p:cTn id="24"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29" dur="26">
                                          <p:stCondLst>
                                            <p:cond delay="650"/>
                                          </p:stCondLst>
                                        </p:cTn>
                                        <p:tgtEl>
                                          <p:spTgt spid="3"/>
                                        </p:tgtEl>
                                      </p:cBhvr>
                                      <p:to x="100000" y="60000"/>
                                    </p:animScale>
                                    <p:animScale>
                                      <p:cBhvr>
                                        <p:cTn id="30" dur="166" decel="50000">
                                          <p:stCondLst>
                                            <p:cond delay="676"/>
                                          </p:stCondLst>
                                        </p:cTn>
                                        <p:tgtEl>
                                          <p:spTgt spid="3"/>
                                        </p:tgtEl>
                                      </p:cBhvr>
                                      <p:to x="100000" y="100000"/>
                                    </p:animScale>
                                    <p:animScale>
                                      <p:cBhvr>
                                        <p:cTn id="31" dur="26">
                                          <p:stCondLst>
                                            <p:cond delay="1312"/>
                                          </p:stCondLst>
                                        </p:cTn>
                                        <p:tgtEl>
                                          <p:spTgt spid="3"/>
                                        </p:tgtEl>
                                      </p:cBhvr>
                                      <p:to x="100000" y="80000"/>
                                    </p:animScale>
                                    <p:animScale>
                                      <p:cBhvr>
                                        <p:cTn id="32" dur="166" decel="50000">
                                          <p:stCondLst>
                                            <p:cond delay="1338"/>
                                          </p:stCondLst>
                                        </p:cTn>
                                        <p:tgtEl>
                                          <p:spTgt spid="3"/>
                                        </p:tgtEl>
                                      </p:cBhvr>
                                      <p:to x="100000" y="100000"/>
                                    </p:animScale>
                                    <p:animScale>
                                      <p:cBhvr>
                                        <p:cTn id="33" dur="26">
                                          <p:stCondLst>
                                            <p:cond delay="1642"/>
                                          </p:stCondLst>
                                        </p:cTn>
                                        <p:tgtEl>
                                          <p:spTgt spid="3"/>
                                        </p:tgtEl>
                                      </p:cBhvr>
                                      <p:to x="100000" y="90000"/>
                                    </p:animScale>
                                    <p:animScale>
                                      <p:cBhvr>
                                        <p:cTn id="34" dur="166" decel="50000">
                                          <p:stCondLst>
                                            <p:cond delay="1668"/>
                                          </p:stCondLst>
                                        </p:cTn>
                                        <p:tgtEl>
                                          <p:spTgt spid="3"/>
                                        </p:tgtEl>
                                      </p:cBhvr>
                                      <p:to x="100000" y="100000"/>
                                    </p:animScale>
                                    <p:animScale>
                                      <p:cBhvr>
                                        <p:cTn id="35" dur="26">
                                          <p:stCondLst>
                                            <p:cond delay="1808"/>
                                          </p:stCondLst>
                                        </p:cTn>
                                        <p:tgtEl>
                                          <p:spTgt spid="3"/>
                                        </p:tgtEl>
                                      </p:cBhvr>
                                      <p:to x="100000" y="95000"/>
                                    </p:animScale>
                                    <p:animScale>
                                      <p:cBhvr>
                                        <p:cTn id="36" dur="166" decel="50000">
                                          <p:stCondLst>
                                            <p:cond delay="1834"/>
                                          </p:stCondLst>
                                        </p:cTn>
                                        <p:tgtEl>
                                          <p:spTgt spid="3"/>
                                        </p:tgtEl>
                                      </p:cBhvr>
                                      <p:to x="100000" y="100000"/>
                                    </p:animScale>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7"/>
                                        </p:tgtEl>
                                        <p:attrNameLst>
                                          <p:attrName>style.visibility</p:attrName>
                                        </p:attrNameLst>
                                      </p:cBhvr>
                                      <p:to>
                                        <p:strVal val="visible"/>
                                      </p:to>
                                    </p:set>
                                    <p:anim calcmode="lin" valueType="num">
                                      <p:cBhvr additive="base">
                                        <p:cTn id="41" dur="500" fill="hold"/>
                                        <p:tgtEl>
                                          <p:spTgt spid="7"/>
                                        </p:tgtEl>
                                        <p:attrNameLst>
                                          <p:attrName>ppt_x</p:attrName>
                                        </p:attrNameLst>
                                      </p:cBhvr>
                                      <p:tavLst>
                                        <p:tav tm="0">
                                          <p:val>
                                            <p:strVal val="#ppt_x"/>
                                          </p:val>
                                        </p:tav>
                                        <p:tav tm="100000">
                                          <p:val>
                                            <p:strVal val="#ppt_x"/>
                                          </p:val>
                                        </p:tav>
                                      </p:tavLst>
                                    </p:anim>
                                    <p:anim calcmode="lin" valueType="num">
                                      <p:cBhvr additive="base">
                                        <p:cTn id="42" dur="500" fill="hold"/>
                                        <p:tgtEl>
                                          <p:spTgt spid="7"/>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2"/>
                                        </p:tgtEl>
                                        <p:attrNameLst>
                                          <p:attrName>style.visibility</p:attrName>
                                        </p:attrNameLst>
                                      </p:cBhvr>
                                      <p:to>
                                        <p:strVal val="visible"/>
                                      </p:to>
                                    </p:set>
                                    <p:anim calcmode="lin" valueType="num">
                                      <p:cBhvr additive="base">
                                        <p:cTn id="45" dur="500" fill="hold"/>
                                        <p:tgtEl>
                                          <p:spTgt spid="2"/>
                                        </p:tgtEl>
                                        <p:attrNameLst>
                                          <p:attrName>ppt_x</p:attrName>
                                        </p:attrNameLst>
                                      </p:cBhvr>
                                      <p:tavLst>
                                        <p:tav tm="0">
                                          <p:val>
                                            <p:strVal val="#ppt_x"/>
                                          </p:val>
                                        </p:tav>
                                        <p:tav tm="100000">
                                          <p:val>
                                            <p:strVal val="#ppt_x"/>
                                          </p:val>
                                        </p:tav>
                                      </p:tavLst>
                                    </p:anim>
                                    <p:anim calcmode="lin" valueType="num">
                                      <p:cBhvr additive="base">
                                        <p:cTn id="4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animBg="1"/>
      <p:bldP spid="3" grpId="0" animBg="1"/>
      <p:bldP spid="7" grpId="0" animBg="1"/>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xfrm>
            <a:off x="4974456" y="6381328"/>
            <a:ext cx="482600" cy="288032"/>
          </a:xfrm>
          <a:prstGeom prst="rect">
            <a:avLst/>
          </a:prstGeom>
        </p:spPr>
        <p:txBody>
          <a:bodyPr/>
          <a:lstStyle/>
          <a:p>
            <a:pPr algn="ctr">
              <a:defRPr/>
            </a:pPr>
            <a:fld id="{7B8EA862-7DD5-4A06-BDE1-DB7EC5FAA60C}" type="slidenum">
              <a:rPr lang="ar-SA" sz="1200" smtClean="0">
                <a:solidFill>
                  <a:schemeClr val="bg1"/>
                </a:solidFill>
              </a:rPr>
              <a:pPr algn="ctr">
                <a:defRPr/>
              </a:pPr>
              <a:t>6</a:t>
            </a:fld>
            <a:endParaRPr lang="en-US" sz="1200" dirty="0">
              <a:solidFill>
                <a:schemeClr val="bg1"/>
              </a:solidFill>
            </a:endParaRPr>
          </a:p>
        </p:txBody>
      </p:sp>
      <p:sp>
        <p:nvSpPr>
          <p:cNvPr id="6" name="Rectangle 5"/>
          <p:cNvSpPr/>
          <p:nvPr/>
        </p:nvSpPr>
        <p:spPr>
          <a:xfrm>
            <a:off x="4448944" y="567751"/>
            <a:ext cx="4795401" cy="584775"/>
          </a:xfrm>
          <a:prstGeom prst="rect">
            <a:avLst/>
          </a:prstGeom>
          <a:solidFill>
            <a:schemeClr val="accent5">
              <a:lumMod val="40000"/>
              <a:lumOff val="60000"/>
            </a:schemeClr>
          </a:solidFill>
        </p:spPr>
        <p:style>
          <a:lnRef idx="2">
            <a:schemeClr val="accent3">
              <a:shade val="50000"/>
            </a:schemeClr>
          </a:lnRef>
          <a:fillRef idx="1">
            <a:schemeClr val="accent3"/>
          </a:fillRef>
          <a:effectRef idx="0">
            <a:schemeClr val="accent3"/>
          </a:effectRef>
          <a:fontRef idx="minor">
            <a:schemeClr val="lt1"/>
          </a:fontRef>
        </p:style>
        <p:txBody>
          <a:bodyPr wrap="square">
            <a:spAutoFit/>
          </a:bodyPr>
          <a:lstStyle/>
          <a:p>
            <a:pPr marL="571500" indent="-571500">
              <a:buFont typeface="Wingdings" panose="05000000000000000000" pitchFamily="2" charset="2"/>
              <a:buChar char="ü"/>
            </a:pPr>
            <a:r>
              <a:rPr lang="ar-SA" sz="3200" b="1" dirty="0">
                <a:solidFill>
                  <a:schemeClr val="tx1"/>
                </a:solidFill>
                <a:cs typeface="Akhbar MT" pitchFamily="2" charset="-78"/>
              </a:rPr>
              <a:t>البحوث الاستكشافية</a:t>
            </a:r>
          </a:p>
        </p:txBody>
      </p:sp>
      <p:sp>
        <p:nvSpPr>
          <p:cNvPr id="10" name="Title 4"/>
          <p:cNvSpPr txBox="1">
            <a:spLocks/>
          </p:cNvSpPr>
          <p:nvPr/>
        </p:nvSpPr>
        <p:spPr bwMode="auto">
          <a:xfrm>
            <a:off x="196859" y="2113463"/>
            <a:ext cx="7518060" cy="504056"/>
          </a:xfrm>
          <a:prstGeom prst="rect">
            <a:avLst/>
          </a:prstGeom>
          <a:noFill/>
          <a:ln w="9525">
            <a:solidFill>
              <a:schemeClr val="bg1"/>
            </a:solidFill>
            <a:miter lim="800000"/>
            <a:headEnd/>
            <a:tailEnd/>
          </a:ln>
        </p:spPr>
        <p:txBody>
          <a:bodyPr vert="horz" wrap="square" lIns="91440" tIns="45720" rIns="91440" bIns="45720" numCol="1" anchor="ctr" anchorCtr="0" compatLnSpc="1">
            <a:prstTxWarp prst="textNoShape">
              <a:avLst/>
            </a:prstTxWarp>
          </a:bodyPr>
          <a:lstStyle>
            <a:lvl1pPr algn="r" rtl="1" eaLnBrk="1" fontAlgn="base" hangingPunct="1">
              <a:spcBef>
                <a:spcPct val="0"/>
              </a:spcBef>
              <a:spcAft>
                <a:spcPct val="0"/>
              </a:spcAft>
              <a:defRPr sz="4400" kern="1200" baseline="0">
                <a:solidFill>
                  <a:srgbClr val="AD9968"/>
                </a:solidFill>
                <a:latin typeface="+mj-lt"/>
                <a:ea typeface="+mj-ea"/>
                <a:cs typeface="Arial" charset="0"/>
              </a:defRPr>
            </a:lvl1pPr>
            <a:lvl2pPr algn="r" rtl="1" eaLnBrk="1" fontAlgn="base" hangingPunct="1">
              <a:spcBef>
                <a:spcPct val="0"/>
              </a:spcBef>
              <a:spcAft>
                <a:spcPct val="0"/>
              </a:spcAft>
              <a:defRPr sz="4400">
                <a:solidFill>
                  <a:srgbClr val="376092"/>
                </a:solidFill>
                <a:latin typeface="Calibri" pitchFamily="34" charset="0"/>
                <a:cs typeface="Arial" charset="0"/>
              </a:defRPr>
            </a:lvl2pPr>
            <a:lvl3pPr algn="r" rtl="1" eaLnBrk="1" fontAlgn="base" hangingPunct="1">
              <a:spcBef>
                <a:spcPct val="0"/>
              </a:spcBef>
              <a:spcAft>
                <a:spcPct val="0"/>
              </a:spcAft>
              <a:defRPr sz="4400">
                <a:solidFill>
                  <a:srgbClr val="376092"/>
                </a:solidFill>
                <a:latin typeface="Calibri" pitchFamily="34" charset="0"/>
                <a:cs typeface="Arial" charset="0"/>
              </a:defRPr>
            </a:lvl3pPr>
            <a:lvl4pPr algn="r" rtl="1" eaLnBrk="1" fontAlgn="base" hangingPunct="1">
              <a:spcBef>
                <a:spcPct val="0"/>
              </a:spcBef>
              <a:spcAft>
                <a:spcPct val="0"/>
              </a:spcAft>
              <a:defRPr sz="4400">
                <a:solidFill>
                  <a:srgbClr val="376092"/>
                </a:solidFill>
                <a:latin typeface="Calibri" pitchFamily="34" charset="0"/>
                <a:cs typeface="Arial" charset="0"/>
              </a:defRPr>
            </a:lvl4pPr>
            <a:lvl5pPr algn="r" rtl="1" eaLnBrk="1" fontAlgn="base" hangingPunct="1">
              <a:spcBef>
                <a:spcPct val="0"/>
              </a:spcBef>
              <a:spcAft>
                <a:spcPct val="0"/>
              </a:spcAft>
              <a:defRPr sz="4400">
                <a:solidFill>
                  <a:srgbClr val="376092"/>
                </a:solidFill>
                <a:latin typeface="Calibri" pitchFamily="34" charset="0"/>
                <a:cs typeface="Arial" charset="0"/>
              </a:defRPr>
            </a:lvl5pPr>
            <a:lvl6pPr marL="457200" algn="r" rtl="1" eaLnBrk="1" fontAlgn="base" hangingPunct="1">
              <a:spcBef>
                <a:spcPct val="0"/>
              </a:spcBef>
              <a:spcAft>
                <a:spcPct val="0"/>
              </a:spcAft>
              <a:defRPr sz="4400">
                <a:solidFill>
                  <a:srgbClr val="376092"/>
                </a:solidFill>
                <a:latin typeface="Calibri" pitchFamily="34" charset="0"/>
                <a:cs typeface="Arial" charset="0"/>
              </a:defRPr>
            </a:lvl6pPr>
            <a:lvl7pPr marL="914400" algn="r" rtl="1" eaLnBrk="1" fontAlgn="base" hangingPunct="1">
              <a:spcBef>
                <a:spcPct val="0"/>
              </a:spcBef>
              <a:spcAft>
                <a:spcPct val="0"/>
              </a:spcAft>
              <a:defRPr sz="4400">
                <a:solidFill>
                  <a:srgbClr val="376092"/>
                </a:solidFill>
                <a:latin typeface="Calibri" pitchFamily="34" charset="0"/>
                <a:cs typeface="Arial" charset="0"/>
              </a:defRPr>
            </a:lvl7pPr>
            <a:lvl8pPr marL="1371600" algn="r" rtl="1" eaLnBrk="1" fontAlgn="base" hangingPunct="1">
              <a:spcBef>
                <a:spcPct val="0"/>
              </a:spcBef>
              <a:spcAft>
                <a:spcPct val="0"/>
              </a:spcAft>
              <a:defRPr sz="4400">
                <a:solidFill>
                  <a:srgbClr val="376092"/>
                </a:solidFill>
                <a:latin typeface="Calibri" pitchFamily="34" charset="0"/>
                <a:cs typeface="Arial" charset="0"/>
              </a:defRPr>
            </a:lvl8pPr>
            <a:lvl9pPr marL="1828800" algn="r" rtl="1" eaLnBrk="1" fontAlgn="base" hangingPunct="1">
              <a:spcBef>
                <a:spcPct val="0"/>
              </a:spcBef>
              <a:spcAft>
                <a:spcPct val="0"/>
              </a:spcAft>
              <a:defRPr sz="4400">
                <a:solidFill>
                  <a:srgbClr val="376092"/>
                </a:solidFill>
                <a:latin typeface="Calibri" pitchFamily="34" charset="0"/>
                <a:cs typeface="Arial" charset="0"/>
              </a:defRPr>
            </a:lvl9pPr>
          </a:lstStyle>
          <a:p>
            <a:pPr marL="571500" indent="-571500" algn="just">
              <a:buFont typeface="Courier New" panose="02070309020205020404" pitchFamily="49" charset="0"/>
              <a:buChar char="o"/>
            </a:pPr>
            <a:r>
              <a:rPr lang="ar-SA" sz="2400" b="1" dirty="0">
                <a:solidFill>
                  <a:srgbClr val="013E36"/>
                </a:solidFill>
                <a:cs typeface="Akhbar MT" pitchFamily="2" charset="-78"/>
              </a:rPr>
              <a:t>تهدف للتعرف على الواقع كما هو وتحسين فهمنا للظاهرة وجمع معلومات عنها</a:t>
            </a:r>
          </a:p>
        </p:txBody>
      </p:sp>
      <p:sp>
        <p:nvSpPr>
          <p:cNvPr id="11" name="Title 4"/>
          <p:cNvSpPr txBox="1">
            <a:spLocks/>
          </p:cNvSpPr>
          <p:nvPr/>
        </p:nvSpPr>
        <p:spPr bwMode="auto">
          <a:xfrm>
            <a:off x="564959" y="2712348"/>
            <a:ext cx="7171664" cy="504056"/>
          </a:xfrm>
          <a:prstGeom prst="rect">
            <a:avLst/>
          </a:prstGeom>
          <a:noFill/>
          <a:ln w="9525">
            <a:solidFill>
              <a:schemeClr val="bg1"/>
            </a:solidFill>
            <a:miter lim="800000"/>
            <a:headEnd/>
            <a:tailEnd/>
          </a:ln>
        </p:spPr>
        <p:txBody>
          <a:bodyPr vert="horz" wrap="square" lIns="91440" tIns="45720" rIns="91440" bIns="45720" numCol="1" anchor="ctr" anchorCtr="0" compatLnSpc="1">
            <a:prstTxWarp prst="textNoShape">
              <a:avLst/>
            </a:prstTxWarp>
          </a:bodyPr>
          <a:lstStyle>
            <a:lvl1pPr algn="r" rtl="1" eaLnBrk="1" fontAlgn="base" hangingPunct="1">
              <a:spcBef>
                <a:spcPct val="0"/>
              </a:spcBef>
              <a:spcAft>
                <a:spcPct val="0"/>
              </a:spcAft>
              <a:defRPr sz="4400" kern="1200" baseline="0">
                <a:solidFill>
                  <a:srgbClr val="AD9968"/>
                </a:solidFill>
                <a:latin typeface="+mj-lt"/>
                <a:ea typeface="+mj-ea"/>
                <a:cs typeface="Arial" charset="0"/>
              </a:defRPr>
            </a:lvl1pPr>
            <a:lvl2pPr algn="r" rtl="1" eaLnBrk="1" fontAlgn="base" hangingPunct="1">
              <a:spcBef>
                <a:spcPct val="0"/>
              </a:spcBef>
              <a:spcAft>
                <a:spcPct val="0"/>
              </a:spcAft>
              <a:defRPr sz="4400">
                <a:solidFill>
                  <a:srgbClr val="376092"/>
                </a:solidFill>
                <a:latin typeface="Calibri" pitchFamily="34" charset="0"/>
                <a:cs typeface="Arial" charset="0"/>
              </a:defRPr>
            </a:lvl2pPr>
            <a:lvl3pPr algn="r" rtl="1" eaLnBrk="1" fontAlgn="base" hangingPunct="1">
              <a:spcBef>
                <a:spcPct val="0"/>
              </a:spcBef>
              <a:spcAft>
                <a:spcPct val="0"/>
              </a:spcAft>
              <a:defRPr sz="4400">
                <a:solidFill>
                  <a:srgbClr val="376092"/>
                </a:solidFill>
                <a:latin typeface="Calibri" pitchFamily="34" charset="0"/>
                <a:cs typeface="Arial" charset="0"/>
              </a:defRPr>
            </a:lvl3pPr>
            <a:lvl4pPr algn="r" rtl="1" eaLnBrk="1" fontAlgn="base" hangingPunct="1">
              <a:spcBef>
                <a:spcPct val="0"/>
              </a:spcBef>
              <a:spcAft>
                <a:spcPct val="0"/>
              </a:spcAft>
              <a:defRPr sz="4400">
                <a:solidFill>
                  <a:srgbClr val="376092"/>
                </a:solidFill>
                <a:latin typeface="Calibri" pitchFamily="34" charset="0"/>
                <a:cs typeface="Arial" charset="0"/>
              </a:defRPr>
            </a:lvl4pPr>
            <a:lvl5pPr algn="r" rtl="1" eaLnBrk="1" fontAlgn="base" hangingPunct="1">
              <a:spcBef>
                <a:spcPct val="0"/>
              </a:spcBef>
              <a:spcAft>
                <a:spcPct val="0"/>
              </a:spcAft>
              <a:defRPr sz="4400">
                <a:solidFill>
                  <a:srgbClr val="376092"/>
                </a:solidFill>
                <a:latin typeface="Calibri" pitchFamily="34" charset="0"/>
                <a:cs typeface="Arial" charset="0"/>
              </a:defRPr>
            </a:lvl5pPr>
            <a:lvl6pPr marL="457200" algn="r" rtl="1" eaLnBrk="1" fontAlgn="base" hangingPunct="1">
              <a:spcBef>
                <a:spcPct val="0"/>
              </a:spcBef>
              <a:spcAft>
                <a:spcPct val="0"/>
              </a:spcAft>
              <a:defRPr sz="4400">
                <a:solidFill>
                  <a:srgbClr val="376092"/>
                </a:solidFill>
                <a:latin typeface="Calibri" pitchFamily="34" charset="0"/>
                <a:cs typeface="Arial" charset="0"/>
              </a:defRPr>
            </a:lvl6pPr>
            <a:lvl7pPr marL="914400" algn="r" rtl="1" eaLnBrk="1" fontAlgn="base" hangingPunct="1">
              <a:spcBef>
                <a:spcPct val="0"/>
              </a:spcBef>
              <a:spcAft>
                <a:spcPct val="0"/>
              </a:spcAft>
              <a:defRPr sz="4400">
                <a:solidFill>
                  <a:srgbClr val="376092"/>
                </a:solidFill>
                <a:latin typeface="Calibri" pitchFamily="34" charset="0"/>
                <a:cs typeface="Arial" charset="0"/>
              </a:defRPr>
            </a:lvl7pPr>
            <a:lvl8pPr marL="1371600" algn="r" rtl="1" eaLnBrk="1" fontAlgn="base" hangingPunct="1">
              <a:spcBef>
                <a:spcPct val="0"/>
              </a:spcBef>
              <a:spcAft>
                <a:spcPct val="0"/>
              </a:spcAft>
              <a:defRPr sz="4400">
                <a:solidFill>
                  <a:srgbClr val="376092"/>
                </a:solidFill>
                <a:latin typeface="Calibri" pitchFamily="34" charset="0"/>
                <a:cs typeface="Arial" charset="0"/>
              </a:defRPr>
            </a:lvl8pPr>
            <a:lvl9pPr marL="1828800" algn="r" rtl="1" eaLnBrk="1" fontAlgn="base" hangingPunct="1">
              <a:spcBef>
                <a:spcPct val="0"/>
              </a:spcBef>
              <a:spcAft>
                <a:spcPct val="0"/>
              </a:spcAft>
              <a:defRPr sz="4400">
                <a:solidFill>
                  <a:srgbClr val="376092"/>
                </a:solidFill>
                <a:latin typeface="Calibri" pitchFamily="34" charset="0"/>
                <a:cs typeface="Arial" charset="0"/>
              </a:defRPr>
            </a:lvl9pPr>
          </a:lstStyle>
          <a:p>
            <a:pPr marL="571500" indent="-571500" algn="just">
              <a:buFont typeface="Courier New" panose="02070309020205020404" pitchFamily="49" charset="0"/>
              <a:buChar char="o"/>
            </a:pPr>
            <a:r>
              <a:rPr lang="ar-SA" sz="2400" b="1" dirty="0">
                <a:solidFill>
                  <a:srgbClr val="013E36"/>
                </a:solidFill>
                <a:cs typeface="Akhbar MT" pitchFamily="2" charset="-78"/>
              </a:rPr>
              <a:t>تكون حينما لا  يكون لدينا معلومات كافية عن كيفية حل القضية أو المشكلة</a:t>
            </a:r>
          </a:p>
        </p:txBody>
      </p:sp>
      <p:sp>
        <p:nvSpPr>
          <p:cNvPr id="12" name="Title 4"/>
          <p:cNvSpPr txBox="1">
            <a:spLocks/>
          </p:cNvSpPr>
          <p:nvPr/>
        </p:nvSpPr>
        <p:spPr bwMode="auto">
          <a:xfrm>
            <a:off x="564959" y="3324594"/>
            <a:ext cx="7168051" cy="504056"/>
          </a:xfrm>
          <a:prstGeom prst="rect">
            <a:avLst/>
          </a:prstGeom>
          <a:noFill/>
          <a:ln w="9525">
            <a:solidFill>
              <a:schemeClr val="bg1"/>
            </a:solidFill>
            <a:miter lim="800000"/>
            <a:headEnd/>
            <a:tailEnd/>
          </a:ln>
        </p:spPr>
        <p:txBody>
          <a:bodyPr vert="horz" wrap="square" lIns="91440" tIns="45720" rIns="91440" bIns="45720" numCol="1" anchor="ctr" anchorCtr="0" compatLnSpc="1">
            <a:prstTxWarp prst="textNoShape">
              <a:avLst/>
            </a:prstTxWarp>
          </a:bodyPr>
          <a:lstStyle>
            <a:lvl1pPr algn="r" rtl="1" eaLnBrk="1" fontAlgn="base" hangingPunct="1">
              <a:spcBef>
                <a:spcPct val="0"/>
              </a:spcBef>
              <a:spcAft>
                <a:spcPct val="0"/>
              </a:spcAft>
              <a:defRPr sz="4400" kern="1200" baseline="0">
                <a:solidFill>
                  <a:srgbClr val="AD9968"/>
                </a:solidFill>
                <a:latin typeface="+mj-lt"/>
                <a:ea typeface="+mj-ea"/>
                <a:cs typeface="Arial" charset="0"/>
              </a:defRPr>
            </a:lvl1pPr>
            <a:lvl2pPr algn="r" rtl="1" eaLnBrk="1" fontAlgn="base" hangingPunct="1">
              <a:spcBef>
                <a:spcPct val="0"/>
              </a:spcBef>
              <a:spcAft>
                <a:spcPct val="0"/>
              </a:spcAft>
              <a:defRPr sz="4400">
                <a:solidFill>
                  <a:srgbClr val="376092"/>
                </a:solidFill>
                <a:latin typeface="Calibri" pitchFamily="34" charset="0"/>
                <a:cs typeface="Arial" charset="0"/>
              </a:defRPr>
            </a:lvl2pPr>
            <a:lvl3pPr algn="r" rtl="1" eaLnBrk="1" fontAlgn="base" hangingPunct="1">
              <a:spcBef>
                <a:spcPct val="0"/>
              </a:spcBef>
              <a:spcAft>
                <a:spcPct val="0"/>
              </a:spcAft>
              <a:defRPr sz="4400">
                <a:solidFill>
                  <a:srgbClr val="376092"/>
                </a:solidFill>
                <a:latin typeface="Calibri" pitchFamily="34" charset="0"/>
                <a:cs typeface="Arial" charset="0"/>
              </a:defRPr>
            </a:lvl3pPr>
            <a:lvl4pPr algn="r" rtl="1" eaLnBrk="1" fontAlgn="base" hangingPunct="1">
              <a:spcBef>
                <a:spcPct val="0"/>
              </a:spcBef>
              <a:spcAft>
                <a:spcPct val="0"/>
              </a:spcAft>
              <a:defRPr sz="4400">
                <a:solidFill>
                  <a:srgbClr val="376092"/>
                </a:solidFill>
                <a:latin typeface="Calibri" pitchFamily="34" charset="0"/>
                <a:cs typeface="Arial" charset="0"/>
              </a:defRPr>
            </a:lvl4pPr>
            <a:lvl5pPr algn="r" rtl="1" eaLnBrk="1" fontAlgn="base" hangingPunct="1">
              <a:spcBef>
                <a:spcPct val="0"/>
              </a:spcBef>
              <a:spcAft>
                <a:spcPct val="0"/>
              </a:spcAft>
              <a:defRPr sz="4400">
                <a:solidFill>
                  <a:srgbClr val="376092"/>
                </a:solidFill>
                <a:latin typeface="Calibri" pitchFamily="34" charset="0"/>
                <a:cs typeface="Arial" charset="0"/>
              </a:defRPr>
            </a:lvl5pPr>
            <a:lvl6pPr marL="457200" algn="r" rtl="1" eaLnBrk="1" fontAlgn="base" hangingPunct="1">
              <a:spcBef>
                <a:spcPct val="0"/>
              </a:spcBef>
              <a:spcAft>
                <a:spcPct val="0"/>
              </a:spcAft>
              <a:defRPr sz="4400">
                <a:solidFill>
                  <a:srgbClr val="376092"/>
                </a:solidFill>
                <a:latin typeface="Calibri" pitchFamily="34" charset="0"/>
                <a:cs typeface="Arial" charset="0"/>
              </a:defRPr>
            </a:lvl6pPr>
            <a:lvl7pPr marL="914400" algn="r" rtl="1" eaLnBrk="1" fontAlgn="base" hangingPunct="1">
              <a:spcBef>
                <a:spcPct val="0"/>
              </a:spcBef>
              <a:spcAft>
                <a:spcPct val="0"/>
              </a:spcAft>
              <a:defRPr sz="4400">
                <a:solidFill>
                  <a:srgbClr val="376092"/>
                </a:solidFill>
                <a:latin typeface="Calibri" pitchFamily="34" charset="0"/>
                <a:cs typeface="Arial" charset="0"/>
              </a:defRPr>
            </a:lvl7pPr>
            <a:lvl8pPr marL="1371600" algn="r" rtl="1" eaLnBrk="1" fontAlgn="base" hangingPunct="1">
              <a:spcBef>
                <a:spcPct val="0"/>
              </a:spcBef>
              <a:spcAft>
                <a:spcPct val="0"/>
              </a:spcAft>
              <a:defRPr sz="4400">
                <a:solidFill>
                  <a:srgbClr val="376092"/>
                </a:solidFill>
                <a:latin typeface="Calibri" pitchFamily="34" charset="0"/>
                <a:cs typeface="Arial" charset="0"/>
              </a:defRPr>
            </a:lvl8pPr>
            <a:lvl9pPr marL="1828800" algn="r" rtl="1" eaLnBrk="1" fontAlgn="base" hangingPunct="1">
              <a:spcBef>
                <a:spcPct val="0"/>
              </a:spcBef>
              <a:spcAft>
                <a:spcPct val="0"/>
              </a:spcAft>
              <a:defRPr sz="4400">
                <a:solidFill>
                  <a:srgbClr val="376092"/>
                </a:solidFill>
                <a:latin typeface="Calibri" pitchFamily="34" charset="0"/>
                <a:cs typeface="Arial" charset="0"/>
              </a:defRPr>
            </a:lvl9pPr>
          </a:lstStyle>
          <a:p>
            <a:pPr marL="571500" indent="-571500" algn="just">
              <a:buFont typeface="Courier New" panose="02070309020205020404" pitchFamily="49" charset="0"/>
              <a:buChar char="o"/>
            </a:pPr>
            <a:r>
              <a:rPr lang="ar-SA" sz="2400" b="1" dirty="0">
                <a:solidFill>
                  <a:srgbClr val="013E36"/>
                </a:solidFill>
                <a:cs typeface="Akhbar MT" pitchFamily="2" charset="-78"/>
              </a:rPr>
              <a:t>عند قلة الدراسات والأبحاث السابقة حول المشكلة المدروسة</a:t>
            </a:r>
          </a:p>
        </p:txBody>
      </p:sp>
      <p:sp>
        <p:nvSpPr>
          <p:cNvPr id="13" name="Title 4"/>
          <p:cNvSpPr txBox="1">
            <a:spLocks/>
          </p:cNvSpPr>
          <p:nvPr/>
        </p:nvSpPr>
        <p:spPr bwMode="auto">
          <a:xfrm>
            <a:off x="1273448" y="3887757"/>
            <a:ext cx="6434327" cy="504056"/>
          </a:xfrm>
          <a:prstGeom prst="rect">
            <a:avLst/>
          </a:prstGeom>
          <a:noFill/>
          <a:ln w="9525">
            <a:solidFill>
              <a:schemeClr val="bg1"/>
            </a:solidFill>
            <a:miter lim="800000"/>
            <a:headEnd/>
            <a:tailEnd/>
          </a:ln>
        </p:spPr>
        <p:txBody>
          <a:bodyPr vert="horz" wrap="square" lIns="91440" tIns="45720" rIns="91440" bIns="45720" numCol="1" anchor="ctr" anchorCtr="0" compatLnSpc="1">
            <a:prstTxWarp prst="textNoShape">
              <a:avLst/>
            </a:prstTxWarp>
          </a:bodyPr>
          <a:lstStyle>
            <a:lvl1pPr algn="r" rtl="1" eaLnBrk="1" fontAlgn="base" hangingPunct="1">
              <a:spcBef>
                <a:spcPct val="0"/>
              </a:spcBef>
              <a:spcAft>
                <a:spcPct val="0"/>
              </a:spcAft>
              <a:defRPr sz="4400" kern="1200" baseline="0">
                <a:solidFill>
                  <a:srgbClr val="AD9968"/>
                </a:solidFill>
                <a:latin typeface="+mj-lt"/>
                <a:ea typeface="+mj-ea"/>
                <a:cs typeface="Arial" charset="0"/>
              </a:defRPr>
            </a:lvl1pPr>
            <a:lvl2pPr algn="r" rtl="1" eaLnBrk="1" fontAlgn="base" hangingPunct="1">
              <a:spcBef>
                <a:spcPct val="0"/>
              </a:spcBef>
              <a:spcAft>
                <a:spcPct val="0"/>
              </a:spcAft>
              <a:defRPr sz="4400">
                <a:solidFill>
                  <a:srgbClr val="376092"/>
                </a:solidFill>
                <a:latin typeface="Calibri" pitchFamily="34" charset="0"/>
                <a:cs typeface="Arial" charset="0"/>
              </a:defRPr>
            </a:lvl2pPr>
            <a:lvl3pPr algn="r" rtl="1" eaLnBrk="1" fontAlgn="base" hangingPunct="1">
              <a:spcBef>
                <a:spcPct val="0"/>
              </a:spcBef>
              <a:spcAft>
                <a:spcPct val="0"/>
              </a:spcAft>
              <a:defRPr sz="4400">
                <a:solidFill>
                  <a:srgbClr val="376092"/>
                </a:solidFill>
                <a:latin typeface="Calibri" pitchFamily="34" charset="0"/>
                <a:cs typeface="Arial" charset="0"/>
              </a:defRPr>
            </a:lvl3pPr>
            <a:lvl4pPr algn="r" rtl="1" eaLnBrk="1" fontAlgn="base" hangingPunct="1">
              <a:spcBef>
                <a:spcPct val="0"/>
              </a:spcBef>
              <a:spcAft>
                <a:spcPct val="0"/>
              </a:spcAft>
              <a:defRPr sz="4400">
                <a:solidFill>
                  <a:srgbClr val="376092"/>
                </a:solidFill>
                <a:latin typeface="Calibri" pitchFamily="34" charset="0"/>
                <a:cs typeface="Arial" charset="0"/>
              </a:defRPr>
            </a:lvl4pPr>
            <a:lvl5pPr algn="r" rtl="1" eaLnBrk="1" fontAlgn="base" hangingPunct="1">
              <a:spcBef>
                <a:spcPct val="0"/>
              </a:spcBef>
              <a:spcAft>
                <a:spcPct val="0"/>
              </a:spcAft>
              <a:defRPr sz="4400">
                <a:solidFill>
                  <a:srgbClr val="376092"/>
                </a:solidFill>
                <a:latin typeface="Calibri" pitchFamily="34" charset="0"/>
                <a:cs typeface="Arial" charset="0"/>
              </a:defRPr>
            </a:lvl5pPr>
            <a:lvl6pPr marL="457200" algn="r" rtl="1" eaLnBrk="1" fontAlgn="base" hangingPunct="1">
              <a:spcBef>
                <a:spcPct val="0"/>
              </a:spcBef>
              <a:spcAft>
                <a:spcPct val="0"/>
              </a:spcAft>
              <a:defRPr sz="4400">
                <a:solidFill>
                  <a:srgbClr val="376092"/>
                </a:solidFill>
                <a:latin typeface="Calibri" pitchFamily="34" charset="0"/>
                <a:cs typeface="Arial" charset="0"/>
              </a:defRPr>
            </a:lvl6pPr>
            <a:lvl7pPr marL="914400" algn="r" rtl="1" eaLnBrk="1" fontAlgn="base" hangingPunct="1">
              <a:spcBef>
                <a:spcPct val="0"/>
              </a:spcBef>
              <a:spcAft>
                <a:spcPct val="0"/>
              </a:spcAft>
              <a:defRPr sz="4400">
                <a:solidFill>
                  <a:srgbClr val="376092"/>
                </a:solidFill>
                <a:latin typeface="Calibri" pitchFamily="34" charset="0"/>
                <a:cs typeface="Arial" charset="0"/>
              </a:defRPr>
            </a:lvl7pPr>
            <a:lvl8pPr marL="1371600" algn="r" rtl="1" eaLnBrk="1" fontAlgn="base" hangingPunct="1">
              <a:spcBef>
                <a:spcPct val="0"/>
              </a:spcBef>
              <a:spcAft>
                <a:spcPct val="0"/>
              </a:spcAft>
              <a:defRPr sz="4400">
                <a:solidFill>
                  <a:srgbClr val="376092"/>
                </a:solidFill>
                <a:latin typeface="Calibri" pitchFamily="34" charset="0"/>
                <a:cs typeface="Arial" charset="0"/>
              </a:defRPr>
            </a:lvl8pPr>
            <a:lvl9pPr marL="1828800" algn="r" rtl="1" eaLnBrk="1" fontAlgn="base" hangingPunct="1">
              <a:spcBef>
                <a:spcPct val="0"/>
              </a:spcBef>
              <a:spcAft>
                <a:spcPct val="0"/>
              </a:spcAft>
              <a:defRPr sz="4400">
                <a:solidFill>
                  <a:srgbClr val="376092"/>
                </a:solidFill>
                <a:latin typeface="Calibri" pitchFamily="34" charset="0"/>
                <a:cs typeface="Arial" charset="0"/>
              </a:defRPr>
            </a:lvl9pPr>
          </a:lstStyle>
          <a:p>
            <a:pPr marL="571500" indent="-571500" algn="just">
              <a:buFont typeface="Courier New" panose="02070309020205020404" pitchFamily="49" charset="0"/>
              <a:buChar char="o"/>
            </a:pPr>
            <a:r>
              <a:rPr lang="ar-SA" sz="2400" b="1" dirty="0">
                <a:solidFill>
                  <a:srgbClr val="013E36"/>
                </a:solidFill>
                <a:cs typeface="Akhbar MT" pitchFamily="2" charset="-78"/>
              </a:rPr>
              <a:t>تساعدنا في بناء اطار نظري للدراسة</a:t>
            </a:r>
          </a:p>
        </p:txBody>
      </p:sp>
      <p:sp>
        <p:nvSpPr>
          <p:cNvPr id="14" name="Title 4"/>
          <p:cNvSpPr txBox="1">
            <a:spLocks/>
          </p:cNvSpPr>
          <p:nvPr/>
        </p:nvSpPr>
        <p:spPr bwMode="auto">
          <a:xfrm>
            <a:off x="246525" y="4800758"/>
            <a:ext cx="9368399" cy="1724586"/>
          </a:xfrm>
          <a:prstGeom prst="rect">
            <a:avLst/>
          </a:prstGeom>
          <a:solidFill>
            <a:srgbClr val="FFFF00"/>
          </a:solidFill>
          <a:ln w="9525">
            <a:solidFill>
              <a:schemeClr val="bg1"/>
            </a:solidFill>
            <a:miter lim="800000"/>
            <a:headEnd/>
            <a:tailEnd/>
          </a:ln>
        </p:spPr>
        <p:txBody>
          <a:bodyPr vert="horz" wrap="square" lIns="91440" tIns="45720" rIns="91440" bIns="45720" numCol="1" anchor="ctr" anchorCtr="0" compatLnSpc="1">
            <a:prstTxWarp prst="textNoShape">
              <a:avLst/>
            </a:prstTxWarp>
          </a:bodyPr>
          <a:lstStyle>
            <a:lvl1pPr algn="r" rtl="1" eaLnBrk="1" fontAlgn="base" hangingPunct="1">
              <a:spcBef>
                <a:spcPct val="0"/>
              </a:spcBef>
              <a:spcAft>
                <a:spcPct val="0"/>
              </a:spcAft>
              <a:defRPr sz="4400" kern="1200" baseline="0">
                <a:solidFill>
                  <a:srgbClr val="AD9968"/>
                </a:solidFill>
                <a:latin typeface="+mj-lt"/>
                <a:ea typeface="+mj-ea"/>
                <a:cs typeface="Arial" charset="0"/>
              </a:defRPr>
            </a:lvl1pPr>
            <a:lvl2pPr algn="r" rtl="1" eaLnBrk="1" fontAlgn="base" hangingPunct="1">
              <a:spcBef>
                <a:spcPct val="0"/>
              </a:spcBef>
              <a:spcAft>
                <a:spcPct val="0"/>
              </a:spcAft>
              <a:defRPr sz="4400">
                <a:solidFill>
                  <a:srgbClr val="376092"/>
                </a:solidFill>
                <a:latin typeface="Calibri" pitchFamily="34" charset="0"/>
                <a:cs typeface="Arial" charset="0"/>
              </a:defRPr>
            </a:lvl2pPr>
            <a:lvl3pPr algn="r" rtl="1" eaLnBrk="1" fontAlgn="base" hangingPunct="1">
              <a:spcBef>
                <a:spcPct val="0"/>
              </a:spcBef>
              <a:spcAft>
                <a:spcPct val="0"/>
              </a:spcAft>
              <a:defRPr sz="4400">
                <a:solidFill>
                  <a:srgbClr val="376092"/>
                </a:solidFill>
                <a:latin typeface="Calibri" pitchFamily="34" charset="0"/>
                <a:cs typeface="Arial" charset="0"/>
              </a:defRPr>
            </a:lvl3pPr>
            <a:lvl4pPr algn="r" rtl="1" eaLnBrk="1" fontAlgn="base" hangingPunct="1">
              <a:spcBef>
                <a:spcPct val="0"/>
              </a:spcBef>
              <a:spcAft>
                <a:spcPct val="0"/>
              </a:spcAft>
              <a:defRPr sz="4400">
                <a:solidFill>
                  <a:srgbClr val="376092"/>
                </a:solidFill>
                <a:latin typeface="Calibri" pitchFamily="34" charset="0"/>
                <a:cs typeface="Arial" charset="0"/>
              </a:defRPr>
            </a:lvl4pPr>
            <a:lvl5pPr algn="r" rtl="1" eaLnBrk="1" fontAlgn="base" hangingPunct="1">
              <a:spcBef>
                <a:spcPct val="0"/>
              </a:spcBef>
              <a:spcAft>
                <a:spcPct val="0"/>
              </a:spcAft>
              <a:defRPr sz="4400">
                <a:solidFill>
                  <a:srgbClr val="376092"/>
                </a:solidFill>
                <a:latin typeface="Calibri" pitchFamily="34" charset="0"/>
                <a:cs typeface="Arial" charset="0"/>
              </a:defRPr>
            </a:lvl5pPr>
            <a:lvl6pPr marL="457200" algn="r" rtl="1" eaLnBrk="1" fontAlgn="base" hangingPunct="1">
              <a:spcBef>
                <a:spcPct val="0"/>
              </a:spcBef>
              <a:spcAft>
                <a:spcPct val="0"/>
              </a:spcAft>
              <a:defRPr sz="4400">
                <a:solidFill>
                  <a:srgbClr val="376092"/>
                </a:solidFill>
                <a:latin typeface="Calibri" pitchFamily="34" charset="0"/>
                <a:cs typeface="Arial" charset="0"/>
              </a:defRPr>
            </a:lvl6pPr>
            <a:lvl7pPr marL="914400" algn="r" rtl="1" eaLnBrk="1" fontAlgn="base" hangingPunct="1">
              <a:spcBef>
                <a:spcPct val="0"/>
              </a:spcBef>
              <a:spcAft>
                <a:spcPct val="0"/>
              </a:spcAft>
              <a:defRPr sz="4400">
                <a:solidFill>
                  <a:srgbClr val="376092"/>
                </a:solidFill>
                <a:latin typeface="Calibri" pitchFamily="34" charset="0"/>
                <a:cs typeface="Arial" charset="0"/>
              </a:defRPr>
            </a:lvl7pPr>
            <a:lvl8pPr marL="1371600" algn="r" rtl="1" eaLnBrk="1" fontAlgn="base" hangingPunct="1">
              <a:spcBef>
                <a:spcPct val="0"/>
              </a:spcBef>
              <a:spcAft>
                <a:spcPct val="0"/>
              </a:spcAft>
              <a:defRPr sz="4400">
                <a:solidFill>
                  <a:srgbClr val="376092"/>
                </a:solidFill>
                <a:latin typeface="Calibri" pitchFamily="34" charset="0"/>
                <a:cs typeface="Arial" charset="0"/>
              </a:defRPr>
            </a:lvl8pPr>
            <a:lvl9pPr marL="1828800" algn="r" rtl="1" eaLnBrk="1" fontAlgn="base" hangingPunct="1">
              <a:spcBef>
                <a:spcPct val="0"/>
              </a:spcBef>
              <a:spcAft>
                <a:spcPct val="0"/>
              </a:spcAft>
              <a:defRPr sz="4400">
                <a:solidFill>
                  <a:srgbClr val="376092"/>
                </a:solidFill>
                <a:latin typeface="Calibri" pitchFamily="34" charset="0"/>
                <a:cs typeface="Arial" charset="0"/>
              </a:defRPr>
            </a:lvl9pPr>
          </a:lstStyle>
          <a:p>
            <a:pPr algn="just"/>
            <a:r>
              <a:rPr lang="ar-SA" sz="2400" b="1" dirty="0">
                <a:solidFill>
                  <a:srgbClr val="013E36"/>
                </a:solidFill>
                <a:cs typeface="Akhbar MT" pitchFamily="2" charset="-78"/>
              </a:rPr>
              <a:t>مثال: تريد إدارة التسويق الدولي لمنظمة تجارية معرفة ما اذا كانت القيم الثقافية للزبائن في بريطانيا مختلفة</a:t>
            </a:r>
          </a:p>
          <a:p>
            <a:pPr algn="just"/>
            <a:r>
              <a:rPr lang="ar-SA" sz="2400" b="1" dirty="0">
                <a:solidFill>
                  <a:srgbClr val="013E36"/>
                </a:solidFill>
                <a:cs typeface="Akhbar MT" pitchFamily="2" charset="-78"/>
              </a:rPr>
              <a:t> عن تلك الموجودة في قرية روسية. وكذلك الحال بالنسبة للكثير من المفاهيم الإدارية المستجدة التي تحتاج الى استكشاف ميداني </a:t>
            </a:r>
          </a:p>
        </p:txBody>
      </p:sp>
    </p:spTree>
    <p:extLst>
      <p:ext uri="{BB962C8B-B14F-4D97-AF65-F5344CB8AC3E}">
        <p14:creationId xmlns:p14="http://schemas.microsoft.com/office/powerpoint/2010/main" val="17554372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80">
                                          <p:stCondLst>
                                            <p:cond delay="0"/>
                                          </p:stCondLst>
                                        </p:cTn>
                                        <p:tgtEl>
                                          <p:spTgt spid="6"/>
                                        </p:tgtEl>
                                      </p:cBhvr>
                                    </p:animEffect>
                                    <p:anim calcmode="lin" valueType="num">
                                      <p:cBhvr>
                                        <p:cTn id="8"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13" dur="26">
                                          <p:stCondLst>
                                            <p:cond delay="650"/>
                                          </p:stCondLst>
                                        </p:cTn>
                                        <p:tgtEl>
                                          <p:spTgt spid="6"/>
                                        </p:tgtEl>
                                      </p:cBhvr>
                                      <p:to x="100000" y="60000"/>
                                    </p:animScale>
                                    <p:animScale>
                                      <p:cBhvr>
                                        <p:cTn id="14" dur="166" decel="50000">
                                          <p:stCondLst>
                                            <p:cond delay="676"/>
                                          </p:stCondLst>
                                        </p:cTn>
                                        <p:tgtEl>
                                          <p:spTgt spid="6"/>
                                        </p:tgtEl>
                                      </p:cBhvr>
                                      <p:to x="100000" y="100000"/>
                                    </p:animScale>
                                    <p:animScale>
                                      <p:cBhvr>
                                        <p:cTn id="15" dur="26">
                                          <p:stCondLst>
                                            <p:cond delay="1312"/>
                                          </p:stCondLst>
                                        </p:cTn>
                                        <p:tgtEl>
                                          <p:spTgt spid="6"/>
                                        </p:tgtEl>
                                      </p:cBhvr>
                                      <p:to x="100000" y="80000"/>
                                    </p:animScale>
                                    <p:animScale>
                                      <p:cBhvr>
                                        <p:cTn id="16" dur="166" decel="50000">
                                          <p:stCondLst>
                                            <p:cond delay="1338"/>
                                          </p:stCondLst>
                                        </p:cTn>
                                        <p:tgtEl>
                                          <p:spTgt spid="6"/>
                                        </p:tgtEl>
                                      </p:cBhvr>
                                      <p:to x="100000" y="100000"/>
                                    </p:animScale>
                                    <p:animScale>
                                      <p:cBhvr>
                                        <p:cTn id="17" dur="26">
                                          <p:stCondLst>
                                            <p:cond delay="1642"/>
                                          </p:stCondLst>
                                        </p:cTn>
                                        <p:tgtEl>
                                          <p:spTgt spid="6"/>
                                        </p:tgtEl>
                                      </p:cBhvr>
                                      <p:to x="100000" y="90000"/>
                                    </p:animScale>
                                    <p:animScale>
                                      <p:cBhvr>
                                        <p:cTn id="18" dur="166" decel="50000">
                                          <p:stCondLst>
                                            <p:cond delay="1668"/>
                                          </p:stCondLst>
                                        </p:cTn>
                                        <p:tgtEl>
                                          <p:spTgt spid="6"/>
                                        </p:tgtEl>
                                      </p:cBhvr>
                                      <p:to x="100000" y="100000"/>
                                    </p:animScale>
                                    <p:animScale>
                                      <p:cBhvr>
                                        <p:cTn id="19" dur="26">
                                          <p:stCondLst>
                                            <p:cond delay="1808"/>
                                          </p:stCondLst>
                                        </p:cTn>
                                        <p:tgtEl>
                                          <p:spTgt spid="6"/>
                                        </p:tgtEl>
                                      </p:cBhvr>
                                      <p:to x="100000" y="95000"/>
                                    </p:animScale>
                                    <p:animScale>
                                      <p:cBhvr>
                                        <p:cTn id="20" dur="166" decel="50000">
                                          <p:stCondLst>
                                            <p:cond delay="1834"/>
                                          </p:stCondLst>
                                        </p:cTn>
                                        <p:tgtEl>
                                          <p:spTgt spid="6"/>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wipe(down)">
                                      <p:cBhvr>
                                        <p:cTn id="25" dur="580">
                                          <p:stCondLst>
                                            <p:cond delay="0"/>
                                          </p:stCondLst>
                                        </p:cTn>
                                        <p:tgtEl>
                                          <p:spTgt spid="10"/>
                                        </p:tgtEl>
                                      </p:cBhvr>
                                    </p:animEffect>
                                    <p:anim calcmode="lin" valueType="num">
                                      <p:cBhvr>
                                        <p:cTn id="26" dur="1822"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10"/>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10"/>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10"/>
                                        </p:tgtEl>
                                        <p:attrNameLst>
                                          <p:attrName>ppt_y</p:attrName>
                                        </p:attrNameLst>
                                      </p:cBhvr>
                                      <p:tavLst>
                                        <p:tav tm="0" fmla="#ppt_y-sin(pi*$)/81">
                                          <p:val>
                                            <p:fltVal val="0"/>
                                          </p:val>
                                        </p:tav>
                                        <p:tav tm="100000">
                                          <p:val>
                                            <p:fltVal val="1"/>
                                          </p:val>
                                        </p:tav>
                                      </p:tavLst>
                                    </p:anim>
                                    <p:animScale>
                                      <p:cBhvr>
                                        <p:cTn id="31" dur="26">
                                          <p:stCondLst>
                                            <p:cond delay="650"/>
                                          </p:stCondLst>
                                        </p:cTn>
                                        <p:tgtEl>
                                          <p:spTgt spid="10"/>
                                        </p:tgtEl>
                                      </p:cBhvr>
                                      <p:to x="100000" y="60000"/>
                                    </p:animScale>
                                    <p:animScale>
                                      <p:cBhvr>
                                        <p:cTn id="32" dur="166" decel="50000">
                                          <p:stCondLst>
                                            <p:cond delay="676"/>
                                          </p:stCondLst>
                                        </p:cTn>
                                        <p:tgtEl>
                                          <p:spTgt spid="10"/>
                                        </p:tgtEl>
                                      </p:cBhvr>
                                      <p:to x="100000" y="100000"/>
                                    </p:animScale>
                                    <p:animScale>
                                      <p:cBhvr>
                                        <p:cTn id="33" dur="26">
                                          <p:stCondLst>
                                            <p:cond delay="1312"/>
                                          </p:stCondLst>
                                        </p:cTn>
                                        <p:tgtEl>
                                          <p:spTgt spid="10"/>
                                        </p:tgtEl>
                                      </p:cBhvr>
                                      <p:to x="100000" y="80000"/>
                                    </p:animScale>
                                    <p:animScale>
                                      <p:cBhvr>
                                        <p:cTn id="34" dur="166" decel="50000">
                                          <p:stCondLst>
                                            <p:cond delay="1338"/>
                                          </p:stCondLst>
                                        </p:cTn>
                                        <p:tgtEl>
                                          <p:spTgt spid="10"/>
                                        </p:tgtEl>
                                      </p:cBhvr>
                                      <p:to x="100000" y="100000"/>
                                    </p:animScale>
                                    <p:animScale>
                                      <p:cBhvr>
                                        <p:cTn id="35" dur="26">
                                          <p:stCondLst>
                                            <p:cond delay="1642"/>
                                          </p:stCondLst>
                                        </p:cTn>
                                        <p:tgtEl>
                                          <p:spTgt spid="10"/>
                                        </p:tgtEl>
                                      </p:cBhvr>
                                      <p:to x="100000" y="90000"/>
                                    </p:animScale>
                                    <p:animScale>
                                      <p:cBhvr>
                                        <p:cTn id="36" dur="166" decel="50000">
                                          <p:stCondLst>
                                            <p:cond delay="1668"/>
                                          </p:stCondLst>
                                        </p:cTn>
                                        <p:tgtEl>
                                          <p:spTgt spid="10"/>
                                        </p:tgtEl>
                                      </p:cBhvr>
                                      <p:to x="100000" y="100000"/>
                                    </p:animScale>
                                    <p:animScale>
                                      <p:cBhvr>
                                        <p:cTn id="37" dur="26">
                                          <p:stCondLst>
                                            <p:cond delay="1808"/>
                                          </p:stCondLst>
                                        </p:cTn>
                                        <p:tgtEl>
                                          <p:spTgt spid="10"/>
                                        </p:tgtEl>
                                      </p:cBhvr>
                                      <p:to x="100000" y="95000"/>
                                    </p:animScale>
                                    <p:animScale>
                                      <p:cBhvr>
                                        <p:cTn id="38" dur="166" decel="50000">
                                          <p:stCondLst>
                                            <p:cond delay="1834"/>
                                          </p:stCondLst>
                                        </p:cTn>
                                        <p:tgtEl>
                                          <p:spTgt spid="10"/>
                                        </p:tgtEl>
                                      </p:cBhvr>
                                      <p:to x="100000" y="100000"/>
                                    </p:animScale>
                                  </p:childTnLst>
                                </p:cTn>
                              </p:par>
                              <p:par>
                                <p:cTn id="39" presetID="26" presetClass="entr" presetSubtype="0" fill="hold" grpId="0" nodeType="withEffect">
                                  <p:stCondLst>
                                    <p:cond delay="0"/>
                                  </p:stCondLst>
                                  <p:childTnLst>
                                    <p:set>
                                      <p:cBhvr>
                                        <p:cTn id="40" dur="1" fill="hold">
                                          <p:stCondLst>
                                            <p:cond delay="0"/>
                                          </p:stCondLst>
                                        </p:cTn>
                                        <p:tgtEl>
                                          <p:spTgt spid="11"/>
                                        </p:tgtEl>
                                        <p:attrNameLst>
                                          <p:attrName>style.visibility</p:attrName>
                                        </p:attrNameLst>
                                      </p:cBhvr>
                                      <p:to>
                                        <p:strVal val="visible"/>
                                      </p:to>
                                    </p:set>
                                    <p:animEffect transition="in" filter="wipe(down)">
                                      <p:cBhvr>
                                        <p:cTn id="41" dur="580">
                                          <p:stCondLst>
                                            <p:cond delay="0"/>
                                          </p:stCondLst>
                                        </p:cTn>
                                        <p:tgtEl>
                                          <p:spTgt spid="11"/>
                                        </p:tgtEl>
                                      </p:cBhvr>
                                    </p:animEffect>
                                    <p:anim calcmode="lin" valueType="num">
                                      <p:cBhvr>
                                        <p:cTn id="42"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43"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44"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45"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46"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47" dur="26">
                                          <p:stCondLst>
                                            <p:cond delay="650"/>
                                          </p:stCondLst>
                                        </p:cTn>
                                        <p:tgtEl>
                                          <p:spTgt spid="11"/>
                                        </p:tgtEl>
                                      </p:cBhvr>
                                      <p:to x="100000" y="60000"/>
                                    </p:animScale>
                                    <p:animScale>
                                      <p:cBhvr>
                                        <p:cTn id="48" dur="166" decel="50000">
                                          <p:stCondLst>
                                            <p:cond delay="676"/>
                                          </p:stCondLst>
                                        </p:cTn>
                                        <p:tgtEl>
                                          <p:spTgt spid="11"/>
                                        </p:tgtEl>
                                      </p:cBhvr>
                                      <p:to x="100000" y="100000"/>
                                    </p:animScale>
                                    <p:animScale>
                                      <p:cBhvr>
                                        <p:cTn id="49" dur="26">
                                          <p:stCondLst>
                                            <p:cond delay="1312"/>
                                          </p:stCondLst>
                                        </p:cTn>
                                        <p:tgtEl>
                                          <p:spTgt spid="11"/>
                                        </p:tgtEl>
                                      </p:cBhvr>
                                      <p:to x="100000" y="80000"/>
                                    </p:animScale>
                                    <p:animScale>
                                      <p:cBhvr>
                                        <p:cTn id="50" dur="166" decel="50000">
                                          <p:stCondLst>
                                            <p:cond delay="1338"/>
                                          </p:stCondLst>
                                        </p:cTn>
                                        <p:tgtEl>
                                          <p:spTgt spid="11"/>
                                        </p:tgtEl>
                                      </p:cBhvr>
                                      <p:to x="100000" y="100000"/>
                                    </p:animScale>
                                    <p:animScale>
                                      <p:cBhvr>
                                        <p:cTn id="51" dur="26">
                                          <p:stCondLst>
                                            <p:cond delay="1642"/>
                                          </p:stCondLst>
                                        </p:cTn>
                                        <p:tgtEl>
                                          <p:spTgt spid="11"/>
                                        </p:tgtEl>
                                      </p:cBhvr>
                                      <p:to x="100000" y="90000"/>
                                    </p:animScale>
                                    <p:animScale>
                                      <p:cBhvr>
                                        <p:cTn id="52" dur="166" decel="50000">
                                          <p:stCondLst>
                                            <p:cond delay="1668"/>
                                          </p:stCondLst>
                                        </p:cTn>
                                        <p:tgtEl>
                                          <p:spTgt spid="11"/>
                                        </p:tgtEl>
                                      </p:cBhvr>
                                      <p:to x="100000" y="100000"/>
                                    </p:animScale>
                                    <p:animScale>
                                      <p:cBhvr>
                                        <p:cTn id="53" dur="26">
                                          <p:stCondLst>
                                            <p:cond delay="1808"/>
                                          </p:stCondLst>
                                        </p:cTn>
                                        <p:tgtEl>
                                          <p:spTgt spid="11"/>
                                        </p:tgtEl>
                                      </p:cBhvr>
                                      <p:to x="100000" y="95000"/>
                                    </p:animScale>
                                    <p:animScale>
                                      <p:cBhvr>
                                        <p:cTn id="54" dur="166" decel="50000">
                                          <p:stCondLst>
                                            <p:cond delay="1834"/>
                                          </p:stCondLst>
                                        </p:cTn>
                                        <p:tgtEl>
                                          <p:spTgt spid="11"/>
                                        </p:tgtEl>
                                      </p:cBhvr>
                                      <p:to x="100000" y="100000"/>
                                    </p:animScale>
                                  </p:childTnLst>
                                </p:cTn>
                              </p:par>
                              <p:par>
                                <p:cTn id="55" presetID="26" presetClass="entr" presetSubtype="0" fill="hold" grpId="0" nodeType="withEffect">
                                  <p:stCondLst>
                                    <p:cond delay="0"/>
                                  </p:stCondLst>
                                  <p:childTnLst>
                                    <p:set>
                                      <p:cBhvr>
                                        <p:cTn id="56" dur="1" fill="hold">
                                          <p:stCondLst>
                                            <p:cond delay="0"/>
                                          </p:stCondLst>
                                        </p:cTn>
                                        <p:tgtEl>
                                          <p:spTgt spid="12"/>
                                        </p:tgtEl>
                                        <p:attrNameLst>
                                          <p:attrName>style.visibility</p:attrName>
                                        </p:attrNameLst>
                                      </p:cBhvr>
                                      <p:to>
                                        <p:strVal val="visible"/>
                                      </p:to>
                                    </p:set>
                                    <p:animEffect transition="in" filter="wipe(down)">
                                      <p:cBhvr>
                                        <p:cTn id="57" dur="580">
                                          <p:stCondLst>
                                            <p:cond delay="0"/>
                                          </p:stCondLst>
                                        </p:cTn>
                                        <p:tgtEl>
                                          <p:spTgt spid="12"/>
                                        </p:tgtEl>
                                      </p:cBhvr>
                                    </p:animEffect>
                                    <p:anim calcmode="lin" valueType="num">
                                      <p:cBhvr>
                                        <p:cTn id="58" dur="1822" tmFilter="0,0; 0.14,0.36; 0.43,0.73; 0.71,0.91; 1.0,1.0">
                                          <p:stCondLst>
                                            <p:cond delay="0"/>
                                          </p:stCondLst>
                                        </p:cTn>
                                        <p:tgtEl>
                                          <p:spTgt spid="12"/>
                                        </p:tgtEl>
                                        <p:attrNameLst>
                                          <p:attrName>ppt_x</p:attrName>
                                        </p:attrNameLst>
                                      </p:cBhvr>
                                      <p:tavLst>
                                        <p:tav tm="0">
                                          <p:val>
                                            <p:strVal val="#ppt_x-0.25"/>
                                          </p:val>
                                        </p:tav>
                                        <p:tav tm="100000">
                                          <p:val>
                                            <p:strVal val="#ppt_x"/>
                                          </p:val>
                                        </p:tav>
                                      </p:tavLst>
                                    </p:anim>
                                    <p:anim calcmode="lin" valueType="num">
                                      <p:cBhvr>
                                        <p:cTn id="59" dur="664" tmFilter="0.0,0.0; 0.25,0.07; 0.50,0.2; 0.75,0.467; 1.0,1.0">
                                          <p:stCondLst>
                                            <p:cond delay="0"/>
                                          </p:stCondLst>
                                        </p:cTn>
                                        <p:tgtEl>
                                          <p:spTgt spid="12"/>
                                        </p:tgtEl>
                                        <p:attrNameLst>
                                          <p:attrName>ppt_y</p:attrName>
                                        </p:attrNameLst>
                                      </p:cBhvr>
                                      <p:tavLst>
                                        <p:tav tm="0" fmla="#ppt_y-sin(pi*$)/3">
                                          <p:val>
                                            <p:fltVal val="0.5"/>
                                          </p:val>
                                        </p:tav>
                                        <p:tav tm="100000">
                                          <p:val>
                                            <p:fltVal val="1"/>
                                          </p:val>
                                        </p:tav>
                                      </p:tavLst>
                                    </p:anim>
                                    <p:anim calcmode="lin" valueType="num">
                                      <p:cBhvr>
                                        <p:cTn id="60" dur="664" tmFilter="0, 0; 0.125,0.2665; 0.25,0.4; 0.375,0.465; 0.5,0.5;  0.625,0.535; 0.75,0.6; 0.875,0.7335; 1,1">
                                          <p:stCondLst>
                                            <p:cond delay="664"/>
                                          </p:stCondLst>
                                        </p:cTn>
                                        <p:tgtEl>
                                          <p:spTgt spid="12"/>
                                        </p:tgtEl>
                                        <p:attrNameLst>
                                          <p:attrName>ppt_y</p:attrName>
                                        </p:attrNameLst>
                                      </p:cBhvr>
                                      <p:tavLst>
                                        <p:tav tm="0" fmla="#ppt_y-sin(pi*$)/9">
                                          <p:val>
                                            <p:fltVal val="0"/>
                                          </p:val>
                                        </p:tav>
                                        <p:tav tm="100000">
                                          <p:val>
                                            <p:fltVal val="1"/>
                                          </p:val>
                                        </p:tav>
                                      </p:tavLst>
                                    </p:anim>
                                    <p:anim calcmode="lin" valueType="num">
                                      <p:cBhvr>
                                        <p:cTn id="61" dur="332" tmFilter="0, 0; 0.125,0.2665; 0.25,0.4; 0.375,0.465; 0.5,0.5;  0.625,0.535; 0.75,0.6; 0.875,0.7335; 1,1">
                                          <p:stCondLst>
                                            <p:cond delay="1324"/>
                                          </p:stCondLst>
                                        </p:cTn>
                                        <p:tgtEl>
                                          <p:spTgt spid="12"/>
                                        </p:tgtEl>
                                        <p:attrNameLst>
                                          <p:attrName>ppt_y</p:attrName>
                                        </p:attrNameLst>
                                      </p:cBhvr>
                                      <p:tavLst>
                                        <p:tav tm="0" fmla="#ppt_y-sin(pi*$)/27">
                                          <p:val>
                                            <p:fltVal val="0"/>
                                          </p:val>
                                        </p:tav>
                                        <p:tav tm="100000">
                                          <p:val>
                                            <p:fltVal val="1"/>
                                          </p:val>
                                        </p:tav>
                                      </p:tavLst>
                                    </p:anim>
                                    <p:anim calcmode="lin" valueType="num">
                                      <p:cBhvr>
                                        <p:cTn id="62" dur="164" tmFilter="0, 0; 0.125,0.2665; 0.25,0.4; 0.375,0.465; 0.5,0.5;  0.625,0.535; 0.75,0.6; 0.875,0.7335; 1,1">
                                          <p:stCondLst>
                                            <p:cond delay="1656"/>
                                          </p:stCondLst>
                                        </p:cTn>
                                        <p:tgtEl>
                                          <p:spTgt spid="12"/>
                                        </p:tgtEl>
                                        <p:attrNameLst>
                                          <p:attrName>ppt_y</p:attrName>
                                        </p:attrNameLst>
                                      </p:cBhvr>
                                      <p:tavLst>
                                        <p:tav tm="0" fmla="#ppt_y-sin(pi*$)/81">
                                          <p:val>
                                            <p:fltVal val="0"/>
                                          </p:val>
                                        </p:tav>
                                        <p:tav tm="100000">
                                          <p:val>
                                            <p:fltVal val="1"/>
                                          </p:val>
                                        </p:tav>
                                      </p:tavLst>
                                    </p:anim>
                                    <p:animScale>
                                      <p:cBhvr>
                                        <p:cTn id="63" dur="26">
                                          <p:stCondLst>
                                            <p:cond delay="650"/>
                                          </p:stCondLst>
                                        </p:cTn>
                                        <p:tgtEl>
                                          <p:spTgt spid="12"/>
                                        </p:tgtEl>
                                      </p:cBhvr>
                                      <p:to x="100000" y="60000"/>
                                    </p:animScale>
                                    <p:animScale>
                                      <p:cBhvr>
                                        <p:cTn id="64" dur="166" decel="50000">
                                          <p:stCondLst>
                                            <p:cond delay="676"/>
                                          </p:stCondLst>
                                        </p:cTn>
                                        <p:tgtEl>
                                          <p:spTgt spid="12"/>
                                        </p:tgtEl>
                                      </p:cBhvr>
                                      <p:to x="100000" y="100000"/>
                                    </p:animScale>
                                    <p:animScale>
                                      <p:cBhvr>
                                        <p:cTn id="65" dur="26">
                                          <p:stCondLst>
                                            <p:cond delay="1312"/>
                                          </p:stCondLst>
                                        </p:cTn>
                                        <p:tgtEl>
                                          <p:spTgt spid="12"/>
                                        </p:tgtEl>
                                      </p:cBhvr>
                                      <p:to x="100000" y="80000"/>
                                    </p:animScale>
                                    <p:animScale>
                                      <p:cBhvr>
                                        <p:cTn id="66" dur="166" decel="50000">
                                          <p:stCondLst>
                                            <p:cond delay="1338"/>
                                          </p:stCondLst>
                                        </p:cTn>
                                        <p:tgtEl>
                                          <p:spTgt spid="12"/>
                                        </p:tgtEl>
                                      </p:cBhvr>
                                      <p:to x="100000" y="100000"/>
                                    </p:animScale>
                                    <p:animScale>
                                      <p:cBhvr>
                                        <p:cTn id="67" dur="26">
                                          <p:stCondLst>
                                            <p:cond delay="1642"/>
                                          </p:stCondLst>
                                        </p:cTn>
                                        <p:tgtEl>
                                          <p:spTgt spid="12"/>
                                        </p:tgtEl>
                                      </p:cBhvr>
                                      <p:to x="100000" y="90000"/>
                                    </p:animScale>
                                    <p:animScale>
                                      <p:cBhvr>
                                        <p:cTn id="68" dur="166" decel="50000">
                                          <p:stCondLst>
                                            <p:cond delay="1668"/>
                                          </p:stCondLst>
                                        </p:cTn>
                                        <p:tgtEl>
                                          <p:spTgt spid="12"/>
                                        </p:tgtEl>
                                      </p:cBhvr>
                                      <p:to x="100000" y="100000"/>
                                    </p:animScale>
                                    <p:animScale>
                                      <p:cBhvr>
                                        <p:cTn id="69" dur="26">
                                          <p:stCondLst>
                                            <p:cond delay="1808"/>
                                          </p:stCondLst>
                                        </p:cTn>
                                        <p:tgtEl>
                                          <p:spTgt spid="12"/>
                                        </p:tgtEl>
                                      </p:cBhvr>
                                      <p:to x="100000" y="95000"/>
                                    </p:animScale>
                                    <p:animScale>
                                      <p:cBhvr>
                                        <p:cTn id="70" dur="166" decel="50000">
                                          <p:stCondLst>
                                            <p:cond delay="1834"/>
                                          </p:stCondLst>
                                        </p:cTn>
                                        <p:tgtEl>
                                          <p:spTgt spid="12"/>
                                        </p:tgtEl>
                                      </p:cBhvr>
                                      <p:to x="100000" y="100000"/>
                                    </p:animScale>
                                  </p:childTnLst>
                                </p:cTn>
                              </p:par>
                              <p:par>
                                <p:cTn id="71" presetID="26" presetClass="entr" presetSubtype="0" fill="hold" grpId="0" nodeType="withEffect">
                                  <p:stCondLst>
                                    <p:cond delay="0"/>
                                  </p:stCondLst>
                                  <p:childTnLst>
                                    <p:set>
                                      <p:cBhvr>
                                        <p:cTn id="72" dur="1" fill="hold">
                                          <p:stCondLst>
                                            <p:cond delay="0"/>
                                          </p:stCondLst>
                                        </p:cTn>
                                        <p:tgtEl>
                                          <p:spTgt spid="13"/>
                                        </p:tgtEl>
                                        <p:attrNameLst>
                                          <p:attrName>style.visibility</p:attrName>
                                        </p:attrNameLst>
                                      </p:cBhvr>
                                      <p:to>
                                        <p:strVal val="visible"/>
                                      </p:to>
                                    </p:set>
                                    <p:animEffect transition="in" filter="wipe(down)">
                                      <p:cBhvr>
                                        <p:cTn id="73" dur="580">
                                          <p:stCondLst>
                                            <p:cond delay="0"/>
                                          </p:stCondLst>
                                        </p:cTn>
                                        <p:tgtEl>
                                          <p:spTgt spid="13"/>
                                        </p:tgtEl>
                                      </p:cBhvr>
                                    </p:animEffect>
                                    <p:anim calcmode="lin" valueType="num">
                                      <p:cBhvr>
                                        <p:cTn id="74"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id="75"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id="76"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id="77"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id="78"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id="79" dur="26">
                                          <p:stCondLst>
                                            <p:cond delay="650"/>
                                          </p:stCondLst>
                                        </p:cTn>
                                        <p:tgtEl>
                                          <p:spTgt spid="13"/>
                                        </p:tgtEl>
                                      </p:cBhvr>
                                      <p:to x="100000" y="60000"/>
                                    </p:animScale>
                                    <p:animScale>
                                      <p:cBhvr>
                                        <p:cTn id="80" dur="166" decel="50000">
                                          <p:stCondLst>
                                            <p:cond delay="676"/>
                                          </p:stCondLst>
                                        </p:cTn>
                                        <p:tgtEl>
                                          <p:spTgt spid="13"/>
                                        </p:tgtEl>
                                      </p:cBhvr>
                                      <p:to x="100000" y="100000"/>
                                    </p:animScale>
                                    <p:animScale>
                                      <p:cBhvr>
                                        <p:cTn id="81" dur="26">
                                          <p:stCondLst>
                                            <p:cond delay="1312"/>
                                          </p:stCondLst>
                                        </p:cTn>
                                        <p:tgtEl>
                                          <p:spTgt spid="13"/>
                                        </p:tgtEl>
                                      </p:cBhvr>
                                      <p:to x="100000" y="80000"/>
                                    </p:animScale>
                                    <p:animScale>
                                      <p:cBhvr>
                                        <p:cTn id="82" dur="166" decel="50000">
                                          <p:stCondLst>
                                            <p:cond delay="1338"/>
                                          </p:stCondLst>
                                        </p:cTn>
                                        <p:tgtEl>
                                          <p:spTgt spid="13"/>
                                        </p:tgtEl>
                                      </p:cBhvr>
                                      <p:to x="100000" y="100000"/>
                                    </p:animScale>
                                    <p:animScale>
                                      <p:cBhvr>
                                        <p:cTn id="83" dur="26">
                                          <p:stCondLst>
                                            <p:cond delay="1642"/>
                                          </p:stCondLst>
                                        </p:cTn>
                                        <p:tgtEl>
                                          <p:spTgt spid="13"/>
                                        </p:tgtEl>
                                      </p:cBhvr>
                                      <p:to x="100000" y="90000"/>
                                    </p:animScale>
                                    <p:animScale>
                                      <p:cBhvr>
                                        <p:cTn id="84" dur="166" decel="50000">
                                          <p:stCondLst>
                                            <p:cond delay="1668"/>
                                          </p:stCondLst>
                                        </p:cTn>
                                        <p:tgtEl>
                                          <p:spTgt spid="13"/>
                                        </p:tgtEl>
                                      </p:cBhvr>
                                      <p:to x="100000" y="100000"/>
                                    </p:animScale>
                                    <p:animScale>
                                      <p:cBhvr>
                                        <p:cTn id="85" dur="26">
                                          <p:stCondLst>
                                            <p:cond delay="1808"/>
                                          </p:stCondLst>
                                        </p:cTn>
                                        <p:tgtEl>
                                          <p:spTgt spid="13"/>
                                        </p:tgtEl>
                                      </p:cBhvr>
                                      <p:to x="100000" y="95000"/>
                                    </p:animScale>
                                    <p:animScale>
                                      <p:cBhvr>
                                        <p:cTn id="86" dur="166" decel="50000">
                                          <p:stCondLst>
                                            <p:cond delay="1834"/>
                                          </p:stCondLst>
                                        </p:cTn>
                                        <p:tgtEl>
                                          <p:spTgt spid="13"/>
                                        </p:tgtEl>
                                      </p:cBhvr>
                                      <p:to x="100000" y="100000"/>
                                    </p:animScale>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14"/>
                                        </p:tgtEl>
                                        <p:attrNameLst>
                                          <p:attrName>style.visibility</p:attrName>
                                        </p:attrNameLst>
                                      </p:cBhvr>
                                      <p:to>
                                        <p:strVal val="visible"/>
                                      </p:to>
                                    </p:set>
                                    <p:anim calcmode="lin" valueType="num">
                                      <p:cBhvr additive="base">
                                        <p:cTn id="91" dur="500" fill="hold"/>
                                        <p:tgtEl>
                                          <p:spTgt spid="14"/>
                                        </p:tgtEl>
                                        <p:attrNameLst>
                                          <p:attrName>ppt_x</p:attrName>
                                        </p:attrNameLst>
                                      </p:cBhvr>
                                      <p:tavLst>
                                        <p:tav tm="0">
                                          <p:val>
                                            <p:strVal val="#ppt_x"/>
                                          </p:val>
                                        </p:tav>
                                        <p:tav tm="100000">
                                          <p:val>
                                            <p:strVal val="#ppt_x"/>
                                          </p:val>
                                        </p:tav>
                                      </p:tavLst>
                                    </p:anim>
                                    <p:anim calcmode="lin" valueType="num">
                                      <p:cBhvr additive="base">
                                        <p:cTn id="92"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xfrm>
            <a:off x="4974456" y="6381328"/>
            <a:ext cx="482600" cy="288032"/>
          </a:xfrm>
          <a:prstGeom prst="rect">
            <a:avLst/>
          </a:prstGeom>
        </p:spPr>
        <p:txBody>
          <a:bodyPr/>
          <a:lstStyle/>
          <a:p>
            <a:pPr algn="ctr">
              <a:defRPr/>
            </a:pPr>
            <a:fld id="{7B8EA862-7DD5-4A06-BDE1-DB7EC5FAA60C}" type="slidenum">
              <a:rPr lang="ar-SA" sz="1200" smtClean="0">
                <a:solidFill>
                  <a:schemeClr val="bg1"/>
                </a:solidFill>
              </a:rPr>
              <a:pPr algn="ctr">
                <a:defRPr/>
              </a:pPr>
              <a:t>7</a:t>
            </a:fld>
            <a:endParaRPr lang="en-US" sz="1200" dirty="0">
              <a:solidFill>
                <a:schemeClr val="bg1"/>
              </a:solidFill>
            </a:endParaRPr>
          </a:p>
        </p:txBody>
      </p:sp>
      <p:sp>
        <p:nvSpPr>
          <p:cNvPr id="14" name="Title 4"/>
          <p:cNvSpPr txBox="1">
            <a:spLocks/>
          </p:cNvSpPr>
          <p:nvPr/>
        </p:nvSpPr>
        <p:spPr bwMode="auto">
          <a:xfrm>
            <a:off x="344488" y="1556793"/>
            <a:ext cx="9138087" cy="864096"/>
          </a:xfrm>
          <a:prstGeom prst="rect">
            <a:avLst/>
          </a:prstGeom>
          <a:solidFill>
            <a:srgbClr val="FFFF00"/>
          </a:solidFill>
          <a:ln w="9525">
            <a:solidFill>
              <a:schemeClr val="bg1"/>
            </a:solidFill>
            <a:miter lim="800000"/>
            <a:headEnd/>
            <a:tailEnd/>
          </a:ln>
        </p:spPr>
        <p:txBody>
          <a:bodyPr vert="horz" wrap="square" lIns="91440" tIns="45720" rIns="91440" bIns="45720" numCol="1" anchor="ctr" anchorCtr="0" compatLnSpc="1">
            <a:prstTxWarp prst="textNoShape">
              <a:avLst/>
            </a:prstTxWarp>
          </a:bodyPr>
          <a:lstStyle>
            <a:lvl1pPr algn="r" rtl="1" eaLnBrk="1" fontAlgn="base" hangingPunct="1">
              <a:spcBef>
                <a:spcPct val="0"/>
              </a:spcBef>
              <a:spcAft>
                <a:spcPct val="0"/>
              </a:spcAft>
              <a:defRPr sz="4400" kern="1200" baseline="0">
                <a:solidFill>
                  <a:srgbClr val="AD9968"/>
                </a:solidFill>
                <a:latin typeface="+mj-lt"/>
                <a:ea typeface="+mj-ea"/>
                <a:cs typeface="Arial" charset="0"/>
              </a:defRPr>
            </a:lvl1pPr>
            <a:lvl2pPr algn="r" rtl="1" eaLnBrk="1" fontAlgn="base" hangingPunct="1">
              <a:spcBef>
                <a:spcPct val="0"/>
              </a:spcBef>
              <a:spcAft>
                <a:spcPct val="0"/>
              </a:spcAft>
              <a:defRPr sz="4400">
                <a:solidFill>
                  <a:srgbClr val="376092"/>
                </a:solidFill>
                <a:latin typeface="Calibri" pitchFamily="34" charset="0"/>
                <a:cs typeface="Arial" charset="0"/>
              </a:defRPr>
            </a:lvl2pPr>
            <a:lvl3pPr algn="r" rtl="1" eaLnBrk="1" fontAlgn="base" hangingPunct="1">
              <a:spcBef>
                <a:spcPct val="0"/>
              </a:spcBef>
              <a:spcAft>
                <a:spcPct val="0"/>
              </a:spcAft>
              <a:defRPr sz="4400">
                <a:solidFill>
                  <a:srgbClr val="376092"/>
                </a:solidFill>
                <a:latin typeface="Calibri" pitchFamily="34" charset="0"/>
                <a:cs typeface="Arial" charset="0"/>
              </a:defRPr>
            </a:lvl3pPr>
            <a:lvl4pPr algn="r" rtl="1" eaLnBrk="1" fontAlgn="base" hangingPunct="1">
              <a:spcBef>
                <a:spcPct val="0"/>
              </a:spcBef>
              <a:spcAft>
                <a:spcPct val="0"/>
              </a:spcAft>
              <a:defRPr sz="4400">
                <a:solidFill>
                  <a:srgbClr val="376092"/>
                </a:solidFill>
                <a:latin typeface="Calibri" pitchFamily="34" charset="0"/>
                <a:cs typeface="Arial" charset="0"/>
              </a:defRPr>
            </a:lvl4pPr>
            <a:lvl5pPr algn="r" rtl="1" eaLnBrk="1" fontAlgn="base" hangingPunct="1">
              <a:spcBef>
                <a:spcPct val="0"/>
              </a:spcBef>
              <a:spcAft>
                <a:spcPct val="0"/>
              </a:spcAft>
              <a:defRPr sz="4400">
                <a:solidFill>
                  <a:srgbClr val="376092"/>
                </a:solidFill>
                <a:latin typeface="Calibri" pitchFamily="34" charset="0"/>
                <a:cs typeface="Arial" charset="0"/>
              </a:defRPr>
            </a:lvl5pPr>
            <a:lvl6pPr marL="457200" algn="r" rtl="1" eaLnBrk="1" fontAlgn="base" hangingPunct="1">
              <a:spcBef>
                <a:spcPct val="0"/>
              </a:spcBef>
              <a:spcAft>
                <a:spcPct val="0"/>
              </a:spcAft>
              <a:defRPr sz="4400">
                <a:solidFill>
                  <a:srgbClr val="376092"/>
                </a:solidFill>
                <a:latin typeface="Calibri" pitchFamily="34" charset="0"/>
                <a:cs typeface="Arial" charset="0"/>
              </a:defRPr>
            </a:lvl6pPr>
            <a:lvl7pPr marL="914400" algn="r" rtl="1" eaLnBrk="1" fontAlgn="base" hangingPunct="1">
              <a:spcBef>
                <a:spcPct val="0"/>
              </a:spcBef>
              <a:spcAft>
                <a:spcPct val="0"/>
              </a:spcAft>
              <a:defRPr sz="4400">
                <a:solidFill>
                  <a:srgbClr val="376092"/>
                </a:solidFill>
                <a:latin typeface="Calibri" pitchFamily="34" charset="0"/>
                <a:cs typeface="Arial" charset="0"/>
              </a:defRPr>
            </a:lvl7pPr>
            <a:lvl8pPr marL="1371600" algn="r" rtl="1" eaLnBrk="1" fontAlgn="base" hangingPunct="1">
              <a:spcBef>
                <a:spcPct val="0"/>
              </a:spcBef>
              <a:spcAft>
                <a:spcPct val="0"/>
              </a:spcAft>
              <a:defRPr sz="4400">
                <a:solidFill>
                  <a:srgbClr val="376092"/>
                </a:solidFill>
                <a:latin typeface="Calibri" pitchFamily="34" charset="0"/>
                <a:cs typeface="Arial" charset="0"/>
              </a:defRPr>
            </a:lvl8pPr>
            <a:lvl9pPr marL="1828800" algn="r" rtl="1" eaLnBrk="1" fontAlgn="base" hangingPunct="1">
              <a:spcBef>
                <a:spcPct val="0"/>
              </a:spcBef>
              <a:spcAft>
                <a:spcPct val="0"/>
              </a:spcAft>
              <a:defRPr sz="4400">
                <a:solidFill>
                  <a:srgbClr val="376092"/>
                </a:solidFill>
                <a:latin typeface="Calibri" pitchFamily="34" charset="0"/>
                <a:cs typeface="Arial" charset="0"/>
              </a:defRPr>
            </a:lvl9pPr>
          </a:lstStyle>
          <a:p>
            <a:pPr algn="just"/>
            <a:r>
              <a:rPr lang="ar-SA" sz="2400" b="1" dirty="0">
                <a:solidFill>
                  <a:srgbClr val="013E36"/>
                </a:solidFill>
                <a:cs typeface="Akhbar MT" pitchFamily="2" charset="-78"/>
              </a:rPr>
              <a:t>مثال: تريد إدارة التسويق الدولي لمنظمة تجارية معرفة ما اذا كانت القيم الثقافية للزبائن في بريطانيا مختلفة عن تلك الموجودة في قرية روسية. </a:t>
            </a:r>
          </a:p>
        </p:txBody>
      </p:sp>
      <p:sp>
        <p:nvSpPr>
          <p:cNvPr id="3" name="Rectangle 2"/>
          <p:cNvSpPr/>
          <p:nvPr/>
        </p:nvSpPr>
        <p:spPr>
          <a:xfrm>
            <a:off x="314647" y="2829497"/>
            <a:ext cx="9167927" cy="830997"/>
          </a:xfrm>
          <a:prstGeom prst="rect">
            <a:avLst/>
          </a:prstGeom>
          <a:solidFill>
            <a:schemeClr val="bg1"/>
          </a:solidFill>
          <a:ln w="9525">
            <a:solidFill>
              <a:schemeClr val="bg1"/>
            </a:solidFill>
            <a:miter lim="800000"/>
            <a:headEnd/>
            <a:tailEnd/>
          </a:ln>
        </p:spPr>
        <p:txBody>
          <a:bodyPr vert="horz" wrap="square" lIns="91440" tIns="45720" rIns="91440" bIns="45720" numCol="1" anchor="ctr" anchorCtr="0" compatLnSpc="1">
            <a:prstTxWarp prst="textNoShape">
              <a:avLst/>
            </a:prstTxWarp>
          </a:bodyPr>
          <a:lstStyle/>
          <a:p>
            <a:pPr algn="just"/>
            <a:r>
              <a:rPr lang="ar-SA" sz="2400" b="1" dirty="0">
                <a:solidFill>
                  <a:srgbClr val="013E36"/>
                </a:solidFill>
                <a:latin typeface="+mj-lt"/>
                <a:ea typeface="+mj-ea"/>
                <a:cs typeface="Akhbar MT" pitchFamily="2" charset="-78"/>
              </a:rPr>
              <a:t>وكذلك الحال بالنسبة للكثير من المفاهيم الإدارية التي لم تكن لدينا حولها المعلومات الكافية وتحتاج الى استكشاف ميداني : الأداء الاجتماعي، التمكين، الولاء...  </a:t>
            </a:r>
          </a:p>
        </p:txBody>
      </p:sp>
      <p:sp>
        <p:nvSpPr>
          <p:cNvPr id="15" name="Rectangle 14"/>
          <p:cNvSpPr/>
          <p:nvPr/>
        </p:nvSpPr>
        <p:spPr>
          <a:xfrm>
            <a:off x="301740" y="4065075"/>
            <a:ext cx="9167927" cy="830997"/>
          </a:xfrm>
          <a:prstGeom prst="rect">
            <a:avLst/>
          </a:prstGeom>
          <a:solidFill>
            <a:schemeClr val="bg1"/>
          </a:solidFill>
          <a:ln w="9525">
            <a:solidFill>
              <a:schemeClr val="bg1"/>
            </a:solidFill>
            <a:miter lim="800000"/>
            <a:headEnd/>
            <a:tailEnd/>
          </a:ln>
        </p:spPr>
        <p:txBody>
          <a:bodyPr vert="horz" wrap="square" lIns="91440" tIns="45720" rIns="91440" bIns="45720" numCol="1" anchor="ctr" anchorCtr="0" compatLnSpc="1">
            <a:prstTxWarp prst="textNoShape">
              <a:avLst/>
            </a:prstTxWarp>
          </a:bodyPr>
          <a:lstStyle/>
          <a:p>
            <a:pPr algn="just"/>
            <a:r>
              <a:rPr lang="ar-SA" sz="2400" b="1" dirty="0">
                <a:solidFill>
                  <a:srgbClr val="013E36"/>
                </a:solidFill>
                <a:latin typeface="+mj-lt"/>
                <a:ea typeface="+mj-ea"/>
                <a:cs typeface="Akhbar MT" pitchFamily="2" charset="-78"/>
              </a:rPr>
              <a:t>القيام بالدراسة في مجال ما لأول مرة لا يعني أنها استكشافية بطبيعتها ولكن الدراسة تكون استكشافية اذا كانت المعلومات المتوفرة حولها قليلة أو نادرة واذا  كان الهدف هو الحصول على فهم أعمق.</a:t>
            </a:r>
          </a:p>
        </p:txBody>
      </p:sp>
    </p:spTree>
    <p:extLst>
      <p:ext uri="{BB962C8B-B14F-4D97-AF65-F5344CB8AC3E}">
        <p14:creationId xmlns:p14="http://schemas.microsoft.com/office/powerpoint/2010/main" val="2754162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down)">
                                      <p:cBhvr>
                                        <p:cTn id="7" dur="580">
                                          <p:stCondLst>
                                            <p:cond delay="0"/>
                                          </p:stCondLst>
                                        </p:cTn>
                                        <p:tgtEl>
                                          <p:spTgt spid="14"/>
                                        </p:tgtEl>
                                      </p:cBhvr>
                                    </p:animEffect>
                                    <p:anim calcmode="lin" valueType="num">
                                      <p:cBhvr>
                                        <p:cTn id="8" dur="1822" tmFilter="0,0; 0.14,0.36; 0.43,0.73; 0.71,0.91; 1.0,1.0">
                                          <p:stCondLst>
                                            <p:cond delay="0"/>
                                          </p:stCondLst>
                                        </p:cTn>
                                        <p:tgtEl>
                                          <p:spTgt spid="1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4"/>
                                        </p:tgtEl>
                                        <p:attrNameLst>
                                          <p:attrName>ppt_y</p:attrName>
                                        </p:attrNameLst>
                                      </p:cBhvr>
                                      <p:tavLst>
                                        <p:tav tm="0" fmla="#ppt_y-sin(pi*$)/81">
                                          <p:val>
                                            <p:fltVal val="0"/>
                                          </p:val>
                                        </p:tav>
                                        <p:tav tm="100000">
                                          <p:val>
                                            <p:fltVal val="1"/>
                                          </p:val>
                                        </p:tav>
                                      </p:tavLst>
                                    </p:anim>
                                    <p:animScale>
                                      <p:cBhvr>
                                        <p:cTn id="13" dur="26">
                                          <p:stCondLst>
                                            <p:cond delay="650"/>
                                          </p:stCondLst>
                                        </p:cTn>
                                        <p:tgtEl>
                                          <p:spTgt spid="14"/>
                                        </p:tgtEl>
                                      </p:cBhvr>
                                      <p:to x="100000" y="60000"/>
                                    </p:animScale>
                                    <p:animScale>
                                      <p:cBhvr>
                                        <p:cTn id="14" dur="166" decel="50000">
                                          <p:stCondLst>
                                            <p:cond delay="676"/>
                                          </p:stCondLst>
                                        </p:cTn>
                                        <p:tgtEl>
                                          <p:spTgt spid="14"/>
                                        </p:tgtEl>
                                      </p:cBhvr>
                                      <p:to x="100000" y="100000"/>
                                    </p:animScale>
                                    <p:animScale>
                                      <p:cBhvr>
                                        <p:cTn id="15" dur="26">
                                          <p:stCondLst>
                                            <p:cond delay="1312"/>
                                          </p:stCondLst>
                                        </p:cTn>
                                        <p:tgtEl>
                                          <p:spTgt spid="14"/>
                                        </p:tgtEl>
                                      </p:cBhvr>
                                      <p:to x="100000" y="80000"/>
                                    </p:animScale>
                                    <p:animScale>
                                      <p:cBhvr>
                                        <p:cTn id="16" dur="166" decel="50000">
                                          <p:stCondLst>
                                            <p:cond delay="1338"/>
                                          </p:stCondLst>
                                        </p:cTn>
                                        <p:tgtEl>
                                          <p:spTgt spid="14"/>
                                        </p:tgtEl>
                                      </p:cBhvr>
                                      <p:to x="100000" y="100000"/>
                                    </p:animScale>
                                    <p:animScale>
                                      <p:cBhvr>
                                        <p:cTn id="17" dur="26">
                                          <p:stCondLst>
                                            <p:cond delay="1642"/>
                                          </p:stCondLst>
                                        </p:cTn>
                                        <p:tgtEl>
                                          <p:spTgt spid="14"/>
                                        </p:tgtEl>
                                      </p:cBhvr>
                                      <p:to x="100000" y="90000"/>
                                    </p:animScale>
                                    <p:animScale>
                                      <p:cBhvr>
                                        <p:cTn id="18" dur="166" decel="50000">
                                          <p:stCondLst>
                                            <p:cond delay="1668"/>
                                          </p:stCondLst>
                                        </p:cTn>
                                        <p:tgtEl>
                                          <p:spTgt spid="14"/>
                                        </p:tgtEl>
                                      </p:cBhvr>
                                      <p:to x="100000" y="100000"/>
                                    </p:animScale>
                                    <p:animScale>
                                      <p:cBhvr>
                                        <p:cTn id="19" dur="26">
                                          <p:stCondLst>
                                            <p:cond delay="1808"/>
                                          </p:stCondLst>
                                        </p:cTn>
                                        <p:tgtEl>
                                          <p:spTgt spid="14"/>
                                        </p:tgtEl>
                                      </p:cBhvr>
                                      <p:to x="100000" y="95000"/>
                                    </p:animScale>
                                    <p:animScale>
                                      <p:cBhvr>
                                        <p:cTn id="20" dur="166" decel="50000">
                                          <p:stCondLst>
                                            <p:cond delay="1834"/>
                                          </p:stCondLst>
                                        </p:cTn>
                                        <p:tgtEl>
                                          <p:spTgt spid="14"/>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53" presetClass="entr" presetSubtype="16" fill="hold" grpId="0" nodeType="clickEffect">
                                  <p:stCondLst>
                                    <p:cond delay="0"/>
                                  </p:stCondLst>
                                  <p:childTnLst>
                                    <p:set>
                                      <p:cBhvr>
                                        <p:cTn id="24" dur="1" fill="hold">
                                          <p:stCondLst>
                                            <p:cond delay="0"/>
                                          </p:stCondLst>
                                        </p:cTn>
                                        <p:tgtEl>
                                          <p:spTgt spid="3"/>
                                        </p:tgtEl>
                                        <p:attrNameLst>
                                          <p:attrName>style.visibility</p:attrName>
                                        </p:attrNameLst>
                                      </p:cBhvr>
                                      <p:to>
                                        <p:strVal val="visible"/>
                                      </p:to>
                                    </p:set>
                                    <p:anim calcmode="lin" valueType="num">
                                      <p:cBhvr>
                                        <p:cTn id="25" dur="500" fill="hold"/>
                                        <p:tgtEl>
                                          <p:spTgt spid="3"/>
                                        </p:tgtEl>
                                        <p:attrNameLst>
                                          <p:attrName>ppt_w</p:attrName>
                                        </p:attrNameLst>
                                      </p:cBhvr>
                                      <p:tavLst>
                                        <p:tav tm="0">
                                          <p:val>
                                            <p:fltVal val="0"/>
                                          </p:val>
                                        </p:tav>
                                        <p:tav tm="100000">
                                          <p:val>
                                            <p:strVal val="#ppt_w"/>
                                          </p:val>
                                        </p:tav>
                                      </p:tavLst>
                                    </p:anim>
                                    <p:anim calcmode="lin" valueType="num">
                                      <p:cBhvr>
                                        <p:cTn id="26" dur="500" fill="hold"/>
                                        <p:tgtEl>
                                          <p:spTgt spid="3"/>
                                        </p:tgtEl>
                                        <p:attrNameLst>
                                          <p:attrName>ppt_h</p:attrName>
                                        </p:attrNameLst>
                                      </p:cBhvr>
                                      <p:tavLst>
                                        <p:tav tm="0">
                                          <p:val>
                                            <p:fltVal val="0"/>
                                          </p:val>
                                        </p:tav>
                                        <p:tav tm="100000">
                                          <p:val>
                                            <p:strVal val="#ppt_h"/>
                                          </p:val>
                                        </p:tav>
                                      </p:tavLst>
                                    </p:anim>
                                    <p:animEffect transition="in" filter="fade">
                                      <p:cBhvr>
                                        <p:cTn id="27" dur="500"/>
                                        <p:tgtEl>
                                          <p:spTgt spid="3"/>
                                        </p:tgtEl>
                                      </p:cBhvr>
                                    </p:animEffect>
                                  </p:childTnLst>
                                </p:cTn>
                              </p:par>
                            </p:childTnLst>
                          </p:cTn>
                        </p:par>
                      </p:childTnLst>
                    </p:cTn>
                  </p:par>
                  <p:par>
                    <p:cTn id="28" fill="hold">
                      <p:stCondLst>
                        <p:cond delay="indefinite"/>
                      </p:stCondLst>
                      <p:childTnLst>
                        <p:par>
                          <p:cTn id="29" fill="hold">
                            <p:stCondLst>
                              <p:cond delay="0"/>
                            </p:stCondLst>
                            <p:childTnLst>
                              <p:par>
                                <p:cTn id="30" presetID="53" presetClass="entr" presetSubtype="16" fill="hold" grpId="0" nodeType="clickEffect">
                                  <p:stCondLst>
                                    <p:cond delay="0"/>
                                  </p:stCondLst>
                                  <p:childTnLst>
                                    <p:set>
                                      <p:cBhvr>
                                        <p:cTn id="31" dur="1" fill="hold">
                                          <p:stCondLst>
                                            <p:cond delay="0"/>
                                          </p:stCondLst>
                                        </p:cTn>
                                        <p:tgtEl>
                                          <p:spTgt spid="15"/>
                                        </p:tgtEl>
                                        <p:attrNameLst>
                                          <p:attrName>style.visibility</p:attrName>
                                        </p:attrNameLst>
                                      </p:cBhvr>
                                      <p:to>
                                        <p:strVal val="visible"/>
                                      </p:to>
                                    </p:set>
                                    <p:anim calcmode="lin" valueType="num">
                                      <p:cBhvr>
                                        <p:cTn id="32" dur="500" fill="hold"/>
                                        <p:tgtEl>
                                          <p:spTgt spid="15"/>
                                        </p:tgtEl>
                                        <p:attrNameLst>
                                          <p:attrName>ppt_w</p:attrName>
                                        </p:attrNameLst>
                                      </p:cBhvr>
                                      <p:tavLst>
                                        <p:tav tm="0">
                                          <p:val>
                                            <p:fltVal val="0"/>
                                          </p:val>
                                        </p:tav>
                                        <p:tav tm="100000">
                                          <p:val>
                                            <p:strVal val="#ppt_w"/>
                                          </p:val>
                                        </p:tav>
                                      </p:tavLst>
                                    </p:anim>
                                    <p:anim calcmode="lin" valueType="num">
                                      <p:cBhvr>
                                        <p:cTn id="33" dur="500" fill="hold"/>
                                        <p:tgtEl>
                                          <p:spTgt spid="15"/>
                                        </p:tgtEl>
                                        <p:attrNameLst>
                                          <p:attrName>ppt_h</p:attrName>
                                        </p:attrNameLst>
                                      </p:cBhvr>
                                      <p:tavLst>
                                        <p:tav tm="0">
                                          <p:val>
                                            <p:fltVal val="0"/>
                                          </p:val>
                                        </p:tav>
                                        <p:tav tm="100000">
                                          <p:val>
                                            <p:strVal val="#ppt_h"/>
                                          </p:val>
                                        </p:tav>
                                      </p:tavLst>
                                    </p:anim>
                                    <p:animEffect transition="in" filter="fade">
                                      <p:cBhvr>
                                        <p:cTn id="34"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3" grpId="0" animBg="1"/>
      <p:bldP spid="15" grpId="0" animBg="1"/>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xfrm>
            <a:off x="4974456" y="6381328"/>
            <a:ext cx="482600" cy="288032"/>
          </a:xfrm>
          <a:prstGeom prst="rect">
            <a:avLst/>
          </a:prstGeom>
        </p:spPr>
        <p:txBody>
          <a:bodyPr/>
          <a:lstStyle/>
          <a:p>
            <a:pPr algn="ctr">
              <a:defRPr/>
            </a:pPr>
            <a:fld id="{7B8EA862-7DD5-4A06-BDE1-DB7EC5FAA60C}" type="slidenum">
              <a:rPr lang="ar-SA" sz="1200" smtClean="0">
                <a:solidFill>
                  <a:schemeClr val="bg1"/>
                </a:solidFill>
              </a:rPr>
              <a:pPr algn="ctr">
                <a:defRPr/>
              </a:pPr>
              <a:t>8</a:t>
            </a:fld>
            <a:endParaRPr lang="en-US" sz="1200" dirty="0">
              <a:solidFill>
                <a:schemeClr val="bg1"/>
              </a:solidFill>
            </a:endParaRPr>
          </a:p>
        </p:txBody>
      </p:sp>
      <p:sp>
        <p:nvSpPr>
          <p:cNvPr id="6" name="Rectangle 5"/>
          <p:cNvSpPr/>
          <p:nvPr/>
        </p:nvSpPr>
        <p:spPr>
          <a:xfrm>
            <a:off x="5097016" y="620688"/>
            <a:ext cx="4147329" cy="584775"/>
          </a:xfrm>
          <a:prstGeom prst="rect">
            <a:avLst/>
          </a:prstGeom>
          <a:solidFill>
            <a:schemeClr val="accent3">
              <a:lumMod val="60000"/>
              <a:lumOff val="40000"/>
            </a:schemeClr>
          </a:solidFill>
        </p:spPr>
        <p:style>
          <a:lnRef idx="2">
            <a:schemeClr val="accent3">
              <a:shade val="50000"/>
            </a:schemeClr>
          </a:lnRef>
          <a:fillRef idx="1">
            <a:schemeClr val="accent3"/>
          </a:fillRef>
          <a:effectRef idx="0">
            <a:schemeClr val="accent3"/>
          </a:effectRef>
          <a:fontRef idx="minor">
            <a:schemeClr val="lt1"/>
          </a:fontRef>
        </p:style>
        <p:txBody>
          <a:bodyPr wrap="square">
            <a:spAutoFit/>
          </a:bodyPr>
          <a:lstStyle/>
          <a:p>
            <a:pPr marL="571500" indent="-571500">
              <a:buFont typeface="Wingdings" panose="05000000000000000000" pitchFamily="2" charset="2"/>
              <a:buChar char="ü"/>
            </a:pPr>
            <a:r>
              <a:rPr lang="ar-SA" sz="3200" b="1" dirty="0">
                <a:solidFill>
                  <a:schemeClr val="tx1"/>
                </a:solidFill>
                <a:cs typeface="Akhbar MT" pitchFamily="2" charset="-78"/>
              </a:rPr>
              <a:t>البحوث لوصفية </a:t>
            </a:r>
          </a:p>
        </p:txBody>
      </p:sp>
      <p:sp>
        <p:nvSpPr>
          <p:cNvPr id="10" name="Title 4"/>
          <p:cNvSpPr txBox="1">
            <a:spLocks/>
          </p:cNvSpPr>
          <p:nvPr/>
        </p:nvSpPr>
        <p:spPr bwMode="auto">
          <a:xfrm>
            <a:off x="346588" y="1556792"/>
            <a:ext cx="7518060" cy="504056"/>
          </a:xfrm>
          <a:prstGeom prst="rect">
            <a:avLst/>
          </a:prstGeom>
          <a:noFill/>
          <a:ln w="9525">
            <a:solidFill>
              <a:schemeClr val="bg1"/>
            </a:solidFill>
            <a:miter lim="800000"/>
            <a:headEnd/>
            <a:tailEnd/>
          </a:ln>
        </p:spPr>
        <p:txBody>
          <a:bodyPr vert="horz" wrap="square" lIns="91440" tIns="45720" rIns="91440" bIns="45720" numCol="1" anchor="ctr" anchorCtr="0" compatLnSpc="1">
            <a:prstTxWarp prst="textNoShape">
              <a:avLst/>
            </a:prstTxWarp>
          </a:bodyPr>
          <a:lstStyle>
            <a:lvl1pPr algn="r" rtl="1" eaLnBrk="1" fontAlgn="base" hangingPunct="1">
              <a:spcBef>
                <a:spcPct val="0"/>
              </a:spcBef>
              <a:spcAft>
                <a:spcPct val="0"/>
              </a:spcAft>
              <a:defRPr sz="4400" kern="1200" baseline="0">
                <a:solidFill>
                  <a:srgbClr val="AD9968"/>
                </a:solidFill>
                <a:latin typeface="+mj-lt"/>
                <a:ea typeface="+mj-ea"/>
                <a:cs typeface="Arial" charset="0"/>
              </a:defRPr>
            </a:lvl1pPr>
            <a:lvl2pPr algn="r" rtl="1" eaLnBrk="1" fontAlgn="base" hangingPunct="1">
              <a:spcBef>
                <a:spcPct val="0"/>
              </a:spcBef>
              <a:spcAft>
                <a:spcPct val="0"/>
              </a:spcAft>
              <a:defRPr sz="4400">
                <a:solidFill>
                  <a:srgbClr val="376092"/>
                </a:solidFill>
                <a:latin typeface="Calibri" pitchFamily="34" charset="0"/>
                <a:cs typeface="Arial" charset="0"/>
              </a:defRPr>
            </a:lvl2pPr>
            <a:lvl3pPr algn="r" rtl="1" eaLnBrk="1" fontAlgn="base" hangingPunct="1">
              <a:spcBef>
                <a:spcPct val="0"/>
              </a:spcBef>
              <a:spcAft>
                <a:spcPct val="0"/>
              </a:spcAft>
              <a:defRPr sz="4400">
                <a:solidFill>
                  <a:srgbClr val="376092"/>
                </a:solidFill>
                <a:latin typeface="Calibri" pitchFamily="34" charset="0"/>
                <a:cs typeface="Arial" charset="0"/>
              </a:defRPr>
            </a:lvl3pPr>
            <a:lvl4pPr algn="r" rtl="1" eaLnBrk="1" fontAlgn="base" hangingPunct="1">
              <a:spcBef>
                <a:spcPct val="0"/>
              </a:spcBef>
              <a:spcAft>
                <a:spcPct val="0"/>
              </a:spcAft>
              <a:defRPr sz="4400">
                <a:solidFill>
                  <a:srgbClr val="376092"/>
                </a:solidFill>
                <a:latin typeface="Calibri" pitchFamily="34" charset="0"/>
                <a:cs typeface="Arial" charset="0"/>
              </a:defRPr>
            </a:lvl4pPr>
            <a:lvl5pPr algn="r" rtl="1" eaLnBrk="1" fontAlgn="base" hangingPunct="1">
              <a:spcBef>
                <a:spcPct val="0"/>
              </a:spcBef>
              <a:spcAft>
                <a:spcPct val="0"/>
              </a:spcAft>
              <a:defRPr sz="4400">
                <a:solidFill>
                  <a:srgbClr val="376092"/>
                </a:solidFill>
                <a:latin typeface="Calibri" pitchFamily="34" charset="0"/>
                <a:cs typeface="Arial" charset="0"/>
              </a:defRPr>
            </a:lvl5pPr>
            <a:lvl6pPr marL="457200" algn="r" rtl="1" eaLnBrk="1" fontAlgn="base" hangingPunct="1">
              <a:spcBef>
                <a:spcPct val="0"/>
              </a:spcBef>
              <a:spcAft>
                <a:spcPct val="0"/>
              </a:spcAft>
              <a:defRPr sz="4400">
                <a:solidFill>
                  <a:srgbClr val="376092"/>
                </a:solidFill>
                <a:latin typeface="Calibri" pitchFamily="34" charset="0"/>
                <a:cs typeface="Arial" charset="0"/>
              </a:defRPr>
            </a:lvl6pPr>
            <a:lvl7pPr marL="914400" algn="r" rtl="1" eaLnBrk="1" fontAlgn="base" hangingPunct="1">
              <a:spcBef>
                <a:spcPct val="0"/>
              </a:spcBef>
              <a:spcAft>
                <a:spcPct val="0"/>
              </a:spcAft>
              <a:defRPr sz="4400">
                <a:solidFill>
                  <a:srgbClr val="376092"/>
                </a:solidFill>
                <a:latin typeface="Calibri" pitchFamily="34" charset="0"/>
                <a:cs typeface="Arial" charset="0"/>
              </a:defRPr>
            </a:lvl7pPr>
            <a:lvl8pPr marL="1371600" algn="r" rtl="1" eaLnBrk="1" fontAlgn="base" hangingPunct="1">
              <a:spcBef>
                <a:spcPct val="0"/>
              </a:spcBef>
              <a:spcAft>
                <a:spcPct val="0"/>
              </a:spcAft>
              <a:defRPr sz="4400">
                <a:solidFill>
                  <a:srgbClr val="376092"/>
                </a:solidFill>
                <a:latin typeface="Calibri" pitchFamily="34" charset="0"/>
                <a:cs typeface="Arial" charset="0"/>
              </a:defRPr>
            </a:lvl8pPr>
            <a:lvl9pPr marL="1828800" algn="r" rtl="1" eaLnBrk="1" fontAlgn="base" hangingPunct="1">
              <a:spcBef>
                <a:spcPct val="0"/>
              </a:spcBef>
              <a:spcAft>
                <a:spcPct val="0"/>
              </a:spcAft>
              <a:defRPr sz="4400">
                <a:solidFill>
                  <a:srgbClr val="376092"/>
                </a:solidFill>
                <a:latin typeface="Calibri" pitchFamily="34" charset="0"/>
                <a:cs typeface="Arial" charset="0"/>
              </a:defRPr>
            </a:lvl9pPr>
          </a:lstStyle>
          <a:p>
            <a:pPr marL="571500" indent="-571500" algn="just">
              <a:buFont typeface="Courier New" panose="02070309020205020404" pitchFamily="49" charset="0"/>
              <a:buChar char="o"/>
            </a:pPr>
            <a:r>
              <a:rPr lang="ar-SA" sz="2400" b="1" dirty="0">
                <a:solidFill>
                  <a:srgbClr val="013E36"/>
                </a:solidFill>
                <a:cs typeface="Akhbar MT" pitchFamily="2" charset="-78"/>
              </a:rPr>
              <a:t>يتم اجراؤها لوصف خصائص المتغيرات الموجودة في ظروف معينة والتأكد منها.</a:t>
            </a:r>
          </a:p>
        </p:txBody>
      </p:sp>
      <p:sp>
        <p:nvSpPr>
          <p:cNvPr id="11" name="Title 4"/>
          <p:cNvSpPr txBox="1">
            <a:spLocks/>
          </p:cNvSpPr>
          <p:nvPr/>
        </p:nvSpPr>
        <p:spPr bwMode="auto">
          <a:xfrm>
            <a:off x="674728" y="2037850"/>
            <a:ext cx="7171664" cy="504056"/>
          </a:xfrm>
          <a:prstGeom prst="rect">
            <a:avLst/>
          </a:prstGeom>
          <a:noFill/>
          <a:ln w="9525">
            <a:solidFill>
              <a:schemeClr val="bg1"/>
            </a:solidFill>
            <a:miter lim="800000"/>
            <a:headEnd/>
            <a:tailEnd/>
          </a:ln>
        </p:spPr>
        <p:txBody>
          <a:bodyPr vert="horz" wrap="square" lIns="91440" tIns="45720" rIns="91440" bIns="45720" numCol="1" anchor="ctr" anchorCtr="0" compatLnSpc="1">
            <a:prstTxWarp prst="textNoShape">
              <a:avLst/>
            </a:prstTxWarp>
          </a:bodyPr>
          <a:lstStyle>
            <a:lvl1pPr algn="r" rtl="1" eaLnBrk="1" fontAlgn="base" hangingPunct="1">
              <a:spcBef>
                <a:spcPct val="0"/>
              </a:spcBef>
              <a:spcAft>
                <a:spcPct val="0"/>
              </a:spcAft>
              <a:defRPr sz="4400" kern="1200" baseline="0">
                <a:solidFill>
                  <a:srgbClr val="AD9968"/>
                </a:solidFill>
                <a:latin typeface="+mj-lt"/>
                <a:ea typeface="+mj-ea"/>
                <a:cs typeface="Arial" charset="0"/>
              </a:defRPr>
            </a:lvl1pPr>
            <a:lvl2pPr algn="r" rtl="1" eaLnBrk="1" fontAlgn="base" hangingPunct="1">
              <a:spcBef>
                <a:spcPct val="0"/>
              </a:spcBef>
              <a:spcAft>
                <a:spcPct val="0"/>
              </a:spcAft>
              <a:defRPr sz="4400">
                <a:solidFill>
                  <a:srgbClr val="376092"/>
                </a:solidFill>
                <a:latin typeface="Calibri" pitchFamily="34" charset="0"/>
                <a:cs typeface="Arial" charset="0"/>
              </a:defRPr>
            </a:lvl2pPr>
            <a:lvl3pPr algn="r" rtl="1" eaLnBrk="1" fontAlgn="base" hangingPunct="1">
              <a:spcBef>
                <a:spcPct val="0"/>
              </a:spcBef>
              <a:spcAft>
                <a:spcPct val="0"/>
              </a:spcAft>
              <a:defRPr sz="4400">
                <a:solidFill>
                  <a:srgbClr val="376092"/>
                </a:solidFill>
                <a:latin typeface="Calibri" pitchFamily="34" charset="0"/>
                <a:cs typeface="Arial" charset="0"/>
              </a:defRPr>
            </a:lvl3pPr>
            <a:lvl4pPr algn="r" rtl="1" eaLnBrk="1" fontAlgn="base" hangingPunct="1">
              <a:spcBef>
                <a:spcPct val="0"/>
              </a:spcBef>
              <a:spcAft>
                <a:spcPct val="0"/>
              </a:spcAft>
              <a:defRPr sz="4400">
                <a:solidFill>
                  <a:srgbClr val="376092"/>
                </a:solidFill>
                <a:latin typeface="Calibri" pitchFamily="34" charset="0"/>
                <a:cs typeface="Arial" charset="0"/>
              </a:defRPr>
            </a:lvl4pPr>
            <a:lvl5pPr algn="r" rtl="1" eaLnBrk="1" fontAlgn="base" hangingPunct="1">
              <a:spcBef>
                <a:spcPct val="0"/>
              </a:spcBef>
              <a:spcAft>
                <a:spcPct val="0"/>
              </a:spcAft>
              <a:defRPr sz="4400">
                <a:solidFill>
                  <a:srgbClr val="376092"/>
                </a:solidFill>
                <a:latin typeface="Calibri" pitchFamily="34" charset="0"/>
                <a:cs typeface="Arial" charset="0"/>
              </a:defRPr>
            </a:lvl5pPr>
            <a:lvl6pPr marL="457200" algn="r" rtl="1" eaLnBrk="1" fontAlgn="base" hangingPunct="1">
              <a:spcBef>
                <a:spcPct val="0"/>
              </a:spcBef>
              <a:spcAft>
                <a:spcPct val="0"/>
              </a:spcAft>
              <a:defRPr sz="4400">
                <a:solidFill>
                  <a:srgbClr val="376092"/>
                </a:solidFill>
                <a:latin typeface="Calibri" pitchFamily="34" charset="0"/>
                <a:cs typeface="Arial" charset="0"/>
              </a:defRPr>
            </a:lvl6pPr>
            <a:lvl7pPr marL="914400" algn="r" rtl="1" eaLnBrk="1" fontAlgn="base" hangingPunct="1">
              <a:spcBef>
                <a:spcPct val="0"/>
              </a:spcBef>
              <a:spcAft>
                <a:spcPct val="0"/>
              </a:spcAft>
              <a:defRPr sz="4400">
                <a:solidFill>
                  <a:srgbClr val="376092"/>
                </a:solidFill>
                <a:latin typeface="Calibri" pitchFamily="34" charset="0"/>
                <a:cs typeface="Arial" charset="0"/>
              </a:defRPr>
            </a:lvl7pPr>
            <a:lvl8pPr marL="1371600" algn="r" rtl="1" eaLnBrk="1" fontAlgn="base" hangingPunct="1">
              <a:spcBef>
                <a:spcPct val="0"/>
              </a:spcBef>
              <a:spcAft>
                <a:spcPct val="0"/>
              </a:spcAft>
              <a:defRPr sz="4400">
                <a:solidFill>
                  <a:srgbClr val="376092"/>
                </a:solidFill>
                <a:latin typeface="Calibri" pitchFamily="34" charset="0"/>
                <a:cs typeface="Arial" charset="0"/>
              </a:defRPr>
            </a:lvl8pPr>
            <a:lvl9pPr marL="1828800" algn="r" rtl="1" eaLnBrk="1" fontAlgn="base" hangingPunct="1">
              <a:spcBef>
                <a:spcPct val="0"/>
              </a:spcBef>
              <a:spcAft>
                <a:spcPct val="0"/>
              </a:spcAft>
              <a:defRPr sz="4400">
                <a:solidFill>
                  <a:srgbClr val="376092"/>
                </a:solidFill>
                <a:latin typeface="Calibri" pitchFamily="34" charset="0"/>
                <a:cs typeface="Arial" charset="0"/>
              </a:defRPr>
            </a:lvl9pPr>
          </a:lstStyle>
          <a:p>
            <a:pPr marL="571500" indent="-571500" algn="just">
              <a:buFont typeface="Courier New" panose="02070309020205020404" pitchFamily="49" charset="0"/>
              <a:buChar char="o"/>
            </a:pPr>
            <a:r>
              <a:rPr lang="ar-SA" sz="2400" b="1" dirty="0">
                <a:solidFill>
                  <a:srgbClr val="013E36"/>
                </a:solidFill>
                <a:cs typeface="Akhbar MT" pitchFamily="2" charset="-78"/>
              </a:rPr>
              <a:t>تساعد على فهم خصائص جماعة أو منظمة ما في ظروف معينة</a:t>
            </a:r>
          </a:p>
        </p:txBody>
      </p:sp>
      <p:sp>
        <p:nvSpPr>
          <p:cNvPr id="12" name="Title 4"/>
          <p:cNvSpPr txBox="1">
            <a:spLocks/>
          </p:cNvSpPr>
          <p:nvPr/>
        </p:nvSpPr>
        <p:spPr bwMode="auto">
          <a:xfrm>
            <a:off x="674728" y="2518908"/>
            <a:ext cx="7168051" cy="504056"/>
          </a:xfrm>
          <a:prstGeom prst="rect">
            <a:avLst/>
          </a:prstGeom>
          <a:noFill/>
          <a:ln w="9525">
            <a:solidFill>
              <a:schemeClr val="bg1"/>
            </a:solidFill>
            <a:miter lim="800000"/>
            <a:headEnd/>
            <a:tailEnd/>
          </a:ln>
        </p:spPr>
        <p:txBody>
          <a:bodyPr vert="horz" wrap="square" lIns="91440" tIns="45720" rIns="91440" bIns="45720" numCol="1" anchor="ctr" anchorCtr="0" compatLnSpc="1">
            <a:prstTxWarp prst="textNoShape">
              <a:avLst/>
            </a:prstTxWarp>
          </a:bodyPr>
          <a:lstStyle>
            <a:lvl1pPr algn="r" rtl="1" eaLnBrk="1" fontAlgn="base" hangingPunct="1">
              <a:spcBef>
                <a:spcPct val="0"/>
              </a:spcBef>
              <a:spcAft>
                <a:spcPct val="0"/>
              </a:spcAft>
              <a:defRPr sz="4400" kern="1200" baseline="0">
                <a:solidFill>
                  <a:srgbClr val="AD9968"/>
                </a:solidFill>
                <a:latin typeface="+mj-lt"/>
                <a:ea typeface="+mj-ea"/>
                <a:cs typeface="Arial" charset="0"/>
              </a:defRPr>
            </a:lvl1pPr>
            <a:lvl2pPr algn="r" rtl="1" eaLnBrk="1" fontAlgn="base" hangingPunct="1">
              <a:spcBef>
                <a:spcPct val="0"/>
              </a:spcBef>
              <a:spcAft>
                <a:spcPct val="0"/>
              </a:spcAft>
              <a:defRPr sz="4400">
                <a:solidFill>
                  <a:srgbClr val="376092"/>
                </a:solidFill>
                <a:latin typeface="Calibri" pitchFamily="34" charset="0"/>
                <a:cs typeface="Arial" charset="0"/>
              </a:defRPr>
            </a:lvl2pPr>
            <a:lvl3pPr algn="r" rtl="1" eaLnBrk="1" fontAlgn="base" hangingPunct="1">
              <a:spcBef>
                <a:spcPct val="0"/>
              </a:spcBef>
              <a:spcAft>
                <a:spcPct val="0"/>
              </a:spcAft>
              <a:defRPr sz="4400">
                <a:solidFill>
                  <a:srgbClr val="376092"/>
                </a:solidFill>
                <a:latin typeface="Calibri" pitchFamily="34" charset="0"/>
                <a:cs typeface="Arial" charset="0"/>
              </a:defRPr>
            </a:lvl3pPr>
            <a:lvl4pPr algn="r" rtl="1" eaLnBrk="1" fontAlgn="base" hangingPunct="1">
              <a:spcBef>
                <a:spcPct val="0"/>
              </a:spcBef>
              <a:spcAft>
                <a:spcPct val="0"/>
              </a:spcAft>
              <a:defRPr sz="4400">
                <a:solidFill>
                  <a:srgbClr val="376092"/>
                </a:solidFill>
                <a:latin typeface="Calibri" pitchFamily="34" charset="0"/>
                <a:cs typeface="Arial" charset="0"/>
              </a:defRPr>
            </a:lvl4pPr>
            <a:lvl5pPr algn="r" rtl="1" eaLnBrk="1" fontAlgn="base" hangingPunct="1">
              <a:spcBef>
                <a:spcPct val="0"/>
              </a:spcBef>
              <a:spcAft>
                <a:spcPct val="0"/>
              </a:spcAft>
              <a:defRPr sz="4400">
                <a:solidFill>
                  <a:srgbClr val="376092"/>
                </a:solidFill>
                <a:latin typeface="Calibri" pitchFamily="34" charset="0"/>
                <a:cs typeface="Arial" charset="0"/>
              </a:defRPr>
            </a:lvl5pPr>
            <a:lvl6pPr marL="457200" algn="r" rtl="1" eaLnBrk="1" fontAlgn="base" hangingPunct="1">
              <a:spcBef>
                <a:spcPct val="0"/>
              </a:spcBef>
              <a:spcAft>
                <a:spcPct val="0"/>
              </a:spcAft>
              <a:defRPr sz="4400">
                <a:solidFill>
                  <a:srgbClr val="376092"/>
                </a:solidFill>
                <a:latin typeface="Calibri" pitchFamily="34" charset="0"/>
                <a:cs typeface="Arial" charset="0"/>
              </a:defRPr>
            </a:lvl6pPr>
            <a:lvl7pPr marL="914400" algn="r" rtl="1" eaLnBrk="1" fontAlgn="base" hangingPunct="1">
              <a:spcBef>
                <a:spcPct val="0"/>
              </a:spcBef>
              <a:spcAft>
                <a:spcPct val="0"/>
              </a:spcAft>
              <a:defRPr sz="4400">
                <a:solidFill>
                  <a:srgbClr val="376092"/>
                </a:solidFill>
                <a:latin typeface="Calibri" pitchFamily="34" charset="0"/>
                <a:cs typeface="Arial" charset="0"/>
              </a:defRPr>
            </a:lvl7pPr>
            <a:lvl8pPr marL="1371600" algn="r" rtl="1" eaLnBrk="1" fontAlgn="base" hangingPunct="1">
              <a:spcBef>
                <a:spcPct val="0"/>
              </a:spcBef>
              <a:spcAft>
                <a:spcPct val="0"/>
              </a:spcAft>
              <a:defRPr sz="4400">
                <a:solidFill>
                  <a:srgbClr val="376092"/>
                </a:solidFill>
                <a:latin typeface="Calibri" pitchFamily="34" charset="0"/>
                <a:cs typeface="Arial" charset="0"/>
              </a:defRPr>
            </a:lvl8pPr>
            <a:lvl9pPr marL="1828800" algn="r" rtl="1" eaLnBrk="1" fontAlgn="base" hangingPunct="1">
              <a:spcBef>
                <a:spcPct val="0"/>
              </a:spcBef>
              <a:spcAft>
                <a:spcPct val="0"/>
              </a:spcAft>
              <a:defRPr sz="4400">
                <a:solidFill>
                  <a:srgbClr val="376092"/>
                </a:solidFill>
                <a:latin typeface="Calibri" pitchFamily="34" charset="0"/>
                <a:cs typeface="Arial" charset="0"/>
              </a:defRPr>
            </a:lvl9pPr>
          </a:lstStyle>
          <a:p>
            <a:pPr marL="571500" indent="-571500" algn="just">
              <a:buFont typeface="Courier New" panose="02070309020205020404" pitchFamily="49" charset="0"/>
              <a:buChar char="o"/>
            </a:pPr>
            <a:r>
              <a:rPr lang="ar-SA" sz="2400" b="1" dirty="0">
                <a:solidFill>
                  <a:srgbClr val="013E36"/>
                </a:solidFill>
                <a:cs typeface="Akhbar MT" pitchFamily="2" charset="-78"/>
              </a:rPr>
              <a:t>تسمح بالتفكير المنتظم حول ظاهرة معينة</a:t>
            </a:r>
          </a:p>
        </p:txBody>
      </p:sp>
      <p:sp>
        <p:nvSpPr>
          <p:cNvPr id="13" name="Title 4"/>
          <p:cNvSpPr txBox="1">
            <a:spLocks/>
          </p:cNvSpPr>
          <p:nvPr/>
        </p:nvSpPr>
        <p:spPr bwMode="auto">
          <a:xfrm>
            <a:off x="1377124" y="2947943"/>
            <a:ext cx="6434327" cy="504056"/>
          </a:xfrm>
          <a:prstGeom prst="rect">
            <a:avLst/>
          </a:prstGeom>
          <a:noFill/>
          <a:ln w="9525">
            <a:solidFill>
              <a:schemeClr val="bg1"/>
            </a:solidFill>
            <a:miter lim="800000"/>
            <a:headEnd/>
            <a:tailEnd/>
          </a:ln>
        </p:spPr>
        <p:txBody>
          <a:bodyPr vert="horz" wrap="square" lIns="91440" tIns="45720" rIns="91440" bIns="45720" numCol="1" anchor="ctr" anchorCtr="0" compatLnSpc="1">
            <a:prstTxWarp prst="textNoShape">
              <a:avLst/>
            </a:prstTxWarp>
          </a:bodyPr>
          <a:lstStyle>
            <a:lvl1pPr algn="r" rtl="1" eaLnBrk="1" fontAlgn="base" hangingPunct="1">
              <a:spcBef>
                <a:spcPct val="0"/>
              </a:spcBef>
              <a:spcAft>
                <a:spcPct val="0"/>
              </a:spcAft>
              <a:defRPr sz="4400" kern="1200" baseline="0">
                <a:solidFill>
                  <a:srgbClr val="AD9968"/>
                </a:solidFill>
                <a:latin typeface="+mj-lt"/>
                <a:ea typeface="+mj-ea"/>
                <a:cs typeface="Arial" charset="0"/>
              </a:defRPr>
            </a:lvl1pPr>
            <a:lvl2pPr algn="r" rtl="1" eaLnBrk="1" fontAlgn="base" hangingPunct="1">
              <a:spcBef>
                <a:spcPct val="0"/>
              </a:spcBef>
              <a:spcAft>
                <a:spcPct val="0"/>
              </a:spcAft>
              <a:defRPr sz="4400">
                <a:solidFill>
                  <a:srgbClr val="376092"/>
                </a:solidFill>
                <a:latin typeface="Calibri" pitchFamily="34" charset="0"/>
                <a:cs typeface="Arial" charset="0"/>
              </a:defRPr>
            </a:lvl2pPr>
            <a:lvl3pPr algn="r" rtl="1" eaLnBrk="1" fontAlgn="base" hangingPunct="1">
              <a:spcBef>
                <a:spcPct val="0"/>
              </a:spcBef>
              <a:spcAft>
                <a:spcPct val="0"/>
              </a:spcAft>
              <a:defRPr sz="4400">
                <a:solidFill>
                  <a:srgbClr val="376092"/>
                </a:solidFill>
                <a:latin typeface="Calibri" pitchFamily="34" charset="0"/>
                <a:cs typeface="Arial" charset="0"/>
              </a:defRPr>
            </a:lvl3pPr>
            <a:lvl4pPr algn="r" rtl="1" eaLnBrk="1" fontAlgn="base" hangingPunct="1">
              <a:spcBef>
                <a:spcPct val="0"/>
              </a:spcBef>
              <a:spcAft>
                <a:spcPct val="0"/>
              </a:spcAft>
              <a:defRPr sz="4400">
                <a:solidFill>
                  <a:srgbClr val="376092"/>
                </a:solidFill>
                <a:latin typeface="Calibri" pitchFamily="34" charset="0"/>
                <a:cs typeface="Arial" charset="0"/>
              </a:defRPr>
            </a:lvl4pPr>
            <a:lvl5pPr algn="r" rtl="1" eaLnBrk="1" fontAlgn="base" hangingPunct="1">
              <a:spcBef>
                <a:spcPct val="0"/>
              </a:spcBef>
              <a:spcAft>
                <a:spcPct val="0"/>
              </a:spcAft>
              <a:defRPr sz="4400">
                <a:solidFill>
                  <a:srgbClr val="376092"/>
                </a:solidFill>
                <a:latin typeface="Calibri" pitchFamily="34" charset="0"/>
                <a:cs typeface="Arial" charset="0"/>
              </a:defRPr>
            </a:lvl5pPr>
            <a:lvl6pPr marL="457200" algn="r" rtl="1" eaLnBrk="1" fontAlgn="base" hangingPunct="1">
              <a:spcBef>
                <a:spcPct val="0"/>
              </a:spcBef>
              <a:spcAft>
                <a:spcPct val="0"/>
              </a:spcAft>
              <a:defRPr sz="4400">
                <a:solidFill>
                  <a:srgbClr val="376092"/>
                </a:solidFill>
                <a:latin typeface="Calibri" pitchFamily="34" charset="0"/>
                <a:cs typeface="Arial" charset="0"/>
              </a:defRPr>
            </a:lvl6pPr>
            <a:lvl7pPr marL="914400" algn="r" rtl="1" eaLnBrk="1" fontAlgn="base" hangingPunct="1">
              <a:spcBef>
                <a:spcPct val="0"/>
              </a:spcBef>
              <a:spcAft>
                <a:spcPct val="0"/>
              </a:spcAft>
              <a:defRPr sz="4400">
                <a:solidFill>
                  <a:srgbClr val="376092"/>
                </a:solidFill>
                <a:latin typeface="Calibri" pitchFamily="34" charset="0"/>
                <a:cs typeface="Arial" charset="0"/>
              </a:defRPr>
            </a:lvl7pPr>
            <a:lvl8pPr marL="1371600" algn="r" rtl="1" eaLnBrk="1" fontAlgn="base" hangingPunct="1">
              <a:spcBef>
                <a:spcPct val="0"/>
              </a:spcBef>
              <a:spcAft>
                <a:spcPct val="0"/>
              </a:spcAft>
              <a:defRPr sz="4400">
                <a:solidFill>
                  <a:srgbClr val="376092"/>
                </a:solidFill>
                <a:latin typeface="Calibri" pitchFamily="34" charset="0"/>
                <a:cs typeface="Arial" charset="0"/>
              </a:defRPr>
            </a:lvl8pPr>
            <a:lvl9pPr marL="1828800" algn="r" rtl="1" eaLnBrk="1" fontAlgn="base" hangingPunct="1">
              <a:spcBef>
                <a:spcPct val="0"/>
              </a:spcBef>
              <a:spcAft>
                <a:spcPct val="0"/>
              </a:spcAft>
              <a:defRPr sz="4400">
                <a:solidFill>
                  <a:srgbClr val="376092"/>
                </a:solidFill>
                <a:latin typeface="Calibri" pitchFamily="34" charset="0"/>
                <a:cs typeface="Arial" charset="0"/>
              </a:defRPr>
            </a:lvl9pPr>
          </a:lstStyle>
          <a:p>
            <a:pPr marL="571500" indent="-571500" algn="just">
              <a:buFont typeface="Courier New" panose="02070309020205020404" pitchFamily="49" charset="0"/>
              <a:buChar char="o"/>
            </a:pPr>
            <a:r>
              <a:rPr lang="ar-SA" sz="2400" b="1" dirty="0">
                <a:solidFill>
                  <a:srgbClr val="013E36"/>
                </a:solidFill>
                <a:cs typeface="Akhbar MT" pitchFamily="2" charset="-78"/>
              </a:rPr>
              <a:t>تقديم أفكار و تصورات لمزيد من الفحص والبحث</a:t>
            </a:r>
          </a:p>
        </p:txBody>
      </p:sp>
      <p:sp>
        <p:nvSpPr>
          <p:cNvPr id="14" name="Title 4"/>
          <p:cNvSpPr txBox="1">
            <a:spLocks/>
          </p:cNvSpPr>
          <p:nvPr/>
        </p:nvSpPr>
        <p:spPr bwMode="auto">
          <a:xfrm>
            <a:off x="315260" y="4135605"/>
            <a:ext cx="7208159" cy="935086"/>
          </a:xfrm>
          <a:prstGeom prst="rect">
            <a:avLst/>
          </a:prstGeom>
          <a:solidFill>
            <a:schemeClr val="bg1"/>
          </a:solidFill>
          <a:ln w="9525">
            <a:solidFill>
              <a:schemeClr val="bg1"/>
            </a:solidFill>
            <a:miter lim="800000"/>
            <a:headEnd/>
            <a:tailEnd/>
          </a:ln>
        </p:spPr>
        <p:txBody>
          <a:bodyPr vert="horz" wrap="square" lIns="91440" tIns="45720" rIns="91440" bIns="45720" numCol="1" anchor="ctr" anchorCtr="0" compatLnSpc="1">
            <a:prstTxWarp prst="textNoShape">
              <a:avLst/>
            </a:prstTxWarp>
          </a:bodyPr>
          <a:lstStyle>
            <a:lvl1pPr algn="r" rtl="1" eaLnBrk="1" fontAlgn="base" hangingPunct="1">
              <a:spcBef>
                <a:spcPct val="0"/>
              </a:spcBef>
              <a:spcAft>
                <a:spcPct val="0"/>
              </a:spcAft>
              <a:defRPr sz="4400" kern="1200" baseline="0">
                <a:solidFill>
                  <a:srgbClr val="AD9968"/>
                </a:solidFill>
                <a:latin typeface="+mj-lt"/>
                <a:ea typeface="+mj-ea"/>
                <a:cs typeface="Arial" charset="0"/>
              </a:defRPr>
            </a:lvl1pPr>
            <a:lvl2pPr algn="r" rtl="1" eaLnBrk="1" fontAlgn="base" hangingPunct="1">
              <a:spcBef>
                <a:spcPct val="0"/>
              </a:spcBef>
              <a:spcAft>
                <a:spcPct val="0"/>
              </a:spcAft>
              <a:defRPr sz="4400">
                <a:solidFill>
                  <a:srgbClr val="376092"/>
                </a:solidFill>
                <a:latin typeface="Calibri" pitchFamily="34" charset="0"/>
                <a:cs typeface="Arial" charset="0"/>
              </a:defRPr>
            </a:lvl2pPr>
            <a:lvl3pPr algn="r" rtl="1" eaLnBrk="1" fontAlgn="base" hangingPunct="1">
              <a:spcBef>
                <a:spcPct val="0"/>
              </a:spcBef>
              <a:spcAft>
                <a:spcPct val="0"/>
              </a:spcAft>
              <a:defRPr sz="4400">
                <a:solidFill>
                  <a:srgbClr val="376092"/>
                </a:solidFill>
                <a:latin typeface="Calibri" pitchFamily="34" charset="0"/>
                <a:cs typeface="Arial" charset="0"/>
              </a:defRPr>
            </a:lvl3pPr>
            <a:lvl4pPr algn="r" rtl="1" eaLnBrk="1" fontAlgn="base" hangingPunct="1">
              <a:spcBef>
                <a:spcPct val="0"/>
              </a:spcBef>
              <a:spcAft>
                <a:spcPct val="0"/>
              </a:spcAft>
              <a:defRPr sz="4400">
                <a:solidFill>
                  <a:srgbClr val="376092"/>
                </a:solidFill>
                <a:latin typeface="Calibri" pitchFamily="34" charset="0"/>
                <a:cs typeface="Arial" charset="0"/>
              </a:defRPr>
            </a:lvl4pPr>
            <a:lvl5pPr algn="r" rtl="1" eaLnBrk="1" fontAlgn="base" hangingPunct="1">
              <a:spcBef>
                <a:spcPct val="0"/>
              </a:spcBef>
              <a:spcAft>
                <a:spcPct val="0"/>
              </a:spcAft>
              <a:defRPr sz="4400">
                <a:solidFill>
                  <a:srgbClr val="376092"/>
                </a:solidFill>
                <a:latin typeface="Calibri" pitchFamily="34" charset="0"/>
                <a:cs typeface="Arial" charset="0"/>
              </a:defRPr>
            </a:lvl5pPr>
            <a:lvl6pPr marL="457200" algn="r" rtl="1" eaLnBrk="1" fontAlgn="base" hangingPunct="1">
              <a:spcBef>
                <a:spcPct val="0"/>
              </a:spcBef>
              <a:spcAft>
                <a:spcPct val="0"/>
              </a:spcAft>
              <a:defRPr sz="4400">
                <a:solidFill>
                  <a:srgbClr val="376092"/>
                </a:solidFill>
                <a:latin typeface="Calibri" pitchFamily="34" charset="0"/>
                <a:cs typeface="Arial" charset="0"/>
              </a:defRPr>
            </a:lvl6pPr>
            <a:lvl7pPr marL="914400" algn="r" rtl="1" eaLnBrk="1" fontAlgn="base" hangingPunct="1">
              <a:spcBef>
                <a:spcPct val="0"/>
              </a:spcBef>
              <a:spcAft>
                <a:spcPct val="0"/>
              </a:spcAft>
              <a:defRPr sz="4400">
                <a:solidFill>
                  <a:srgbClr val="376092"/>
                </a:solidFill>
                <a:latin typeface="Calibri" pitchFamily="34" charset="0"/>
                <a:cs typeface="Arial" charset="0"/>
              </a:defRPr>
            </a:lvl7pPr>
            <a:lvl8pPr marL="1371600" algn="r" rtl="1" eaLnBrk="1" fontAlgn="base" hangingPunct="1">
              <a:spcBef>
                <a:spcPct val="0"/>
              </a:spcBef>
              <a:spcAft>
                <a:spcPct val="0"/>
              </a:spcAft>
              <a:defRPr sz="4400">
                <a:solidFill>
                  <a:srgbClr val="376092"/>
                </a:solidFill>
                <a:latin typeface="Calibri" pitchFamily="34" charset="0"/>
                <a:cs typeface="Arial" charset="0"/>
              </a:defRPr>
            </a:lvl8pPr>
            <a:lvl9pPr marL="1828800" algn="r" rtl="1" eaLnBrk="1" fontAlgn="base" hangingPunct="1">
              <a:spcBef>
                <a:spcPct val="0"/>
              </a:spcBef>
              <a:spcAft>
                <a:spcPct val="0"/>
              </a:spcAft>
              <a:defRPr sz="4400">
                <a:solidFill>
                  <a:srgbClr val="376092"/>
                </a:solidFill>
                <a:latin typeface="Calibri" pitchFamily="34" charset="0"/>
                <a:cs typeface="Arial" charset="0"/>
              </a:defRPr>
            </a:lvl9pPr>
          </a:lstStyle>
          <a:p>
            <a:pPr marL="342900" indent="-342900" algn="just">
              <a:buFont typeface="Wingdings" panose="05000000000000000000" pitchFamily="2" charset="2"/>
              <a:buChar char="ü"/>
            </a:pPr>
            <a:r>
              <a:rPr lang="ar-SA" sz="2400" dirty="0">
                <a:solidFill>
                  <a:srgbClr val="013E36"/>
                </a:solidFill>
                <a:cs typeface="Akhbar MT" pitchFamily="2" charset="-78"/>
              </a:rPr>
              <a:t>عملية وصف أحد الفصول الدراسية عن طريق بيان عدد الطلاب في السنوات الأولى و الثالثة بالكلية وبيان نوعهم (طلاب و طالبات) وفئات العمر وعدد الفصول و التخصصات ......</a:t>
            </a:r>
          </a:p>
        </p:txBody>
      </p:sp>
      <p:sp>
        <p:nvSpPr>
          <p:cNvPr id="3" name="5-Point Star 2"/>
          <p:cNvSpPr/>
          <p:nvPr/>
        </p:nvSpPr>
        <p:spPr>
          <a:xfrm>
            <a:off x="7809507" y="1598295"/>
            <a:ext cx="330905" cy="288032"/>
          </a:xfrm>
          <a:prstGeom prst="star5">
            <a:avLst/>
          </a:prstGeom>
        </p:spPr>
        <p:style>
          <a:lnRef idx="2">
            <a:schemeClr val="accent3">
              <a:shade val="50000"/>
            </a:schemeClr>
          </a:lnRef>
          <a:fillRef idx="1">
            <a:schemeClr val="accent3"/>
          </a:fillRef>
          <a:effectRef idx="0">
            <a:schemeClr val="accent3"/>
          </a:effectRef>
          <a:fontRef idx="minor">
            <a:schemeClr val="lt1"/>
          </a:fontRef>
        </p:style>
        <p:txBody>
          <a:bodyPr rtlCol="1" anchor="ctr"/>
          <a:lstStyle/>
          <a:p>
            <a:pPr algn="ctr"/>
            <a:endParaRPr lang="ar-SA"/>
          </a:p>
        </p:txBody>
      </p:sp>
      <p:sp>
        <p:nvSpPr>
          <p:cNvPr id="15" name="5-Point Star 14"/>
          <p:cNvSpPr/>
          <p:nvPr/>
        </p:nvSpPr>
        <p:spPr>
          <a:xfrm>
            <a:off x="7809506" y="2089873"/>
            <a:ext cx="330905" cy="288032"/>
          </a:xfrm>
          <a:prstGeom prst="star5">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7" name="5-Point Star 16"/>
          <p:cNvSpPr/>
          <p:nvPr/>
        </p:nvSpPr>
        <p:spPr>
          <a:xfrm>
            <a:off x="7809505" y="2549413"/>
            <a:ext cx="330905" cy="288032"/>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8" name="5-Point Star 17"/>
          <p:cNvSpPr/>
          <p:nvPr/>
        </p:nvSpPr>
        <p:spPr>
          <a:xfrm>
            <a:off x="7797315" y="2971708"/>
            <a:ext cx="330905" cy="288032"/>
          </a:xfrm>
          <a:prstGeom prst="star5">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7" name="Rectangle 6"/>
          <p:cNvSpPr/>
          <p:nvPr/>
        </p:nvSpPr>
        <p:spPr>
          <a:xfrm>
            <a:off x="7617296" y="3720940"/>
            <a:ext cx="2131333" cy="461665"/>
          </a:xfrm>
          <a:prstGeom prst="rect">
            <a:avLst/>
          </a:prstGeom>
          <a:solidFill>
            <a:schemeClr val="accent3">
              <a:lumMod val="60000"/>
              <a:lumOff val="40000"/>
            </a:schemeClr>
          </a:solidFill>
        </p:spPr>
        <p:txBody>
          <a:bodyPr wrap="square">
            <a:spAutoFit/>
          </a:bodyPr>
          <a:lstStyle/>
          <a:p>
            <a:r>
              <a:rPr lang="ar-SA" sz="2400" b="1" dirty="0">
                <a:solidFill>
                  <a:srgbClr val="013E36"/>
                </a:solidFill>
                <a:cs typeface="Akhbar MT" pitchFamily="2" charset="-78"/>
              </a:rPr>
              <a:t>يعتبر بحثا وصفيا :</a:t>
            </a:r>
            <a:endParaRPr lang="ar-SA" sz="2400" b="1" dirty="0"/>
          </a:p>
        </p:txBody>
      </p:sp>
      <p:sp>
        <p:nvSpPr>
          <p:cNvPr id="19" name="Title 4"/>
          <p:cNvSpPr txBox="1">
            <a:spLocks/>
          </p:cNvSpPr>
          <p:nvPr/>
        </p:nvSpPr>
        <p:spPr bwMode="auto">
          <a:xfrm>
            <a:off x="328332" y="5229827"/>
            <a:ext cx="7208159" cy="593858"/>
          </a:xfrm>
          <a:prstGeom prst="rect">
            <a:avLst/>
          </a:prstGeom>
          <a:solidFill>
            <a:schemeClr val="bg1"/>
          </a:solidFill>
          <a:ln w="9525">
            <a:solidFill>
              <a:schemeClr val="bg1"/>
            </a:solidFill>
            <a:miter lim="800000"/>
            <a:headEnd/>
            <a:tailEnd/>
          </a:ln>
        </p:spPr>
        <p:txBody>
          <a:bodyPr vert="horz" wrap="square" lIns="91440" tIns="45720" rIns="91440" bIns="45720" numCol="1" anchor="ctr" anchorCtr="0" compatLnSpc="1">
            <a:prstTxWarp prst="textNoShape">
              <a:avLst/>
            </a:prstTxWarp>
          </a:bodyPr>
          <a:lstStyle>
            <a:lvl1pPr algn="r" rtl="1" eaLnBrk="1" fontAlgn="base" hangingPunct="1">
              <a:spcBef>
                <a:spcPct val="0"/>
              </a:spcBef>
              <a:spcAft>
                <a:spcPct val="0"/>
              </a:spcAft>
              <a:defRPr sz="4400" kern="1200" baseline="0">
                <a:solidFill>
                  <a:srgbClr val="AD9968"/>
                </a:solidFill>
                <a:latin typeface="+mj-lt"/>
                <a:ea typeface="+mj-ea"/>
                <a:cs typeface="Arial" charset="0"/>
              </a:defRPr>
            </a:lvl1pPr>
            <a:lvl2pPr algn="r" rtl="1" eaLnBrk="1" fontAlgn="base" hangingPunct="1">
              <a:spcBef>
                <a:spcPct val="0"/>
              </a:spcBef>
              <a:spcAft>
                <a:spcPct val="0"/>
              </a:spcAft>
              <a:defRPr sz="4400">
                <a:solidFill>
                  <a:srgbClr val="376092"/>
                </a:solidFill>
                <a:latin typeface="Calibri" pitchFamily="34" charset="0"/>
                <a:cs typeface="Arial" charset="0"/>
              </a:defRPr>
            </a:lvl2pPr>
            <a:lvl3pPr algn="r" rtl="1" eaLnBrk="1" fontAlgn="base" hangingPunct="1">
              <a:spcBef>
                <a:spcPct val="0"/>
              </a:spcBef>
              <a:spcAft>
                <a:spcPct val="0"/>
              </a:spcAft>
              <a:defRPr sz="4400">
                <a:solidFill>
                  <a:srgbClr val="376092"/>
                </a:solidFill>
                <a:latin typeface="Calibri" pitchFamily="34" charset="0"/>
                <a:cs typeface="Arial" charset="0"/>
              </a:defRPr>
            </a:lvl3pPr>
            <a:lvl4pPr algn="r" rtl="1" eaLnBrk="1" fontAlgn="base" hangingPunct="1">
              <a:spcBef>
                <a:spcPct val="0"/>
              </a:spcBef>
              <a:spcAft>
                <a:spcPct val="0"/>
              </a:spcAft>
              <a:defRPr sz="4400">
                <a:solidFill>
                  <a:srgbClr val="376092"/>
                </a:solidFill>
                <a:latin typeface="Calibri" pitchFamily="34" charset="0"/>
                <a:cs typeface="Arial" charset="0"/>
              </a:defRPr>
            </a:lvl4pPr>
            <a:lvl5pPr algn="r" rtl="1" eaLnBrk="1" fontAlgn="base" hangingPunct="1">
              <a:spcBef>
                <a:spcPct val="0"/>
              </a:spcBef>
              <a:spcAft>
                <a:spcPct val="0"/>
              </a:spcAft>
              <a:defRPr sz="4400">
                <a:solidFill>
                  <a:srgbClr val="376092"/>
                </a:solidFill>
                <a:latin typeface="Calibri" pitchFamily="34" charset="0"/>
                <a:cs typeface="Arial" charset="0"/>
              </a:defRPr>
            </a:lvl5pPr>
            <a:lvl6pPr marL="457200" algn="r" rtl="1" eaLnBrk="1" fontAlgn="base" hangingPunct="1">
              <a:spcBef>
                <a:spcPct val="0"/>
              </a:spcBef>
              <a:spcAft>
                <a:spcPct val="0"/>
              </a:spcAft>
              <a:defRPr sz="4400">
                <a:solidFill>
                  <a:srgbClr val="376092"/>
                </a:solidFill>
                <a:latin typeface="Calibri" pitchFamily="34" charset="0"/>
                <a:cs typeface="Arial" charset="0"/>
              </a:defRPr>
            </a:lvl6pPr>
            <a:lvl7pPr marL="914400" algn="r" rtl="1" eaLnBrk="1" fontAlgn="base" hangingPunct="1">
              <a:spcBef>
                <a:spcPct val="0"/>
              </a:spcBef>
              <a:spcAft>
                <a:spcPct val="0"/>
              </a:spcAft>
              <a:defRPr sz="4400">
                <a:solidFill>
                  <a:srgbClr val="376092"/>
                </a:solidFill>
                <a:latin typeface="Calibri" pitchFamily="34" charset="0"/>
                <a:cs typeface="Arial" charset="0"/>
              </a:defRPr>
            </a:lvl7pPr>
            <a:lvl8pPr marL="1371600" algn="r" rtl="1" eaLnBrk="1" fontAlgn="base" hangingPunct="1">
              <a:spcBef>
                <a:spcPct val="0"/>
              </a:spcBef>
              <a:spcAft>
                <a:spcPct val="0"/>
              </a:spcAft>
              <a:defRPr sz="4400">
                <a:solidFill>
                  <a:srgbClr val="376092"/>
                </a:solidFill>
                <a:latin typeface="Calibri" pitchFamily="34" charset="0"/>
                <a:cs typeface="Arial" charset="0"/>
              </a:defRPr>
            </a:lvl8pPr>
            <a:lvl9pPr marL="1828800" algn="r" rtl="1" eaLnBrk="1" fontAlgn="base" hangingPunct="1">
              <a:spcBef>
                <a:spcPct val="0"/>
              </a:spcBef>
              <a:spcAft>
                <a:spcPct val="0"/>
              </a:spcAft>
              <a:defRPr sz="4400">
                <a:solidFill>
                  <a:srgbClr val="376092"/>
                </a:solidFill>
                <a:latin typeface="Calibri" pitchFamily="34" charset="0"/>
                <a:cs typeface="Arial" charset="0"/>
              </a:defRPr>
            </a:lvl9pPr>
          </a:lstStyle>
          <a:p>
            <a:pPr marL="342900" indent="-342900" algn="just">
              <a:buFont typeface="Wingdings" panose="05000000000000000000" pitchFamily="2" charset="2"/>
              <a:buChar char="ü"/>
            </a:pPr>
            <a:r>
              <a:rPr lang="ar-SA" sz="2400" dirty="0">
                <a:solidFill>
                  <a:srgbClr val="013E36"/>
                </a:solidFill>
                <a:cs typeface="Akhbar MT" pitchFamily="2" charset="-78"/>
              </a:rPr>
              <a:t>دراسة خصائص المنظمات التي تستخدم نظم الانتاج المرن </a:t>
            </a:r>
          </a:p>
        </p:txBody>
      </p:sp>
    </p:spTree>
    <p:extLst>
      <p:ext uri="{BB962C8B-B14F-4D97-AF65-F5344CB8AC3E}">
        <p14:creationId xmlns:p14="http://schemas.microsoft.com/office/powerpoint/2010/main" val="3528509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anim calcmode="lin" valueType="num">
                                      <p:cBhvr>
                                        <p:cTn id="8" dur="2000" fill="hold"/>
                                        <p:tgtEl>
                                          <p:spTgt spid="6"/>
                                        </p:tgtEl>
                                        <p:attrNameLst>
                                          <p:attrName>ppt_w</p:attrName>
                                        </p:attrNameLst>
                                      </p:cBhvr>
                                      <p:tavLst>
                                        <p:tav tm="0" fmla="#ppt_w*sin(2.5*pi*$)">
                                          <p:val>
                                            <p:fltVal val="0"/>
                                          </p:val>
                                        </p:tav>
                                        <p:tav tm="100000">
                                          <p:val>
                                            <p:fltVal val="1"/>
                                          </p:val>
                                        </p:tav>
                                      </p:tavLst>
                                    </p:anim>
                                    <p:anim calcmode="lin" valueType="num">
                                      <p:cBhvr>
                                        <p:cTn id="9" dur="2000" fill="hold"/>
                                        <p:tgtEl>
                                          <p:spTgt spid="6"/>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1000"/>
                                        <p:tgtEl>
                                          <p:spTgt spid="10"/>
                                        </p:tgtEl>
                                      </p:cBhvr>
                                    </p:animEffect>
                                    <p:anim calcmode="lin" valueType="num">
                                      <p:cBhvr>
                                        <p:cTn id="15" dur="1000" fill="hold"/>
                                        <p:tgtEl>
                                          <p:spTgt spid="10"/>
                                        </p:tgtEl>
                                        <p:attrNameLst>
                                          <p:attrName>ppt_x</p:attrName>
                                        </p:attrNameLst>
                                      </p:cBhvr>
                                      <p:tavLst>
                                        <p:tav tm="0">
                                          <p:val>
                                            <p:strVal val="#ppt_x"/>
                                          </p:val>
                                        </p:tav>
                                        <p:tav tm="100000">
                                          <p:val>
                                            <p:strVal val="#ppt_x"/>
                                          </p:val>
                                        </p:tav>
                                      </p:tavLst>
                                    </p:anim>
                                    <p:anim calcmode="lin" valueType="num">
                                      <p:cBhvr>
                                        <p:cTn id="16" dur="1000" fill="hold"/>
                                        <p:tgtEl>
                                          <p:spTgt spid="10"/>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fade">
                                      <p:cBhvr>
                                        <p:cTn id="19" dur="1000"/>
                                        <p:tgtEl>
                                          <p:spTgt spid="3"/>
                                        </p:tgtEl>
                                      </p:cBhvr>
                                    </p:animEffect>
                                    <p:anim calcmode="lin" valueType="num">
                                      <p:cBhvr>
                                        <p:cTn id="20" dur="1000" fill="hold"/>
                                        <p:tgtEl>
                                          <p:spTgt spid="3"/>
                                        </p:tgtEl>
                                        <p:attrNameLst>
                                          <p:attrName>ppt_x</p:attrName>
                                        </p:attrNameLst>
                                      </p:cBhvr>
                                      <p:tavLst>
                                        <p:tav tm="0">
                                          <p:val>
                                            <p:strVal val="#ppt_x"/>
                                          </p:val>
                                        </p:tav>
                                        <p:tav tm="100000">
                                          <p:val>
                                            <p:strVal val="#ppt_x"/>
                                          </p:val>
                                        </p:tav>
                                      </p:tavLst>
                                    </p:anim>
                                    <p:anim calcmode="lin" valueType="num">
                                      <p:cBhvr>
                                        <p:cTn id="21" dur="1000" fill="hold"/>
                                        <p:tgtEl>
                                          <p:spTgt spid="3"/>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fade">
                                      <p:cBhvr>
                                        <p:cTn id="24" dur="1000"/>
                                        <p:tgtEl>
                                          <p:spTgt spid="11"/>
                                        </p:tgtEl>
                                      </p:cBhvr>
                                    </p:animEffect>
                                    <p:anim calcmode="lin" valueType="num">
                                      <p:cBhvr>
                                        <p:cTn id="25" dur="1000" fill="hold"/>
                                        <p:tgtEl>
                                          <p:spTgt spid="11"/>
                                        </p:tgtEl>
                                        <p:attrNameLst>
                                          <p:attrName>ppt_x</p:attrName>
                                        </p:attrNameLst>
                                      </p:cBhvr>
                                      <p:tavLst>
                                        <p:tav tm="0">
                                          <p:val>
                                            <p:strVal val="#ppt_x"/>
                                          </p:val>
                                        </p:tav>
                                        <p:tav tm="100000">
                                          <p:val>
                                            <p:strVal val="#ppt_x"/>
                                          </p:val>
                                        </p:tav>
                                      </p:tavLst>
                                    </p:anim>
                                    <p:anim calcmode="lin" valueType="num">
                                      <p:cBhvr>
                                        <p:cTn id="26" dur="1000" fill="hold"/>
                                        <p:tgtEl>
                                          <p:spTgt spid="11"/>
                                        </p:tgtEl>
                                        <p:attrNameLst>
                                          <p:attrName>ppt_y</p:attrName>
                                        </p:attrNameLst>
                                      </p:cBhvr>
                                      <p:tavLst>
                                        <p:tav tm="0">
                                          <p:val>
                                            <p:strVal val="#ppt_y+.1"/>
                                          </p:val>
                                        </p:tav>
                                        <p:tav tm="100000">
                                          <p:val>
                                            <p:strVal val="#ppt_y"/>
                                          </p:val>
                                        </p:tav>
                                      </p:tavLst>
                                    </p:anim>
                                  </p:childTnLst>
                                </p:cTn>
                              </p:par>
                              <p:par>
                                <p:cTn id="27" presetID="42" presetClass="entr" presetSubtype="0" fill="hold" grpId="0" nodeType="withEffect">
                                  <p:stCondLst>
                                    <p:cond delay="0"/>
                                  </p:stCondLst>
                                  <p:childTnLst>
                                    <p:set>
                                      <p:cBhvr>
                                        <p:cTn id="28" dur="1" fill="hold">
                                          <p:stCondLst>
                                            <p:cond delay="0"/>
                                          </p:stCondLst>
                                        </p:cTn>
                                        <p:tgtEl>
                                          <p:spTgt spid="15"/>
                                        </p:tgtEl>
                                        <p:attrNameLst>
                                          <p:attrName>style.visibility</p:attrName>
                                        </p:attrNameLst>
                                      </p:cBhvr>
                                      <p:to>
                                        <p:strVal val="visible"/>
                                      </p:to>
                                    </p:set>
                                    <p:animEffect transition="in" filter="fade">
                                      <p:cBhvr>
                                        <p:cTn id="29" dur="1000"/>
                                        <p:tgtEl>
                                          <p:spTgt spid="15"/>
                                        </p:tgtEl>
                                      </p:cBhvr>
                                    </p:animEffect>
                                    <p:anim calcmode="lin" valueType="num">
                                      <p:cBhvr>
                                        <p:cTn id="30" dur="1000" fill="hold"/>
                                        <p:tgtEl>
                                          <p:spTgt spid="15"/>
                                        </p:tgtEl>
                                        <p:attrNameLst>
                                          <p:attrName>ppt_x</p:attrName>
                                        </p:attrNameLst>
                                      </p:cBhvr>
                                      <p:tavLst>
                                        <p:tav tm="0">
                                          <p:val>
                                            <p:strVal val="#ppt_x"/>
                                          </p:val>
                                        </p:tav>
                                        <p:tav tm="100000">
                                          <p:val>
                                            <p:strVal val="#ppt_x"/>
                                          </p:val>
                                        </p:tav>
                                      </p:tavLst>
                                    </p:anim>
                                    <p:anim calcmode="lin" valueType="num">
                                      <p:cBhvr>
                                        <p:cTn id="31" dur="1000" fill="hold"/>
                                        <p:tgtEl>
                                          <p:spTgt spid="15"/>
                                        </p:tgtEl>
                                        <p:attrNameLst>
                                          <p:attrName>ppt_y</p:attrName>
                                        </p:attrNameLst>
                                      </p:cBhvr>
                                      <p:tavLst>
                                        <p:tav tm="0">
                                          <p:val>
                                            <p:strVal val="#ppt_y+.1"/>
                                          </p:val>
                                        </p:tav>
                                        <p:tav tm="100000">
                                          <p:val>
                                            <p:strVal val="#ppt_y"/>
                                          </p:val>
                                        </p:tav>
                                      </p:tavLst>
                                    </p:anim>
                                  </p:childTnLst>
                                </p:cTn>
                              </p:par>
                              <p:par>
                                <p:cTn id="32" presetID="42" presetClass="entr" presetSubtype="0" fill="hold" grpId="0" nodeType="withEffect">
                                  <p:stCondLst>
                                    <p:cond delay="0"/>
                                  </p:stCondLst>
                                  <p:childTnLst>
                                    <p:set>
                                      <p:cBhvr>
                                        <p:cTn id="33" dur="1" fill="hold">
                                          <p:stCondLst>
                                            <p:cond delay="0"/>
                                          </p:stCondLst>
                                        </p:cTn>
                                        <p:tgtEl>
                                          <p:spTgt spid="12"/>
                                        </p:tgtEl>
                                        <p:attrNameLst>
                                          <p:attrName>style.visibility</p:attrName>
                                        </p:attrNameLst>
                                      </p:cBhvr>
                                      <p:to>
                                        <p:strVal val="visible"/>
                                      </p:to>
                                    </p:set>
                                    <p:animEffect transition="in" filter="fade">
                                      <p:cBhvr>
                                        <p:cTn id="34" dur="1000"/>
                                        <p:tgtEl>
                                          <p:spTgt spid="12"/>
                                        </p:tgtEl>
                                      </p:cBhvr>
                                    </p:animEffect>
                                    <p:anim calcmode="lin" valueType="num">
                                      <p:cBhvr>
                                        <p:cTn id="35" dur="1000" fill="hold"/>
                                        <p:tgtEl>
                                          <p:spTgt spid="12"/>
                                        </p:tgtEl>
                                        <p:attrNameLst>
                                          <p:attrName>ppt_x</p:attrName>
                                        </p:attrNameLst>
                                      </p:cBhvr>
                                      <p:tavLst>
                                        <p:tav tm="0">
                                          <p:val>
                                            <p:strVal val="#ppt_x"/>
                                          </p:val>
                                        </p:tav>
                                        <p:tav tm="100000">
                                          <p:val>
                                            <p:strVal val="#ppt_x"/>
                                          </p:val>
                                        </p:tav>
                                      </p:tavLst>
                                    </p:anim>
                                    <p:anim calcmode="lin" valueType="num">
                                      <p:cBhvr>
                                        <p:cTn id="36" dur="1000" fill="hold"/>
                                        <p:tgtEl>
                                          <p:spTgt spid="12"/>
                                        </p:tgtEl>
                                        <p:attrNameLst>
                                          <p:attrName>ppt_y</p:attrName>
                                        </p:attrNameLst>
                                      </p:cBhvr>
                                      <p:tavLst>
                                        <p:tav tm="0">
                                          <p:val>
                                            <p:strVal val="#ppt_y+.1"/>
                                          </p:val>
                                        </p:tav>
                                        <p:tav tm="100000">
                                          <p:val>
                                            <p:strVal val="#ppt_y"/>
                                          </p:val>
                                        </p:tav>
                                      </p:tavLst>
                                    </p:anim>
                                  </p:childTnLst>
                                </p:cTn>
                              </p:par>
                              <p:par>
                                <p:cTn id="37" presetID="42" presetClass="entr" presetSubtype="0" fill="hold" grpId="0" nodeType="withEffect">
                                  <p:stCondLst>
                                    <p:cond delay="0"/>
                                  </p:stCondLst>
                                  <p:childTnLst>
                                    <p:set>
                                      <p:cBhvr>
                                        <p:cTn id="38" dur="1" fill="hold">
                                          <p:stCondLst>
                                            <p:cond delay="0"/>
                                          </p:stCondLst>
                                        </p:cTn>
                                        <p:tgtEl>
                                          <p:spTgt spid="17"/>
                                        </p:tgtEl>
                                        <p:attrNameLst>
                                          <p:attrName>style.visibility</p:attrName>
                                        </p:attrNameLst>
                                      </p:cBhvr>
                                      <p:to>
                                        <p:strVal val="visible"/>
                                      </p:to>
                                    </p:set>
                                    <p:animEffect transition="in" filter="fade">
                                      <p:cBhvr>
                                        <p:cTn id="39" dur="1000"/>
                                        <p:tgtEl>
                                          <p:spTgt spid="17"/>
                                        </p:tgtEl>
                                      </p:cBhvr>
                                    </p:animEffect>
                                    <p:anim calcmode="lin" valueType="num">
                                      <p:cBhvr>
                                        <p:cTn id="40" dur="1000" fill="hold"/>
                                        <p:tgtEl>
                                          <p:spTgt spid="17"/>
                                        </p:tgtEl>
                                        <p:attrNameLst>
                                          <p:attrName>ppt_x</p:attrName>
                                        </p:attrNameLst>
                                      </p:cBhvr>
                                      <p:tavLst>
                                        <p:tav tm="0">
                                          <p:val>
                                            <p:strVal val="#ppt_x"/>
                                          </p:val>
                                        </p:tav>
                                        <p:tav tm="100000">
                                          <p:val>
                                            <p:strVal val="#ppt_x"/>
                                          </p:val>
                                        </p:tav>
                                      </p:tavLst>
                                    </p:anim>
                                    <p:anim calcmode="lin" valueType="num">
                                      <p:cBhvr>
                                        <p:cTn id="41" dur="1000" fill="hold"/>
                                        <p:tgtEl>
                                          <p:spTgt spid="17"/>
                                        </p:tgtEl>
                                        <p:attrNameLst>
                                          <p:attrName>ppt_y</p:attrName>
                                        </p:attrNameLst>
                                      </p:cBhvr>
                                      <p:tavLst>
                                        <p:tav tm="0">
                                          <p:val>
                                            <p:strVal val="#ppt_y+.1"/>
                                          </p:val>
                                        </p:tav>
                                        <p:tav tm="100000">
                                          <p:val>
                                            <p:strVal val="#ppt_y"/>
                                          </p:val>
                                        </p:tav>
                                      </p:tavLst>
                                    </p:anim>
                                  </p:childTnLst>
                                </p:cTn>
                              </p:par>
                              <p:par>
                                <p:cTn id="42" presetID="42" presetClass="entr" presetSubtype="0" fill="hold" grpId="0" nodeType="withEffect">
                                  <p:stCondLst>
                                    <p:cond delay="0"/>
                                  </p:stCondLst>
                                  <p:childTnLst>
                                    <p:set>
                                      <p:cBhvr>
                                        <p:cTn id="43" dur="1" fill="hold">
                                          <p:stCondLst>
                                            <p:cond delay="0"/>
                                          </p:stCondLst>
                                        </p:cTn>
                                        <p:tgtEl>
                                          <p:spTgt spid="13"/>
                                        </p:tgtEl>
                                        <p:attrNameLst>
                                          <p:attrName>style.visibility</p:attrName>
                                        </p:attrNameLst>
                                      </p:cBhvr>
                                      <p:to>
                                        <p:strVal val="visible"/>
                                      </p:to>
                                    </p:set>
                                    <p:animEffect transition="in" filter="fade">
                                      <p:cBhvr>
                                        <p:cTn id="44" dur="1000"/>
                                        <p:tgtEl>
                                          <p:spTgt spid="13"/>
                                        </p:tgtEl>
                                      </p:cBhvr>
                                    </p:animEffect>
                                    <p:anim calcmode="lin" valueType="num">
                                      <p:cBhvr>
                                        <p:cTn id="45" dur="1000" fill="hold"/>
                                        <p:tgtEl>
                                          <p:spTgt spid="13"/>
                                        </p:tgtEl>
                                        <p:attrNameLst>
                                          <p:attrName>ppt_x</p:attrName>
                                        </p:attrNameLst>
                                      </p:cBhvr>
                                      <p:tavLst>
                                        <p:tav tm="0">
                                          <p:val>
                                            <p:strVal val="#ppt_x"/>
                                          </p:val>
                                        </p:tav>
                                        <p:tav tm="100000">
                                          <p:val>
                                            <p:strVal val="#ppt_x"/>
                                          </p:val>
                                        </p:tav>
                                      </p:tavLst>
                                    </p:anim>
                                    <p:anim calcmode="lin" valueType="num">
                                      <p:cBhvr>
                                        <p:cTn id="46" dur="1000" fill="hold"/>
                                        <p:tgtEl>
                                          <p:spTgt spid="13"/>
                                        </p:tgtEl>
                                        <p:attrNameLst>
                                          <p:attrName>ppt_y</p:attrName>
                                        </p:attrNameLst>
                                      </p:cBhvr>
                                      <p:tavLst>
                                        <p:tav tm="0">
                                          <p:val>
                                            <p:strVal val="#ppt_y+.1"/>
                                          </p:val>
                                        </p:tav>
                                        <p:tav tm="100000">
                                          <p:val>
                                            <p:strVal val="#ppt_y"/>
                                          </p:val>
                                        </p:tav>
                                      </p:tavLst>
                                    </p:anim>
                                  </p:childTnLst>
                                </p:cTn>
                              </p:par>
                              <p:par>
                                <p:cTn id="47" presetID="42" presetClass="entr" presetSubtype="0" fill="hold" grpId="0" nodeType="withEffect">
                                  <p:stCondLst>
                                    <p:cond delay="0"/>
                                  </p:stCondLst>
                                  <p:childTnLst>
                                    <p:set>
                                      <p:cBhvr>
                                        <p:cTn id="48" dur="1" fill="hold">
                                          <p:stCondLst>
                                            <p:cond delay="0"/>
                                          </p:stCondLst>
                                        </p:cTn>
                                        <p:tgtEl>
                                          <p:spTgt spid="18"/>
                                        </p:tgtEl>
                                        <p:attrNameLst>
                                          <p:attrName>style.visibility</p:attrName>
                                        </p:attrNameLst>
                                      </p:cBhvr>
                                      <p:to>
                                        <p:strVal val="visible"/>
                                      </p:to>
                                    </p:set>
                                    <p:animEffect transition="in" filter="fade">
                                      <p:cBhvr>
                                        <p:cTn id="49" dur="1000"/>
                                        <p:tgtEl>
                                          <p:spTgt spid="18"/>
                                        </p:tgtEl>
                                      </p:cBhvr>
                                    </p:animEffect>
                                    <p:anim calcmode="lin" valueType="num">
                                      <p:cBhvr>
                                        <p:cTn id="50" dur="1000" fill="hold"/>
                                        <p:tgtEl>
                                          <p:spTgt spid="18"/>
                                        </p:tgtEl>
                                        <p:attrNameLst>
                                          <p:attrName>ppt_x</p:attrName>
                                        </p:attrNameLst>
                                      </p:cBhvr>
                                      <p:tavLst>
                                        <p:tav tm="0">
                                          <p:val>
                                            <p:strVal val="#ppt_x"/>
                                          </p:val>
                                        </p:tav>
                                        <p:tav tm="100000">
                                          <p:val>
                                            <p:strVal val="#ppt_x"/>
                                          </p:val>
                                        </p:tav>
                                      </p:tavLst>
                                    </p:anim>
                                    <p:anim calcmode="lin" valueType="num">
                                      <p:cBhvr>
                                        <p:cTn id="51"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26" presetClass="entr" presetSubtype="0" fill="hold" grpId="0" nodeType="clickEffect">
                                  <p:stCondLst>
                                    <p:cond delay="0"/>
                                  </p:stCondLst>
                                  <p:childTnLst>
                                    <p:set>
                                      <p:cBhvr>
                                        <p:cTn id="55" dur="1" fill="hold">
                                          <p:stCondLst>
                                            <p:cond delay="0"/>
                                          </p:stCondLst>
                                        </p:cTn>
                                        <p:tgtEl>
                                          <p:spTgt spid="7"/>
                                        </p:tgtEl>
                                        <p:attrNameLst>
                                          <p:attrName>style.visibility</p:attrName>
                                        </p:attrNameLst>
                                      </p:cBhvr>
                                      <p:to>
                                        <p:strVal val="visible"/>
                                      </p:to>
                                    </p:set>
                                    <p:animEffect transition="in" filter="wipe(down)">
                                      <p:cBhvr>
                                        <p:cTn id="56" dur="580">
                                          <p:stCondLst>
                                            <p:cond delay="0"/>
                                          </p:stCondLst>
                                        </p:cTn>
                                        <p:tgtEl>
                                          <p:spTgt spid="7"/>
                                        </p:tgtEl>
                                      </p:cBhvr>
                                    </p:animEffect>
                                    <p:anim calcmode="lin" valueType="num">
                                      <p:cBhvr>
                                        <p:cTn id="57"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58"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59"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60"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61"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62" dur="26">
                                          <p:stCondLst>
                                            <p:cond delay="650"/>
                                          </p:stCondLst>
                                        </p:cTn>
                                        <p:tgtEl>
                                          <p:spTgt spid="7"/>
                                        </p:tgtEl>
                                      </p:cBhvr>
                                      <p:to x="100000" y="60000"/>
                                    </p:animScale>
                                    <p:animScale>
                                      <p:cBhvr>
                                        <p:cTn id="63" dur="166" decel="50000">
                                          <p:stCondLst>
                                            <p:cond delay="676"/>
                                          </p:stCondLst>
                                        </p:cTn>
                                        <p:tgtEl>
                                          <p:spTgt spid="7"/>
                                        </p:tgtEl>
                                      </p:cBhvr>
                                      <p:to x="100000" y="100000"/>
                                    </p:animScale>
                                    <p:animScale>
                                      <p:cBhvr>
                                        <p:cTn id="64" dur="26">
                                          <p:stCondLst>
                                            <p:cond delay="1312"/>
                                          </p:stCondLst>
                                        </p:cTn>
                                        <p:tgtEl>
                                          <p:spTgt spid="7"/>
                                        </p:tgtEl>
                                      </p:cBhvr>
                                      <p:to x="100000" y="80000"/>
                                    </p:animScale>
                                    <p:animScale>
                                      <p:cBhvr>
                                        <p:cTn id="65" dur="166" decel="50000">
                                          <p:stCondLst>
                                            <p:cond delay="1338"/>
                                          </p:stCondLst>
                                        </p:cTn>
                                        <p:tgtEl>
                                          <p:spTgt spid="7"/>
                                        </p:tgtEl>
                                      </p:cBhvr>
                                      <p:to x="100000" y="100000"/>
                                    </p:animScale>
                                    <p:animScale>
                                      <p:cBhvr>
                                        <p:cTn id="66" dur="26">
                                          <p:stCondLst>
                                            <p:cond delay="1642"/>
                                          </p:stCondLst>
                                        </p:cTn>
                                        <p:tgtEl>
                                          <p:spTgt spid="7"/>
                                        </p:tgtEl>
                                      </p:cBhvr>
                                      <p:to x="100000" y="90000"/>
                                    </p:animScale>
                                    <p:animScale>
                                      <p:cBhvr>
                                        <p:cTn id="67" dur="166" decel="50000">
                                          <p:stCondLst>
                                            <p:cond delay="1668"/>
                                          </p:stCondLst>
                                        </p:cTn>
                                        <p:tgtEl>
                                          <p:spTgt spid="7"/>
                                        </p:tgtEl>
                                      </p:cBhvr>
                                      <p:to x="100000" y="100000"/>
                                    </p:animScale>
                                    <p:animScale>
                                      <p:cBhvr>
                                        <p:cTn id="68" dur="26">
                                          <p:stCondLst>
                                            <p:cond delay="1808"/>
                                          </p:stCondLst>
                                        </p:cTn>
                                        <p:tgtEl>
                                          <p:spTgt spid="7"/>
                                        </p:tgtEl>
                                      </p:cBhvr>
                                      <p:to x="100000" y="95000"/>
                                    </p:animScale>
                                    <p:animScale>
                                      <p:cBhvr>
                                        <p:cTn id="69" dur="166" decel="50000">
                                          <p:stCondLst>
                                            <p:cond delay="1834"/>
                                          </p:stCondLst>
                                        </p:cTn>
                                        <p:tgtEl>
                                          <p:spTgt spid="7"/>
                                        </p:tgtEl>
                                      </p:cBhvr>
                                      <p:to x="100000" y="100000"/>
                                    </p:animScale>
                                  </p:childTnLst>
                                </p:cTn>
                              </p:par>
                              <p:par>
                                <p:cTn id="70" presetID="26" presetClass="entr" presetSubtype="0" fill="hold" grpId="0" nodeType="withEffect">
                                  <p:stCondLst>
                                    <p:cond delay="0"/>
                                  </p:stCondLst>
                                  <p:childTnLst>
                                    <p:set>
                                      <p:cBhvr>
                                        <p:cTn id="71" dur="1" fill="hold">
                                          <p:stCondLst>
                                            <p:cond delay="0"/>
                                          </p:stCondLst>
                                        </p:cTn>
                                        <p:tgtEl>
                                          <p:spTgt spid="14"/>
                                        </p:tgtEl>
                                        <p:attrNameLst>
                                          <p:attrName>style.visibility</p:attrName>
                                        </p:attrNameLst>
                                      </p:cBhvr>
                                      <p:to>
                                        <p:strVal val="visible"/>
                                      </p:to>
                                    </p:set>
                                    <p:animEffect transition="in" filter="wipe(down)">
                                      <p:cBhvr>
                                        <p:cTn id="72" dur="580">
                                          <p:stCondLst>
                                            <p:cond delay="0"/>
                                          </p:stCondLst>
                                        </p:cTn>
                                        <p:tgtEl>
                                          <p:spTgt spid="14"/>
                                        </p:tgtEl>
                                      </p:cBhvr>
                                    </p:animEffect>
                                    <p:anim calcmode="lin" valueType="num">
                                      <p:cBhvr>
                                        <p:cTn id="73" dur="1822" tmFilter="0,0; 0.14,0.36; 0.43,0.73; 0.71,0.91; 1.0,1.0">
                                          <p:stCondLst>
                                            <p:cond delay="0"/>
                                          </p:stCondLst>
                                        </p:cTn>
                                        <p:tgtEl>
                                          <p:spTgt spid="14"/>
                                        </p:tgtEl>
                                        <p:attrNameLst>
                                          <p:attrName>ppt_x</p:attrName>
                                        </p:attrNameLst>
                                      </p:cBhvr>
                                      <p:tavLst>
                                        <p:tav tm="0">
                                          <p:val>
                                            <p:strVal val="#ppt_x-0.25"/>
                                          </p:val>
                                        </p:tav>
                                        <p:tav tm="100000">
                                          <p:val>
                                            <p:strVal val="#ppt_x"/>
                                          </p:val>
                                        </p:tav>
                                      </p:tavLst>
                                    </p:anim>
                                    <p:anim calcmode="lin" valueType="num">
                                      <p:cBhvr>
                                        <p:cTn id="74" dur="664" tmFilter="0.0,0.0; 0.25,0.07; 0.50,0.2; 0.75,0.467; 1.0,1.0">
                                          <p:stCondLst>
                                            <p:cond delay="0"/>
                                          </p:stCondLst>
                                        </p:cTn>
                                        <p:tgtEl>
                                          <p:spTgt spid="14"/>
                                        </p:tgtEl>
                                        <p:attrNameLst>
                                          <p:attrName>ppt_y</p:attrName>
                                        </p:attrNameLst>
                                      </p:cBhvr>
                                      <p:tavLst>
                                        <p:tav tm="0" fmla="#ppt_y-sin(pi*$)/3">
                                          <p:val>
                                            <p:fltVal val="0.5"/>
                                          </p:val>
                                        </p:tav>
                                        <p:tav tm="100000">
                                          <p:val>
                                            <p:fltVal val="1"/>
                                          </p:val>
                                        </p:tav>
                                      </p:tavLst>
                                    </p:anim>
                                    <p:anim calcmode="lin" valueType="num">
                                      <p:cBhvr>
                                        <p:cTn id="75" dur="664" tmFilter="0, 0; 0.125,0.2665; 0.25,0.4; 0.375,0.465; 0.5,0.5;  0.625,0.535; 0.75,0.6; 0.875,0.7335; 1,1">
                                          <p:stCondLst>
                                            <p:cond delay="664"/>
                                          </p:stCondLst>
                                        </p:cTn>
                                        <p:tgtEl>
                                          <p:spTgt spid="14"/>
                                        </p:tgtEl>
                                        <p:attrNameLst>
                                          <p:attrName>ppt_y</p:attrName>
                                        </p:attrNameLst>
                                      </p:cBhvr>
                                      <p:tavLst>
                                        <p:tav tm="0" fmla="#ppt_y-sin(pi*$)/9">
                                          <p:val>
                                            <p:fltVal val="0"/>
                                          </p:val>
                                        </p:tav>
                                        <p:tav tm="100000">
                                          <p:val>
                                            <p:fltVal val="1"/>
                                          </p:val>
                                        </p:tav>
                                      </p:tavLst>
                                    </p:anim>
                                    <p:anim calcmode="lin" valueType="num">
                                      <p:cBhvr>
                                        <p:cTn id="76" dur="332" tmFilter="0, 0; 0.125,0.2665; 0.25,0.4; 0.375,0.465; 0.5,0.5;  0.625,0.535; 0.75,0.6; 0.875,0.7335; 1,1">
                                          <p:stCondLst>
                                            <p:cond delay="1324"/>
                                          </p:stCondLst>
                                        </p:cTn>
                                        <p:tgtEl>
                                          <p:spTgt spid="14"/>
                                        </p:tgtEl>
                                        <p:attrNameLst>
                                          <p:attrName>ppt_y</p:attrName>
                                        </p:attrNameLst>
                                      </p:cBhvr>
                                      <p:tavLst>
                                        <p:tav tm="0" fmla="#ppt_y-sin(pi*$)/27">
                                          <p:val>
                                            <p:fltVal val="0"/>
                                          </p:val>
                                        </p:tav>
                                        <p:tav tm="100000">
                                          <p:val>
                                            <p:fltVal val="1"/>
                                          </p:val>
                                        </p:tav>
                                      </p:tavLst>
                                    </p:anim>
                                    <p:anim calcmode="lin" valueType="num">
                                      <p:cBhvr>
                                        <p:cTn id="77" dur="164" tmFilter="0, 0; 0.125,0.2665; 0.25,0.4; 0.375,0.465; 0.5,0.5;  0.625,0.535; 0.75,0.6; 0.875,0.7335; 1,1">
                                          <p:stCondLst>
                                            <p:cond delay="1656"/>
                                          </p:stCondLst>
                                        </p:cTn>
                                        <p:tgtEl>
                                          <p:spTgt spid="14"/>
                                        </p:tgtEl>
                                        <p:attrNameLst>
                                          <p:attrName>ppt_y</p:attrName>
                                        </p:attrNameLst>
                                      </p:cBhvr>
                                      <p:tavLst>
                                        <p:tav tm="0" fmla="#ppt_y-sin(pi*$)/81">
                                          <p:val>
                                            <p:fltVal val="0"/>
                                          </p:val>
                                        </p:tav>
                                        <p:tav tm="100000">
                                          <p:val>
                                            <p:fltVal val="1"/>
                                          </p:val>
                                        </p:tav>
                                      </p:tavLst>
                                    </p:anim>
                                    <p:animScale>
                                      <p:cBhvr>
                                        <p:cTn id="78" dur="26">
                                          <p:stCondLst>
                                            <p:cond delay="650"/>
                                          </p:stCondLst>
                                        </p:cTn>
                                        <p:tgtEl>
                                          <p:spTgt spid="14"/>
                                        </p:tgtEl>
                                      </p:cBhvr>
                                      <p:to x="100000" y="60000"/>
                                    </p:animScale>
                                    <p:animScale>
                                      <p:cBhvr>
                                        <p:cTn id="79" dur="166" decel="50000">
                                          <p:stCondLst>
                                            <p:cond delay="676"/>
                                          </p:stCondLst>
                                        </p:cTn>
                                        <p:tgtEl>
                                          <p:spTgt spid="14"/>
                                        </p:tgtEl>
                                      </p:cBhvr>
                                      <p:to x="100000" y="100000"/>
                                    </p:animScale>
                                    <p:animScale>
                                      <p:cBhvr>
                                        <p:cTn id="80" dur="26">
                                          <p:stCondLst>
                                            <p:cond delay="1312"/>
                                          </p:stCondLst>
                                        </p:cTn>
                                        <p:tgtEl>
                                          <p:spTgt spid="14"/>
                                        </p:tgtEl>
                                      </p:cBhvr>
                                      <p:to x="100000" y="80000"/>
                                    </p:animScale>
                                    <p:animScale>
                                      <p:cBhvr>
                                        <p:cTn id="81" dur="166" decel="50000">
                                          <p:stCondLst>
                                            <p:cond delay="1338"/>
                                          </p:stCondLst>
                                        </p:cTn>
                                        <p:tgtEl>
                                          <p:spTgt spid="14"/>
                                        </p:tgtEl>
                                      </p:cBhvr>
                                      <p:to x="100000" y="100000"/>
                                    </p:animScale>
                                    <p:animScale>
                                      <p:cBhvr>
                                        <p:cTn id="82" dur="26">
                                          <p:stCondLst>
                                            <p:cond delay="1642"/>
                                          </p:stCondLst>
                                        </p:cTn>
                                        <p:tgtEl>
                                          <p:spTgt spid="14"/>
                                        </p:tgtEl>
                                      </p:cBhvr>
                                      <p:to x="100000" y="90000"/>
                                    </p:animScale>
                                    <p:animScale>
                                      <p:cBhvr>
                                        <p:cTn id="83" dur="166" decel="50000">
                                          <p:stCondLst>
                                            <p:cond delay="1668"/>
                                          </p:stCondLst>
                                        </p:cTn>
                                        <p:tgtEl>
                                          <p:spTgt spid="14"/>
                                        </p:tgtEl>
                                      </p:cBhvr>
                                      <p:to x="100000" y="100000"/>
                                    </p:animScale>
                                    <p:animScale>
                                      <p:cBhvr>
                                        <p:cTn id="84" dur="26">
                                          <p:stCondLst>
                                            <p:cond delay="1808"/>
                                          </p:stCondLst>
                                        </p:cTn>
                                        <p:tgtEl>
                                          <p:spTgt spid="14"/>
                                        </p:tgtEl>
                                      </p:cBhvr>
                                      <p:to x="100000" y="95000"/>
                                    </p:animScale>
                                    <p:animScale>
                                      <p:cBhvr>
                                        <p:cTn id="85" dur="166" decel="50000">
                                          <p:stCondLst>
                                            <p:cond delay="1834"/>
                                          </p:stCondLst>
                                        </p:cTn>
                                        <p:tgtEl>
                                          <p:spTgt spid="14"/>
                                        </p:tgtEl>
                                      </p:cBhvr>
                                      <p:to x="100000" y="100000"/>
                                    </p:animScale>
                                  </p:childTnLst>
                                </p:cTn>
                              </p:par>
                              <p:par>
                                <p:cTn id="86" presetID="26" presetClass="entr" presetSubtype="0" fill="hold" grpId="0" nodeType="withEffect">
                                  <p:stCondLst>
                                    <p:cond delay="0"/>
                                  </p:stCondLst>
                                  <p:childTnLst>
                                    <p:set>
                                      <p:cBhvr>
                                        <p:cTn id="87" dur="1" fill="hold">
                                          <p:stCondLst>
                                            <p:cond delay="0"/>
                                          </p:stCondLst>
                                        </p:cTn>
                                        <p:tgtEl>
                                          <p:spTgt spid="19"/>
                                        </p:tgtEl>
                                        <p:attrNameLst>
                                          <p:attrName>style.visibility</p:attrName>
                                        </p:attrNameLst>
                                      </p:cBhvr>
                                      <p:to>
                                        <p:strVal val="visible"/>
                                      </p:to>
                                    </p:set>
                                    <p:animEffect transition="in" filter="wipe(down)">
                                      <p:cBhvr>
                                        <p:cTn id="88" dur="580">
                                          <p:stCondLst>
                                            <p:cond delay="0"/>
                                          </p:stCondLst>
                                        </p:cTn>
                                        <p:tgtEl>
                                          <p:spTgt spid="19"/>
                                        </p:tgtEl>
                                      </p:cBhvr>
                                    </p:animEffect>
                                    <p:anim calcmode="lin" valueType="num">
                                      <p:cBhvr>
                                        <p:cTn id="89" dur="1822" tmFilter="0,0; 0.14,0.36; 0.43,0.73; 0.71,0.91; 1.0,1.0">
                                          <p:stCondLst>
                                            <p:cond delay="0"/>
                                          </p:stCondLst>
                                        </p:cTn>
                                        <p:tgtEl>
                                          <p:spTgt spid="19"/>
                                        </p:tgtEl>
                                        <p:attrNameLst>
                                          <p:attrName>ppt_x</p:attrName>
                                        </p:attrNameLst>
                                      </p:cBhvr>
                                      <p:tavLst>
                                        <p:tav tm="0">
                                          <p:val>
                                            <p:strVal val="#ppt_x-0.25"/>
                                          </p:val>
                                        </p:tav>
                                        <p:tav tm="100000">
                                          <p:val>
                                            <p:strVal val="#ppt_x"/>
                                          </p:val>
                                        </p:tav>
                                      </p:tavLst>
                                    </p:anim>
                                    <p:anim calcmode="lin" valueType="num">
                                      <p:cBhvr>
                                        <p:cTn id="90" dur="664" tmFilter="0.0,0.0; 0.25,0.07; 0.50,0.2; 0.75,0.467; 1.0,1.0">
                                          <p:stCondLst>
                                            <p:cond delay="0"/>
                                          </p:stCondLst>
                                        </p:cTn>
                                        <p:tgtEl>
                                          <p:spTgt spid="19"/>
                                        </p:tgtEl>
                                        <p:attrNameLst>
                                          <p:attrName>ppt_y</p:attrName>
                                        </p:attrNameLst>
                                      </p:cBhvr>
                                      <p:tavLst>
                                        <p:tav tm="0" fmla="#ppt_y-sin(pi*$)/3">
                                          <p:val>
                                            <p:fltVal val="0.5"/>
                                          </p:val>
                                        </p:tav>
                                        <p:tav tm="100000">
                                          <p:val>
                                            <p:fltVal val="1"/>
                                          </p:val>
                                        </p:tav>
                                      </p:tavLst>
                                    </p:anim>
                                    <p:anim calcmode="lin" valueType="num">
                                      <p:cBhvr>
                                        <p:cTn id="91" dur="664" tmFilter="0, 0; 0.125,0.2665; 0.25,0.4; 0.375,0.465; 0.5,0.5;  0.625,0.535; 0.75,0.6; 0.875,0.7335; 1,1">
                                          <p:stCondLst>
                                            <p:cond delay="664"/>
                                          </p:stCondLst>
                                        </p:cTn>
                                        <p:tgtEl>
                                          <p:spTgt spid="19"/>
                                        </p:tgtEl>
                                        <p:attrNameLst>
                                          <p:attrName>ppt_y</p:attrName>
                                        </p:attrNameLst>
                                      </p:cBhvr>
                                      <p:tavLst>
                                        <p:tav tm="0" fmla="#ppt_y-sin(pi*$)/9">
                                          <p:val>
                                            <p:fltVal val="0"/>
                                          </p:val>
                                        </p:tav>
                                        <p:tav tm="100000">
                                          <p:val>
                                            <p:fltVal val="1"/>
                                          </p:val>
                                        </p:tav>
                                      </p:tavLst>
                                    </p:anim>
                                    <p:anim calcmode="lin" valueType="num">
                                      <p:cBhvr>
                                        <p:cTn id="92" dur="332" tmFilter="0, 0; 0.125,0.2665; 0.25,0.4; 0.375,0.465; 0.5,0.5;  0.625,0.535; 0.75,0.6; 0.875,0.7335; 1,1">
                                          <p:stCondLst>
                                            <p:cond delay="1324"/>
                                          </p:stCondLst>
                                        </p:cTn>
                                        <p:tgtEl>
                                          <p:spTgt spid="19"/>
                                        </p:tgtEl>
                                        <p:attrNameLst>
                                          <p:attrName>ppt_y</p:attrName>
                                        </p:attrNameLst>
                                      </p:cBhvr>
                                      <p:tavLst>
                                        <p:tav tm="0" fmla="#ppt_y-sin(pi*$)/27">
                                          <p:val>
                                            <p:fltVal val="0"/>
                                          </p:val>
                                        </p:tav>
                                        <p:tav tm="100000">
                                          <p:val>
                                            <p:fltVal val="1"/>
                                          </p:val>
                                        </p:tav>
                                      </p:tavLst>
                                    </p:anim>
                                    <p:anim calcmode="lin" valueType="num">
                                      <p:cBhvr>
                                        <p:cTn id="93" dur="164" tmFilter="0, 0; 0.125,0.2665; 0.25,0.4; 0.375,0.465; 0.5,0.5;  0.625,0.535; 0.75,0.6; 0.875,0.7335; 1,1">
                                          <p:stCondLst>
                                            <p:cond delay="1656"/>
                                          </p:stCondLst>
                                        </p:cTn>
                                        <p:tgtEl>
                                          <p:spTgt spid="19"/>
                                        </p:tgtEl>
                                        <p:attrNameLst>
                                          <p:attrName>ppt_y</p:attrName>
                                        </p:attrNameLst>
                                      </p:cBhvr>
                                      <p:tavLst>
                                        <p:tav tm="0" fmla="#ppt_y-sin(pi*$)/81">
                                          <p:val>
                                            <p:fltVal val="0"/>
                                          </p:val>
                                        </p:tav>
                                        <p:tav tm="100000">
                                          <p:val>
                                            <p:fltVal val="1"/>
                                          </p:val>
                                        </p:tav>
                                      </p:tavLst>
                                    </p:anim>
                                    <p:animScale>
                                      <p:cBhvr>
                                        <p:cTn id="94" dur="26">
                                          <p:stCondLst>
                                            <p:cond delay="650"/>
                                          </p:stCondLst>
                                        </p:cTn>
                                        <p:tgtEl>
                                          <p:spTgt spid="19"/>
                                        </p:tgtEl>
                                      </p:cBhvr>
                                      <p:to x="100000" y="60000"/>
                                    </p:animScale>
                                    <p:animScale>
                                      <p:cBhvr>
                                        <p:cTn id="95" dur="166" decel="50000">
                                          <p:stCondLst>
                                            <p:cond delay="676"/>
                                          </p:stCondLst>
                                        </p:cTn>
                                        <p:tgtEl>
                                          <p:spTgt spid="19"/>
                                        </p:tgtEl>
                                      </p:cBhvr>
                                      <p:to x="100000" y="100000"/>
                                    </p:animScale>
                                    <p:animScale>
                                      <p:cBhvr>
                                        <p:cTn id="96" dur="26">
                                          <p:stCondLst>
                                            <p:cond delay="1312"/>
                                          </p:stCondLst>
                                        </p:cTn>
                                        <p:tgtEl>
                                          <p:spTgt spid="19"/>
                                        </p:tgtEl>
                                      </p:cBhvr>
                                      <p:to x="100000" y="80000"/>
                                    </p:animScale>
                                    <p:animScale>
                                      <p:cBhvr>
                                        <p:cTn id="97" dur="166" decel="50000">
                                          <p:stCondLst>
                                            <p:cond delay="1338"/>
                                          </p:stCondLst>
                                        </p:cTn>
                                        <p:tgtEl>
                                          <p:spTgt spid="19"/>
                                        </p:tgtEl>
                                      </p:cBhvr>
                                      <p:to x="100000" y="100000"/>
                                    </p:animScale>
                                    <p:animScale>
                                      <p:cBhvr>
                                        <p:cTn id="98" dur="26">
                                          <p:stCondLst>
                                            <p:cond delay="1642"/>
                                          </p:stCondLst>
                                        </p:cTn>
                                        <p:tgtEl>
                                          <p:spTgt spid="19"/>
                                        </p:tgtEl>
                                      </p:cBhvr>
                                      <p:to x="100000" y="90000"/>
                                    </p:animScale>
                                    <p:animScale>
                                      <p:cBhvr>
                                        <p:cTn id="99" dur="166" decel="50000">
                                          <p:stCondLst>
                                            <p:cond delay="1668"/>
                                          </p:stCondLst>
                                        </p:cTn>
                                        <p:tgtEl>
                                          <p:spTgt spid="19"/>
                                        </p:tgtEl>
                                      </p:cBhvr>
                                      <p:to x="100000" y="100000"/>
                                    </p:animScale>
                                    <p:animScale>
                                      <p:cBhvr>
                                        <p:cTn id="100" dur="26">
                                          <p:stCondLst>
                                            <p:cond delay="1808"/>
                                          </p:stCondLst>
                                        </p:cTn>
                                        <p:tgtEl>
                                          <p:spTgt spid="19"/>
                                        </p:tgtEl>
                                      </p:cBhvr>
                                      <p:to x="100000" y="95000"/>
                                    </p:animScale>
                                    <p:animScale>
                                      <p:cBhvr>
                                        <p:cTn id="101" dur="166" decel="50000">
                                          <p:stCondLst>
                                            <p:cond delay="1834"/>
                                          </p:stCondLst>
                                        </p:cTn>
                                        <p:tgtEl>
                                          <p:spTgt spid="19"/>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0" grpId="0" animBg="1"/>
      <p:bldP spid="11" grpId="0" animBg="1"/>
      <p:bldP spid="12" grpId="0" animBg="1"/>
      <p:bldP spid="13" grpId="0" animBg="1"/>
      <p:bldP spid="14" grpId="0" animBg="1"/>
      <p:bldP spid="3" grpId="0" animBg="1"/>
      <p:bldP spid="15" grpId="0" animBg="1"/>
      <p:bldP spid="17" grpId="0" animBg="1"/>
      <p:bldP spid="18" grpId="0" animBg="1"/>
      <p:bldP spid="7" grpId="0" animBg="1"/>
      <p:bldP spid="19" grpId="0" animBg="1"/>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xfrm>
            <a:off x="4974456" y="6381328"/>
            <a:ext cx="482600" cy="288032"/>
          </a:xfrm>
          <a:prstGeom prst="rect">
            <a:avLst/>
          </a:prstGeom>
        </p:spPr>
        <p:txBody>
          <a:bodyPr/>
          <a:lstStyle/>
          <a:p>
            <a:pPr algn="ctr">
              <a:defRPr/>
            </a:pPr>
            <a:fld id="{7B8EA862-7DD5-4A06-BDE1-DB7EC5FAA60C}" type="slidenum">
              <a:rPr lang="ar-SA" sz="1200" smtClean="0">
                <a:solidFill>
                  <a:schemeClr val="bg1"/>
                </a:solidFill>
              </a:rPr>
              <a:pPr algn="ctr">
                <a:defRPr/>
              </a:pPr>
              <a:t>9</a:t>
            </a:fld>
            <a:endParaRPr lang="en-US" sz="1200" dirty="0">
              <a:solidFill>
                <a:schemeClr val="bg1"/>
              </a:solidFill>
            </a:endParaRPr>
          </a:p>
        </p:txBody>
      </p:sp>
      <p:sp>
        <p:nvSpPr>
          <p:cNvPr id="10" name="Title 4"/>
          <p:cNvSpPr txBox="1">
            <a:spLocks/>
          </p:cNvSpPr>
          <p:nvPr/>
        </p:nvSpPr>
        <p:spPr bwMode="auto">
          <a:xfrm>
            <a:off x="293391" y="1572564"/>
            <a:ext cx="7518060" cy="504056"/>
          </a:xfrm>
          <a:prstGeom prst="rect">
            <a:avLst/>
          </a:prstGeom>
          <a:noFill/>
          <a:ln w="9525">
            <a:solidFill>
              <a:schemeClr val="bg1"/>
            </a:solidFill>
            <a:miter lim="800000"/>
            <a:headEnd/>
            <a:tailEnd/>
          </a:ln>
        </p:spPr>
        <p:txBody>
          <a:bodyPr vert="horz" wrap="square" lIns="91440" tIns="45720" rIns="91440" bIns="45720" numCol="1" anchor="ctr" anchorCtr="0" compatLnSpc="1">
            <a:prstTxWarp prst="textNoShape">
              <a:avLst/>
            </a:prstTxWarp>
          </a:bodyPr>
          <a:lstStyle>
            <a:lvl1pPr algn="r" rtl="1" eaLnBrk="1" fontAlgn="base" hangingPunct="1">
              <a:spcBef>
                <a:spcPct val="0"/>
              </a:spcBef>
              <a:spcAft>
                <a:spcPct val="0"/>
              </a:spcAft>
              <a:defRPr sz="4400" kern="1200" baseline="0">
                <a:solidFill>
                  <a:srgbClr val="AD9968"/>
                </a:solidFill>
                <a:latin typeface="+mj-lt"/>
                <a:ea typeface="+mj-ea"/>
                <a:cs typeface="Arial" charset="0"/>
              </a:defRPr>
            </a:lvl1pPr>
            <a:lvl2pPr algn="r" rtl="1" eaLnBrk="1" fontAlgn="base" hangingPunct="1">
              <a:spcBef>
                <a:spcPct val="0"/>
              </a:spcBef>
              <a:spcAft>
                <a:spcPct val="0"/>
              </a:spcAft>
              <a:defRPr sz="4400">
                <a:solidFill>
                  <a:srgbClr val="376092"/>
                </a:solidFill>
                <a:latin typeface="Calibri" pitchFamily="34" charset="0"/>
                <a:cs typeface="Arial" charset="0"/>
              </a:defRPr>
            </a:lvl2pPr>
            <a:lvl3pPr algn="r" rtl="1" eaLnBrk="1" fontAlgn="base" hangingPunct="1">
              <a:spcBef>
                <a:spcPct val="0"/>
              </a:spcBef>
              <a:spcAft>
                <a:spcPct val="0"/>
              </a:spcAft>
              <a:defRPr sz="4400">
                <a:solidFill>
                  <a:srgbClr val="376092"/>
                </a:solidFill>
                <a:latin typeface="Calibri" pitchFamily="34" charset="0"/>
                <a:cs typeface="Arial" charset="0"/>
              </a:defRPr>
            </a:lvl3pPr>
            <a:lvl4pPr algn="r" rtl="1" eaLnBrk="1" fontAlgn="base" hangingPunct="1">
              <a:spcBef>
                <a:spcPct val="0"/>
              </a:spcBef>
              <a:spcAft>
                <a:spcPct val="0"/>
              </a:spcAft>
              <a:defRPr sz="4400">
                <a:solidFill>
                  <a:srgbClr val="376092"/>
                </a:solidFill>
                <a:latin typeface="Calibri" pitchFamily="34" charset="0"/>
                <a:cs typeface="Arial" charset="0"/>
              </a:defRPr>
            </a:lvl4pPr>
            <a:lvl5pPr algn="r" rtl="1" eaLnBrk="1" fontAlgn="base" hangingPunct="1">
              <a:spcBef>
                <a:spcPct val="0"/>
              </a:spcBef>
              <a:spcAft>
                <a:spcPct val="0"/>
              </a:spcAft>
              <a:defRPr sz="4400">
                <a:solidFill>
                  <a:srgbClr val="376092"/>
                </a:solidFill>
                <a:latin typeface="Calibri" pitchFamily="34" charset="0"/>
                <a:cs typeface="Arial" charset="0"/>
              </a:defRPr>
            </a:lvl5pPr>
            <a:lvl6pPr marL="457200" algn="r" rtl="1" eaLnBrk="1" fontAlgn="base" hangingPunct="1">
              <a:spcBef>
                <a:spcPct val="0"/>
              </a:spcBef>
              <a:spcAft>
                <a:spcPct val="0"/>
              </a:spcAft>
              <a:defRPr sz="4400">
                <a:solidFill>
                  <a:srgbClr val="376092"/>
                </a:solidFill>
                <a:latin typeface="Calibri" pitchFamily="34" charset="0"/>
                <a:cs typeface="Arial" charset="0"/>
              </a:defRPr>
            </a:lvl6pPr>
            <a:lvl7pPr marL="914400" algn="r" rtl="1" eaLnBrk="1" fontAlgn="base" hangingPunct="1">
              <a:spcBef>
                <a:spcPct val="0"/>
              </a:spcBef>
              <a:spcAft>
                <a:spcPct val="0"/>
              </a:spcAft>
              <a:defRPr sz="4400">
                <a:solidFill>
                  <a:srgbClr val="376092"/>
                </a:solidFill>
                <a:latin typeface="Calibri" pitchFamily="34" charset="0"/>
                <a:cs typeface="Arial" charset="0"/>
              </a:defRPr>
            </a:lvl7pPr>
            <a:lvl8pPr marL="1371600" algn="r" rtl="1" eaLnBrk="1" fontAlgn="base" hangingPunct="1">
              <a:spcBef>
                <a:spcPct val="0"/>
              </a:spcBef>
              <a:spcAft>
                <a:spcPct val="0"/>
              </a:spcAft>
              <a:defRPr sz="4400">
                <a:solidFill>
                  <a:srgbClr val="376092"/>
                </a:solidFill>
                <a:latin typeface="Calibri" pitchFamily="34" charset="0"/>
                <a:cs typeface="Arial" charset="0"/>
              </a:defRPr>
            </a:lvl8pPr>
            <a:lvl9pPr marL="1828800" algn="r" rtl="1" eaLnBrk="1" fontAlgn="base" hangingPunct="1">
              <a:spcBef>
                <a:spcPct val="0"/>
              </a:spcBef>
              <a:spcAft>
                <a:spcPct val="0"/>
              </a:spcAft>
              <a:defRPr sz="4400">
                <a:solidFill>
                  <a:srgbClr val="376092"/>
                </a:solidFill>
                <a:latin typeface="Calibri" pitchFamily="34" charset="0"/>
                <a:cs typeface="Arial" charset="0"/>
              </a:defRPr>
            </a:lvl9pPr>
          </a:lstStyle>
          <a:p>
            <a:pPr marL="571500" indent="-571500" algn="just">
              <a:buFont typeface="Wingdings" panose="05000000000000000000" pitchFamily="2" charset="2"/>
              <a:buChar char="Ø"/>
            </a:pPr>
            <a:r>
              <a:rPr lang="ar-SA" sz="2400" b="1" dirty="0">
                <a:solidFill>
                  <a:schemeClr val="accent6">
                    <a:lumMod val="50000"/>
                  </a:schemeClr>
                </a:solidFill>
                <a:cs typeface="Akhbar MT" pitchFamily="2" charset="-78"/>
              </a:rPr>
              <a:t>تهدف لشرح الاختلاف الموجود في المتغير التابع</a:t>
            </a:r>
          </a:p>
        </p:txBody>
      </p:sp>
      <p:sp>
        <p:nvSpPr>
          <p:cNvPr id="11" name="Title 4"/>
          <p:cNvSpPr txBox="1">
            <a:spLocks/>
          </p:cNvSpPr>
          <p:nvPr/>
        </p:nvSpPr>
        <p:spPr bwMode="auto">
          <a:xfrm>
            <a:off x="328332" y="2222743"/>
            <a:ext cx="7486732" cy="504056"/>
          </a:xfrm>
          <a:prstGeom prst="rect">
            <a:avLst/>
          </a:prstGeom>
          <a:noFill/>
          <a:ln w="9525">
            <a:solidFill>
              <a:schemeClr val="bg1"/>
            </a:solidFill>
            <a:miter lim="800000"/>
            <a:headEnd/>
            <a:tailEnd/>
          </a:ln>
        </p:spPr>
        <p:txBody>
          <a:bodyPr vert="horz" wrap="square" lIns="91440" tIns="45720" rIns="91440" bIns="45720" numCol="1" anchor="ctr" anchorCtr="0" compatLnSpc="1">
            <a:prstTxWarp prst="textNoShape">
              <a:avLst/>
            </a:prstTxWarp>
          </a:bodyPr>
          <a:lstStyle>
            <a:lvl1pPr algn="r" rtl="1" eaLnBrk="1" fontAlgn="base" hangingPunct="1">
              <a:spcBef>
                <a:spcPct val="0"/>
              </a:spcBef>
              <a:spcAft>
                <a:spcPct val="0"/>
              </a:spcAft>
              <a:defRPr sz="4400" kern="1200" baseline="0">
                <a:solidFill>
                  <a:srgbClr val="AD9968"/>
                </a:solidFill>
                <a:latin typeface="+mj-lt"/>
                <a:ea typeface="+mj-ea"/>
                <a:cs typeface="Arial" charset="0"/>
              </a:defRPr>
            </a:lvl1pPr>
            <a:lvl2pPr algn="r" rtl="1" eaLnBrk="1" fontAlgn="base" hangingPunct="1">
              <a:spcBef>
                <a:spcPct val="0"/>
              </a:spcBef>
              <a:spcAft>
                <a:spcPct val="0"/>
              </a:spcAft>
              <a:defRPr sz="4400">
                <a:solidFill>
                  <a:srgbClr val="376092"/>
                </a:solidFill>
                <a:latin typeface="Calibri" pitchFamily="34" charset="0"/>
                <a:cs typeface="Arial" charset="0"/>
              </a:defRPr>
            </a:lvl2pPr>
            <a:lvl3pPr algn="r" rtl="1" eaLnBrk="1" fontAlgn="base" hangingPunct="1">
              <a:spcBef>
                <a:spcPct val="0"/>
              </a:spcBef>
              <a:spcAft>
                <a:spcPct val="0"/>
              </a:spcAft>
              <a:defRPr sz="4400">
                <a:solidFill>
                  <a:srgbClr val="376092"/>
                </a:solidFill>
                <a:latin typeface="Calibri" pitchFamily="34" charset="0"/>
                <a:cs typeface="Arial" charset="0"/>
              </a:defRPr>
            </a:lvl3pPr>
            <a:lvl4pPr algn="r" rtl="1" eaLnBrk="1" fontAlgn="base" hangingPunct="1">
              <a:spcBef>
                <a:spcPct val="0"/>
              </a:spcBef>
              <a:spcAft>
                <a:spcPct val="0"/>
              </a:spcAft>
              <a:defRPr sz="4400">
                <a:solidFill>
                  <a:srgbClr val="376092"/>
                </a:solidFill>
                <a:latin typeface="Calibri" pitchFamily="34" charset="0"/>
                <a:cs typeface="Arial" charset="0"/>
              </a:defRPr>
            </a:lvl4pPr>
            <a:lvl5pPr algn="r" rtl="1" eaLnBrk="1" fontAlgn="base" hangingPunct="1">
              <a:spcBef>
                <a:spcPct val="0"/>
              </a:spcBef>
              <a:spcAft>
                <a:spcPct val="0"/>
              </a:spcAft>
              <a:defRPr sz="4400">
                <a:solidFill>
                  <a:srgbClr val="376092"/>
                </a:solidFill>
                <a:latin typeface="Calibri" pitchFamily="34" charset="0"/>
                <a:cs typeface="Arial" charset="0"/>
              </a:defRPr>
            </a:lvl5pPr>
            <a:lvl6pPr marL="457200" algn="r" rtl="1" eaLnBrk="1" fontAlgn="base" hangingPunct="1">
              <a:spcBef>
                <a:spcPct val="0"/>
              </a:spcBef>
              <a:spcAft>
                <a:spcPct val="0"/>
              </a:spcAft>
              <a:defRPr sz="4400">
                <a:solidFill>
                  <a:srgbClr val="376092"/>
                </a:solidFill>
                <a:latin typeface="Calibri" pitchFamily="34" charset="0"/>
                <a:cs typeface="Arial" charset="0"/>
              </a:defRPr>
            </a:lvl6pPr>
            <a:lvl7pPr marL="914400" algn="r" rtl="1" eaLnBrk="1" fontAlgn="base" hangingPunct="1">
              <a:spcBef>
                <a:spcPct val="0"/>
              </a:spcBef>
              <a:spcAft>
                <a:spcPct val="0"/>
              </a:spcAft>
              <a:defRPr sz="4400">
                <a:solidFill>
                  <a:srgbClr val="376092"/>
                </a:solidFill>
                <a:latin typeface="Calibri" pitchFamily="34" charset="0"/>
                <a:cs typeface="Arial" charset="0"/>
              </a:defRPr>
            </a:lvl7pPr>
            <a:lvl8pPr marL="1371600" algn="r" rtl="1" eaLnBrk="1" fontAlgn="base" hangingPunct="1">
              <a:spcBef>
                <a:spcPct val="0"/>
              </a:spcBef>
              <a:spcAft>
                <a:spcPct val="0"/>
              </a:spcAft>
              <a:defRPr sz="4400">
                <a:solidFill>
                  <a:srgbClr val="376092"/>
                </a:solidFill>
                <a:latin typeface="Calibri" pitchFamily="34" charset="0"/>
                <a:cs typeface="Arial" charset="0"/>
              </a:defRPr>
            </a:lvl8pPr>
            <a:lvl9pPr marL="1828800" algn="r" rtl="1" eaLnBrk="1" fontAlgn="base" hangingPunct="1">
              <a:spcBef>
                <a:spcPct val="0"/>
              </a:spcBef>
              <a:spcAft>
                <a:spcPct val="0"/>
              </a:spcAft>
              <a:defRPr sz="4400">
                <a:solidFill>
                  <a:srgbClr val="376092"/>
                </a:solidFill>
                <a:latin typeface="Calibri" pitchFamily="34" charset="0"/>
                <a:cs typeface="Arial" charset="0"/>
              </a:defRPr>
            </a:lvl9pPr>
          </a:lstStyle>
          <a:p>
            <a:pPr marL="571500" indent="-571500" algn="just">
              <a:buFont typeface="Wingdings" panose="05000000000000000000" pitchFamily="2" charset="2"/>
              <a:buChar char="Ø"/>
            </a:pPr>
            <a:r>
              <a:rPr lang="ar-SA" sz="2400" b="1" dirty="0">
                <a:solidFill>
                  <a:schemeClr val="accent6">
                    <a:lumMod val="50000"/>
                  </a:schemeClr>
                </a:solidFill>
                <a:cs typeface="Akhbar MT" pitchFamily="2" charset="-78"/>
              </a:rPr>
              <a:t>تبحث عن الكشف عن طبيعة العلاقة (ارتباط، استقلالية) أو الفروقات الموجودة بين المتغيرات واثبات ذلك. </a:t>
            </a:r>
          </a:p>
        </p:txBody>
      </p:sp>
      <p:sp>
        <p:nvSpPr>
          <p:cNvPr id="14" name="Title 4"/>
          <p:cNvSpPr txBox="1">
            <a:spLocks/>
          </p:cNvSpPr>
          <p:nvPr/>
        </p:nvSpPr>
        <p:spPr bwMode="auto">
          <a:xfrm>
            <a:off x="2446593" y="4138984"/>
            <a:ext cx="7208159" cy="531087"/>
          </a:xfrm>
          <a:prstGeom prst="rect">
            <a:avLst/>
          </a:prstGeom>
          <a:solidFill>
            <a:schemeClr val="bg1"/>
          </a:solidFill>
          <a:ln w="9525">
            <a:solidFill>
              <a:schemeClr val="bg1"/>
            </a:solidFill>
            <a:miter lim="800000"/>
            <a:headEnd/>
            <a:tailEnd/>
          </a:ln>
        </p:spPr>
        <p:txBody>
          <a:bodyPr vert="horz" wrap="square" lIns="91440" tIns="45720" rIns="91440" bIns="45720" numCol="1" anchor="ctr" anchorCtr="0" compatLnSpc="1">
            <a:prstTxWarp prst="textNoShape">
              <a:avLst/>
            </a:prstTxWarp>
          </a:bodyPr>
          <a:lstStyle>
            <a:lvl1pPr algn="r" rtl="1" eaLnBrk="1" fontAlgn="base" hangingPunct="1">
              <a:spcBef>
                <a:spcPct val="0"/>
              </a:spcBef>
              <a:spcAft>
                <a:spcPct val="0"/>
              </a:spcAft>
              <a:defRPr sz="4400" kern="1200" baseline="0">
                <a:solidFill>
                  <a:srgbClr val="AD9968"/>
                </a:solidFill>
                <a:latin typeface="+mj-lt"/>
                <a:ea typeface="+mj-ea"/>
                <a:cs typeface="Arial" charset="0"/>
              </a:defRPr>
            </a:lvl1pPr>
            <a:lvl2pPr algn="r" rtl="1" eaLnBrk="1" fontAlgn="base" hangingPunct="1">
              <a:spcBef>
                <a:spcPct val="0"/>
              </a:spcBef>
              <a:spcAft>
                <a:spcPct val="0"/>
              </a:spcAft>
              <a:defRPr sz="4400">
                <a:solidFill>
                  <a:srgbClr val="376092"/>
                </a:solidFill>
                <a:latin typeface="Calibri" pitchFamily="34" charset="0"/>
                <a:cs typeface="Arial" charset="0"/>
              </a:defRPr>
            </a:lvl2pPr>
            <a:lvl3pPr algn="r" rtl="1" eaLnBrk="1" fontAlgn="base" hangingPunct="1">
              <a:spcBef>
                <a:spcPct val="0"/>
              </a:spcBef>
              <a:spcAft>
                <a:spcPct val="0"/>
              </a:spcAft>
              <a:defRPr sz="4400">
                <a:solidFill>
                  <a:srgbClr val="376092"/>
                </a:solidFill>
                <a:latin typeface="Calibri" pitchFamily="34" charset="0"/>
                <a:cs typeface="Arial" charset="0"/>
              </a:defRPr>
            </a:lvl3pPr>
            <a:lvl4pPr algn="r" rtl="1" eaLnBrk="1" fontAlgn="base" hangingPunct="1">
              <a:spcBef>
                <a:spcPct val="0"/>
              </a:spcBef>
              <a:spcAft>
                <a:spcPct val="0"/>
              </a:spcAft>
              <a:defRPr sz="4400">
                <a:solidFill>
                  <a:srgbClr val="376092"/>
                </a:solidFill>
                <a:latin typeface="Calibri" pitchFamily="34" charset="0"/>
                <a:cs typeface="Arial" charset="0"/>
              </a:defRPr>
            </a:lvl4pPr>
            <a:lvl5pPr algn="r" rtl="1" eaLnBrk="1" fontAlgn="base" hangingPunct="1">
              <a:spcBef>
                <a:spcPct val="0"/>
              </a:spcBef>
              <a:spcAft>
                <a:spcPct val="0"/>
              </a:spcAft>
              <a:defRPr sz="4400">
                <a:solidFill>
                  <a:srgbClr val="376092"/>
                </a:solidFill>
                <a:latin typeface="Calibri" pitchFamily="34" charset="0"/>
                <a:cs typeface="Arial" charset="0"/>
              </a:defRPr>
            </a:lvl5pPr>
            <a:lvl6pPr marL="457200" algn="r" rtl="1" eaLnBrk="1" fontAlgn="base" hangingPunct="1">
              <a:spcBef>
                <a:spcPct val="0"/>
              </a:spcBef>
              <a:spcAft>
                <a:spcPct val="0"/>
              </a:spcAft>
              <a:defRPr sz="4400">
                <a:solidFill>
                  <a:srgbClr val="376092"/>
                </a:solidFill>
                <a:latin typeface="Calibri" pitchFamily="34" charset="0"/>
                <a:cs typeface="Arial" charset="0"/>
              </a:defRPr>
            </a:lvl6pPr>
            <a:lvl7pPr marL="914400" algn="r" rtl="1" eaLnBrk="1" fontAlgn="base" hangingPunct="1">
              <a:spcBef>
                <a:spcPct val="0"/>
              </a:spcBef>
              <a:spcAft>
                <a:spcPct val="0"/>
              </a:spcAft>
              <a:defRPr sz="4400">
                <a:solidFill>
                  <a:srgbClr val="376092"/>
                </a:solidFill>
                <a:latin typeface="Calibri" pitchFamily="34" charset="0"/>
                <a:cs typeface="Arial" charset="0"/>
              </a:defRPr>
            </a:lvl7pPr>
            <a:lvl8pPr marL="1371600" algn="r" rtl="1" eaLnBrk="1" fontAlgn="base" hangingPunct="1">
              <a:spcBef>
                <a:spcPct val="0"/>
              </a:spcBef>
              <a:spcAft>
                <a:spcPct val="0"/>
              </a:spcAft>
              <a:defRPr sz="4400">
                <a:solidFill>
                  <a:srgbClr val="376092"/>
                </a:solidFill>
                <a:latin typeface="Calibri" pitchFamily="34" charset="0"/>
                <a:cs typeface="Arial" charset="0"/>
              </a:defRPr>
            </a:lvl8pPr>
            <a:lvl9pPr marL="1828800" algn="r" rtl="1" eaLnBrk="1" fontAlgn="base" hangingPunct="1">
              <a:spcBef>
                <a:spcPct val="0"/>
              </a:spcBef>
              <a:spcAft>
                <a:spcPct val="0"/>
              </a:spcAft>
              <a:defRPr sz="4400">
                <a:solidFill>
                  <a:srgbClr val="376092"/>
                </a:solidFill>
                <a:latin typeface="Calibri" pitchFamily="34" charset="0"/>
                <a:cs typeface="Arial" charset="0"/>
              </a:defRPr>
            </a:lvl9pPr>
          </a:lstStyle>
          <a:p>
            <a:pPr marL="342900" indent="-342900" algn="just">
              <a:buFont typeface="Wingdings" panose="05000000000000000000" pitchFamily="2" charset="2"/>
              <a:buChar char="§"/>
            </a:pPr>
            <a:r>
              <a:rPr lang="ar-SA" sz="2400" b="1" dirty="0">
                <a:solidFill>
                  <a:srgbClr val="013E36"/>
                </a:solidFill>
                <a:cs typeface="Akhbar MT" pitchFamily="2" charset="-78"/>
              </a:rPr>
              <a:t>اختبار إمكانية زيادة الأرباح اذا زاد الانفاق على برامج الدعاية والاعلان</a:t>
            </a:r>
          </a:p>
        </p:txBody>
      </p:sp>
      <p:sp>
        <p:nvSpPr>
          <p:cNvPr id="7" name="Rectangle 6"/>
          <p:cNvSpPr/>
          <p:nvPr/>
        </p:nvSpPr>
        <p:spPr>
          <a:xfrm>
            <a:off x="8121352" y="3285815"/>
            <a:ext cx="1533400" cy="461665"/>
          </a:xfrm>
          <a:prstGeom prst="rect">
            <a:avLst/>
          </a:prstGeom>
          <a:solidFill>
            <a:schemeClr val="accent6"/>
          </a:solidFill>
        </p:spPr>
        <p:txBody>
          <a:bodyPr wrap="square">
            <a:spAutoFit/>
          </a:bodyPr>
          <a:lstStyle/>
          <a:p>
            <a:r>
              <a:rPr lang="ar-SA" sz="2400" b="1" dirty="0">
                <a:solidFill>
                  <a:srgbClr val="013E36"/>
                </a:solidFill>
                <a:cs typeface="Akhbar MT" pitchFamily="2" charset="-78"/>
              </a:rPr>
              <a:t>من أمثلتها:</a:t>
            </a:r>
            <a:endParaRPr lang="ar-SA" sz="2400" b="1" dirty="0"/>
          </a:p>
        </p:txBody>
      </p:sp>
      <p:sp>
        <p:nvSpPr>
          <p:cNvPr id="8" name="Rectangle 7"/>
          <p:cNvSpPr/>
          <p:nvPr/>
        </p:nvSpPr>
        <p:spPr>
          <a:xfrm>
            <a:off x="4664968" y="560965"/>
            <a:ext cx="4434918" cy="584775"/>
          </a:xfrm>
          <a:prstGeom prst="rect">
            <a:avLst/>
          </a:prstGeom>
          <a:solidFill>
            <a:schemeClr val="accent6">
              <a:lumMod val="50000"/>
            </a:schemeClr>
          </a:solidFill>
        </p:spPr>
        <p:style>
          <a:lnRef idx="2">
            <a:schemeClr val="accent3">
              <a:shade val="50000"/>
            </a:schemeClr>
          </a:lnRef>
          <a:fillRef idx="1">
            <a:schemeClr val="accent3"/>
          </a:fillRef>
          <a:effectRef idx="0">
            <a:schemeClr val="accent3"/>
          </a:effectRef>
          <a:fontRef idx="minor">
            <a:schemeClr val="lt1"/>
          </a:fontRef>
        </p:style>
        <p:txBody>
          <a:bodyPr wrap="square">
            <a:spAutoFit/>
          </a:bodyPr>
          <a:lstStyle/>
          <a:p>
            <a:pPr marL="571500" indent="-571500" algn="ctr">
              <a:buFont typeface="Wingdings" panose="05000000000000000000" pitchFamily="2" charset="2"/>
              <a:buChar char="ü"/>
            </a:pPr>
            <a:r>
              <a:rPr lang="ar-SA" sz="3200" b="1" dirty="0">
                <a:latin typeface="+mn-lt"/>
                <a:cs typeface="Akhbar MT" pitchFamily="2" charset="-78"/>
              </a:rPr>
              <a:t>اختبار صحة الفروض</a:t>
            </a:r>
          </a:p>
        </p:txBody>
      </p:sp>
      <p:sp>
        <p:nvSpPr>
          <p:cNvPr id="16" name="Title 4"/>
          <p:cNvSpPr txBox="1">
            <a:spLocks/>
          </p:cNvSpPr>
          <p:nvPr/>
        </p:nvSpPr>
        <p:spPr bwMode="auto">
          <a:xfrm>
            <a:off x="3319486" y="4961286"/>
            <a:ext cx="6344063" cy="531087"/>
          </a:xfrm>
          <a:prstGeom prst="rect">
            <a:avLst/>
          </a:prstGeom>
          <a:solidFill>
            <a:schemeClr val="bg1"/>
          </a:solidFill>
          <a:ln w="9525">
            <a:solidFill>
              <a:schemeClr val="bg1"/>
            </a:solidFill>
            <a:miter lim="800000"/>
            <a:headEnd/>
            <a:tailEnd/>
          </a:ln>
        </p:spPr>
        <p:txBody>
          <a:bodyPr vert="horz" wrap="square" lIns="91440" tIns="45720" rIns="91440" bIns="45720" numCol="1" anchor="ctr" anchorCtr="0" compatLnSpc="1">
            <a:prstTxWarp prst="textNoShape">
              <a:avLst/>
            </a:prstTxWarp>
          </a:bodyPr>
          <a:lstStyle>
            <a:lvl1pPr algn="r" rtl="1" eaLnBrk="1" fontAlgn="base" hangingPunct="1">
              <a:spcBef>
                <a:spcPct val="0"/>
              </a:spcBef>
              <a:spcAft>
                <a:spcPct val="0"/>
              </a:spcAft>
              <a:defRPr sz="4400" kern="1200" baseline="0">
                <a:solidFill>
                  <a:srgbClr val="AD9968"/>
                </a:solidFill>
                <a:latin typeface="+mj-lt"/>
                <a:ea typeface="+mj-ea"/>
                <a:cs typeface="Arial" charset="0"/>
              </a:defRPr>
            </a:lvl1pPr>
            <a:lvl2pPr algn="r" rtl="1" eaLnBrk="1" fontAlgn="base" hangingPunct="1">
              <a:spcBef>
                <a:spcPct val="0"/>
              </a:spcBef>
              <a:spcAft>
                <a:spcPct val="0"/>
              </a:spcAft>
              <a:defRPr sz="4400">
                <a:solidFill>
                  <a:srgbClr val="376092"/>
                </a:solidFill>
                <a:latin typeface="Calibri" pitchFamily="34" charset="0"/>
                <a:cs typeface="Arial" charset="0"/>
              </a:defRPr>
            </a:lvl2pPr>
            <a:lvl3pPr algn="r" rtl="1" eaLnBrk="1" fontAlgn="base" hangingPunct="1">
              <a:spcBef>
                <a:spcPct val="0"/>
              </a:spcBef>
              <a:spcAft>
                <a:spcPct val="0"/>
              </a:spcAft>
              <a:defRPr sz="4400">
                <a:solidFill>
                  <a:srgbClr val="376092"/>
                </a:solidFill>
                <a:latin typeface="Calibri" pitchFamily="34" charset="0"/>
                <a:cs typeface="Arial" charset="0"/>
              </a:defRPr>
            </a:lvl3pPr>
            <a:lvl4pPr algn="r" rtl="1" eaLnBrk="1" fontAlgn="base" hangingPunct="1">
              <a:spcBef>
                <a:spcPct val="0"/>
              </a:spcBef>
              <a:spcAft>
                <a:spcPct val="0"/>
              </a:spcAft>
              <a:defRPr sz="4400">
                <a:solidFill>
                  <a:srgbClr val="376092"/>
                </a:solidFill>
                <a:latin typeface="Calibri" pitchFamily="34" charset="0"/>
                <a:cs typeface="Arial" charset="0"/>
              </a:defRPr>
            </a:lvl4pPr>
            <a:lvl5pPr algn="r" rtl="1" eaLnBrk="1" fontAlgn="base" hangingPunct="1">
              <a:spcBef>
                <a:spcPct val="0"/>
              </a:spcBef>
              <a:spcAft>
                <a:spcPct val="0"/>
              </a:spcAft>
              <a:defRPr sz="4400">
                <a:solidFill>
                  <a:srgbClr val="376092"/>
                </a:solidFill>
                <a:latin typeface="Calibri" pitchFamily="34" charset="0"/>
                <a:cs typeface="Arial" charset="0"/>
              </a:defRPr>
            </a:lvl5pPr>
            <a:lvl6pPr marL="457200" algn="r" rtl="1" eaLnBrk="1" fontAlgn="base" hangingPunct="1">
              <a:spcBef>
                <a:spcPct val="0"/>
              </a:spcBef>
              <a:spcAft>
                <a:spcPct val="0"/>
              </a:spcAft>
              <a:defRPr sz="4400">
                <a:solidFill>
                  <a:srgbClr val="376092"/>
                </a:solidFill>
                <a:latin typeface="Calibri" pitchFamily="34" charset="0"/>
                <a:cs typeface="Arial" charset="0"/>
              </a:defRPr>
            </a:lvl6pPr>
            <a:lvl7pPr marL="914400" algn="r" rtl="1" eaLnBrk="1" fontAlgn="base" hangingPunct="1">
              <a:spcBef>
                <a:spcPct val="0"/>
              </a:spcBef>
              <a:spcAft>
                <a:spcPct val="0"/>
              </a:spcAft>
              <a:defRPr sz="4400">
                <a:solidFill>
                  <a:srgbClr val="376092"/>
                </a:solidFill>
                <a:latin typeface="Calibri" pitchFamily="34" charset="0"/>
                <a:cs typeface="Arial" charset="0"/>
              </a:defRPr>
            </a:lvl7pPr>
            <a:lvl8pPr marL="1371600" algn="r" rtl="1" eaLnBrk="1" fontAlgn="base" hangingPunct="1">
              <a:spcBef>
                <a:spcPct val="0"/>
              </a:spcBef>
              <a:spcAft>
                <a:spcPct val="0"/>
              </a:spcAft>
              <a:defRPr sz="4400">
                <a:solidFill>
                  <a:srgbClr val="376092"/>
                </a:solidFill>
                <a:latin typeface="Calibri" pitchFamily="34" charset="0"/>
                <a:cs typeface="Arial" charset="0"/>
              </a:defRPr>
            </a:lvl8pPr>
            <a:lvl9pPr marL="1828800" algn="r" rtl="1" eaLnBrk="1" fontAlgn="base" hangingPunct="1">
              <a:spcBef>
                <a:spcPct val="0"/>
              </a:spcBef>
              <a:spcAft>
                <a:spcPct val="0"/>
              </a:spcAft>
              <a:defRPr sz="4400">
                <a:solidFill>
                  <a:srgbClr val="376092"/>
                </a:solidFill>
                <a:latin typeface="Calibri" pitchFamily="34" charset="0"/>
                <a:cs typeface="Arial" charset="0"/>
              </a:defRPr>
            </a:lvl9pPr>
          </a:lstStyle>
          <a:p>
            <a:pPr marL="342900" indent="-342900" algn="just">
              <a:buFont typeface="Wingdings" panose="05000000000000000000" pitchFamily="2" charset="2"/>
              <a:buChar char="§"/>
            </a:pPr>
            <a:r>
              <a:rPr lang="ar-SA" sz="2400" b="1" dirty="0">
                <a:solidFill>
                  <a:srgbClr val="013E36"/>
                </a:solidFill>
                <a:cs typeface="Akhbar MT" pitchFamily="2" charset="-78"/>
              </a:rPr>
              <a:t>عدد النساء اللواتي يقدمون طلبات اجازات مرضية أكبر من عدد الرجال</a:t>
            </a:r>
          </a:p>
        </p:txBody>
      </p:sp>
      <p:sp>
        <p:nvSpPr>
          <p:cNvPr id="2" name="Rectangle 1"/>
          <p:cNvSpPr/>
          <p:nvPr/>
        </p:nvSpPr>
        <p:spPr>
          <a:xfrm rot="1498627">
            <a:off x="1174829" y="3652626"/>
            <a:ext cx="2313454" cy="369332"/>
          </a:xfrm>
          <a:prstGeom prst="rect">
            <a:avLst/>
          </a:prstGeom>
          <a:solidFill>
            <a:schemeClr val="accent5"/>
          </a:solidFill>
        </p:spPr>
        <p:txBody>
          <a:bodyPr wrap="none">
            <a:spAutoFit/>
          </a:bodyPr>
          <a:lstStyle/>
          <a:p>
            <a:pPr marL="285750" indent="-285750">
              <a:buFont typeface="Wingdings" panose="05000000000000000000" pitchFamily="2" charset="2"/>
              <a:buChar char="ü"/>
            </a:pPr>
            <a:r>
              <a:rPr lang="ar-SA" b="1" dirty="0">
                <a:solidFill>
                  <a:schemeClr val="accent6">
                    <a:lumMod val="50000"/>
                  </a:schemeClr>
                </a:solidFill>
                <a:cs typeface="Akhbar MT" pitchFamily="2" charset="-78"/>
              </a:rPr>
              <a:t>يوضح وجود العلاقة من عدمها</a:t>
            </a:r>
            <a:endParaRPr lang="ar-SA" dirty="0"/>
          </a:p>
        </p:txBody>
      </p:sp>
      <p:sp>
        <p:nvSpPr>
          <p:cNvPr id="20" name="Rectangle 19"/>
          <p:cNvSpPr/>
          <p:nvPr/>
        </p:nvSpPr>
        <p:spPr>
          <a:xfrm rot="1498627">
            <a:off x="1254286" y="4669476"/>
            <a:ext cx="2230098" cy="369332"/>
          </a:xfrm>
          <a:prstGeom prst="rect">
            <a:avLst/>
          </a:prstGeom>
          <a:solidFill>
            <a:schemeClr val="accent3">
              <a:lumMod val="60000"/>
              <a:lumOff val="40000"/>
            </a:schemeClr>
          </a:solidFill>
        </p:spPr>
        <p:txBody>
          <a:bodyPr wrap="none">
            <a:spAutoFit/>
          </a:bodyPr>
          <a:lstStyle/>
          <a:p>
            <a:pPr marL="285750" indent="-285750">
              <a:buFont typeface="Wingdings" panose="05000000000000000000" pitchFamily="2" charset="2"/>
              <a:buChar char="ü"/>
            </a:pPr>
            <a:r>
              <a:rPr lang="ar-SA" b="1" dirty="0">
                <a:solidFill>
                  <a:schemeClr val="accent6">
                    <a:lumMod val="50000"/>
                  </a:schemeClr>
                </a:solidFill>
                <a:cs typeface="Akhbar MT" pitchFamily="2" charset="-78"/>
              </a:rPr>
              <a:t>يوضح الفرق بين المجموعتين</a:t>
            </a:r>
            <a:endParaRPr lang="ar-SA" dirty="0"/>
          </a:p>
        </p:txBody>
      </p:sp>
    </p:spTree>
    <p:extLst>
      <p:ext uri="{BB962C8B-B14F-4D97-AF65-F5344CB8AC3E}">
        <p14:creationId xmlns:p14="http://schemas.microsoft.com/office/powerpoint/2010/main" val="646795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down)">
                                      <p:cBhvr>
                                        <p:cTn id="7" dur="580">
                                          <p:stCondLst>
                                            <p:cond delay="0"/>
                                          </p:stCondLst>
                                        </p:cTn>
                                        <p:tgtEl>
                                          <p:spTgt spid="8"/>
                                        </p:tgtEl>
                                      </p:cBhvr>
                                    </p:animEffect>
                                    <p:anim calcmode="lin" valueType="num">
                                      <p:cBhvr>
                                        <p:cTn id="8"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13" dur="26">
                                          <p:stCondLst>
                                            <p:cond delay="650"/>
                                          </p:stCondLst>
                                        </p:cTn>
                                        <p:tgtEl>
                                          <p:spTgt spid="8"/>
                                        </p:tgtEl>
                                      </p:cBhvr>
                                      <p:to x="100000" y="60000"/>
                                    </p:animScale>
                                    <p:animScale>
                                      <p:cBhvr>
                                        <p:cTn id="14" dur="166" decel="50000">
                                          <p:stCondLst>
                                            <p:cond delay="676"/>
                                          </p:stCondLst>
                                        </p:cTn>
                                        <p:tgtEl>
                                          <p:spTgt spid="8"/>
                                        </p:tgtEl>
                                      </p:cBhvr>
                                      <p:to x="100000" y="100000"/>
                                    </p:animScale>
                                    <p:animScale>
                                      <p:cBhvr>
                                        <p:cTn id="15" dur="26">
                                          <p:stCondLst>
                                            <p:cond delay="1312"/>
                                          </p:stCondLst>
                                        </p:cTn>
                                        <p:tgtEl>
                                          <p:spTgt spid="8"/>
                                        </p:tgtEl>
                                      </p:cBhvr>
                                      <p:to x="100000" y="80000"/>
                                    </p:animScale>
                                    <p:animScale>
                                      <p:cBhvr>
                                        <p:cTn id="16" dur="166" decel="50000">
                                          <p:stCondLst>
                                            <p:cond delay="1338"/>
                                          </p:stCondLst>
                                        </p:cTn>
                                        <p:tgtEl>
                                          <p:spTgt spid="8"/>
                                        </p:tgtEl>
                                      </p:cBhvr>
                                      <p:to x="100000" y="100000"/>
                                    </p:animScale>
                                    <p:animScale>
                                      <p:cBhvr>
                                        <p:cTn id="17" dur="26">
                                          <p:stCondLst>
                                            <p:cond delay="1642"/>
                                          </p:stCondLst>
                                        </p:cTn>
                                        <p:tgtEl>
                                          <p:spTgt spid="8"/>
                                        </p:tgtEl>
                                      </p:cBhvr>
                                      <p:to x="100000" y="90000"/>
                                    </p:animScale>
                                    <p:animScale>
                                      <p:cBhvr>
                                        <p:cTn id="18" dur="166" decel="50000">
                                          <p:stCondLst>
                                            <p:cond delay="1668"/>
                                          </p:stCondLst>
                                        </p:cTn>
                                        <p:tgtEl>
                                          <p:spTgt spid="8"/>
                                        </p:tgtEl>
                                      </p:cBhvr>
                                      <p:to x="100000" y="100000"/>
                                    </p:animScale>
                                    <p:animScale>
                                      <p:cBhvr>
                                        <p:cTn id="19" dur="26">
                                          <p:stCondLst>
                                            <p:cond delay="1808"/>
                                          </p:stCondLst>
                                        </p:cTn>
                                        <p:tgtEl>
                                          <p:spTgt spid="8"/>
                                        </p:tgtEl>
                                      </p:cBhvr>
                                      <p:to x="100000" y="95000"/>
                                    </p:animScale>
                                    <p:animScale>
                                      <p:cBhvr>
                                        <p:cTn id="20" dur="166" decel="50000">
                                          <p:stCondLst>
                                            <p:cond delay="1834"/>
                                          </p:stCondLst>
                                        </p:cTn>
                                        <p:tgtEl>
                                          <p:spTgt spid="8"/>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wipe(down)">
                                      <p:cBhvr>
                                        <p:cTn id="25" dur="580">
                                          <p:stCondLst>
                                            <p:cond delay="0"/>
                                          </p:stCondLst>
                                        </p:cTn>
                                        <p:tgtEl>
                                          <p:spTgt spid="10"/>
                                        </p:tgtEl>
                                      </p:cBhvr>
                                    </p:animEffect>
                                    <p:anim calcmode="lin" valueType="num">
                                      <p:cBhvr>
                                        <p:cTn id="26" dur="1822"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10"/>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10"/>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10"/>
                                        </p:tgtEl>
                                        <p:attrNameLst>
                                          <p:attrName>ppt_y</p:attrName>
                                        </p:attrNameLst>
                                      </p:cBhvr>
                                      <p:tavLst>
                                        <p:tav tm="0" fmla="#ppt_y-sin(pi*$)/81">
                                          <p:val>
                                            <p:fltVal val="0"/>
                                          </p:val>
                                        </p:tav>
                                        <p:tav tm="100000">
                                          <p:val>
                                            <p:fltVal val="1"/>
                                          </p:val>
                                        </p:tav>
                                      </p:tavLst>
                                    </p:anim>
                                    <p:animScale>
                                      <p:cBhvr>
                                        <p:cTn id="31" dur="26">
                                          <p:stCondLst>
                                            <p:cond delay="650"/>
                                          </p:stCondLst>
                                        </p:cTn>
                                        <p:tgtEl>
                                          <p:spTgt spid="10"/>
                                        </p:tgtEl>
                                      </p:cBhvr>
                                      <p:to x="100000" y="60000"/>
                                    </p:animScale>
                                    <p:animScale>
                                      <p:cBhvr>
                                        <p:cTn id="32" dur="166" decel="50000">
                                          <p:stCondLst>
                                            <p:cond delay="676"/>
                                          </p:stCondLst>
                                        </p:cTn>
                                        <p:tgtEl>
                                          <p:spTgt spid="10"/>
                                        </p:tgtEl>
                                      </p:cBhvr>
                                      <p:to x="100000" y="100000"/>
                                    </p:animScale>
                                    <p:animScale>
                                      <p:cBhvr>
                                        <p:cTn id="33" dur="26">
                                          <p:stCondLst>
                                            <p:cond delay="1312"/>
                                          </p:stCondLst>
                                        </p:cTn>
                                        <p:tgtEl>
                                          <p:spTgt spid="10"/>
                                        </p:tgtEl>
                                      </p:cBhvr>
                                      <p:to x="100000" y="80000"/>
                                    </p:animScale>
                                    <p:animScale>
                                      <p:cBhvr>
                                        <p:cTn id="34" dur="166" decel="50000">
                                          <p:stCondLst>
                                            <p:cond delay="1338"/>
                                          </p:stCondLst>
                                        </p:cTn>
                                        <p:tgtEl>
                                          <p:spTgt spid="10"/>
                                        </p:tgtEl>
                                      </p:cBhvr>
                                      <p:to x="100000" y="100000"/>
                                    </p:animScale>
                                    <p:animScale>
                                      <p:cBhvr>
                                        <p:cTn id="35" dur="26">
                                          <p:stCondLst>
                                            <p:cond delay="1642"/>
                                          </p:stCondLst>
                                        </p:cTn>
                                        <p:tgtEl>
                                          <p:spTgt spid="10"/>
                                        </p:tgtEl>
                                      </p:cBhvr>
                                      <p:to x="100000" y="90000"/>
                                    </p:animScale>
                                    <p:animScale>
                                      <p:cBhvr>
                                        <p:cTn id="36" dur="166" decel="50000">
                                          <p:stCondLst>
                                            <p:cond delay="1668"/>
                                          </p:stCondLst>
                                        </p:cTn>
                                        <p:tgtEl>
                                          <p:spTgt spid="10"/>
                                        </p:tgtEl>
                                      </p:cBhvr>
                                      <p:to x="100000" y="100000"/>
                                    </p:animScale>
                                    <p:animScale>
                                      <p:cBhvr>
                                        <p:cTn id="37" dur="26">
                                          <p:stCondLst>
                                            <p:cond delay="1808"/>
                                          </p:stCondLst>
                                        </p:cTn>
                                        <p:tgtEl>
                                          <p:spTgt spid="10"/>
                                        </p:tgtEl>
                                      </p:cBhvr>
                                      <p:to x="100000" y="95000"/>
                                    </p:animScale>
                                    <p:animScale>
                                      <p:cBhvr>
                                        <p:cTn id="38" dur="166" decel="50000">
                                          <p:stCondLst>
                                            <p:cond delay="1834"/>
                                          </p:stCondLst>
                                        </p:cTn>
                                        <p:tgtEl>
                                          <p:spTgt spid="10"/>
                                        </p:tgtEl>
                                      </p:cBhvr>
                                      <p:to x="100000" y="100000"/>
                                    </p:animScale>
                                  </p:childTnLst>
                                </p:cTn>
                              </p:par>
                              <p:par>
                                <p:cTn id="39" presetID="26" presetClass="entr" presetSubtype="0" fill="hold" grpId="0" nodeType="withEffect">
                                  <p:stCondLst>
                                    <p:cond delay="0"/>
                                  </p:stCondLst>
                                  <p:childTnLst>
                                    <p:set>
                                      <p:cBhvr>
                                        <p:cTn id="40" dur="1" fill="hold">
                                          <p:stCondLst>
                                            <p:cond delay="0"/>
                                          </p:stCondLst>
                                        </p:cTn>
                                        <p:tgtEl>
                                          <p:spTgt spid="11"/>
                                        </p:tgtEl>
                                        <p:attrNameLst>
                                          <p:attrName>style.visibility</p:attrName>
                                        </p:attrNameLst>
                                      </p:cBhvr>
                                      <p:to>
                                        <p:strVal val="visible"/>
                                      </p:to>
                                    </p:set>
                                    <p:animEffect transition="in" filter="wipe(down)">
                                      <p:cBhvr>
                                        <p:cTn id="41" dur="580">
                                          <p:stCondLst>
                                            <p:cond delay="0"/>
                                          </p:stCondLst>
                                        </p:cTn>
                                        <p:tgtEl>
                                          <p:spTgt spid="11"/>
                                        </p:tgtEl>
                                      </p:cBhvr>
                                    </p:animEffect>
                                    <p:anim calcmode="lin" valueType="num">
                                      <p:cBhvr>
                                        <p:cTn id="42"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43"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44"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45"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46"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47" dur="26">
                                          <p:stCondLst>
                                            <p:cond delay="650"/>
                                          </p:stCondLst>
                                        </p:cTn>
                                        <p:tgtEl>
                                          <p:spTgt spid="11"/>
                                        </p:tgtEl>
                                      </p:cBhvr>
                                      <p:to x="100000" y="60000"/>
                                    </p:animScale>
                                    <p:animScale>
                                      <p:cBhvr>
                                        <p:cTn id="48" dur="166" decel="50000">
                                          <p:stCondLst>
                                            <p:cond delay="676"/>
                                          </p:stCondLst>
                                        </p:cTn>
                                        <p:tgtEl>
                                          <p:spTgt spid="11"/>
                                        </p:tgtEl>
                                      </p:cBhvr>
                                      <p:to x="100000" y="100000"/>
                                    </p:animScale>
                                    <p:animScale>
                                      <p:cBhvr>
                                        <p:cTn id="49" dur="26">
                                          <p:stCondLst>
                                            <p:cond delay="1312"/>
                                          </p:stCondLst>
                                        </p:cTn>
                                        <p:tgtEl>
                                          <p:spTgt spid="11"/>
                                        </p:tgtEl>
                                      </p:cBhvr>
                                      <p:to x="100000" y="80000"/>
                                    </p:animScale>
                                    <p:animScale>
                                      <p:cBhvr>
                                        <p:cTn id="50" dur="166" decel="50000">
                                          <p:stCondLst>
                                            <p:cond delay="1338"/>
                                          </p:stCondLst>
                                        </p:cTn>
                                        <p:tgtEl>
                                          <p:spTgt spid="11"/>
                                        </p:tgtEl>
                                      </p:cBhvr>
                                      <p:to x="100000" y="100000"/>
                                    </p:animScale>
                                    <p:animScale>
                                      <p:cBhvr>
                                        <p:cTn id="51" dur="26">
                                          <p:stCondLst>
                                            <p:cond delay="1642"/>
                                          </p:stCondLst>
                                        </p:cTn>
                                        <p:tgtEl>
                                          <p:spTgt spid="11"/>
                                        </p:tgtEl>
                                      </p:cBhvr>
                                      <p:to x="100000" y="90000"/>
                                    </p:animScale>
                                    <p:animScale>
                                      <p:cBhvr>
                                        <p:cTn id="52" dur="166" decel="50000">
                                          <p:stCondLst>
                                            <p:cond delay="1668"/>
                                          </p:stCondLst>
                                        </p:cTn>
                                        <p:tgtEl>
                                          <p:spTgt spid="11"/>
                                        </p:tgtEl>
                                      </p:cBhvr>
                                      <p:to x="100000" y="100000"/>
                                    </p:animScale>
                                    <p:animScale>
                                      <p:cBhvr>
                                        <p:cTn id="53" dur="26">
                                          <p:stCondLst>
                                            <p:cond delay="1808"/>
                                          </p:stCondLst>
                                        </p:cTn>
                                        <p:tgtEl>
                                          <p:spTgt spid="11"/>
                                        </p:tgtEl>
                                      </p:cBhvr>
                                      <p:to x="100000" y="95000"/>
                                    </p:animScale>
                                    <p:animScale>
                                      <p:cBhvr>
                                        <p:cTn id="54" dur="166" decel="50000">
                                          <p:stCondLst>
                                            <p:cond delay="1834"/>
                                          </p:stCondLst>
                                        </p:cTn>
                                        <p:tgtEl>
                                          <p:spTgt spid="11"/>
                                        </p:tgtEl>
                                      </p:cBhvr>
                                      <p:to x="100000" y="100000"/>
                                    </p:animScale>
                                  </p:childTnLst>
                                </p:cTn>
                              </p:par>
                              <p:par>
                                <p:cTn id="55" presetID="26" presetClass="entr" presetSubtype="0" fill="hold" grpId="0" nodeType="withEffect">
                                  <p:stCondLst>
                                    <p:cond delay="0"/>
                                  </p:stCondLst>
                                  <p:childTnLst>
                                    <p:set>
                                      <p:cBhvr>
                                        <p:cTn id="56" dur="1" fill="hold">
                                          <p:stCondLst>
                                            <p:cond delay="0"/>
                                          </p:stCondLst>
                                        </p:cTn>
                                        <p:tgtEl>
                                          <p:spTgt spid="7"/>
                                        </p:tgtEl>
                                        <p:attrNameLst>
                                          <p:attrName>style.visibility</p:attrName>
                                        </p:attrNameLst>
                                      </p:cBhvr>
                                      <p:to>
                                        <p:strVal val="visible"/>
                                      </p:to>
                                    </p:set>
                                    <p:animEffect transition="in" filter="wipe(down)">
                                      <p:cBhvr>
                                        <p:cTn id="57" dur="580">
                                          <p:stCondLst>
                                            <p:cond delay="0"/>
                                          </p:stCondLst>
                                        </p:cTn>
                                        <p:tgtEl>
                                          <p:spTgt spid="7"/>
                                        </p:tgtEl>
                                      </p:cBhvr>
                                    </p:animEffect>
                                    <p:anim calcmode="lin" valueType="num">
                                      <p:cBhvr>
                                        <p:cTn id="58"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59"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60"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61"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62"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63" dur="26">
                                          <p:stCondLst>
                                            <p:cond delay="650"/>
                                          </p:stCondLst>
                                        </p:cTn>
                                        <p:tgtEl>
                                          <p:spTgt spid="7"/>
                                        </p:tgtEl>
                                      </p:cBhvr>
                                      <p:to x="100000" y="60000"/>
                                    </p:animScale>
                                    <p:animScale>
                                      <p:cBhvr>
                                        <p:cTn id="64" dur="166" decel="50000">
                                          <p:stCondLst>
                                            <p:cond delay="676"/>
                                          </p:stCondLst>
                                        </p:cTn>
                                        <p:tgtEl>
                                          <p:spTgt spid="7"/>
                                        </p:tgtEl>
                                      </p:cBhvr>
                                      <p:to x="100000" y="100000"/>
                                    </p:animScale>
                                    <p:animScale>
                                      <p:cBhvr>
                                        <p:cTn id="65" dur="26">
                                          <p:stCondLst>
                                            <p:cond delay="1312"/>
                                          </p:stCondLst>
                                        </p:cTn>
                                        <p:tgtEl>
                                          <p:spTgt spid="7"/>
                                        </p:tgtEl>
                                      </p:cBhvr>
                                      <p:to x="100000" y="80000"/>
                                    </p:animScale>
                                    <p:animScale>
                                      <p:cBhvr>
                                        <p:cTn id="66" dur="166" decel="50000">
                                          <p:stCondLst>
                                            <p:cond delay="1338"/>
                                          </p:stCondLst>
                                        </p:cTn>
                                        <p:tgtEl>
                                          <p:spTgt spid="7"/>
                                        </p:tgtEl>
                                      </p:cBhvr>
                                      <p:to x="100000" y="100000"/>
                                    </p:animScale>
                                    <p:animScale>
                                      <p:cBhvr>
                                        <p:cTn id="67" dur="26">
                                          <p:stCondLst>
                                            <p:cond delay="1642"/>
                                          </p:stCondLst>
                                        </p:cTn>
                                        <p:tgtEl>
                                          <p:spTgt spid="7"/>
                                        </p:tgtEl>
                                      </p:cBhvr>
                                      <p:to x="100000" y="90000"/>
                                    </p:animScale>
                                    <p:animScale>
                                      <p:cBhvr>
                                        <p:cTn id="68" dur="166" decel="50000">
                                          <p:stCondLst>
                                            <p:cond delay="1668"/>
                                          </p:stCondLst>
                                        </p:cTn>
                                        <p:tgtEl>
                                          <p:spTgt spid="7"/>
                                        </p:tgtEl>
                                      </p:cBhvr>
                                      <p:to x="100000" y="100000"/>
                                    </p:animScale>
                                    <p:animScale>
                                      <p:cBhvr>
                                        <p:cTn id="69" dur="26">
                                          <p:stCondLst>
                                            <p:cond delay="1808"/>
                                          </p:stCondLst>
                                        </p:cTn>
                                        <p:tgtEl>
                                          <p:spTgt spid="7"/>
                                        </p:tgtEl>
                                      </p:cBhvr>
                                      <p:to x="100000" y="95000"/>
                                    </p:animScale>
                                    <p:animScale>
                                      <p:cBhvr>
                                        <p:cTn id="70" dur="166" decel="50000">
                                          <p:stCondLst>
                                            <p:cond delay="1834"/>
                                          </p:stCondLst>
                                        </p:cTn>
                                        <p:tgtEl>
                                          <p:spTgt spid="7"/>
                                        </p:tgtEl>
                                      </p:cBhvr>
                                      <p:to x="100000" y="100000"/>
                                    </p:animScale>
                                  </p:childTnLst>
                                </p:cTn>
                              </p:par>
                            </p:childTnLst>
                          </p:cTn>
                        </p:par>
                      </p:childTnLst>
                    </p:cTn>
                  </p:par>
                  <p:par>
                    <p:cTn id="71" fill="hold">
                      <p:stCondLst>
                        <p:cond delay="indefinite"/>
                      </p:stCondLst>
                      <p:childTnLst>
                        <p:par>
                          <p:cTn id="72" fill="hold">
                            <p:stCondLst>
                              <p:cond delay="0"/>
                            </p:stCondLst>
                            <p:childTnLst>
                              <p:par>
                                <p:cTn id="73" presetID="2" presetClass="entr" presetSubtype="4" fill="hold" grpId="0" nodeType="clickEffect">
                                  <p:stCondLst>
                                    <p:cond delay="0"/>
                                  </p:stCondLst>
                                  <p:childTnLst>
                                    <p:set>
                                      <p:cBhvr>
                                        <p:cTn id="74" dur="1" fill="hold">
                                          <p:stCondLst>
                                            <p:cond delay="0"/>
                                          </p:stCondLst>
                                        </p:cTn>
                                        <p:tgtEl>
                                          <p:spTgt spid="14"/>
                                        </p:tgtEl>
                                        <p:attrNameLst>
                                          <p:attrName>style.visibility</p:attrName>
                                        </p:attrNameLst>
                                      </p:cBhvr>
                                      <p:to>
                                        <p:strVal val="visible"/>
                                      </p:to>
                                    </p:set>
                                    <p:anim calcmode="lin" valueType="num">
                                      <p:cBhvr additive="base">
                                        <p:cTn id="75" dur="500" fill="hold"/>
                                        <p:tgtEl>
                                          <p:spTgt spid="14"/>
                                        </p:tgtEl>
                                        <p:attrNameLst>
                                          <p:attrName>ppt_x</p:attrName>
                                        </p:attrNameLst>
                                      </p:cBhvr>
                                      <p:tavLst>
                                        <p:tav tm="0">
                                          <p:val>
                                            <p:strVal val="#ppt_x"/>
                                          </p:val>
                                        </p:tav>
                                        <p:tav tm="100000">
                                          <p:val>
                                            <p:strVal val="#ppt_x"/>
                                          </p:val>
                                        </p:tav>
                                      </p:tavLst>
                                    </p:anim>
                                    <p:anim calcmode="lin" valueType="num">
                                      <p:cBhvr additive="base">
                                        <p:cTn id="76" dur="500" fill="hold"/>
                                        <p:tgtEl>
                                          <p:spTgt spid="14"/>
                                        </p:tgtEl>
                                        <p:attrNameLst>
                                          <p:attrName>ppt_y</p:attrName>
                                        </p:attrNameLst>
                                      </p:cBhvr>
                                      <p:tavLst>
                                        <p:tav tm="0">
                                          <p:val>
                                            <p:strVal val="1+#ppt_h/2"/>
                                          </p:val>
                                        </p:tav>
                                        <p:tav tm="100000">
                                          <p:val>
                                            <p:strVal val="#ppt_y"/>
                                          </p:val>
                                        </p:tav>
                                      </p:tavLst>
                                    </p:anim>
                                  </p:childTnLst>
                                </p:cTn>
                              </p:par>
                              <p:par>
                                <p:cTn id="77" presetID="2" presetClass="entr" presetSubtype="4" fill="hold" grpId="0" nodeType="withEffect">
                                  <p:stCondLst>
                                    <p:cond delay="0"/>
                                  </p:stCondLst>
                                  <p:childTnLst>
                                    <p:set>
                                      <p:cBhvr>
                                        <p:cTn id="78" dur="1" fill="hold">
                                          <p:stCondLst>
                                            <p:cond delay="0"/>
                                          </p:stCondLst>
                                        </p:cTn>
                                        <p:tgtEl>
                                          <p:spTgt spid="2"/>
                                        </p:tgtEl>
                                        <p:attrNameLst>
                                          <p:attrName>style.visibility</p:attrName>
                                        </p:attrNameLst>
                                      </p:cBhvr>
                                      <p:to>
                                        <p:strVal val="visible"/>
                                      </p:to>
                                    </p:set>
                                    <p:anim calcmode="lin" valueType="num">
                                      <p:cBhvr additive="base">
                                        <p:cTn id="79" dur="500" fill="hold"/>
                                        <p:tgtEl>
                                          <p:spTgt spid="2"/>
                                        </p:tgtEl>
                                        <p:attrNameLst>
                                          <p:attrName>ppt_x</p:attrName>
                                        </p:attrNameLst>
                                      </p:cBhvr>
                                      <p:tavLst>
                                        <p:tav tm="0">
                                          <p:val>
                                            <p:strVal val="#ppt_x"/>
                                          </p:val>
                                        </p:tav>
                                        <p:tav tm="100000">
                                          <p:val>
                                            <p:strVal val="#ppt_x"/>
                                          </p:val>
                                        </p:tav>
                                      </p:tavLst>
                                    </p:anim>
                                    <p:anim calcmode="lin" valueType="num">
                                      <p:cBhvr additive="base">
                                        <p:cTn id="8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6" presetClass="entr" presetSubtype="0" fill="hold" grpId="0" nodeType="clickEffect">
                                  <p:stCondLst>
                                    <p:cond delay="0"/>
                                  </p:stCondLst>
                                  <p:childTnLst>
                                    <p:set>
                                      <p:cBhvr>
                                        <p:cTn id="84" dur="1" fill="hold">
                                          <p:stCondLst>
                                            <p:cond delay="0"/>
                                          </p:stCondLst>
                                        </p:cTn>
                                        <p:tgtEl>
                                          <p:spTgt spid="16"/>
                                        </p:tgtEl>
                                        <p:attrNameLst>
                                          <p:attrName>style.visibility</p:attrName>
                                        </p:attrNameLst>
                                      </p:cBhvr>
                                      <p:to>
                                        <p:strVal val="visible"/>
                                      </p:to>
                                    </p:set>
                                    <p:animEffect transition="in" filter="wipe(down)">
                                      <p:cBhvr>
                                        <p:cTn id="85" dur="580">
                                          <p:stCondLst>
                                            <p:cond delay="0"/>
                                          </p:stCondLst>
                                        </p:cTn>
                                        <p:tgtEl>
                                          <p:spTgt spid="16"/>
                                        </p:tgtEl>
                                      </p:cBhvr>
                                    </p:animEffect>
                                    <p:anim calcmode="lin" valueType="num">
                                      <p:cBhvr>
                                        <p:cTn id="86" dur="1822" tmFilter="0,0; 0.14,0.36; 0.43,0.73; 0.71,0.91; 1.0,1.0">
                                          <p:stCondLst>
                                            <p:cond delay="0"/>
                                          </p:stCondLst>
                                        </p:cTn>
                                        <p:tgtEl>
                                          <p:spTgt spid="16"/>
                                        </p:tgtEl>
                                        <p:attrNameLst>
                                          <p:attrName>ppt_x</p:attrName>
                                        </p:attrNameLst>
                                      </p:cBhvr>
                                      <p:tavLst>
                                        <p:tav tm="0">
                                          <p:val>
                                            <p:strVal val="#ppt_x-0.25"/>
                                          </p:val>
                                        </p:tav>
                                        <p:tav tm="100000">
                                          <p:val>
                                            <p:strVal val="#ppt_x"/>
                                          </p:val>
                                        </p:tav>
                                      </p:tavLst>
                                    </p:anim>
                                    <p:anim calcmode="lin" valueType="num">
                                      <p:cBhvr>
                                        <p:cTn id="87" dur="664" tmFilter="0.0,0.0; 0.25,0.07; 0.50,0.2; 0.75,0.467; 1.0,1.0">
                                          <p:stCondLst>
                                            <p:cond delay="0"/>
                                          </p:stCondLst>
                                        </p:cTn>
                                        <p:tgtEl>
                                          <p:spTgt spid="16"/>
                                        </p:tgtEl>
                                        <p:attrNameLst>
                                          <p:attrName>ppt_y</p:attrName>
                                        </p:attrNameLst>
                                      </p:cBhvr>
                                      <p:tavLst>
                                        <p:tav tm="0" fmla="#ppt_y-sin(pi*$)/3">
                                          <p:val>
                                            <p:fltVal val="0.5"/>
                                          </p:val>
                                        </p:tav>
                                        <p:tav tm="100000">
                                          <p:val>
                                            <p:fltVal val="1"/>
                                          </p:val>
                                        </p:tav>
                                      </p:tavLst>
                                    </p:anim>
                                    <p:anim calcmode="lin" valueType="num">
                                      <p:cBhvr>
                                        <p:cTn id="88" dur="664" tmFilter="0, 0; 0.125,0.2665; 0.25,0.4; 0.375,0.465; 0.5,0.5;  0.625,0.535; 0.75,0.6; 0.875,0.7335; 1,1">
                                          <p:stCondLst>
                                            <p:cond delay="664"/>
                                          </p:stCondLst>
                                        </p:cTn>
                                        <p:tgtEl>
                                          <p:spTgt spid="16"/>
                                        </p:tgtEl>
                                        <p:attrNameLst>
                                          <p:attrName>ppt_y</p:attrName>
                                        </p:attrNameLst>
                                      </p:cBhvr>
                                      <p:tavLst>
                                        <p:tav tm="0" fmla="#ppt_y-sin(pi*$)/9">
                                          <p:val>
                                            <p:fltVal val="0"/>
                                          </p:val>
                                        </p:tav>
                                        <p:tav tm="100000">
                                          <p:val>
                                            <p:fltVal val="1"/>
                                          </p:val>
                                        </p:tav>
                                      </p:tavLst>
                                    </p:anim>
                                    <p:anim calcmode="lin" valueType="num">
                                      <p:cBhvr>
                                        <p:cTn id="89" dur="332" tmFilter="0, 0; 0.125,0.2665; 0.25,0.4; 0.375,0.465; 0.5,0.5;  0.625,0.535; 0.75,0.6; 0.875,0.7335; 1,1">
                                          <p:stCondLst>
                                            <p:cond delay="1324"/>
                                          </p:stCondLst>
                                        </p:cTn>
                                        <p:tgtEl>
                                          <p:spTgt spid="16"/>
                                        </p:tgtEl>
                                        <p:attrNameLst>
                                          <p:attrName>ppt_y</p:attrName>
                                        </p:attrNameLst>
                                      </p:cBhvr>
                                      <p:tavLst>
                                        <p:tav tm="0" fmla="#ppt_y-sin(pi*$)/27">
                                          <p:val>
                                            <p:fltVal val="0"/>
                                          </p:val>
                                        </p:tav>
                                        <p:tav tm="100000">
                                          <p:val>
                                            <p:fltVal val="1"/>
                                          </p:val>
                                        </p:tav>
                                      </p:tavLst>
                                    </p:anim>
                                    <p:anim calcmode="lin" valueType="num">
                                      <p:cBhvr>
                                        <p:cTn id="90" dur="164" tmFilter="0, 0; 0.125,0.2665; 0.25,0.4; 0.375,0.465; 0.5,0.5;  0.625,0.535; 0.75,0.6; 0.875,0.7335; 1,1">
                                          <p:stCondLst>
                                            <p:cond delay="1656"/>
                                          </p:stCondLst>
                                        </p:cTn>
                                        <p:tgtEl>
                                          <p:spTgt spid="16"/>
                                        </p:tgtEl>
                                        <p:attrNameLst>
                                          <p:attrName>ppt_y</p:attrName>
                                        </p:attrNameLst>
                                      </p:cBhvr>
                                      <p:tavLst>
                                        <p:tav tm="0" fmla="#ppt_y-sin(pi*$)/81">
                                          <p:val>
                                            <p:fltVal val="0"/>
                                          </p:val>
                                        </p:tav>
                                        <p:tav tm="100000">
                                          <p:val>
                                            <p:fltVal val="1"/>
                                          </p:val>
                                        </p:tav>
                                      </p:tavLst>
                                    </p:anim>
                                    <p:animScale>
                                      <p:cBhvr>
                                        <p:cTn id="91" dur="26">
                                          <p:stCondLst>
                                            <p:cond delay="650"/>
                                          </p:stCondLst>
                                        </p:cTn>
                                        <p:tgtEl>
                                          <p:spTgt spid="16"/>
                                        </p:tgtEl>
                                      </p:cBhvr>
                                      <p:to x="100000" y="60000"/>
                                    </p:animScale>
                                    <p:animScale>
                                      <p:cBhvr>
                                        <p:cTn id="92" dur="166" decel="50000">
                                          <p:stCondLst>
                                            <p:cond delay="676"/>
                                          </p:stCondLst>
                                        </p:cTn>
                                        <p:tgtEl>
                                          <p:spTgt spid="16"/>
                                        </p:tgtEl>
                                      </p:cBhvr>
                                      <p:to x="100000" y="100000"/>
                                    </p:animScale>
                                    <p:animScale>
                                      <p:cBhvr>
                                        <p:cTn id="93" dur="26">
                                          <p:stCondLst>
                                            <p:cond delay="1312"/>
                                          </p:stCondLst>
                                        </p:cTn>
                                        <p:tgtEl>
                                          <p:spTgt spid="16"/>
                                        </p:tgtEl>
                                      </p:cBhvr>
                                      <p:to x="100000" y="80000"/>
                                    </p:animScale>
                                    <p:animScale>
                                      <p:cBhvr>
                                        <p:cTn id="94" dur="166" decel="50000">
                                          <p:stCondLst>
                                            <p:cond delay="1338"/>
                                          </p:stCondLst>
                                        </p:cTn>
                                        <p:tgtEl>
                                          <p:spTgt spid="16"/>
                                        </p:tgtEl>
                                      </p:cBhvr>
                                      <p:to x="100000" y="100000"/>
                                    </p:animScale>
                                    <p:animScale>
                                      <p:cBhvr>
                                        <p:cTn id="95" dur="26">
                                          <p:stCondLst>
                                            <p:cond delay="1642"/>
                                          </p:stCondLst>
                                        </p:cTn>
                                        <p:tgtEl>
                                          <p:spTgt spid="16"/>
                                        </p:tgtEl>
                                      </p:cBhvr>
                                      <p:to x="100000" y="90000"/>
                                    </p:animScale>
                                    <p:animScale>
                                      <p:cBhvr>
                                        <p:cTn id="96" dur="166" decel="50000">
                                          <p:stCondLst>
                                            <p:cond delay="1668"/>
                                          </p:stCondLst>
                                        </p:cTn>
                                        <p:tgtEl>
                                          <p:spTgt spid="16"/>
                                        </p:tgtEl>
                                      </p:cBhvr>
                                      <p:to x="100000" y="100000"/>
                                    </p:animScale>
                                    <p:animScale>
                                      <p:cBhvr>
                                        <p:cTn id="97" dur="26">
                                          <p:stCondLst>
                                            <p:cond delay="1808"/>
                                          </p:stCondLst>
                                        </p:cTn>
                                        <p:tgtEl>
                                          <p:spTgt spid="16"/>
                                        </p:tgtEl>
                                      </p:cBhvr>
                                      <p:to x="100000" y="95000"/>
                                    </p:animScale>
                                    <p:animScale>
                                      <p:cBhvr>
                                        <p:cTn id="98" dur="166" decel="50000">
                                          <p:stCondLst>
                                            <p:cond delay="1834"/>
                                          </p:stCondLst>
                                        </p:cTn>
                                        <p:tgtEl>
                                          <p:spTgt spid="16"/>
                                        </p:tgtEl>
                                      </p:cBhvr>
                                      <p:to x="100000" y="100000"/>
                                    </p:animScale>
                                  </p:childTnLst>
                                </p:cTn>
                              </p:par>
                              <p:par>
                                <p:cTn id="99" presetID="26" presetClass="entr" presetSubtype="0" fill="hold" grpId="0" nodeType="withEffect">
                                  <p:stCondLst>
                                    <p:cond delay="0"/>
                                  </p:stCondLst>
                                  <p:childTnLst>
                                    <p:set>
                                      <p:cBhvr>
                                        <p:cTn id="100" dur="1" fill="hold">
                                          <p:stCondLst>
                                            <p:cond delay="0"/>
                                          </p:stCondLst>
                                        </p:cTn>
                                        <p:tgtEl>
                                          <p:spTgt spid="20"/>
                                        </p:tgtEl>
                                        <p:attrNameLst>
                                          <p:attrName>style.visibility</p:attrName>
                                        </p:attrNameLst>
                                      </p:cBhvr>
                                      <p:to>
                                        <p:strVal val="visible"/>
                                      </p:to>
                                    </p:set>
                                    <p:animEffect transition="in" filter="wipe(down)">
                                      <p:cBhvr>
                                        <p:cTn id="101" dur="580">
                                          <p:stCondLst>
                                            <p:cond delay="0"/>
                                          </p:stCondLst>
                                        </p:cTn>
                                        <p:tgtEl>
                                          <p:spTgt spid="20"/>
                                        </p:tgtEl>
                                      </p:cBhvr>
                                    </p:animEffect>
                                    <p:anim calcmode="lin" valueType="num">
                                      <p:cBhvr>
                                        <p:cTn id="102" dur="1822" tmFilter="0,0; 0.14,0.36; 0.43,0.73; 0.71,0.91; 1.0,1.0">
                                          <p:stCondLst>
                                            <p:cond delay="0"/>
                                          </p:stCondLst>
                                        </p:cTn>
                                        <p:tgtEl>
                                          <p:spTgt spid="20"/>
                                        </p:tgtEl>
                                        <p:attrNameLst>
                                          <p:attrName>ppt_x</p:attrName>
                                        </p:attrNameLst>
                                      </p:cBhvr>
                                      <p:tavLst>
                                        <p:tav tm="0">
                                          <p:val>
                                            <p:strVal val="#ppt_x-0.25"/>
                                          </p:val>
                                        </p:tav>
                                        <p:tav tm="100000">
                                          <p:val>
                                            <p:strVal val="#ppt_x"/>
                                          </p:val>
                                        </p:tav>
                                      </p:tavLst>
                                    </p:anim>
                                    <p:anim calcmode="lin" valueType="num">
                                      <p:cBhvr>
                                        <p:cTn id="103" dur="664" tmFilter="0.0,0.0; 0.25,0.07; 0.50,0.2; 0.75,0.467; 1.0,1.0">
                                          <p:stCondLst>
                                            <p:cond delay="0"/>
                                          </p:stCondLst>
                                        </p:cTn>
                                        <p:tgtEl>
                                          <p:spTgt spid="20"/>
                                        </p:tgtEl>
                                        <p:attrNameLst>
                                          <p:attrName>ppt_y</p:attrName>
                                        </p:attrNameLst>
                                      </p:cBhvr>
                                      <p:tavLst>
                                        <p:tav tm="0" fmla="#ppt_y-sin(pi*$)/3">
                                          <p:val>
                                            <p:fltVal val="0.5"/>
                                          </p:val>
                                        </p:tav>
                                        <p:tav tm="100000">
                                          <p:val>
                                            <p:fltVal val="1"/>
                                          </p:val>
                                        </p:tav>
                                      </p:tavLst>
                                    </p:anim>
                                    <p:anim calcmode="lin" valueType="num">
                                      <p:cBhvr>
                                        <p:cTn id="104" dur="664" tmFilter="0, 0; 0.125,0.2665; 0.25,0.4; 0.375,0.465; 0.5,0.5;  0.625,0.535; 0.75,0.6; 0.875,0.7335; 1,1">
                                          <p:stCondLst>
                                            <p:cond delay="664"/>
                                          </p:stCondLst>
                                        </p:cTn>
                                        <p:tgtEl>
                                          <p:spTgt spid="20"/>
                                        </p:tgtEl>
                                        <p:attrNameLst>
                                          <p:attrName>ppt_y</p:attrName>
                                        </p:attrNameLst>
                                      </p:cBhvr>
                                      <p:tavLst>
                                        <p:tav tm="0" fmla="#ppt_y-sin(pi*$)/9">
                                          <p:val>
                                            <p:fltVal val="0"/>
                                          </p:val>
                                        </p:tav>
                                        <p:tav tm="100000">
                                          <p:val>
                                            <p:fltVal val="1"/>
                                          </p:val>
                                        </p:tav>
                                      </p:tavLst>
                                    </p:anim>
                                    <p:anim calcmode="lin" valueType="num">
                                      <p:cBhvr>
                                        <p:cTn id="105" dur="332" tmFilter="0, 0; 0.125,0.2665; 0.25,0.4; 0.375,0.465; 0.5,0.5;  0.625,0.535; 0.75,0.6; 0.875,0.7335; 1,1">
                                          <p:stCondLst>
                                            <p:cond delay="1324"/>
                                          </p:stCondLst>
                                        </p:cTn>
                                        <p:tgtEl>
                                          <p:spTgt spid="20"/>
                                        </p:tgtEl>
                                        <p:attrNameLst>
                                          <p:attrName>ppt_y</p:attrName>
                                        </p:attrNameLst>
                                      </p:cBhvr>
                                      <p:tavLst>
                                        <p:tav tm="0" fmla="#ppt_y-sin(pi*$)/27">
                                          <p:val>
                                            <p:fltVal val="0"/>
                                          </p:val>
                                        </p:tav>
                                        <p:tav tm="100000">
                                          <p:val>
                                            <p:fltVal val="1"/>
                                          </p:val>
                                        </p:tav>
                                      </p:tavLst>
                                    </p:anim>
                                    <p:anim calcmode="lin" valueType="num">
                                      <p:cBhvr>
                                        <p:cTn id="106" dur="164" tmFilter="0, 0; 0.125,0.2665; 0.25,0.4; 0.375,0.465; 0.5,0.5;  0.625,0.535; 0.75,0.6; 0.875,0.7335; 1,1">
                                          <p:stCondLst>
                                            <p:cond delay="1656"/>
                                          </p:stCondLst>
                                        </p:cTn>
                                        <p:tgtEl>
                                          <p:spTgt spid="20"/>
                                        </p:tgtEl>
                                        <p:attrNameLst>
                                          <p:attrName>ppt_y</p:attrName>
                                        </p:attrNameLst>
                                      </p:cBhvr>
                                      <p:tavLst>
                                        <p:tav tm="0" fmla="#ppt_y-sin(pi*$)/81">
                                          <p:val>
                                            <p:fltVal val="0"/>
                                          </p:val>
                                        </p:tav>
                                        <p:tav tm="100000">
                                          <p:val>
                                            <p:fltVal val="1"/>
                                          </p:val>
                                        </p:tav>
                                      </p:tavLst>
                                    </p:anim>
                                    <p:animScale>
                                      <p:cBhvr>
                                        <p:cTn id="107" dur="26">
                                          <p:stCondLst>
                                            <p:cond delay="650"/>
                                          </p:stCondLst>
                                        </p:cTn>
                                        <p:tgtEl>
                                          <p:spTgt spid="20"/>
                                        </p:tgtEl>
                                      </p:cBhvr>
                                      <p:to x="100000" y="60000"/>
                                    </p:animScale>
                                    <p:animScale>
                                      <p:cBhvr>
                                        <p:cTn id="108" dur="166" decel="50000">
                                          <p:stCondLst>
                                            <p:cond delay="676"/>
                                          </p:stCondLst>
                                        </p:cTn>
                                        <p:tgtEl>
                                          <p:spTgt spid="20"/>
                                        </p:tgtEl>
                                      </p:cBhvr>
                                      <p:to x="100000" y="100000"/>
                                    </p:animScale>
                                    <p:animScale>
                                      <p:cBhvr>
                                        <p:cTn id="109" dur="26">
                                          <p:stCondLst>
                                            <p:cond delay="1312"/>
                                          </p:stCondLst>
                                        </p:cTn>
                                        <p:tgtEl>
                                          <p:spTgt spid="20"/>
                                        </p:tgtEl>
                                      </p:cBhvr>
                                      <p:to x="100000" y="80000"/>
                                    </p:animScale>
                                    <p:animScale>
                                      <p:cBhvr>
                                        <p:cTn id="110" dur="166" decel="50000">
                                          <p:stCondLst>
                                            <p:cond delay="1338"/>
                                          </p:stCondLst>
                                        </p:cTn>
                                        <p:tgtEl>
                                          <p:spTgt spid="20"/>
                                        </p:tgtEl>
                                      </p:cBhvr>
                                      <p:to x="100000" y="100000"/>
                                    </p:animScale>
                                    <p:animScale>
                                      <p:cBhvr>
                                        <p:cTn id="111" dur="26">
                                          <p:stCondLst>
                                            <p:cond delay="1642"/>
                                          </p:stCondLst>
                                        </p:cTn>
                                        <p:tgtEl>
                                          <p:spTgt spid="20"/>
                                        </p:tgtEl>
                                      </p:cBhvr>
                                      <p:to x="100000" y="90000"/>
                                    </p:animScale>
                                    <p:animScale>
                                      <p:cBhvr>
                                        <p:cTn id="112" dur="166" decel="50000">
                                          <p:stCondLst>
                                            <p:cond delay="1668"/>
                                          </p:stCondLst>
                                        </p:cTn>
                                        <p:tgtEl>
                                          <p:spTgt spid="20"/>
                                        </p:tgtEl>
                                      </p:cBhvr>
                                      <p:to x="100000" y="100000"/>
                                    </p:animScale>
                                    <p:animScale>
                                      <p:cBhvr>
                                        <p:cTn id="113" dur="26">
                                          <p:stCondLst>
                                            <p:cond delay="1808"/>
                                          </p:stCondLst>
                                        </p:cTn>
                                        <p:tgtEl>
                                          <p:spTgt spid="20"/>
                                        </p:tgtEl>
                                      </p:cBhvr>
                                      <p:to x="100000" y="95000"/>
                                    </p:animScale>
                                    <p:animScale>
                                      <p:cBhvr>
                                        <p:cTn id="114" dur="166" decel="50000">
                                          <p:stCondLst>
                                            <p:cond delay="1834"/>
                                          </p:stCondLst>
                                        </p:cTn>
                                        <p:tgtEl>
                                          <p:spTgt spid="20"/>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4" grpId="0" animBg="1"/>
      <p:bldP spid="7" grpId="0" animBg="1"/>
      <p:bldP spid="8" grpId="0" animBg="1"/>
      <p:bldP spid="16" grpId="0" animBg="1"/>
      <p:bldP spid="2" grpId="0" animBg="1"/>
      <p:bldP spid="20" grpId="0" animBg="1"/>
    </p:bldLst>
  </p:timing>
</p:sld>
</file>

<file path=ppt/theme/theme1.xml><?xml version="1.0" encoding="utf-8"?>
<a:theme xmlns:a="http://schemas.openxmlformats.org/drawingml/2006/main" name="Office Theme">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Managemnt.pptx" id="{F22824D9-EC34-4A42-AB69-470C0C916A5B}" vid="{538AD247-3A6F-4D20-915D-41AE93FC072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كلية ادارة الاعمال</Template>
  <TotalTime>2813</TotalTime>
  <Words>1098</Words>
  <Application>Microsoft Office PowerPoint</Application>
  <PresentationFormat>A4 Paper (210x297 mm)</PresentationFormat>
  <Paragraphs>194</Paragraphs>
  <Slides>19</Slides>
  <Notes>16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ae_AlMateen</vt:lpstr>
      <vt:lpstr>Arial</vt:lpstr>
      <vt:lpstr>Calibri</vt:lpstr>
      <vt:lpstr>Courier New</vt:lpstr>
      <vt:lpstr>Wingdings</vt:lpstr>
      <vt:lpstr>Office Theme</vt:lpstr>
      <vt:lpstr>عناصر تصميم البحث  </vt:lpstr>
      <vt:lpstr>محاور و أهداف المحاضرة</vt:lpstr>
      <vt:lpstr>مقدمة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Bassim Ali Yoseif Alsabbgh</dc:creator>
  <cp:lastModifiedBy>Nawel Debla</cp:lastModifiedBy>
  <cp:revision>83</cp:revision>
  <cp:lastPrinted>2015-09-19T13:43:31Z</cp:lastPrinted>
  <dcterms:created xsi:type="dcterms:W3CDTF">2015-09-03T07:07:53Z</dcterms:created>
  <dcterms:modified xsi:type="dcterms:W3CDTF">2020-12-25T09:50:42Z</dcterms:modified>
</cp:coreProperties>
</file>