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6" r:id="rId2"/>
    <p:sldId id="257" r:id="rId3"/>
    <p:sldId id="258" r:id="rId4"/>
    <p:sldId id="298" r:id="rId5"/>
    <p:sldId id="297" r:id="rId6"/>
    <p:sldId id="260" r:id="rId7"/>
    <p:sldId id="261" r:id="rId8"/>
    <p:sldId id="262" r:id="rId9"/>
    <p:sldId id="301" r:id="rId10"/>
    <p:sldId id="263" r:id="rId11"/>
    <p:sldId id="264" r:id="rId12"/>
    <p:sldId id="266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3907" autoAdjust="0"/>
  </p:normalViewPr>
  <p:slideViewPr>
    <p:cSldViewPr>
      <p:cViewPr varScale="1"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05DE-6248-44C2-9900-0CC5ECC86B95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84858-AF2C-4BB6-84E2-8E05A59CC1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الإستراتيجي للخدمات/د.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What is Marketing?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en-US" sz="3600" b="1" i="1" u="sng" dirty="0" smtClean="0">
                <a:solidFill>
                  <a:schemeClr val="tx1"/>
                </a:solidFill>
              </a:rPr>
              <a:t>Marketing</a:t>
            </a:r>
            <a:r>
              <a:rPr lang="en-US" sz="3600" b="1" i="1" dirty="0" smtClean="0">
                <a:solidFill>
                  <a:schemeClr val="tx1"/>
                </a:solidFill>
              </a:rPr>
              <a:t> is an organizational function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and a set of processes for creating,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communicating, and delivering value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to customers and for managing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customer relationships in ways that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benefit the organization and its </a:t>
            </a:r>
          </a:p>
          <a:p>
            <a:r>
              <a:rPr lang="en-US" sz="3600" b="1" i="1" dirty="0" smtClean="0">
                <a:solidFill>
                  <a:schemeClr val="tx1"/>
                </a:solidFill>
              </a:rPr>
              <a:t>stakeholders.</a:t>
            </a:r>
          </a:p>
          <a:p>
            <a:pPr eaLnBrk="1" hangingPunct="1"/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62" name="Picture 2" descr="سلسلة القيمة - المعرفة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8215370" cy="5572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2143116"/>
            <a:ext cx="8215312" cy="4500572"/>
          </a:xfrm>
        </p:spPr>
        <p:txBody>
          <a:bodyPr>
            <a:normAutofit/>
          </a:bodyPr>
          <a:lstStyle/>
          <a:p>
            <a:pPr eaLnBrk="1" hangingPunct="1"/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سؤال : ما هو الفرق بين القيمة الأساسية </a:t>
            </a:r>
            <a:r>
              <a:rPr lang="ar-DZ" sz="4000" dirty="0" err="1" smtClean="0">
                <a:solidFill>
                  <a:schemeClr val="tx1"/>
                </a:solidFill>
                <a:latin typeface="Garamond" pitchFamily="18" charset="0"/>
              </a:rPr>
              <a:t>و</a:t>
            </a:r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 القيمة المضافة ؟ و متى تصبح القيمة المضافة قيمة أساسية ؟</a:t>
            </a:r>
            <a:r>
              <a:rPr lang="en-US" sz="4000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sz="4000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sz="4000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2357430"/>
            <a:ext cx="8215312" cy="4286258"/>
          </a:xfrm>
        </p:spPr>
        <p:txBody>
          <a:bodyPr/>
          <a:lstStyle/>
          <a:p>
            <a:pPr rtl="1" eaLnBrk="1" hangingPunct="1"/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5- مرحلة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التوجة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بالمسؤولية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الإجتماعية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و الأخلاقية</a:t>
            </a:r>
          </a:p>
          <a:p>
            <a:pPr rtl="1" eaLnBrk="1" hangingPunct="1"/>
            <a:endParaRPr lang="ar-DZ" sz="3600" b="1" dirty="0">
              <a:solidFill>
                <a:schemeClr val="tx1"/>
              </a:solidFill>
              <a:latin typeface="Garamond" pitchFamily="18" charset="0"/>
            </a:endParaRPr>
          </a:p>
          <a:p>
            <a:pPr rtl="1" eaLnBrk="1" hangingPunct="1"/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6- مرحلة </a:t>
            </a:r>
            <a:r>
              <a:rPr lang="ar-DZ" sz="3600" b="1" dirty="0" err="1" smtClean="0">
                <a:solidFill>
                  <a:schemeClr val="tx1"/>
                </a:solidFill>
                <a:latin typeface="Garamond" pitchFamily="18" charset="0"/>
              </a:rPr>
              <a:t>التوجة</a:t>
            </a:r>
            <a:r>
              <a:rPr lang="ar-DZ" sz="3600" b="1" dirty="0" smtClean="0">
                <a:solidFill>
                  <a:schemeClr val="tx1"/>
                </a:solidFill>
                <a:latin typeface="Garamond" pitchFamily="18" charset="0"/>
              </a:rPr>
              <a:t> بالتسويق النظيف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072493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79296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42844" y="2357430"/>
            <a:ext cx="8215312" cy="3500445"/>
          </a:xfrm>
        </p:spPr>
        <p:txBody>
          <a:bodyPr>
            <a:normAutofit/>
          </a:bodyPr>
          <a:lstStyle/>
          <a:p>
            <a:pPr eaLnBrk="1" hangingPunct="1"/>
            <a:r>
              <a:rPr lang="ar-DZ" sz="3600" b="1" i="1" dirty="0" smtClean="0">
                <a:solidFill>
                  <a:schemeClr val="tx1"/>
                </a:solidFill>
                <a:latin typeface="Garamond" pitchFamily="18" charset="0"/>
              </a:rPr>
              <a:t>سؤال ما هو الفرق بين الكفاءة </a:t>
            </a:r>
            <a:r>
              <a:rPr lang="ar-DZ" sz="3600" b="1" i="1" dirty="0" err="1" smtClean="0">
                <a:solidFill>
                  <a:schemeClr val="tx1"/>
                </a:solidFill>
                <a:latin typeface="Garamond" pitchFamily="18" charset="0"/>
              </a:rPr>
              <a:t>و</a:t>
            </a:r>
            <a:r>
              <a:rPr lang="ar-DZ" sz="3600" b="1" i="1" dirty="0" smtClean="0">
                <a:solidFill>
                  <a:schemeClr val="tx1"/>
                </a:solidFill>
                <a:latin typeface="Garamond" pitchFamily="18" charset="0"/>
              </a:rPr>
              <a:t> الفعالية ؟ </a:t>
            </a:r>
          </a:p>
          <a:p>
            <a:pPr eaLnBrk="1" hangingPunct="1"/>
            <a:endParaRPr lang="ar-DZ" sz="3600" b="1" i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ar-DZ" sz="3600" b="1" i="1" dirty="0">
              <a:solidFill>
                <a:schemeClr val="tx1"/>
              </a:solidFill>
              <a:latin typeface="Garamond" pitchFamily="18" charset="0"/>
            </a:endParaRPr>
          </a:p>
          <a:p>
            <a:pPr eaLnBrk="1" hangingPunct="1"/>
            <a:endParaRPr lang="en-US" sz="3600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08"/>
            <a:ext cx="821537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itre 1"/>
          <p:cNvSpPr txBox="1">
            <a:spLocks/>
          </p:cNvSpPr>
          <p:nvPr/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محاضرات التسويق الإستراتيجي للخدمات/د.براهيمي فاروق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071546"/>
            <a:ext cx="807249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1" y="1071546"/>
            <a:ext cx="4466559" cy="481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1643050"/>
            <a:ext cx="8429684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282" y="2285992"/>
            <a:ext cx="8215312" cy="2071685"/>
          </a:xfrm>
        </p:spPr>
        <p:txBody>
          <a:bodyPr/>
          <a:lstStyle/>
          <a:p>
            <a:pPr eaLnBrk="1" hangingPunct="1"/>
            <a:r>
              <a:rPr lang="ar-DZ" sz="4000" dirty="0" smtClean="0">
                <a:solidFill>
                  <a:schemeClr val="tx1"/>
                </a:solidFill>
                <a:latin typeface="Garamond" pitchFamily="18" charset="0"/>
              </a:rPr>
              <a:t>سؤال هل الطلب المرتفع دال على نجاح المنظمة ؟</a:t>
            </a:r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200" b="1" dirty="0" smtClean="0"/>
              <a:t>محاضرات التسويق الإستراتيجي للخدمات/د.</a:t>
            </a:r>
            <a:r>
              <a:rPr lang="ar-DZ" sz="3200" b="1" dirty="0" err="1" smtClean="0"/>
              <a:t>براهيمي</a:t>
            </a:r>
            <a:r>
              <a:rPr lang="ar-DZ" sz="3200" b="1" dirty="0" smtClean="0"/>
              <a:t> فاروق</a:t>
            </a:r>
            <a:endParaRPr lang="fr-FR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1000108"/>
            <a:ext cx="812485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114</Words>
  <Application>Microsoft Office PowerPoint</Application>
  <PresentationFormat>Affichage à l'écran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  <vt:lpstr>Diapositive 5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  <vt:lpstr>محاضرات التسويق الإستراتيجي للخدمات/د.براهيمي فاروق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التسويق الداخلي المصرفي/د.براهيمي فاروق</dc:title>
  <dc:creator>client</dc:creator>
  <cp:lastModifiedBy>client</cp:lastModifiedBy>
  <cp:revision>23</cp:revision>
  <dcterms:created xsi:type="dcterms:W3CDTF">2020-12-16T09:25:46Z</dcterms:created>
  <dcterms:modified xsi:type="dcterms:W3CDTF">2021-01-27T18:06:57Z</dcterms:modified>
</cp:coreProperties>
</file>