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84" r:id="rId4"/>
    <p:sldId id="285" r:id="rId5"/>
    <p:sldId id="286" r:id="rId6"/>
    <p:sldId id="28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8001000" cy="147002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800" b="1" dirty="0" smtClean="0"/>
              <a:t>Module </a:t>
            </a:r>
            <a:br>
              <a:rPr lang="en-US" sz="2800" b="1" dirty="0" smtClean="0"/>
            </a:br>
            <a:r>
              <a:rPr lang="en-US" sz="3600" b="1" dirty="0" err="1" smtClean="0"/>
              <a:t>Recherche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documentaire</a:t>
            </a:r>
            <a:r>
              <a:rPr lang="en-US" sz="3600" b="1" dirty="0" smtClean="0"/>
              <a:t> et conception de </a:t>
            </a:r>
            <a:r>
              <a:rPr lang="en-US" sz="3600" b="1" dirty="0" err="1" smtClean="0"/>
              <a:t>mémoire</a:t>
            </a:r>
            <a:r>
              <a:rPr lang="en-US" sz="3600" b="1" dirty="0" smtClean="0"/>
              <a:t>  </a:t>
            </a:r>
            <a:endParaRPr lang="en-US" sz="2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0" y="441960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fr-BE" sz="1800" dirty="0" smtClean="0">
              <a:solidFill>
                <a:schemeClr val="tx1"/>
              </a:solidFill>
            </a:endParaRPr>
          </a:p>
          <a:p>
            <a:pPr algn="l"/>
            <a:endParaRPr lang="fr-BE" sz="1800" dirty="0">
              <a:solidFill>
                <a:schemeClr val="tx1"/>
              </a:solidFill>
            </a:endParaRPr>
          </a:p>
          <a:p>
            <a:pPr algn="l"/>
            <a:endParaRPr lang="fr-BE" sz="1800" dirty="0" smtClean="0">
              <a:solidFill>
                <a:schemeClr val="tx1"/>
              </a:solidFill>
            </a:endParaRPr>
          </a:p>
          <a:p>
            <a:pPr algn="l"/>
            <a:endParaRPr lang="fr-BE" sz="1800" dirty="0">
              <a:solidFill>
                <a:schemeClr val="tx1"/>
              </a:solidFill>
            </a:endParaRPr>
          </a:p>
          <a:p>
            <a:pPr algn="l"/>
            <a:r>
              <a:rPr lang="fr-BE" sz="1800" dirty="0" smtClean="0">
                <a:solidFill>
                  <a:schemeClr val="tx1"/>
                </a:solidFill>
              </a:rPr>
              <a:t>                                                         année 2020-2021</a:t>
            </a:r>
            <a:endParaRPr lang="fr-BE" sz="1800" dirty="0">
              <a:solidFill>
                <a:schemeClr val="tx1"/>
              </a:solidFill>
            </a:endParaRPr>
          </a:p>
        </p:txBody>
      </p:sp>
      <p:sp>
        <p:nvSpPr>
          <p:cNvPr id="5" name="Titre 15"/>
          <p:cNvSpPr txBox="1">
            <a:spLocks/>
          </p:cNvSpPr>
          <p:nvPr/>
        </p:nvSpPr>
        <p:spPr>
          <a:xfrm>
            <a:off x="1066800" y="0"/>
            <a:ext cx="6985000" cy="292735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الجمهورية الجزائرية الديمقراطية الشعبية</a:t>
            </a:r>
            <a:br>
              <a:rPr lang="ar-DZ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Université Mohamed </a:t>
            </a:r>
            <a:r>
              <a:rPr lang="fr-FR" sz="1400" dirty="0" err="1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Khider</a:t>
            </a: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Biskra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Faculté des Sciences et de la Technologie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Département de Génie Electrique</a:t>
            </a:r>
          </a:p>
          <a:p>
            <a:pPr algn="ctr"/>
            <a:r>
              <a:rPr lang="fr-FR" sz="14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Master 2 </a:t>
            </a:r>
            <a:r>
              <a:rPr lang="fr-FR" sz="14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Energies renouvelables</a:t>
            </a:r>
            <a:r>
              <a:rPr lang="fr-FR" sz="14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fr-FR" sz="14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fr-FR" sz="1400" b="1" dirty="0" smtClean="0">
              <a:solidFill>
                <a:schemeClr val="accent5">
                  <a:lumMod val="10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endParaRPr lang="fr-FR" sz="1400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www.univ-biskra.dz/images/stories/universite/logo_uni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381000"/>
            <a:ext cx="657192" cy="8636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Picture 2" descr="http://www.univ-biskra.dz/images/stories/universite/logo_uni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657192" cy="8636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209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cours</a:t>
            </a:r>
            <a:r>
              <a:rPr lang="en-US" dirty="0" smtClean="0"/>
              <a:t> III </a:t>
            </a:r>
            <a:br>
              <a:rPr lang="en-US" dirty="0" smtClean="0"/>
            </a:br>
            <a:r>
              <a:rPr lang="fr-FR" b="1" dirty="0" smtClean="0"/>
              <a:t> Techniques de recherche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fr-FR" sz="2800" b="1" dirty="0" smtClean="0"/>
              <a:t>III. Techniques de recherche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fr-BE" sz="2800" b="1" dirty="0" smtClean="0"/>
              <a:t>III.1.1 Les opérateurs booléens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Ils permettent, en établissant une connexion logique entre des termes recherche ou mots-clés, de trouver une information ou un document. Il existe trois possibilités: </a:t>
            </a:r>
            <a:endParaRPr lang="en-US" sz="2400" b="1" dirty="0"/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971800"/>
            <a:ext cx="79629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895475"/>
            <a:ext cx="82867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95400"/>
            <a:ext cx="7967662" cy="358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14400"/>
            <a:ext cx="777240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10609</TotalTime>
  <Words>43</Words>
  <Application>Microsoft Office PowerPoint</Application>
  <PresentationFormat>Affichage à l'écran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Thème Office</vt:lpstr>
      <vt:lpstr>Module  Recherche documentaire et conception de mémoire  </vt:lpstr>
      <vt:lpstr>cours III   Techniques de recherche  </vt:lpstr>
      <vt:lpstr>III. Techniques de recherche III.1.1 Les opérateurs booléens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 Recherche documentaire et conception de mémoire</dc:title>
  <dc:creator>okba</dc:creator>
  <cp:lastModifiedBy>GE</cp:lastModifiedBy>
  <cp:revision>9</cp:revision>
  <dcterms:created xsi:type="dcterms:W3CDTF">2019-10-09T05:16:14Z</dcterms:created>
  <dcterms:modified xsi:type="dcterms:W3CDTF">2021-01-23T08:41:30Z</dcterms:modified>
</cp:coreProperties>
</file>