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Default Extension="jpeg" ContentType="image/jpeg"/>
  <Override PartName="/ppt/slideLayouts/slideLayout2.xml" ContentType="application/vnd.openxmlformats-officedocument.presentationml.slideLayout+xml"/>
  <Override PartName="/ppt/slideLayouts/slideLayout3.xml" ContentType="application/vnd.openxmlformats-officedocument.presentationml.slideLayout+xml"/>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6" r:id="rId1"/>
  </p:sldMasterIdLst>
  <p:notesMasterIdLst>
    <p:notesMasterId r:id="rId13"/>
  </p:notesMasterIdLst>
  <p:sldIdLst>
    <p:sldId id="257" r:id="rId2"/>
    <p:sldId id="258" r:id="rId3"/>
    <p:sldId id="259" r:id="rId4"/>
    <p:sldId id="260" r:id="rId5"/>
    <p:sldId id="266" r:id="rId6"/>
    <p:sldId id="267" r:id="rId7"/>
    <p:sldId id="262" r:id="rId8"/>
    <p:sldId id="263" r:id="rId9"/>
    <p:sldId id="264" r:id="rId10"/>
    <p:sldId id="265" r:id="rId11"/>
    <p:sldId id="269" r:id="rId12"/>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clrMru>
    <a:srgbClr val="22081C"/>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p:cViewPr varScale="1">
        <p:scale>
          <a:sx n="64" d="100"/>
          <a:sy n="64" d="100"/>
        </p:scale>
        <p:origin x="-1482"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notesViewPr>
    <p:cSldViewPr>
      <p:cViewPr varScale="1">
        <p:scale>
          <a:sx n="52" d="100"/>
          <a:sy n="52" d="100"/>
        </p:scale>
        <p:origin x="-2892" y="-108"/>
      </p:cViewPr>
      <p:guideLst>
        <p:guide orient="horz" pos="2880"/>
        <p:guide pos="2160"/>
      </p:guideLst>
    </p:cSldViewPr>
  </p:notes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D0326BF-0AE5-49AA-BC28-AB3A3B8FF625}" type="datetimeFigureOut">
              <a:rPr lang="fr-FR" smtClean="0"/>
              <a:pPr/>
              <a:t>17/02/2021</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751A672-2D01-416E-8AA2-B0D61C27AF81}" type="slidenum">
              <a:rPr lang="fr-FR" smtClean="0"/>
              <a:pPr/>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p:cNvSpPr>
          <p:nvPr>
            <p:ph type="sldImg"/>
          </p:nvPr>
        </p:nvSpPr>
        <p:spPr/>
      </p:sp>
      <p:sp>
        <p:nvSpPr>
          <p:cNvPr id="3" name="Espace réservé des commentaires 2"/>
          <p:cNvSpPr>
            <a:spLocks noGrp="1"/>
          </p:cNvSpPr>
          <p:nvPr>
            <p:ph type="body" idx="1"/>
          </p:nvPr>
        </p:nvSpPr>
        <p:spPr/>
        <p:txBody>
          <a:bodyPr>
            <a:normAutofit/>
          </a:bodyPr>
          <a:lstStyle/>
          <a:p>
            <a:endParaRPr lang="fr-FR"/>
          </a:p>
        </p:txBody>
      </p:sp>
      <p:sp>
        <p:nvSpPr>
          <p:cNvPr id="4" name="Espace réservé du numéro de diapositive 3"/>
          <p:cNvSpPr>
            <a:spLocks noGrp="1"/>
          </p:cNvSpPr>
          <p:nvPr>
            <p:ph type="sldNum" sz="quarter" idx="10"/>
          </p:nvPr>
        </p:nvSpPr>
        <p:spPr/>
        <p:txBody>
          <a:bodyPr/>
          <a:lstStyle/>
          <a:p>
            <a:fld id="{8751A672-2D01-416E-8AA2-B0D61C27AF81}" type="slidenum">
              <a:rPr lang="fr-FR" smtClean="0"/>
              <a:pPr/>
              <a:t>1</a:t>
            </a:fld>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bg>
      <p:bgRef idx="1002">
        <a:schemeClr val="bg1"/>
      </p:bgRef>
    </p:bg>
    <p:spTree>
      <p:nvGrpSpPr>
        <p:cNvPr id="1" name=""/>
        <p:cNvGrpSpPr/>
        <p:nvPr/>
      </p:nvGrpSpPr>
      <p:grpSpPr>
        <a:xfrm>
          <a:off x="0" y="0"/>
          <a:ext cx="0" cy="0"/>
          <a:chOff x="0" y="0"/>
          <a:chExt cx="0" cy="0"/>
        </a:xfrm>
      </p:grpSpPr>
      <p:sp>
        <p:nvSpPr>
          <p:cNvPr id="8" name="Rectangle 7"/>
          <p:cNvSpPr/>
          <p:nvPr/>
        </p:nvSpPr>
        <p:spPr>
          <a:xfrm flipH="1">
            <a:off x="2667000" y="0"/>
            <a:ext cx="6477000" cy="6858000"/>
          </a:xfrm>
          <a:prstGeom prst="rect">
            <a:avLst/>
          </a:prstGeom>
          <a:blipFill>
            <a:blip r:embed="rId2">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00000" r="50000"/>
                </a:path>
                <a:tileRect/>
              </a:gradFill>
            </a:fillOverlay>
            <a:innerShdw blurRad="63500" dist="44450" dir="10800000">
              <a:srgbClr val="000000">
                <a:alpha val="50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9" name="Connecteur droit 8"/>
          <p:cNvSpPr>
            <a:spLocks noChangeShapeType="1"/>
          </p:cNvSpPr>
          <p:nvPr/>
        </p:nvSpPr>
        <p:spPr bwMode="auto">
          <a:xfrm rot="16200000">
            <a:off x="-762000" y="3429000"/>
            <a:ext cx="6858000" cy="0"/>
          </a:xfrm>
          <a:prstGeom prst="line">
            <a:avLst/>
          </a:prstGeom>
          <a:noFill/>
          <a:ln w="11430" cap="flat" cmpd="sng" algn="ctr">
            <a:solidFill>
              <a:schemeClr val="bg1">
                <a:shade val="95000"/>
              </a:schemeClr>
            </a:solidFill>
            <a:prstDash val="solid"/>
            <a:miter lim="800000"/>
            <a:headEnd type="none" w="med" len="med"/>
            <a:tailEnd type="none" w="med" len="med"/>
          </a:ln>
          <a:effectLst/>
        </p:spPr>
        <p:txBody>
          <a:bodyPr vert="horz" wrap="square" lIns="91440" tIns="45720" rIns="91440" bIns="45720" anchor="t" compatLnSpc="1"/>
          <a:lstStyle>
            <a:extLst/>
          </a:lstStyle>
          <a:p>
            <a:endParaRPr kumimoji="0" lang="en-US"/>
          </a:p>
        </p:txBody>
      </p:sp>
      <p:sp>
        <p:nvSpPr>
          <p:cNvPr id="12" name="Titre 11"/>
          <p:cNvSpPr>
            <a:spLocks noGrp="1"/>
          </p:cNvSpPr>
          <p:nvPr>
            <p:ph type="ctrTitle"/>
          </p:nvPr>
        </p:nvSpPr>
        <p:spPr>
          <a:xfrm>
            <a:off x="3366868" y="533400"/>
            <a:ext cx="5105400" cy="2868168"/>
          </a:xfrm>
        </p:spPr>
        <p:txBody>
          <a:bodyPr lIns="45720" tIns="0" rIns="45720">
            <a:noAutofit/>
          </a:bodyPr>
          <a:lstStyle>
            <a:lvl1pPr algn="r">
              <a:defRPr sz="4200" b="1"/>
            </a:lvl1pPr>
            <a:extLst/>
          </a:lstStyle>
          <a:p>
            <a:r>
              <a:rPr kumimoji="0" lang="fr-FR" smtClean="0"/>
              <a:t>Cliquez pour modifier le style du titre</a:t>
            </a:r>
            <a:endParaRPr kumimoji="0" lang="en-US"/>
          </a:p>
        </p:txBody>
      </p:sp>
      <p:sp>
        <p:nvSpPr>
          <p:cNvPr id="25" name="Sous-titre 24"/>
          <p:cNvSpPr>
            <a:spLocks noGrp="1"/>
          </p:cNvSpPr>
          <p:nvPr>
            <p:ph type="subTitle" idx="1"/>
          </p:nvPr>
        </p:nvSpPr>
        <p:spPr>
          <a:xfrm>
            <a:off x="3354442" y="3539864"/>
            <a:ext cx="5114778" cy="1101248"/>
          </a:xfrm>
        </p:spPr>
        <p:txBody>
          <a:bodyPr lIns="45720" tIns="0" rIns="45720" bIns="0"/>
          <a:lstStyle>
            <a:lvl1pPr marL="0" indent="0" algn="r">
              <a:buNone/>
              <a:defRPr sz="2200">
                <a:solidFill>
                  <a:srgbClr val="FFFFFF"/>
                </a:solidFill>
                <a:effectLst/>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fr-FR" smtClean="0"/>
              <a:t>Cliquez pour modifier le style des sous-titres du masque</a:t>
            </a:r>
            <a:endParaRPr kumimoji="0" lang="en-US"/>
          </a:p>
        </p:txBody>
      </p:sp>
      <p:sp>
        <p:nvSpPr>
          <p:cNvPr id="31" name="Espace réservé de la date 30"/>
          <p:cNvSpPr>
            <a:spLocks noGrp="1"/>
          </p:cNvSpPr>
          <p:nvPr>
            <p:ph type="dt" sz="half" idx="10"/>
          </p:nvPr>
        </p:nvSpPr>
        <p:spPr>
          <a:xfrm>
            <a:off x="5871224" y="6557946"/>
            <a:ext cx="2002464" cy="226902"/>
          </a:xfrm>
        </p:spPr>
        <p:txBody>
          <a:bodyPr/>
          <a:lstStyle>
            <a:lvl1pPr>
              <a:defRPr lang="en-US" smtClean="0">
                <a:solidFill>
                  <a:srgbClr val="FFFFFF"/>
                </a:solidFill>
              </a:defRPr>
            </a:lvl1pPr>
            <a:extLst/>
          </a:lstStyle>
          <a:p>
            <a:fld id="{8A7A60FD-3FAC-437A-B38B-0362D6CDF849}" type="datetimeFigureOut">
              <a:rPr lang="fr-FR" smtClean="0"/>
              <a:pPr/>
              <a:t>17/02/2021</a:t>
            </a:fld>
            <a:endParaRPr lang="fr-FR"/>
          </a:p>
        </p:txBody>
      </p:sp>
      <p:sp>
        <p:nvSpPr>
          <p:cNvPr id="18" name="Espace réservé du pied de page 17"/>
          <p:cNvSpPr>
            <a:spLocks noGrp="1"/>
          </p:cNvSpPr>
          <p:nvPr>
            <p:ph type="ftr" sz="quarter" idx="11"/>
          </p:nvPr>
        </p:nvSpPr>
        <p:spPr>
          <a:xfrm>
            <a:off x="2819400" y="6557946"/>
            <a:ext cx="2927722" cy="228600"/>
          </a:xfrm>
        </p:spPr>
        <p:txBody>
          <a:bodyPr/>
          <a:lstStyle>
            <a:lvl1pPr>
              <a:defRPr lang="en-US" dirty="0">
                <a:solidFill>
                  <a:srgbClr val="FFFFFF"/>
                </a:solidFill>
              </a:defRPr>
            </a:lvl1pPr>
            <a:extLst/>
          </a:lstStyle>
          <a:p>
            <a:endParaRPr lang="fr-FR"/>
          </a:p>
        </p:txBody>
      </p:sp>
      <p:sp>
        <p:nvSpPr>
          <p:cNvPr id="29" name="Espace réservé du numéro de diapositive 28"/>
          <p:cNvSpPr>
            <a:spLocks noGrp="1"/>
          </p:cNvSpPr>
          <p:nvPr>
            <p:ph type="sldNum" sz="quarter" idx="12"/>
          </p:nvPr>
        </p:nvSpPr>
        <p:spPr>
          <a:xfrm>
            <a:off x="7880884" y="6556248"/>
            <a:ext cx="588336" cy="228600"/>
          </a:xfrm>
        </p:spPr>
        <p:txBody>
          <a:bodyPr/>
          <a:lstStyle>
            <a:lvl1pPr>
              <a:defRPr lang="en-US" smtClean="0">
                <a:solidFill>
                  <a:srgbClr val="FFFFFF"/>
                </a:solidFill>
              </a:defRPr>
            </a:lvl1pPr>
            <a:extLst/>
          </a:lstStyle>
          <a:p>
            <a:fld id="{96078120-8A36-44F4-B2FA-F21366AB4DC7}"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A7A60FD-3FAC-437A-B38B-0362D6CDF849}"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6078120-8A36-44F4-B2FA-F21366AB4DC7}"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553200" y="274955"/>
            <a:ext cx="1524000" cy="5851525"/>
          </a:xfrm>
        </p:spPr>
        <p:txBody>
          <a:bodyPr vert="eaVert" anchor="t"/>
          <a:lstStyle>
            <a:extLst/>
          </a:lstStyle>
          <a:p>
            <a:r>
              <a:rPr kumimoji="0" lang="fr-FR" smtClean="0"/>
              <a:t>Cliquez pour modifier le style du titre</a:t>
            </a:r>
            <a:endParaRPr kumimoji="0" lang="en-US"/>
          </a:p>
        </p:txBody>
      </p:sp>
      <p:sp>
        <p:nvSpPr>
          <p:cNvPr id="3" name="Espace réservé du texte vertical 2"/>
          <p:cNvSpPr>
            <a:spLocks noGrp="1"/>
          </p:cNvSpPr>
          <p:nvPr>
            <p:ph type="body" orient="vert" idx="1"/>
          </p:nvPr>
        </p:nvSpPr>
        <p:spPr>
          <a:xfrm>
            <a:off x="457200" y="274642"/>
            <a:ext cx="6019800" cy="5851525"/>
          </a:xfrm>
        </p:spPr>
        <p:txBody>
          <a:bodyPr vert="eaVert"/>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a:xfrm>
            <a:off x="4242816" y="6557946"/>
            <a:ext cx="2002464" cy="226902"/>
          </a:xfrm>
        </p:spPr>
        <p:txBody>
          <a:bodyPr/>
          <a:lstStyle>
            <a:extLst/>
          </a:lstStyle>
          <a:p>
            <a:fld id="{8A7A60FD-3FAC-437A-B38B-0362D6CDF849}" type="datetimeFigureOut">
              <a:rPr lang="fr-FR" smtClean="0"/>
              <a:pPr/>
              <a:t>17/02/2021</a:t>
            </a:fld>
            <a:endParaRPr lang="fr-FR"/>
          </a:p>
        </p:txBody>
      </p:sp>
      <p:sp>
        <p:nvSpPr>
          <p:cNvPr id="5" name="Espace réservé du pied de page 4"/>
          <p:cNvSpPr>
            <a:spLocks noGrp="1"/>
          </p:cNvSpPr>
          <p:nvPr>
            <p:ph type="ftr" sz="quarter" idx="11"/>
          </p:nvPr>
        </p:nvSpPr>
        <p:spPr>
          <a:xfrm>
            <a:off x="457200" y="6556248"/>
            <a:ext cx="3657600" cy="228600"/>
          </a:xfrm>
        </p:spPr>
        <p:txBody>
          <a:bodyPr/>
          <a:lstStyle>
            <a:extLst/>
          </a:lstStyle>
          <a:p>
            <a:endParaRPr lang="fr-FR"/>
          </a:p>
        </p:txBody>
      </p:sp>
      <p:sp>
        <p:nvSpPr>
          <p:cNvPr id="6" name="Espace réservé du numéro de diapositive 5"/>
          <p:cNvSpPr>
            <a:spLocks noGrp="1"/>
          </p:cNvSpPr>
          <p:nvPr>
            <p:ph type="sldNum" sz="quarter" idx="12"/>
          </p:nvPr>
        </p:nvSpPr>
        <p:spPr>
          <a:xfrm>
            <a:off x="6254496" y="6553200"/>
            <a:ext cx="588336" cy="228600"/>
          </a:xfrm>
        </p:spPr>
        <p:txBody>
          <a:bodyPr/>
          <a:lstStyle>
            <a:lvl1pPr>
              <a:defRPr>
                <a:solidFill>
                  <a:schemeClr val="tx2"/>
                </a:solidFill>
              </a:defRPr>
            </a:lvl1pPr>
            <a:extLst/>
          </a:lstStyle>
          <a:p>
            <a:fld id="{96078120-8A36-44F4-B2FA-F21366AB4DC7}" type="slidenum">
              <a:rPr lang="fr-FR" smtClean="0"/>
              <a:pPr/>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idx="1"/>
          </p:nvPr>
        </p:nvSpPr>
        <p:spPr/>
        <p:txBody>
          <a:bodyPr/>
          <a:lstStyle>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e la date 3"/>
          <p:cNvSpPr>
            <a:spLocks noGrp="1"/>
          </p:cNvSpPr>
          <p:nvPr>
            <p:ph type="dt" sz="half" idx="10"/>
          </p:nvPr>
        </p:nvSpPr>
        <p:spPr/>
        <p:txBody>
          <a:bodyPr/>
          <a:lstStyle>
            <a:extLst/>
          </a:lstStyle>
          <a:p>
            <a:fld id="{8A7A60FD-3FAC-437A-B38B-0362D6CDF849}" type="datetimeFigureOut">
              <a:rPr lang="fr-FR" smtClean="0"/>
              <a:pPr/>
              <a:t>17/02/2021</a:t>
            </a:fld>
            <a:endParaRPr lang="fr-FR"/>
          </a:p>
        </p:txBody>
      </p:sp>
      <p:sp>
        <p:nvSpPr>
          <p:cNvPr id="5" name="Espace réservé du pied de page 4"/>
          <p:cNvSpPr>
            <a:spLocks noGrp="1"/>
          </p:cNvSpPr>
          <p:nvPr>
            <p:ph type="ftr" sz="quarter" idx="11"/>
          </p:nvPr>
        </p:nvSpPr>
        <p:spPr/>
        <p:txBody>
          <a:bodyPr/>
          <a:lstStyle>
            <a:extLst/>
          </a:lstStyle>
          <a:p>
            <a:endParaRPr lang="fr-FR"/>
          </a:p>
        </p:txBody>
      </p:sp>
      <p:sp>
        <p:nvSpPr>
          <p:cNvPr id="6" name="Espace réservé du numéro de diapositive 5"/>
          <p:cNvSpPr>
            <a:spLocks noGrp="1"/>
          </p:cNvSpPr>
          <p:nvPr>
            <p:ph type="sldNum" sz="quarter" idx="12"/>
          </p:nvPr>
        </p:nvSpPr>
        <p:spPr/>
        <p:txBody>
          <a:bodyPr/>
          <a:lstStyle>
            <a:extLst/>
          </a:lstStyle>
          <a:p>
            <a:fld id="{96078120-8A36-44F4-B2FA-F21366AB4DC7}"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bg>
      <p:bgRef idx="1001">
        <a:schemeClr val="bg1"/>
      </p:bgRef>
    </p:bg>
    <p:spTree>
      <p:nvGrpSpPr>
        <p:cNvPr id="1" name=""/>
        <p:cNvGrpSpPr/>
        <p:nvPr/>
      </p:nvGrpSpPr>
      <p:grpSpPr>
        <a:xfrm>
          <a:off x="0" y="0"/>
          <a:ext cx="0" cy="0"/>
          <a:chOff x="0" y="0"/>
          <a:chExt cx="0" cy="0"/>
        </a:xfrm>
      </p:grpSpPr>
      <p:sp>
        <p:nvSpPr>
          <p:cNvPr id="2" name="Titre 1"/>
          <p:cNvSpPr>
            <a:spLocks noGrp="1"/>
          </p:cNvSpPr>
          <p:nvPr>
            <p:ph type="title"/>
          </p:nvPr>
        </p:nvSpPr>
        <p:spPr>
          <a:xfrm>
            <a:off x="1066800" y="2821837"/>
            <a:ext cx="6255488" cy="1362075"/>
          </a:xfrm>
        </p:spPr>
        <p:txBody>
          <a:bodyPr tIns="0" anchor="t"/>
          <a:lstStyle>
            <a:lvl1pPr algn="r">
              <a:buNone/>
              <a:defRPr sz="4200" b="1" cap="all"/>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1066800" y="1905000"/>
            <a:ext cx="6255488" cy="743507"/>
          </a:xfrm>
        </p:spPr>
        <p:txBody>
          <a:bodyPr anchor="b"/>
          <a:lstStyle>
            <a:lvl1pPr marL="0" indent="0" algn="r">
              <a:buNone/>
              <a:defRPr sz="2000">
                <a:solidFill>
                  <a:schemeClr val="tx1"/>
                </a:solidFill>
                <a:effectLst/>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fr-FR" smtClean="0"/>
              <a:t>Cliquez pour modifier les styles du texte du masque</a:t>
            </a:r>
          </a:p>
        </p:txBody>
      </p:sp>
      <p:sp>
        <p:nvSpPr>
          <p:cNvPr id="4" name="Espace réservé de la date 3"/>
          <p:cNvSpPr>
            <a:spLocks noGrp="1"/>
          </p:cNvSpPr>
          <p:nvPr>
            <p:ph type="dt" sz="half" idx="10"/>
          </p:nvPr>
        </p:nvSpPr>
        <p:spPr>
          <a:xfrm>
            <a:off x="4724238" y="6556810"/>
            <a:ext cx="2002464" cy="226902"/>
          </a:xfrm>
        </p:spPr>
        <p:txBody>
          <a:bodyPr bIns="0" anchor="b"/>
          <a:lstStyle>
            <a:lvl1pPr>
              <a:defRPr>
                <a:solidFill>
                  <a:schemeClr val="tx2"/>
                </a:solidFill>
              </a:defRPr>
            </a:lvl1pPr>
            <a:extLst/>
          </a:lstStyle>
          <a:p>
            <a:fld id="{8A7A60FD-3FAC-437A-B38B-0362D6CDF849}" type="datetimeFigureOut">
              <a:rPr lang="fr-FR" smtClean="0"/>
              <a:pPr/>
              <a:t>17/02/2021</a:t>
            </a:fld>
            <a:endParaRPr lang="fr-FR"/>
          </a:p>
        </p:txBody>
      </p:sp>
      <p:sp>
        <p:nvSpPr>
          <p:cNvPr id="5" name="Espace réservé du pied de page 4"/>
          <p:cNvSpPr>
            <a:spLocks noGrp="1"/>
          </p:cNvSpPr>
          <p:nvPr>
            <p:ph type="ftr" sz="quarter" idx="11"/>
          </p:nvPr>
        </p:nvSpPr>
        <p:spPr>
          <a:xfrm>
            <a:off x="1735358" y="6556810"/>
            <a:ext cx="2895600" cy="228600"/>
          </a:xfrm>
        </p:spPr>
        <p:txBody>
          <a:bodyPr bIns="0" anchor="b"/>
          <a:lstStyle>
            <a:lvl1pPr>
              <a:defRPr>
                <a:solidFill>
                  <a:schemeClr val="tx2"/>
                </a:solidFill>
              </a:defRPr>
            </a:lvl1pPr>
            <a:extLst/>
          </a:lstStyle>
          <a:p>
            <a:endParaRPr lang="fr-FR"/>
          </a:p>
        </p:txBody>
      </p:sp>
      <p:sp>
        <p:nvSpPr>
          <p:cNvPr id="6" name="Espace réservé du numéro de diapositive 5"/>
          <p:cNvSpPr>
            <a:spLocks noGrp="1"/>
          </p:cNvSpPr>
          <p:nvPr>
            <p:ph type="sldNum" sz="quarter" idx="12"/>
          </p:nvPr>
        </p:nvSpPr>
        <p:spPr>
          <a:xfrm>
            <a:off x="6733952" y="6555112"/>
            <a:ext cx="588336" cy="228600"/>
          </a:xfrm>
        </p:spPr>
        <p:txBody>
          <a:bodyPr/>
          <a:lstStyle>
            <a:extLst/>
          </a:lstStyle>
          <a:p>
            <a:fld id="{96078120-8A36-44F4-B2FA-F21366AB4DC7}" type="slidenum">
              <a:rPr lang="fr-FR" smtClean="0"/>
              <a:pPr/>
              <a:t>‹N°›</a:t>
            </a:fld>
            <a:endParaRPr lang="fr-FR"/>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u contenu 2"/>
          <p:cNvSpPr>
            <a:spLocks noGrp="1"/>
          </p:cNvSpPr>
          <p:nvPr>
            <p:ph sz="half" idx="1"/>
          </p:nvPr>
        </p:nvSpPr>
        <p:spPr>
          <a:xfrm>
            <a:off x="457200"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4" name="Espace réservé du contenu 3"/>
          <p:cNvSpPr>
            <a:spLocks noGrp="1"/>
          </p:cNvSpPr>
          <p:nvPr>
            <p:ph sz="half" idx="2"/>
          </p:nvPr>
        </p:nvSpPr>
        <p:spPr>
          <a:xfrm>
            <a:off x="4178808" y="1600200"/>
            <a:ext cx="3520440" cy="4525963"/>
          </a:xfrm>
        </p:spPr>
        <p:txBody>
          <a:bodyPr anchor="t"/>
          <a:lstStyle>
            <a:lvl1pPr>
              <a:defRPr sz="2800"/>
            </a:lvl1pPr>
            <a:lvl2pPr>
              <a:defRPr sz="2400"/>
            </a:lvl2pPr>
            <a:lvl3pPr>
              <a:defRPr sz="2000"/>
            </a:lvl3pPr>
            <a:lvl4pPr>
              <a:defRPr sz="1800"/>
            </a:lvl4pPr>
            <a:lvl5pPr>
              <a:defRPr sz="18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A7A60FD-3FAC-437A-B38B-0362D6CDF849}" type="datetimeFigureOut">
              <a:rPr lang="fr-FR" smtClean="0"/>
              <a:pPr/>
              <a:t>17/02/2021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6078120-8A36-44F4-B2FA-F21366AB4DC7}"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nchor="b"/>
          <a:lstStyle>
            <a:lvl1pPr>
              <a:defRPr/>
            </a:lvl1pPr>
            <a:extLst/>
          </a:lstStyle>
          <a:p>
            <a:r>
              <a:rPr kumimoji="0" lang="fr-FR" smtClean="0"/>
              <a:t>Cliquez pour modifier le style du titre</a:t>
            </a:r>
            <a:endParaRPr kumimoji="0" lang="en-US"/>
          </a:p>
        </p:txBody>
      </p:sp>
      <p:sp>
        <p:nvSpPr>
          <p:cNvPr id="3" name="Espace réservé du texte 2"/>
          <p:cNvSpPr>
            <a:spLocks noGrp="1"/>
          </p:cNvSpPr>
          <p:nvPr>
            <p:ph type="body" idx="1"/>
          </p:nvPr>
        </p:nvSpPr>
        <p:spPr>
          <a:xfrm>
            <a:off x="457200" y="5867400"/>
            <a:ext cx="3520440" cy="457200"/>
          </a:xfrm>
          <a:noFill/>
          <a:ln w="12700" cap="flat" cmpd="sng" algn="ctr">
            <a:solidFill>
              <a:schemeClr val="tx2"/>
            </a:solidFill>
            <a:prstDash val="solid"/>
          </a:ln>
          <a:effectLst/>
        </p:spPr>
        <p:style>
          <a:lnRef idx="1">
            <a:schemeClr val="accent1"/>
          </a:lnRef>
          <a:fillRef idx="3">
            <a:schemeClr val="accent1"/>
          </a:fillRef>
          <a:effectRef idx="2">
            <a:schemeClr val="accent1"/>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4" name="Espace réservé du texte 3"/>
          <p:cNvSpPr>
            <a:spLocks noGrp="1"/>
          </p:cNvSpPr>
          <p:nvPr>
            <p:ph type="body" sz="half" idx="3"/>
          </p:nvPr>
        </p:nvSpPr>
        <p:spPr>
          <a:xfrm>
            <a:off x="4178808" y="5867400"/>
            <a:ext cx="3520440" cy="457200"/>
          </a:xfrm>
          <a:noFill/>
          <a:ln w="12700" cap="flat" cmpd="sng" algn="ctr">
            <a:solidFill>
              <a:schemeClr val="tx2"/>
            </a:solidFill>
            <a:prstDash val="solid"/>
          </a:ln>
          <a:effectLst/>
        </p:spPr>
        <p:style>
          <a:lnRef idx="1">
            <a:schemeClr val="accent2"/>
          </a:lnRef>
          <a:fillRef idx="3">
            <a:schemeClr val="accent2"/>
          </a:fillRef>
          <a:effectRef idx="2">
            <a:schemeClr val="accent2"/>
          </a:effectRef>
          <a:fontRef idx="minor">
            <a:schemeClr val="lt1"/>
          </a:fontRef>
        </p:style>
        <p:txBody>
          <a:bodyPr anchor="ctr"/>
          <a:lstStyle>
            <a:lvl1pPr marL="0" indent="0" algn="ctr">
              <a:buNone/>
              <a:defRPr sz="1800" b="1">
                <a:solidFill>
                  <a:schemeClr val="tx2"/>
                </a:solidFill>
                <a:effectLst/>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fr-FR" smtClean="0"/>
              <a:t>Cliquez pour modifier les styles du texte du masque</a:t>
            </a:r>
          </a:p>
        </p:txBody>
      </p:sp>
      <p:sp>
        <p:nvSpPr>
          <p:cNvPr id="5" name="Espace réservé du contenu 4"/>
          <p:cNvSpPr>
            <a:spLocks noGrp="1"/>
          </p:cNvSpPr>
          <p:nvPr>
            <p:ph sz="quarter" idx="2"/>
          </p:nvPr>
        </p:nvSpPr>
        <p:spPr>
          <a:xfrm>
            <a:off x="457200"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6" name="Espace réservé du contenu 5"/>
          <p:cNvSpPr>
            <a:spLocks noGrp="1"/>
          </p:cNvSpPr>
          <p:nvPr>
            <p:ph sz="quarter" idx="4"/>
          </p:nvPr>
        </p:nvSpPr>
        <p:spPr>
          <a:xfrm>
            <a:off x="4178808" y="1711840"/>
            <a:ext cx="3520440" cy="4114800"/>
          </a:xfrm>
        </p:spPr>
        <p:txBody>
          <a:bodyPr/>
          <a:lstStyle>
            <a:lvl1pPr>
              <a:defRPr sz="2400"/>
            </a:lvl1pPr>
            <a:lvl2pPr>
              <a:defRPr sz="2000"/>
            </a:lvl2pPr>
            <a:lvl3pPr>
              <a:defRPr sz="1800"/>
            </a:lvl3pPr>
            <a:lvl4pPr>
              <a:defRPr sz="1600"/>
            </a:lvl4pPr>
            <a:lvl5pPr>
              <a:defRPr sz="16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7" name="Espace réservé de la date 6"/>
          <p:cNvSpPr>
            <a:spLocks noGrp="1"/>
          </p:cNvSpPr>
          <p:nvPr>
            <p:ph type="dt" sz="half" idx="10"/>
          </p:nvPr>
        </p:nvSpPr>
        <p:spPr/>
        <p:txBody>
          <a:bodyPr/>
          <a:lstStyle>
            <a:extLst/>
          </a:lstStyle>
          <a:p>
            <a:fld id="{8A7A60FD-3FAC-437A-B38B-0362D6CDF849}" type="datetimeFigureOut">
              <a:rPr lang="fr-FR" smtClean="0"/>
              <a:pPr/>
              <a:t>17/02/2021</a:t>
            </a:fld>
            <a:endParaRPr lang="fr-FR"/>
          </a:p>
        </p:txBody>
      </p:sp>
      <p:sp>
        <p:nvSpPr>
          <p:cNvPr id="8" name="Espace réservé du pied de page 7"/>
          <p:cNvSpPr>
            <a:spLocks noGrp="1"/>
          </p:cNvSpPr>
          <p:nvPr>
            <p:ph type="ftr" sz="quarter" idx="11"/>
          </p:nvPr>
        </p:nvSpPr>
        <p:spPr/>
        <p:txBody>
          <a:bodyPr/>
          <a:lstStyle>
            <a:extLst/>
          </a:lstStyle>
          <a:p>
            <a:endParaRPr lang="fr-FR"/>
          </a:p>
        </p:txBody>
      </p:sp>
      <p:sp>
        <p:nvSpPr>
          <p:cNvPr id="9" name="Espace réservé du numéro de diapositive 8"/>
          <p:cNvSpPr>
            <a:spLocks noGrp="1"/>
          </p:cNvSpPr>
          <p:nvPr>
            <p:ph type="sldNum" sz="quarter" idx="12"/>
          </p:nvPr>
        </p:nvSpPr>
        <p:spPr/>
        <p:txBody>
          <a:bodyPr/>
          <a:lstStyle>
            <a:extLst/>
          </a:lstStyle>
          <a:p>
            <a:fld id="{96078120-8A36-44F4-B2FA-F21366AB4DC7}"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a:xfrm>
            <a:off x="457200" y="320040"/>
            <a:ext cx="7242048" cy="1143000"/>
          </a:xfrm>
        </p:spPr>
        <p:txBody>
          <a:bodyPr/>
          <a:lstStyle>
            <a:extLst/>
          </a:lstStyle>
          <a:p>
            <a:r>
              <a:rPr kumimoji="0" lang="fr-FR" smtClean="0"/>
              <a:t>Cliquez pour modifier le style du titre</a:t>
            </a:r>
            <a:endParaRPr kumimoji="0" lang="en-US"/>
          </a:p>
        </p:txBody>
      </p:sp>
      <p:sp>
        <p:nvSpPr>
          <p:cNvPr id="3" name="Espace réservé de la date 2"/>
          <p:cNvSpPr>
            <a:spLocks noGrp="1"/>
          </p:cNvSpPr>
          <p:nvPr>
            <p:ph type="dt" sz="half" idx="10"/>
          </p:nvPr>
        </p:nvSpPr>
        <p:spPr/>
        <p:txBody>
          <a:bodyPr/>
          <a:lstStyle>
            <a:extLst/>
          </a:lstStyle>
          <a:p>
            <a:fld id="{8A7A60FD-3FAC-437A-B38B-0362D6CDF849}" type="datetimeFigureOut">
              <a:rPr lang="fr-FR" smtClean="0"/>
              <a:pPr/>
              <a:t>17/02/2021</a:t>
            </a:fld>
            <a:endParaRPr lang="fr-FR"/>
          </a:p>
        </p:txBody>
      </p:sp>
      <p:sp>
        <p:nvSpPr>
          <p:cNvPr id="4" name="Espace réservé du pied de page 3"/>
          <p:cNvSpPr>
            <a:spLocks noGrp="1"/>
          </p:cNvSpPr>
          <p:nvPr>
            <p:ph type="ftr" sz="quarter" idx="11"/>
          </p:nvPr>
        </p:nvSpPr>
        <p:spPr/>
        <p:txBody>
          <a:bodyPr/>
          <a:lstStyle>
            <a:extLst/>
          </a:lstStyle>
          <a:p>
            <a:endParaRPr lang="fr-FR"/>
          </a:p>
        </p:txBody>
      </p:sp>
      <p:sp>
        <p:nvSpPr>
          <p:cNvPr id="5" name="Espace réservé du numéro de diapositive 4"/>
          <p:cNvSpPr>
            <a:spLocks noGrp="1"/>
          </p:cNvSpPr>
          <p:nvPr>
            <p:ph type="sldNum" sz="quarter" idx="12"/>
          </p:nvPr>
        </p:nvSpPr>
        <p:spPr/>
        <p:txBody>
          <a:bodyPr/>
          <a:lstStyle>
            <a:extLst/>
          </a:lstStyle>
          <a:p>
            <a:fld id="{96078120-8A36-44F4-B2FA-F21366AB4DC7}"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lvl1pPr>
              <a:defRPr>
                <a:solidFill>
                  <a:schemeClr val="tx2"/>
                </a:solidFill>
              </a:defRPr>
            </a:lvl1pPr>
            <a:extLst/>
          </a:lstStyle>
          <a:p>
            <a:fld id="{8A7A60FD-3FAC-437A-B38B-0362D6CDF849}" type="datetimeFigureOut">
              <a:rPr lang="fr-FR" smtClean="0"/>
              <a:pPr/>
              <a:t>17/02/2021</a:t>
            </a:fld>
            <a:endParaRPr lang="fr-FR"/>
          </a:p>
        </p:txBody>
      </p:sp>
      <p:sp>
        <p:nvSpPr>
          <p:cNvPr id="3" name="Espace réservé du pied de page 2"/>
          <p:cNvSpPr>
            <a:spLocks noGrp="1"/>
          </p:cNvSpPr>
          <p:nvPr>
            <p:ph type="ftr" sz="quarter" idx="11"/>
          </p:nvPr>
        </p:nvSpPr>
        <p:spPr/>
        <p:txBody>
          <a:bodyPr/>
          <a:lstStyle>
            <a:lvl1pPr>
              <a:defRPr>
                <a:solidFill>
                  <a:schemeClr val="tx2"/>
                </a:solidFill>
              </a:defRPr>
            </a:lvl1pPr>
            <a:extLst/>
          </a:lstStyle>
          <a:p>
            <a:endParaRPr lang="fr-FR"/>
          </a:p>
        </p:txBody>
      </p:sp>
      <p:sp>
        <p:nvSpPr>
          <p:cNvPr id="4" name="Espace réservé du numéro de diapositive 3"/>
          <p:cNvSpPr>
            <a:spLocks noGrp="1"/>
          </p:cNvSpPr>
          <p:nvPr>
            <p:ph type="sldNum" sz="quarter" idx="12"/>
          </p:nvPr>
        </p:nvSpPr>
        <p:spPr/>
        <p:txBody>
          <a:bodyPr/>
          <a:lstStyle>
            <a:extLst/>
          </a:lstStyle>
          <a:p>
            <a:fld id="{96078120-8A36-44F4-B2FA-F21366AB4DC7}"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28600"/>
            <a:ext cx="5897880" cy="1173480"/>
          </a:xfrm>
        </p:spPr>
        <p:txBody>
          <a:bodyPr wrap="square" anchor="b"/>
          <a:lstStyle>
            <a:lvl1pPr algn="l">
              <a:buNone/>
              <a:defRPr lang="en-US" sz="2400" baseline="0" smtClean="0"/>
            </a:lvl1pPr>
            <a:extLst/>
          </a:lstStyle>
          <a:p>
            <a:r>
              <a:rPr kumimoji="0" lang="fr-FR" smtClean="0"/>
              <a:t>Cliquez pour modifier le style du titre</a:t>
            </a:r>
            <a:endParaRPr kumimoji="0" lang="en-US"/>
          </a:p>
        </p:txBody>
      </p:sp>
      <p:sp>
        <p:nvSpPr>
          <p:cNvPr id="3" name="Espace réservé du texte 2"/>
          <p:cNvSpPr>
            <a:spLocks noGrp="1"/>
          </p:cNvSpPr>
          <p:nvPr>
            <p:ph type="body" idx="2"/>
          </p:nvPr>
        </p:nvSpPr>
        <p:spPr>
          <a:xfrm>
            <a:off x="457200" y="1497416"/>
            <a:ext cx="5897880" cy="602512"/>
          </a:xfrm>
        </p:spPr>
        <p:txBody>
          <a:bodyPr rot="0" spcFirstLastPara="0" vertOverflow="overflow" horzOverflow="overflow" vert="horz" wrap="square" lIns="45720" tIns="0" rIns="0" bIns="0" numCol="1" spcCol="0" rtlCol="0" fromWordArt="0" anchor="t" anchorCtr="0" forceAA="0" compatLnSpc="1">
            <a:normAutofit/>
          </a:bodyPr>
          <a:lstStyle>
            <a:lvl1pPr marL="0" indent="0">
              <a:spcBef>
                <a:spcPts val="0"/>
              </a:spcBef>
              <a:spcAft>
                <a:spcPts val="0"/>
              </a:spcAft>
              <a:buNone/>
              <a:defRPr sz="1400"/>
            </a:lvl1pPr>
            <a:lvl2pPr>
              <a:buNone/>
              <a:defRPr sz="1200"/>
            </a:lvl2pPr>
            <a:lvl3pPr>
              <a:buNone/>
              <a:defRPr sz="1000"/>
            </a:lvl3pPr>
            <a:lvl4pPr>
              <a:buNone/>
              <a:defRPr sz="900"/>
            </a:lvl4pPr>
            <a:lvl5pPr>
              <a:buNone/>
              <a:defRPr sz="900"/>
            </a:lvl5pPr>
            <a:extLst/>
          </a:lstStyle>
          <a:p>
            <a:pPr lvl="0" eaLnBrk="1" latinLnBrk="0" hangingPunct="1"/>
            <a:r>
              <a:rPr kumimoji="0" lang="fr-FR" smtClean="0"/>
              <a:t>Cliquez pour modifier les styles du texte du masque</a:t>
            </a:r>
          </a:p>
        </p:txBody>
      </p:sp>
      <p:sp>
        <p:nvSpPr>
          <p:cNvPr id="4" name="Espace réservé du contenu 3"/>
          <p:cNvSpPr>
            <a:spLocks noGrp="1"/>
          </p:cNvSpPr>
          <p:nvPr>
            <p:ph sz="half" idx="1"/>
          </p:nvPr>
        </p:nvSpPr>
        <p:spPr>
          <a:xfrm>
            <a:off x="457200" y="2133600"/>
            <a:ext cx="7239000" cy="4371752"/>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fr-FR" smtClean="0"/>
              <a:t>Cliquez pour modifier les styles du texte du masque</a:t>
            </a:r>
          </a:p>
          <a:p>
            <a:pPr lvl="1" eaLnBrk="1" latinLnBrk="0" hangingPunct="1"/>
            <a:r>
              <a:rPr lang="fr-FR" smtClean="0"/>
              <a:t>Deuxième niveau</a:t>
            </a:r>
          </a:p>
          <a:p>
            <a:pPr lvl="2" eaLnBrk="1" latinLnBrk="0" hangingPunct="1"/>
            <a:r>
              <a:rPr lang="fr-FR" smtClean="0"/>
              <a:t>Troisième niveau</a:t>
            </a:r>
          </a:p>
          <a:p>
            <a:pPr lvl="3" eaLnBrk="1" latinLnBrk="0" hangingPunct="1"/>
            <a:r>
              <a:rPr lang="fr-FR" smtClean="0"/>
              <a:t>Quatrième niveau</a:t>
            </a:r>
          </a:p>
          <a:p>
            <a:pPr lvl="4" eaLnBrk="1" latinLnBrk="0" hangingPunct="1"/>
            <a:r>
              <a:rPr lang="fr-FR" smtClean="0"/>
              <a:t>Cinquième niveau</a:t>
            </a:r>
            <a:endParaRPr kumimoji="0" lang="en-US"/>
          </a:p>
        </p:txBody>
      </p:sp>
      <p:sp>
        <p:nvSpPr>
          <p:cNvPr id="5" name="Espace réservé de la date 4"/>
          <p:cNvSpPr>
            <a:spLocks noGrp="1"/>
          </p:cNvSpPr>
          <p:nvPr>
            <p:ph type="dt" sz="half" idx="10"/>
          </p:nvPr>
        </p:nvSpPr>
        <p:spPr/>
        <p:txBody>
          <a:bodyPr/>
          <a:lstStyle>
            <a:extLst/>
          </a:lstStyle>
          <a:p>
            <a:fld id="{8A7A60FD-3FAC-437A-B38B-0362D6CDF849}" type="datetimeFigureOut">
              <a:rPr lang="fr-FR" smtClean="0"/>
              <a:pPr/>
              <a:t>17/02/2021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6078120-8A36-44F4-B2FA-F21366AB4DC7}" type="slidenum">
              <a:rPr lang="fr-FR" smtClean="0"/>
              <a:pPr/>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bg>
      <p:bgRef idx="1002">
        <a:schemeClr val="bg2"/>
      </p:bgRef>
    </p:bg>
    <p:spTree>
      <p:nvGrpSpPr>
        <p:cNvPr id="1" name=""/>
        <p:cNvGrpSpPr/>
        <p:nvPr/>
      </p:nvGrpSpPr>
      <p:grpSpPr>
        <a:xfrm>
          <a:off x="0" y="0"/>
          <a:ext cx="0" cy="0"/>
          <a:chOff x="0" y="0"/>
          <a:chExt cx="0" cy="0"/>
        </a:xfrm>
      </p:grpSpPr>
      <p:sp>
        <p:nvSpPr>
          <p:cNvPr id="8" name="Rectangle 7"/>
          <p:cNvSpPr/>
          <p:nvPr/>
        </p:nvSpPr>
        <p:spPr>
          <a:xfrm rot="21240000">
            <a:off x="597968" y="1004668"/>
            <a:ext cx="4319527" cy="4312573"/>
          </a:xfrm>
          <a:prstGeom prst="rect">
            <a:avLst/>
          </a:prstGeom>
          <a:solidFill>
            <a:srgbClr val="FAFAFA"/>
          </a:solidFill>
          <a:ln w="1270" cap="rnd" cmpd="sng" algn="ctr">
            <a:solidFill>
              <a:srgbClr val="EAEAEA"/>
            </a:solidFill>
            <a:prstDash val="solid"/>
          </a:ln>
          <a:effectLst>
            <a:outerShdw blurRad="25000" dist="12700" dir="5400000" algn="t"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9" name="Rectangle 8"/>
          <p:cNvSpPr/>
          <p:nvPr/>
        </p:nvSpPr>
        <p:spPr>
          <a:xfrm rot="21420000">
            <a:off x="596706" y="998816"/>
            <a:ext cx="4319527" cy="4312573"/>
          </a:xfrm>
          <a:prstGeom prst="rect">
            <a:avLst/>
          </a:prstGeom>
          <a:solidFill>
            <a:srgbClr val="FAFAFA"/>
          </a:solidFill>
          <a:ln w="1270" cap="rnd" cmpd="sng" algn="ctr">
            <a:solidFill>
              <a:srgbClr val="EAEAEA"/>
            </a:solidFill>
            <a:prstDash val="solid"/>
          </a:ln>
          <a:effectLst>
            <a:outerShdw blurRad="28000" dist="12700" dir="5400000" algn="tl" rotWithShape="0">
              <a:srgbClr val="000000">
                <a:alpha val="40000"/>
              </a:srgbClr>
            </a:outerShdw>
          </a:effectLst>
        </p:spPr>
        <p:style>
          <a:lnRef idx="2">
            <a:schemeClr val="accent1"/>
          </a:lnRef>
          <a:fillRef idx="1">
            <a:schemeClr val="accent1"/>
          </a:fillRef>
          <a:effectRef idx="0">
            <a:schemeClr val="accent1"/>
          </a:effectRef>
          <a:fontRef idx="minor">
            <a:schemeClr val="lt1"/>
          </a:fontRef>
        </p:style>
        <p:txBody>
          <a:bodyPr rtlCol="0" anchor="ctr"/>
          <a:lstStyle>
            <a:extLst/>
          </a:lstStyle>
          <a:p>
            <a:pPr algn="ctr" eaLnBrk="1" latinLnBrk="0" hangingPunct="1"/>
            <a:endParaRPr kumimoji="0" lang="en-US"/>
          </a:p>
        </p:txBody>
      </p:sp>
      <p:sp>
        <p:nvSpPr>
          <p:cNvPr id="2" name="Titre 1"/>
          <p:cNvSpPr>
            <a:spLocks noGrp="1"/>
          </p:cNvSpPr>
          <p:nvPr>
            <p:ph type="title"/>
          </p:nvPr>
        </p:nvSpPr>
        <p:spPr>
          <a:xfrm>
            <a:off x="5389098" y="1143000"/>
            <a:ext cx="3429000" cy="2057400"/>
          </a:xfrm>
        </p:spPr>
        <p:txBody>
          <a:bodyPr vert="horz" anchor="b"/>
          <a:lstStyle>
            <a:lvl1pPr algn="l">
              <a:buNone/>
              <a:defRPr sz="3000" b="1" baseline="0">
                <a:ln w="500">
                  <a:solidFill>
                    <a:schemeClr val="tx2">
                      <a:shade val="10000"/>
                      <a:satMod val="135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defRPr>
            </a:lvl1pPr>
            <a:extLst/>
          </a:lstStyle>
          <a:p>
            <a:r>
              <a:rPr kumimoji="0" lang="fr-FR" smtClean="0"/>
              <a:t>Cliquez pour modifier le style du titre</a:t>
            </a:r>
            <a:endParaRPr kumimoji="0" lang="en-US" dirty="0"/>
          </a:p>
        </p:txBody>
      </p:sp>
      <p:sp>
        <p:nvSpPr>
          <p:cNvPr id="4" name="Espace réservé du texte 3"/>
          <p:cNvSpPr>
            <a:spLocks noGrp="1"/>
          </p:cNvSpPr>
          <p:nvPr>
            <p:ph type="body" sz="half" idx="2"/>
          </p:nvPr>
        </p:nvSpPr>
        <p:spPr>
          <a:xfrm>
            <a:off x="5389098" y="3283634"/>
            <a:ext cx="3429000" cy="1920240"/>
          </a:xfrm>
        </p:spPr>
        <p:txBody>
          <a:bodyPr rot="0" spcFirstLastPara="0" vertOverflow="overflow" horzOverflow="overflow" vert="horz" wrap="square" lIns="82296" tIns="0" rIns="0" bIns="0" numCol="1" spcCol="0" rtlCol="0" fromWordArt="0" anchor="t" anchorCtr="0" forceAA="0" compatLnSpc="1">
            <a:normAutofit/>
          </a:bodyPr>
          <a:lstStyle>
            <a:lvl1pPr marL="0" indent="0">
              <a:lnSpc>
                <a:spcPct val="100000"/>
              </a:lnSpc>
              <a:spcBef>
                <a:spcPts val="0"/>
              </a:spcBef>
              <a:buFontTx/>
              <a:buNone/>
              <a:defRPr sz="1400" baseline="0">
                <a:solidFill>
                  <a:schemeClr val="tx1"/>
                </a:solidFill>
              </a:defRPr>
            </a:lvl1pPr>
            <a:lvl2pPr>
              <a:defRPr sz="1200"/>
            </a:lvl2pPr>
            <a:lvl3pPr>
              <a:defRPr sz="1000"/>
            </a:lvl3pPr>
            <a:lvl4pPr>
              <a:defRPr sz="900"/>
            </a:lvl4pPr>
            <a:lvl5pPr>
              <a:defRPr sz="900"/>
            </a:lvl5pPr>
            <a:extLst/>
          </a:lstStyle>
          <a:p>
            <a:pPr marL="0" marR="0" lvl="0" indent="0" algn="l" defTabSz="0" rtl="0" eaLnBrk="1" fontAlgn="auto" latinLnBrk="0" hangingPunct="1">
              <a:lnSpc>
                <a:spcPct val="100000"/>
              </a:lnSpc>
              <a:spcBef>
                <a:spcPts val="0"/>
              </a:spcBef>
              <a:spcAft>
                <a:spcPts val="0"/>
              </a:spcAft>
              <a:buClr>
                <a:schemeClr val="tx2"/>
              </a:buClr>
              <a:buSzPct val="73000"/>
              <a:buFontTx/>
              <a:buNone/>
              <a:tabLst/>
              <a:defRPr/>
            </a:pPr>
            <a:r>
              <a:rPr kumimoji="0" lang="fr-FR" smtClean="0"/>
              <a:t>Cliquez pour modifier les styles du texte du masque</a:t>
            </a:r>
          </a:p>
        </p:txBody>
      </p:sp>
      <p:sp>
        <p:nvSpPr>
          <p:cNvPr id="5" name="Espace réservé de la date 4"/>
          <p:cNvSpPr>
            <a:spLocks noGrp="1"/>
          </p:cNvSpPr>
          <p:nvPr>
            <p:ph type="dt" sz="half" idx="10"/>
          </p:nvPr>
        </p:nvSpPr>
        <p:spPr/>
        <p:txBody>
          <a:bodyPr/>
          <a:lstStyle>
            <a:extLst/>
          </a:lstStyle>
          <a:p>
            <a:fld id="{8A7A60FD-3FAC-437A-B38B-0362D6CDF849}" type="datetimeFigureOut">
              <a:rPr lang="fr-FR" smtClean="0"/>
              <a:pPr/>
              <a:t>17/02/2021</a:t>
            </a:fld>
            <a:endParaRPr lang="fr-FR"/>
          </a:p>
        </p:txBody>
      </p:sp>
      <p:sp>
        <p:nvSpPr>
          <p:cNvPr id="6" name="Espace réservé du pied de page 5"/>
          <p:cNvSpPr>
            <a:spLocks noGrp="1"/>
          </p:cNvSpPr>
          <p:nvPr>
            <p:ph type="ftr" sz="quarter" idx="11"/>
          </p:nvPr>
        </p:nvSpPr>
        <p:spPr/>
        <p:txBody>
          <a:bodyPr/>
          <a:lstStyle>
            <a:extLst/>
          </a:lstStyle>
          <a:p>
            <a:endParaRPr lang="fr-FR"/>
          </a:p>
        </p:txBody>
      </p:sp>
      <p:sp>
        <p:nvSpPr>
          <p:cNvPr id="7" name="Espace réservé du numéro de diapositive 6"/>
          <p:cNvSpPr>
            <a:spLocks noGrp="1"/>
          </p:cNvSpPr>
          <p:nvPr>
            <p:ph type="sldNum" sz="quarter" idx="12"/>
          </p:nvPr>
        </p:nvSpPr>
        <p:spPr/>
        <p:txBody>
          <a:bodyPr/>
          <a:lstStyle>
            <a:extLst/>
          </a:lstStyle>
          <a:p>
            <a:fld id="{96078120-8A36-44F4-B2FA-F21366AB4DC7}" type="slidenum">
              <a:rPr lang="fr-FR" smtClean="0"/>
              <a:pPr/>
              <a:t>‹N°›</a:t>
            </a:fld>
            <a:endParaRPr lang="fr-FR"/>
          </a:p>
        </p:txBody>
      </p:sp>
      <p:sp>
        <p:nvSpPr>
          <p:cNvPr id="10" name="Espace réservé pour une image  9"/>
          <p:cNvSpPr>
            <a:spLocks noGrp="1"/>
          </p:cNvSpPr>
          <p:nvPr>
            <p:ph type="pic" idx="1"/>
          </p:nvPr>
        </p:nvSpPr>
        <p:spPr>
          <a:xfrm>
            <a:off x="663682" y="1041002"/>
            <a:ext cx="4206240" cy="4206240"/>
          </a:xfrm>
          <a:solidFill>
            <a:schemeClr val="bg2">
              <a:shade val="50000"/>
            </a:schemeClr>
          </a:solidFill>
          <a:ln w="107950">
            <a:solidFill>
              <a:srgbClr val="FFFFFF"/>
            </a:solidFill>
            <a:miter lim="800000"/>
          </a:ln>
          <a:effectLst>
            <a:outerShdw blurRad="44450" dist="3810" dir="5400000" algn="tl" rotWithShape="0">
              <a:srgbClr val="000000">
                <a:alpha val="60000"/>
              </a:srgbClr>
            </a:outerShdw>
          </a:effectLst>
          <a:scene3d>
            <a:camera prst="orthographicFront"/>
            <a:lightRig rig="threePt" dir="t"/>
          </a:scene3d>
          <a:sp3d contourW="3810">
            <a:contourClr>
              <a:srgbClr val="969696"/>
            </a:contourClr>
          </a:sp3d>
        </p:spPr>
        <p:txBody>
          <a:bodyPr/>
          <a:lstStyle>
            <a:lvl1pPr marL="0" indent="0">
              <a:buNone/>
              <a:defRPr sz="3200"/>
            </a:lvl1pPr>
            <a:extLst/>
          </a:lstStyle>
          <a:p>
            <a:r>
              <a:rPr kumimoji="0" lang="fr-FR" smtClean="0"/>
              <a:t>Cliquez sur l'icône pour ajouter une image</a:t>
            </a:r>
            <a:endParaRPr kumimoji="0" lang="en-US" dirty="0"/>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 name="Rectangle 8"/>
          <p:cNvSpPr/>
          <p:nvPr/>
        </p:nvSpPr>
        <p:spPr>
          <a:xfrm flipH="1">
            <a:off x="8153400" y="0"/>
            <a:ext cx="990600" cy="6858000"/>
          </a:xfrm>
          <a:prstGeom prst="rect">
            <a:avLst/>
          </a:prstGeom>
          <a:blipFill>
            <a:blip r:embed="rId13">
              <a:alphaModFix amt="43000"/>
            </a:blip>
            <a:tile tx="0" ty="0" sx="50000" sy="50000" flip="none" algn="tl"/>
          </a:blipFill>
          <a:ln w="0" cap="flat" cmpd="sng" algn="ctr">
            <a:noFill/>
            <a:prstDash val="solid"/>
          </a:ln>
          <a:effectLst>
            <a:fillOverlay blend="mult">
              <a:gradFill rotWithShape="1">
                <a:gsLst>
                  <a:gs pos="0">
                    <a:schemeClr val="tx2">
                      <a:tint val="62000"/>
                      <a:satMod val="420000"/>
                    </a:schemeClr>
                  </a:gs>
                  <a:gs pos="100000">
                    <a:schemeClr val="tx2">
                      <a:shade val="20000"/>
                      <a:satMod val="170000"/>
                    </a:schemeClr>
                  </a:gs>
                </a:gsLst>
                <a:path path="circle">
                  <a:fillToRect l="50000" t="110000" r="50000" b="-10000"/>
                </a:path>
                <a:tileRect/>
              </a:gradFill>
            </a:fillOverlay>
            <a:innerShdw blurRad="63500" dist="44450" dir="10800000">
              <a:srgbClr val="000000">
                <a:alpha val="45000"/>
              </a:srgbClr>
            </a:innerShdw>
          </a:effectLst>
        </p:spPr>
        <p:style>
          <a:lnRef idx="3">
            <a:schemeClr val="lt1"/>
          </a:lnRef>
          <a:fillRef idx="1">
            <a:schemeClr val="accent1"/>
          </a:fillRef>
          <a:effectRef idx="1">
            <a:schemeClr val="accent1"/>
          </a:effectRef>
          <a:fontRef idx="minor">
            <a:schemeClr val="lt1"/>
          </a:fontRef>
        </p:style>
        <p:txBody>
          <a:bodyPr anchor="ctr"/>
          <a:lstStyle>
            <a:extLst/>
          </a:lstStyle>
          <a:p>
            <a:pPr algn="ctr" eaLnBrk="1" latinLnBrk="0" hangingPunct="1"/>
            <a:endParaRPr kumimoji="0" lang="en-US"/>
          </a:p>
        </p:txBody>
      </p:sp>
      <p:sp>
        <p:nvSpPr>
          <p:cNvPr id="3" name="Espace réservé du titre 2"/>
          <p:cNvSpPr>
            <a:spLocks noGrp="1"/>
          </p:cNvSpPr>
          <p:nvPr>
            <p:ph type="title"/>
          </p:nvPr>
        </p:nvSpPr>
        <p:spPr>
          <a:xfrm>
            <a:off x="457200" y="320040"/>
            <a:ext cx="7239000" cy="1143000"/>
          </a:xfrm>
          <a:prstGeom prst="rect">
            <a:avLst/>
          </a:prstGeom>
        </p:spPr>
        <p:txBody>
          <a:bodyPr vert="horz" lIns="45720" tIns="0" rIns="45720" bIns="0" anchor="b" anchorCtr="0">
            <a:normAutofit/>
          </a:bodyPr>
          <a:lstStyle>
            <a:extLst/>
          </a:lstStyle>
          <a:p>
            <a:r>
              <a:rPr kumimoji="0" lang="fr-FR" smtClean="0"/>
              <a:t>Cliquez pour modifier le style du titre</a:t>
            </a:r>
            <a:endParaRPr kumimoji="0" lang="en-US"/>
          </a:p>
        </p:txBody>
      </p:sp>
      <p:sp>
        <p:nvSpPr>
          <p:cNvPr id="31" name="Espace réservé du texte 30"/>
          <p:cNvSpPr>
            <a:spLocks noGrp="1"/>
          </p:cNvSpPr>
          <p:nvPr>
            <p:ph type="body" idx="1"/>
          </p:nvPr>
        </p:nvSpPr>
        <p:spPr>
          <a:xfrm>
            <a:off x="457200" y="1609416"/>
            <a:ext cx="7239000" cy="4846320"/>
          </a:xfrm>
          <a:prstGeom prst="rect">
            <a:avLst/>
          </a:prstGeom>
        </p:spPr>
        <p:txBody>
          <a:bodyPr vert="horz">
            <a:normAutofit/>
          </a:bodyPr>
          <a:lstStyle>
            <a:extLst/>
          </a:lstStyle>
          <a:p>
            <a:pPr lvl="0" eaLnBrk="1" latinLnBrk="0" hangingPunct="1"/>
            <a:r>
              <a:rPr kumimoji="0" lang="fr-FR" smtClean="0"/>
              <a:t>Cliquez pour modifier les styles du texte du masque</a:t>
            </a:r>
          </a:p>
          <a:p>
            <a:pPr lvl="1" eaLnBrk="1" latinLnBrk="0" hangingPunct="1"/>
            <a:r>
              <a:rPr kumimoji="0" lang="fr-FR" smtClean="0"/>
              <a:t>Deuxième niveau</a:t>
            </a:r>
          </a:p>
          <a:p>
            <a:pPr lvl="2" eaLnBrk="1" latinLnBrk="0" hangingPunct="1"/>
            <a:r>
              <a:rPr kumimoji="0" lang="fr-FR" smtClean="0"/>
              <a:t>Troisième niveau</a:t>
            </a:r>
          </a:p>
          <a:p>
            <a:pPr lvl="3" eaLnBrk="1" latinLnBrk="0" hangingPunct="1"/>
            <a:r>
              <a:rPr kumimoji="0" lang="fr-FR" smtClean="0"/>
              <a:t>Quatrième niveau</a:t>
            </a:r>
          </a:p>
          <a:p>
            <a:pPr lvl="4" eaLnBrk="1" latinLnBrk="0" hangingPunct="1"/>
            <a:r>
              <a:rPr kumimoji="0" lang="fr-FR" smtClean="0"/>
              <a:t>Cinquième niveau</a:t>
            </a:r>
            <a:endParaRPr kumimoji="0" lang="en-US"/>
          </a:p>
        </p:txBody>
      </p:sp>
      <p:sp>
        <p:nvSpPr>
          <p:cNvPr id="27" name="Espace réservé de la date 26"/>
          <p:cNvSpPr>
            <a:spLocks noGrp="1"/>
          </p:cNvSpPr>
          <p:nvPr>
            <p:ph type="dt" sz="half" idx="2"/>
          </p:nvPr>
        </p:nvSpPr>
        <p:spPr>
          <a:xfrm>
            <a:off x="4245936" y="6557946"/>
            <a:ext cx="2002464" cy="226902"/>
          </a:xfrm>
          <a:prstGeom prst="rect">
            <a:avLst/>
          </a:prstGeom>
        </p:spPr>
        <p:txBody>
          <a:bodyPr vert="horz" tIns="0" bIns="0" anchor="b"/>
          <a:lstStyle>
            <a:lvl1pPr algn="l" eaLnBrk="1" latinLnBrk="0" hangingPunct="1">
              <a:defRPr kumimoji="0" sz="1000">
                <a:solidFill>
                  <a:schemeClr val="tx2"/>
                </a:solidFill>
              </a:defRPr>
            </a:lvl1pPr>
            <a:extLst/>
          </a:lstStyle>
          <a:p>
            <a:fld id="{8A7A60FD-3FAC-437A-B38B-0362D6CDF849}" type="datetimeFigureOut">
              <a:rPr lang="fr-FR" smtClean="0"/>
              <a:pPr/>
              <a:t>17/02/2021</a:t>
            </a:fld>
            <a:endParaRPr lang="fr-FR"/>
          </a:p>
        </p:txBody>
      </p:sp>
      <p:sp>
        <p:nvSpPr>
          <p:cNvPr id="4" name="Espace réservé du pied de page 3"/>
          <p:cNvSpPr>
            <a:spLocks noGrp="1"/>
          </p:cNvSpPr>
          <p:nvPr>
            <p:ph type="ftr" sz="quarter" idx="3"/>
          </p:nvPr>
        </p:nvSpPr>
        <p:spPr>
          <a:xfrm>
            <a:off x="457200" y="6557946"/>
            <a:ext cx="3657600" cy="228600"/>
          </a:xfrm>
          <a:prstGeom prst="rect">
            <a:avLst/>
          </a:prstGeom>
        </p:spPr>
        <p:txBody>
          <a:bodyPr vert="horz" tIns="0" bIns="0" anchor="b"/>
          <a:lstStyle>
            <a:lvl1pPr algn="r" eaLnBrk="1" latinLnBrk="0" hangingPunct="1">
              <a:defRPr kumimoji="0" sz="1000">
                <a:solidFill>
                  <a:schemeClr val="tx2"/>
                </a:solidFill>
              </a:defRPr>
            </a:lvl1pPr>
            <a:extLst/>
          </a:lstStyle>
          <a:p>
            <a:endParaRPr lang="fr-FR"/>
          </a:p>
        </p:txBody>
      </p:sp>
      <p:sp>
        <p:nvSpPr>
          <p:cNvPr id="16" name="Espace réservé du numéro de diapositive 15"/>
          <p:cNvSpPr>
            <a:spLocks noGrp="1"/>
          </p:cNvSpPr>
          <p:nvPr>
            <p:ph type="sldNum" sz="quarter" idx="4"/>
          </p:nvPr>
        </p:nvSpPr>
        <p:spPr>
          <a:xfrm>
            <a:off x="6251448" y="6556248"/>
            <a:ext cx="588336" cy="228600"/>
          </a:xfrm>
          <a:prstGeom prst="rect">
            <a:avLst/>
          </a:prstGeom>
        </p:spPr>
        <p:txBody>
          <a:bodyPr vert="horz" lIns="0" tIns="0" rIns="0" bIns="0" anchor="b"/>
          <a:lstStyle>
            <a:lvl1pPr algn="r" eaLnBrk="1" latinLnBrk="0" hangingPunct="1">
              <a:defRPr kumimoji="0" sz="1100">
                <a:solidFill>
                  <a:schemeClr val="tx2"/>
                </a:solidFill>
              </a:defRPr>
            </a:lvl1pPr>
            <a:extLst/>
          </a:lstStyle>
          <a:p>
            <a:fld id="{96078120-8A36-44F4-B2FA-F21366AB4DC7}" type="slidenum">
              <a:rPr lang="fr-FR" smtClean="0"/>
              <a:pPr/>
              <a:t>‹N°›</a:t>
            </a:fld>
            <a:endParaRPr lang="fr-FR"/>
          </a:p>
        </p:txBody>
      </p:sp>
    </p:spTree>
  </p:cSld>
  <p:clrMap bg1="lt1" tx1="dk1" bg2="lt2" tx2="dk2" accent1="accent1" accent2="accent2" accent3="accent3" accent4="accent4" accent5="accent5" accent6="accent6" hlink="hlink" folHlink="folHlink"/>
  <p:sldLayoutIdLst>
    <p:sldLayoutId id="2147483757" r:id="rId1"/>
    <p:sldLayoutId id="2147483758" r:id="rId2"/>
    <p:sldLayoutId id="2147483759" r:id="rId3"/>
    <p:sldLayoutId id="2147483760" r:id="rId4"/>
    <p:sldLayoutId id="2147483761" r:id="rId5"/>
    <p:sldLayoutId id="2147483762" r:id="rId6"/>
    <p:sldLayoutId id="2147483763" r:id="rId7"/>
    <p:sldLayoutId id="2147483764" r:id="rId8"/>
    <p:sldLayoutId id="2147483765" r:id="rId9"/>
    <p:sldLayoutId id="2147483766" r:id="rId10"/>
    <p:sldLayoutId id="2147483767" r:id="rId11"/>
  </p:sldLayoutIdLst>
  <p:txStyles>
    <p:titleStyle>
      <a:lvl1pPr algn="l" rtl="0" eaLnBrk="1" latinLnBrk="0" hangingPunct="1">
        <a:spcBef>
          <a:spcPct val="0"/>
        </a:spcBef>
        <a:buNone/>
        <a:defRPr kumimoji="0" sz="3800" b="1" kern="1200" cap="all" baseline="0">
          <a:ln w="500">
            <a:solidFill>
              <a:schemeClr val="tx2">
                <a:shade val="20000"/>
                <a:satMod val="120000"/>
              </a:schemeClr>
            </a:solidFill>
          </a:ln>
          <a:gradFill>
            <a:gsLst>
              <a:gs pos="0">
                <a:schemeClr val="accent4">
                  <a:tint val="13000"/>
                </a:schemeClr>
              </a:gs>
              <a:gs pos="10000">
                <a:schemeClr val="accent4">
                  <a:tint val="20000"/>
                </a:schemeClr>
              </a:gs>
              <a:gs pos="49000">
                <a:schemeClr val="accent4">
                  <a:tint val="70000"/>
                </a:schemeClr>
              </a:gs>
              <a:gs pos="50000">
                <a:schemeClr val="accent4">
                  <a:tint val="97000"/>
                </a:schemeClr>
              </a:gs>
              <a:gs pos="100000">
                <a:schemeClr val="accent4">
                  <a:tint val="20000"/>
                </a:schemeClr>
              </a:gs>
            </a:gsLst>
            <a:lin ang="5400000" scaled="1"/>
          </a:gradFill>
          <a:effectLst/>
          <a:latin typeface="+mj-lt"/>
          <a:ea typeface="+mj-ea"/>
          <a:cs typeface="+mj-cs"/>
        </a:defRPr>
      </a:lvl1pPr>
      <a:extLst/>
    </p:titleStyle>
    <p:bodyStyle>
      <a:lvl1pPr marL="274320" indent="-274320" algn="l" rtl="0" eaLnBrk="1" latinLnBrk="0" hangingPunct="1">
        <a:spcBef>
          <a:spcPts val="600"/>
        </a:spcBef>
        <a:buClr>
          <a:schemeClr val="tx2"/>
        </a:buClr>
        <a:buSzPct val="73000"/>
        <a:buFont typeface="Wingdings 2"/>
        <a:buChar char=""/>
        <a:defRPr kumimoji="0" sz="2600" kern="1200" baseline="0">
          <a:solidFill>
            <a:schemeClr val="tx1"/>
          </a:solidFill>
          <a:latin typeface="+mn-lt"/>
          <a:ea typeface="+mn-ea"/>
          <a:cs typeface="+mn-cs"/>
        </a:defRPr>
      </a:lvl1pPr>
      <a:lvl2pPr marL="521208" indent="-228600" algn="l" rtl="0" eaLnBrk="1" latinLnBrk="0" hangingPunct="1">
        <a:spcBef>
          <a:spcPts val="500"/>
        </a:spcBef>
        <a:buClr>
          <a:schemeClr val="accent4"/>
        </a:buClr>
        <a:buSzPct val="80000"/>
        <a:buFont typeface="Wingdings 2"/>
        <a:buChar char=""/>
        <a:defRPr kumimoji="0" sz="2300" kern="1200">
          <a:solidFill>
            <a:schemeClr val="tx1">
              <a:tint val="85000"/>
            </a:schemeClr>
          </a:solidFill>
          <a:latin typeface="+mn-lt"/>
          <a:ea typeface="+mn-ea"/>
          <a:cs typeface="+mn-cs"/>
        </a:defRPr>
      </a:lvl2pPr>
      <a:lvl3pPr marL="758952" indent="-228600" algn="l" rtl="0" eaLnBrk="1" latinLnBrk="0" hangingPunct="1">
        <a:spcBef>
          <a:spcPts val="400"/>
        </a:spcBef>
        <a:buClr>
          <a:schemeClr val="accent4"/>
        </a:buClr>
        <a:buSzPct val="60000"/>
        <a:buFont typeface="Wingdings"/>
        <a:buChar char=""/>
        <a:defRPr kumimoji="0" sz="2000" kern="1200">
          <a:solidFill>
            <a:schemeClr val="tx1"/>
          </a:solidFill>
          <a:latin typeface="+mn-lt"/>
          <a:ea typeface="+mn-ea"/>
          <a:cs typeface="+mn-cs"/>
        </a:defRPr>
      </a:lvl3pPr>
      <a:lvl4pPr marL="1005840" indent="-228600" algn="l" rtl="0" eaLnBrk="1" latinLnBrk="0" hangingPunct="1">
        <a:spcBef>
          <a:spcPct val="20000"/>
        </a:spcBef>
        <a:buClr>
          <a:schemeClr val="accent4"/>
        </a:buClr>
        <a:buSzPct val="80000"/>
        <a:buFont typeface="Wingdings 2"/>
        <a:buChar char=""/>
        <a:defRPr kumimoji="0" sz="2000" kern="1200">
          <a:solidFill>
            <a:schemeClr val="tx1">
              <a:tint val="85000"/>
            </a:schemeClr>
          </a:solidFill>
          <a:latin typeface="+mn-lt"/>
          <a:ea typeface="+mn-ea"/>
          <a:cs typeface="+mn-cs"/>
        </a:defRPr>
      </a:lvl4pPr>
      <a:lvl5pPr marL="1280160" indent="-228600" algn="l" rtl="0" eaLnBrk="1" latinLnBrk="0" hangingPunct="1">
        <a:spcBef>
          <a:spcPts val="400"/>
        </a:spcBef>
        <a:buClr>
          <a:schemeClr val="accent4"/>
        </a:buClr>
        <a:buSzPct val="70000"/>
        <a:buFont typeface="Wingdings"/>
        <a:buChar char=""/>
        <a:defRPr kumimoji="0" sz="1800" kern="1200">
          <a:solidFill>
            <a:schemeClr val="tx1"/>
          </a:solidFill>
          <a:latin typeface="+mn-lt"/>
          <a:ea typeface="+mn-ea"/>
          <a:cs typeface="+mn-cs"/>
        </a:defRPr>
      </a:lvl5pPr>
      <a:lvl6pPr marL="1472184" indent="-182880" algn="l" rtl="0" eaLnBrk="1" latinLnBrk="0" hangingPunct="1">
        <a:spcBef>
          <a:spcPts val="400"/>
        </a:spcBef>
        <a:buClr>
          <a:schemeClr val="accent4"/>
        </a:buClr>
        <a:buSzPct val="80000"/>
        <a:buFont typeface="Wingdings 2"/>
        <a:buChar char=""/>
        <a:defRPr kumimoji="0" sz="1800" kern="1200">
          <a:solidFill>
            <a:schemeClr val="tx1">
              <a:tint val="85000"/>
            </a:schemeClr>
          </a:solidFill>
          <a:latin typeface="+mn-lt"/>
          <a:ea typeface="+mn-ea"/>
          <a:cs typeface="+mn-cs"/>
        </a:defRPr>
      </a:lvl6pPr>
      <a:lvl7pPr marL="1673352" indent="-182880" algn="l" rtl="0" eaLnBrk="1" latinLnBrk="0" hangingPunct="1">
        <a:spcBef>
          <a:spcPct val="20000"/>
        </a:spcBef>
        <a:buClr>
          <a:schemeClr val="accent4"/>
        </a:buClr>
        <a:buSzPct val="80000"/>
        <a:buFont typeface="Wingdings 2"/>
        <a:buChar char=""/>
        <a:defRPr kumimoji="0" sz="1600" kern="1200" baseline="0">
          <a:solidFill>
            <a:schemeClr val="tx1"/>
          </a:solidFill>
          <a:latin typeface="+mn-lt"/>
          <a:ea typeface="+mn-ea"/>
          <a:cs typeface="+mn-cs"/>
        </a:defRPr>
      </a:lvl7pPr>
      <a:lvl8pPr marL="1847088" indent="-182880" algn="l" rtl="0" eaLnBrk="1" latinLnBrk="0" hangingPunct="1">
        <a:spcBef>
          <a:spcPts val="300"/>
        </a:spcBef>
        <a:buClr>
          <a:schemeClr val="accent4"/>
        </a:buClr>
        <a:buSzPct val="100000"/>
        <a:buChar char="•"/>
        <a:defRPr kumimoji="0" sz="1600" kern="1200" baseline="0">
          <a:solidFill>
            <a:schemeClr val="tx1">
              <a:tint val="85000"/>
            </a:schemeClr>
          </a:solidFill>
          <a:latin typeface="+mn-lt"/>
          <a:ea typeface="+mn-ea"/>
          <a:cs typeface="+mn-cs"/>
        </a:defRPr>
      </a:lvl8pPr>
      <a:lvl9pPr marL="2057400" indent="-182880" algn="l" rtl="0" eaLnBrk="1" latinLnBrk="0" hangingPunct="1">
        <a:spcBef>
          <a:spcPct val="20000"/>
        </a:spcBef>
        <a:buClr>
          <a:schemeClr val="accent4"/>
        </a:buClr>
        <a:buSzPct val="100000"/>
        <a:buFont typeface="Wingdings"/>
        <a:buChar char="§"/>
        <a:defRPr kumimoji="0" sz="14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6.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hyperlink" Target="https://marketbusinessnews.com/wp-content/uploads/2018/07/Project_Management.png" TargetMode="Externa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re 3"/>
          <p:cNvSpPr>
            <a:spLocks noGrp="1"/>
          </p:cNvSpPr>
          <p:nvPr>
            <p:ph type="title"/>
          </p:nvPr>
        </p:nvSpPr>
        <p:spPr>
          <a:xfrm>
            <a:off x="500034" y="1785926"/>
            <a:ext cx="7242048" cy="1143000"/>
          </a:xfrm>
        </p:spPr>
        <p:txBody>
          <a:bodyPr>
            <a:normAutofit fontScale="90000"/>
          </a:bodyPr>
          <a:lstStyle/>
          <a:p>
            <a:r>
              <a:rPr lang="fr-FR" dirty="0" smtClean="0">
                <a:ln w="500">
                  <a:solidFill>
                    <a:srgbClr val="22081C"/>
                  </a:solidFill>
                </a:ln>
                <a:latin typeface="Arial Black" pitchFamily="34" charset="0"/>
              </a:rPr>
              <a:t>    </a:t>
            </a:r>
            <a:br>
              <a:rPr lang="fr-FR" dirty="0" smtClean="0">
                <a:ln w="500">
                  <a:solidFill>
                    <a:srgbClr val="22081C"/>
                  </a:solidFill>
                </a:ln>
                <a:latin typeface="Arial Black" pitchFamily="34" charset="0"/>
              </a:rPr>
            </a:br>
            <a:r>
              <a:rPr lang="fr-FR" dirty="0" smtClean="0">
                <a:ln w="500">
                  <a:solidFill>
                    <a:srgbClr val="22081C"/>
                  </a:solidFill>
                </a:ln>
                <a:latin typeface="Arial Black" pitchFamily="34" charset="0"/>
              </a:rPr>
              <a:t/>
            </a:r>
            <a:br>
              <a:rPr lang="fr-FR" dirty="0" smtClean="0">
                <a:ln w="500">
                  <a:solidFill>
                    <a:srgbClr val="22081C"/>
                  </a:solidFill>
                </a:ln>
                <a:latin typeface="Arial Black" pitchFamily="34" charset="0"/>
              </a:rPr>
            </a:br>
            <a:r>
              <a:rPr lang="fr-FR" dirty="0" smtClean="0">
                <a:ln w="500">
                  <a:solidFill>
                    <a:srgbClr val="22081C"/>
                  </a:solidFill>
                </a:ln>
                <a:latin typeface="Arial Black" pitchFamily="34" charset="0"/>
              </a:rPr>
              <a:t/>
            </a:r>
            <a:br>
              <a:rPr lang="fr-FR" dirty="0" smtClean="0">
                <a:ln w="500">
                  <a:solidFill>
                    <a:srgbClr val="22081C"/>
                  </a:solidFill>
                </a:ln>
                <a:latin typeface="Arial Black" pitchFamily="34" charset="0"/>
              </a:rPr>
            </a:br>
            <a:r>
              <a:rPr lang="fr-FR" dirty="0" smtClean="0">
                <a:ln w="500">
                  <a:solidFill>
                    <a:srgbClr val="22081C"/>
                  </a:solidFill>
                </a:ln>
                <a:latin typeface="Arial Black" pitchFamily="34" charset="0"/>
              </a:rPr>
              <a:t/>
            </a:r>
            <a:br>
              <a:rPr lang="fr-FR" dirty="0" smtClean="0">
                <a:ln w="500">
                  <a:solidFill>
                    <a:srgbClr val="22081C"/>
                  </a:solidFill>
                </a:ln>
                <a:latin typeface="Arial Black" pitchFamily="34" charset="0"/>
              </a:rPr>
            </a:br>
            <a:r>
              <a:rPr lang="fr-FR" dirty="0" smtClean="0">
                <a:ln w="500">
                  <a:solidFill>
                    <a:srgbClr val="22081C"/>
                  </a:solidFill>
                </a:ln>
                <a:latin typeface="Arial Black" pitchFamily="34" charset="0"/>
              </a:rPr>
              <a:t> </a:t>
            </a:r>
            <a:r>
              <a:rPr lang="fr-FR" sz="4400" dirty="0" smtClean="0">
                <a:ln w="500">
                  <a:solidFill>
                    <a:srgbClr val="22081C"/>
                  </a:solidFill>
                </a:ln>
                <a:latin typeface="Arial Black" pitchFamily="34" charset="0"/>
              </a:rPr>
              <a:t>Project Management</a:t>
            </a:r>
            <a:endParaRPr lang="fr-FR" sz="4400" dirty="0">
              <a:ln w="500">
                <a:solidFill>
                  <a:srgbClr val="22081C"/>
                </a:solidFill>
              </a:ln>
              <a:latin typeface="Arial Black" pitchFamily="34" charset="0"/>
            </a:endParaRPr>
          </a:p>
        </p:txBody>
      </p:sp>
      <p:sp>
        <p:nvSpPr>
          <p:cNvPr id="3" name="Ellipse 2"/>
          <p:cNvSpPr/>
          <p:nvPr/>
        </p:nvSpPr>
        <p:spPr>
          <a:xfrm>
            <a:off x="428596" y="1214422"/>
            <a:ext cx="7358114" cy="214314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fr-FR" sz="5400" dirty="0" smtClean="0">
                <a:solidFill>
                  <a:schemeClr val="accent5">
                    <a:lumMod val="20000"/>
                    <a:lumOff val="80000"/>
                  </a:schemeClr>
                </a:solidFill>
                <a:latin typeface="Arial Black" pitchFamily="34" charset="0"/>
              </a:rPr>
              <a:t>Project Management </a:t>
            </a:r>
            <a:endParaRPr lang="fr-FR" sz="5400" dirty="0">
              <a:solidFill>
                <a:schemeClr val="accent5">
                  <a:lumMod val="20000"/>
                  <a:lumOff val="80000"/>
                </a:schemeClr>
              </a:solidFill>
              <a:latin typeface="Arial Black" pitchFamily="34" charset="0"/>
            </a:endParaRPr>
          </a:p>
        </p:txBody>
      </p:sp>
    </p:spTree>
  </p:cSld>
  <p:clrMapOvr>
    <a:masterClrMapping/>
  </p:clrMapOvr>
  <p:transition advTm="11887">
    <p:cover dir="u"/>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a:xfrm>
            <a:off x="571472" y="1142984"/>
            <a:ext cx="6858048" cy="442915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Low" fontAlgn="base">
              <a:spcBef>
                <a:spcPct val="0"/>
              </a:spcBef>
              <a:spcAft>
                <a:spcPct val="0"/>
              </a:spcAft>
            </a:pPr>
            <a:r>
              <a:rPr lang="en-US" sz="2800" dirty="0" smtClean="0">
                <a:solidFill>
                  <a:schemeClr val="bg1"/>
                </a:solidFill>
                <a:latin typeface="Calibri" pitchFamily="34" charset="0"/>
                <a:ea typeface="Times New Roman" pitchFamily="18" charset="0"/>
                <a:cs typeface="Arial" pitchFamily="34" charset="0"/>
              </a:rPr>
              <a:t>        </a:t>
            </a:r>
            <a:r>
              <a:rPr lang="en-US" sz="2800" dirty="0" smtClean="0">
                <a:solidFill>
                  <a:schemeClr val="tx1"/>
                </a:solidFill>
                <a:latin typeface="Calibri" pitchFamily="34" charset="0"/>
                <a:ea typeface="Times New Roman" pitchFamily="18" charset="0"/>
                <a:cs typeface="Arial" pitchFamily="34" charset="0"/>
              </a:rPr>
              <a:t>Perhaps the most important responsibility a project manager fulfills, however, is managing relationships with the people involved in a project. A good project manager works hard to keep team morale up and ensure stakeholders stay happy from project start to finish.</a:t>
            </a:r>
            <a:endParaRPr lang="en-US" sz="2800" dirty="0" smtClean="0">
              <a:solidFill>
                <a:schemeClr val="tx1"/>
              </a:solidFill>
              <a:latin typeface="Arial" pitchFamily="34" charset="0"/>
              <a:cs typeface="Arial" pitchFamily="34" charset="0"/>
            </a:endParaRPr>
          </a:p>
        </p:txBody>
      </p:sp>
      <p:sp>
        <p:nvSpPr>
          <p:cNvPr id="24577" name="Rectangle 1"/>
          <p:cNvSpPr>
            <a:spLocks noChangeArrowheads="1"/>
          </p:cNvSpPr>
          <p:nvPr/>
        </p:nvSpPr>
        <p:spPr bwMode="auto">
          <a:xfrm>
            <a:off x="0" y="0"/>
            <a:ext cx="229550" cy="307777"/>
          </a:xfrm>
          <a:prstGeom prst="rect">
            <a:avLst/>
          </a:prstGeom>
          <a:noFill/>
          <a:ln w="9525">
            <a:noFill/>
            <a:miter lim="800000"/>
            <a:headEnd/>
            <a:tailEnd/>
          </a:ln>
          <a:effectLst/>
        </p:spPr>
        <p:txBody>
          <a:bodyPr vert="horz" wrap="none" lIns="91440" tIns="45720" rIns="91440" bIns="45720" numCol="1" anchor="ctr" anchorCtr="0" compatLnSpc="1">
            <a:prstTxWarp prst="textNoShape">
              <a:avLst/>
            </a:prstTxWarp>
            <a:spAutoFit/>
          </a:bodyPr>
          <a:lstStyle/>
          <a:p>
            <a:pPr marL="0" marR="0" lvl="0" indent="0" algn="justLow" defTabSz="914400" rtl="0" eaLnBrk="1" fontAlgn="base" latinLnBrk="0" hangingPunct="1">
              <a:lnSpc>
                <a:spcPct val="100000"/>
              </a:lnSpc>
              <a:spcBef>
                <a:spcPct val="0"/>
              </a:spcBef>
              <a:spcAft>
                <a:spcPct val="0"/>
              </a:spcAft>
              <a:buClrTx/>
              <a:buSzTx/>
              <a:buFontTx/>
              <a:buNone/>
              <a:tabLst/>
            </a:pPr>
            <a:r>
              <a:rPr kumimoji="0" lang="en-US" sz="1400" b="0" i="0" u="none" strike="noStrike" cap="none" normalizeH="0" baseline="0" dirty="0" smtClean="0">
                <a:ln>
                  <a:noFill/>
                </a:ln>
                <a:solidFill>
                  <a:srgbClr val="0C161A"/>
                </a:solidFill>
                <a:effectLst/>
                <a:latin typeface="Calibri" pitchFamily="34" charset="0"/>
                <a:ea typeface="Times New Roman" pitchFamily="18" charset="0"/>
                <a:cs typeface="Arial" pitchFamily="34" charset="0"/>
              </a:rPr>
              <a:t>.</a:t>
            </a:r>
            <a:endParaRPr kumimoji="0" lang="en-US" sz="1800" b="0" i="0" u="none" strike="noStrike" cap="none" normalizeH="0" baseline="0" dirty="0" smtClean="0">
              <a:ln>
                <a:noFill/>
              </a:ln>
              <a:solidFill>
                <a:schemeClr val="tx1"/>
              </a:solidFill>
              <a:effectLst/>
              <a:latin typeface="Arial" pitchFamily="34" charset="0"/>
              <a:cs typeface="Arial" pitchFamily="34" charset="0"/>
            </a:endParaRPr>
          </a:p>
        </p:txBody>
      </p:sp>
      <p:sp>
        <p:nvSpPr>
          <p:cNvPr id="4" name="Flèche vers le bas 3"/>
          <p:cNvSpPr/>
          <p:nvPr/>
        </p:nvSpPr>
        <p:spPr>
          <a:xfrm>
            <a:off x="2571736" y="357166"/>
            <a:ext cx="500066"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vers le bas 4"/>
          <p:cNvSpPr/>
          <p:nvPr/>
        </p:nvSpPr>
        <p:spPr>
          <a:xfrm>
            <a:off x="3857620" y="357166"/>
            <a:ext cx="500066"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5143504" y="357166"/>
            <a:ext cx="500066" cy="78581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comb dir="ver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r>
              <a:rPr lang="fr-FR" dirty="0" smtClean="0"/>
              <a:t>Question </a:t>
            </a:r>
            <a:endParaRPr lang="fr-FR" dirty="0"/>
          </a:p>
        </p:txBody>
      </p:sp>
      <p:sp>
        <p:nvSpPr>
          <p:cNvPr id="3" name="Double vague 2"/>
          <p:cNvSpPr/>
          <p:nvPr/>
        </p:nvSpPr>
        <p:spPr>
          <a:xfrm>
            <a:off x="285720" y="2071678"/>
            <a:ext cx="7572428" cy="2857520"/>
          </a:xfrm>
          <a:prstGeom prst="doubleWav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fr-FR" sz="3600" dirty="0" smtClean="0">
                <a:solidFill>
                  <a:schemeClr val="tx1"/>
                </a:solidFill>
                <a:latin typeface="Aharoni" pitchFamily="2" charset="-79"/>
                <a:cs typeface="Aharoni" pitchFamily="2" charset="-79"/>
              </a:rPr>
              <a:t>       In your view, what are the characteristics of a </a:t>
            </a:r>
            <a:r>
              <a:rPr lang="fr-FR" sz="3600" smtClean="0">
                <a:solidFill>
                  <a:schemeClr val="tx1"/>
                </a:solidFill>
                <a:latin typeface="Aharoni" pitchFamily="2" charset="-79"/>
                <a:cs typeface="Aharoni" pitchFamily="2" charset="-79"/>
              </a:rPr>
              <a:t>good projet </a:t>
            </a:r>
            <a:r>
              <a:rPr lang="fr-FR" sz="3600" dirty="0" smtClean="0">
                <a:solidFill>
                  <a:schemeClr val="tx1"/>
                </a:solidFill>
                <a:latin typeface="Aharoni" pitchFamily="2" charset="-79"/>
                <a:cs typeface="Aharoni" pitchFamily="2" charset="-79"/>
              </a:rPr>
              <a:t>manager?</a:t>
            </a:r>
            <a:endParaRPr lang="fr-FR" sz="3600" dirty="0">
              <a:solidFill>
                <a:schemeClr val="tx1"/>
              </a:solidFill>
              <a:latin typeface="Aharoni" pitchFamily="2" charset="-79"/>
              <a:cs typeface="Aharoni" pitchFamily="2" charset="-79"/>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a:bodyPr>
          <a:lstStyle/>
          <a:p>
            <a:pPr algn="ctr"/>
            <a:r>
              <a:rPr lang="fr-FR" dirty="0" smtClean="0"/>
              <a:t>1)- </a:t>
            </a:r>
            <a:r>
              <a:rPr lang="fr-FR" sz="3200" dirty="0" smtClean="0">
                <a:latin typeface="Arial Black" pitchFamily="34" charset="0"/>
                <a:cs typeface="Aharoni" pitchFamily="2" charset="-79"/>
              </a:rPr>
              <a:t>definitions of Project     Management</a:t>
            </a:r>
            <a:endParaRPr lang="fr-FR" sz="3200" dirty="0">
              <a:latin typeface="Arial Black" pitchFamily="34" charset="0"/>
              <a:cs typeface="Aharoni" pitchFamily="2" charset="-79"/>
            </a:endParaRPr>
          </a:p>
        </p:txBody>
      </p:sp>
      <p:sp>
        <p:nvSpPr>
          <p:cNvPr id="3" name="Espace réservé du contenu 2"/>
          <p:cNvSpPr>
            <a:spLocks noGrp="1"/>
          </p:cNvSpPr>
          <p:nvPr>
            <p:ph idx="1"/>
          </p:nvPr>
        </p:nvSpPr>
        <p:spPr/>
        <p:txBody>
          <a:bodyPr/>
          <a:lstStyle/>
          <a:p>
            <a:r>
              <a:rPr lang="en-US" dirty="0" smtClean="0"/>
              <a:t> It is the process of leading the work of a team to achieve goals and meet success at a specific time.</a:t>
            </a:r>
          </a:p>
          <a:p>
            <a:endParaRPr lang="en-US" dirty="0" smtClean="0"/>
          </a:p>
          <a:p>
            <a:r>
              <a:rPr lang="en-US" dirty="0" smtClean="0"/>
              <a:t>  It is the science and art of organizing all the components of a project.</a:t>
            </a:r>
          </a:p>
          <a:p>
            <a:pPr>
              <a:buNone/>
            </a:pPr>
            <a:endParaRPr lang="en-US" dirty="0" smtClean="0"/>
          </a:p>
          <a:p>
            <a:r>
              <a:rPr lang="en-US" dirty="0" smtClean="0"/>
              <a:t> It is the application of skills, experience, knowledge, methods, and processes to achieve the objectives of a project</a:t>
            </a:r>
            <a:br>
              <a:rPr lang="en-US" dirty="0" smtClean="0"/>
            </a:br>
            <a:endParaRPr lang="fr-FR" dirty="0"/>
          </a:p>
        </p:txBody>
      </p:sp>
    </p:spTree>
  </p:cSld>
  <p:clrMapOvr>
    <a:masterClrMapping/>
  </p:clrMapOvr>
  <p:transition advTm="4212">
    <p:split dir="in"/>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à coins arrondis 6"/>
          <p:cNvSpPr/>
          <p:nvPr/>
        </p:nvSpPr>
        <p:spPr>
          <a:xfrm>
            <a:off x="428596" y="500042"/>
            <a:ext cx="7572428" cy="5214974"/>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800" dirty="0" smtClean="0">
                <a:solidFill>
                  <a:schemeClr val="tx1"/>
                </a:solidFill>
              </a:rPr>
              <a:t>    A project has a specific beginning and end. In other words, it is temporary. It also has specific scope and resources. A project is also unique in that it is not a routine business operation. </a:t>
            </a:r>
            <a:endParaRPr lang="fr-FR" sz="2800" dirty="0">
              <a:solidFill>
                <a:schemeClr val="tx1"/>
              </a:solidFill>
            </a:endParaRPr>
          </a:p>
        </p:txBody>
      </p:sp>
    </p:spTree>
  </p:cSld>
  <p:clrMapOvr>
    <a:masterClrMapping/>
  </p:clrMapOvr>
  <p:transition>
    <p:pull dir="ru"/>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re 5"/>
          <p:cNvSpPr>
            <a:spLocks noGrp="1"/>
          </p:cNvSpPr>
          <p:nvPr>
            <p:ph type="title"/>
          </p:nvPr>
        </p:nvSpPr>
        <p:spPr/>
        <p:style>
          <a:lnRef idx="0">
            <a:scrgbClr r="0" g="0" b="0"/>
          </a:lnRef>
          <a:fillRef idx="1003">
            <a:schemeClr val="dk2"/>
          </a:fillRef>
          <a:effectRef idx="0">
            <a:scrgbClr r="0" g="0" b="0"/>
          </a:effectRef>
          <a:fontRef idx="major"/>
        </p:style>
        <p:txBody>
          <a:bodyPr>
            <a:normAutofit/>
          </a:bodyPr>
          <a:lstStyle/>
          <a:p>
            <a:r>
              <a:rPr lang="fr-FR" sz="3200" b="0" dirty="0" smtClean="0">
                <a:solidFill>
                  <a:schemeClr val="tx1"/>
                </a:solidFill>
              </a:rPr>
              <a:t>A project management requires:</a:t>
            </a:r>
            <a:endParaRPr lang="fr-FR" sz="3200" dirty="0"/>
          </a:p>
        </p:txBody>
      </p:sp>
      <p:pic>
        <p:nvPicPr>
          <p:cNvPr id="8" name="Espace réservé du contenu 3" descr="Project_Management">
            <a:hlinkClick r:id="rId2"/>
          </p:cNvPr>
          <p:cNvPicPr>
            <a:picLocks noGrp="1"/>
          </p:cNvPicPr>
          <p:nvPr>
            <p:ph idx="1"/>
          </p:nvPr>
        </p:nvPicPr>
        <p:blipFill>
          <a:blip r:embed="rId3"/>
          <a:srcRect/>
          <a:stretch>
            <a:fillRect/>
          </a:stretch>
        </p:blipFill>
        <p:spPr bwMode="auto">
          <a:xfrm>
            <a:off x="285720" y="1785926"/>
            <a:ext cx="7643866" cy="4786346"/>
          </a:xfrm>
          <a:prstGeom prst="rect">
            <a:avLst/>
          </a:prstGeom>
          <a:ln w="9525">
            <a:noFill/>
            <a:miter lim="800000"/>
            <a:headEnd/>
            <a:tailEnd/>
          </a:ln>
        </p:spPr>
        <p:style>
          <a:lnRef idx="0">
            <a:scrgbClr r="0" g="0" b="0"/>
          </a:lnRef>
          <a:fillRef idx="1003">
            <a:schemeClr val="dk2"/>
          </a:fillRef>
          <a:effectRef idx="0">
            <a:scrgbClr r="0" g="0" b="0"/>
          </a:effectRef>
          <a:fontRef idx="major"/>
        </p:style>
      </p:pic>
    </p:spTree>
  </p:cSld>
  <p:clrMapOvr>
    <a:masterClrMapping/>
  </p:clrMapOvr>
  <p:transition>
    <p:wheel spokes="2"/>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285720" y="0"/>
            <a:ext cx="7429552" cy="1714488"/>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3200" b="1" dirty="0" smtClean="0">
                <a:solidFill>
                  <a:schemeClr val="tx1"/>
                </a:solidFill>
                <a:latin typeface="Aharoni" pitchFamily="2" charset="-79"/>
                <a:cs typeface="Aharoni" pitchFamily="2" charset="-79"/>
              </a:rPr>
              <a:t>2)- Project management core components</a:t>
            </a:r>
            <a:endParaRPr lang="fr-FR" sz="3200" b="1" dirty="0">
              <a:solidFill>
                <a:schemeClr val="tx1"/>
              </a:solidFill>
              <a:latin typeface="Aharoni" pitchFamily="2" charset="-79"/>
              <a:cs typeface="Aharoni" pitchFamily="2" charset="-79"/>
            </a:endParaRPr>
          </a:p>
        </p:txBody>
      </p:sp>
      <p:sp>
        <p:nvSpPr>
          <p:cNvPr id="3" name="Rectangle 2"/>
          <p:cNvSpPr/>
          <p:nvPr/>
        </p:nvSpPr>
        <p:spPr>
          <a:xfrm>
            <a:off x="285720" y="1857364"/>
            <a:ext cx="7572428" cy="714380"/>
          </a:xfrm>
          <a:prstGeom prst="rect">
            <a:avLst/>
          </a:prstGeom>
        </p:spPr>
        <p:style>
          <a:lnRef idx="2">
            <a:schemeClr val="accent1">
              <a:shade val="50000"/>
            </a:schemeClr>
          </a:lnRef>
          <a:fillRef idx="1002">
            <a:schemeClr val="dk2"/>
          </a:fillRef>
          <a:effectRef idx="0">
            <a:schemeClr val="accent1"/>
          </a:effectRef>
          <a:fontRef idx="minor">
            <a:schemeClr val="lt1"/>
          </a:fontRef>
        </p:style>
        <p:txBody>
          <a:bodyPr rtlCol="0" anchor="ctr"/>
          <a:lstStyle/>
          <a:p>
            <a:r>
              <a:rPr lang="en-US" sz="2400" dirty="0" smtClean="0">
                <a:solidFill>
                  <a:schemeClr val="tx1"/>
                </a:solidFill>
              </a:rPr>
              <a:t>    The following core components form part of project management:</a:t>
            </a:r>
            <a:endParaRPr lang="fr-FR" sz="2400" dirty="0" smtClean="0">
              <a:solidFill>
                <a:schemeClr val="tx1"/>
              </a:solidFill>
            </a:endParaRPr>
          </a:p>
        </p:txBody>
      </p:sp>
      <p:sp>
        <p:nvSpPr>
          <p:cNvPr id="5" name="Rectangle à coins arrondis 4"/>
          <p:cNvSpPr/>
          <p:nvPr/>
        </p:nvSpPr>
        <p:spPr>
          <a:xfrm>
            <a:off x="214282" y="2714620"/>
            <a:ext cx="7786742" cy="385765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just">
              <a:buFont typeface="Wingdings" pitchFamily="2" charset="2"/>
              <a:buChar char="v"/>
            </a:pPr>
            <a:r>
              <a:rPr lang="en-US" sz="2400" dirty="0" smtClean="0">
                <a:solidFill>
                  <a:schemeClr val="tx1"/>
                </a:solidFill>
                <a:latin typeface="+mj-lt"/>
                <a:cs typeface="Aharoni" pitchFamily="2" charset="-79"/>
              </a:rPr>
              <a:t>Defining why the project is necessary or important.</a:t>
            </a:r>
          </a:p>
          <a:p>
            <a:pPr lvl="0" algn="just">
              <a:buFont typeface="Wingdings" pitchFamily="2" charset="2"/>
              <a:buChar char="v"/>
            </a:pPr>
            <a:endParaRPr lang="fr-FR" sz="2400" dirty="0" smtClean="0">
              <a:solidFill>
                <a:schemeClr val="tx1"/>
              </a:solidFill>
              <a:latin typeface="+mj-lt"/>
              <a:cs typeface="Aharoni" pitchFamily="2" charset="-79"/>
            </a:endParaRPr>
          </a:p>
          <a:p>
            <a:pPr lvl="0" algn="just">
              <a:buFont typeface="Wingdings" pitchFamily="2" charset="2"/>
              <a:buChar char="v"/>
            </a:pPr>
            <a:r>
              <a:rPr lang="en-US" sz="2400" dirty="0" smtClean="0">
                <a:solidFill>
                  <a:schemeClr val="tx1"/>
                </a:solidFill>
                <a:latin typeface="+mj-lt"/>
                <a:cs typeface="Aharoni" pitchFamily="2" charset="-79"/>
              </a:rPr>
              <a:t>Estimating how long it will take to complete and specifying the quality of deliverables. Also, listing what the project requires and what resources to use.</a:t>
            </a:r>
          </a:p>
          <a:p>
            <a:pPr lvl="0" algn="just">
              <a:buFont typeface="Wingdings" pitchFamily="2" charset="2"/>
              <a:buChar char="v"/>
            </a:pPr>
            <a:endParaRPr lang="fr-FR" sz="2400" dirty="0" smtClean="0">
              <a:solidFill>
                <a:schemeClr val="tx1"/>
              </a:solidFill>
              <a:latin typeface="+mj-lt"/>
              <a:cs typeface="Aharoni" pitchFamily="2" charset="-79"/>
            </a:endParaRPr>
          </a:p>
          <a:p>
            <a:pPr lvl="0" algn="just">
              <a:buFont typeface="Wingdings" pitchFamily="2" charset="2"/>
              <a:buChar char="v"/>
            </a:pPr>
            <a:r>
              <a:rPr lang="en-US" sz="2400" dirty="0" smtClean="0">
                <a:solidFill>
                  <a:schemeClr val="tx1"/>
                </a:solidFill>
                <a:latin typeface="+mj-lt"/>
                <a:cs typeface="Aharoni" pitchFamily="2" charset="-79"/>
              </a:rPr>
              <a:t>Justifying the investment by preparing a business case.</a:t>
            </a:r>
          </a:p>
        </p:txBody>
      </p:sp>
    </p:spTree>
  </p:cSld>
  <p:clrMapOvr>
    <a:masterClrMapping/>
  </p:clrMapOvr>
  <p:transition>
    <p:strips dir="r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à coins arrondis 1"/>
          <p:cNvSpPr/>
          <p:nvPr/>
        </p:nvSpPr>
        <p:spPr>
          <a:xfrm>
            <a:off x="214282" y="0"/>
            <a:ext cx="7858180" cy="6572272"/>
          </a:xfrm>
          <a:prstGeom prst="roundRect">
            <a:avLst/>
          </a:prstGeom>
        </p:spPr>
        <p:style>
          <a:lnRef idx="2">
            <a:schemeClr val="accent1">
              <a:shade val="50000"/>
            </a:schemeClr>
          </a:lnRef>
          <a:fillRef idx="1002">
            <a:schemeClr val="dk2"/>
          </a:fillRef>
          <a:effectRef idx="0">
            <a:schemeClr val="accent1"/>
          </a:effectRef>
          <a:fontRef idx="minor">
            <a:schemeClr val="lt1"/>
          </a:fontRef>
        </p:style>
        <p:txBody>
          <a:bodyPr rtlCol="0" anchor="ctr"/>
          <a:lstStyle/>
          <a:p>
            <a:pPr lvl="0" algn="just">
              <a:buFont typeface="Wingdings" pitchFamily="2" charset="2"/>
              <a:buChar char="v"/>
            </a:pPr>
            <a:r>
              <a:rPr lang="en-US" sz="2400" dirty="0" smtClean="0">
                <a:solidFill>
                  <a:schemeClr val="tx1"/>
                </a:solidFill>
              </a:rPr>
              <a:t>Developing a management plan for the project.</a:t>
            </a:r>
          </a:p>
          <a:p>
            <a:pPr lvl="0" algn="just"/>
            <a:endParaRPr lang="en-US" sz="2400" dirty="0" smtClean="0">
              <a:solidFill>
                <a:schemeClr val="tx1"/>
              </a:solidFill>
            </a:endParaRPr>
          </a:p>
          <a:p>
            <a:pPr lvl="0" algn="just">
              <a:buFont typeface="Wingdings" pitchFamily="2" charset="2"/>
              <a:buChar char="v"/>
            </a:pPr>
            <a:r>
              <a:rPr lang="en-US" sz="2400" dirty="0" smtClean="0">
                <a:solidFill>
                  <a:schemeClr val="tx1"/>
                </a:solidFill>
              </a:rPr>
              <a:t>Leading and motivating all team members.</a:t>
            </a:r>
          </a:p>
          <a:p>
            <a:pPr lvl="0" algn="just">
              <a:buFont typeface="Wingdings" pitchFamily="2" charset="2"/>
              <a:buChar char="v"/>
            </a:pPr>
            <a:endParaRPr lang="fr-FR" sz="2400" dirty="0" smtClean="0">
              <a:solidFill>
                <a:schemeClr val="tx1"/>
              </a:solidFill>
            </a:endParaRPr>
          </a:p>
          <a:p>
            <a:pPr lvl="0" algn="just">
              <a:buFont typeface="Wingdings" pitchFamily="2" charset="2"/>
              <a:buChar char="v"/>
            </a:pPr>
            <a:r>
              <a:rPr lang="en-US" sz="2400" dirty="0" smtClean="0">
                <a:solidFill>
                  <a:schemeClr val="tx1"/>
                </a:solidFill>
              </a:rPr>
              <a:t>Managing any project changes, issues, or risks.</a:t>
            </a:r>
          </a:p>
          <a:p>
            <a:pPr lvl="0" algn="just">
              <a:buFont typeface="Wingdings" pitchFamily="2" charset="2"/>
              <a:buChar char="v"/>
            </a:pPr>
            <a:endParaRPr lang="fr-FR" sz="2400" dirty="0" smtClean="0">
              <a:solidFill>
                <a:schemeClr val="tx1"/>
              </a:solidFill>
            </a:endParaRPr>
          </a:p>
          <a:p>
            <a:pPr lvl="0" algn="just">
              <a:buFont typeface="Wingdings" pitchFamily="2" charset="2"/>
              <a:buChar char="v"/>
            </a:pPr>
            <a:r>
              <a:rPr lang="en-US" sz="2400" dirty="0" smtClean="0">
                <a:solidFill>
                  <a:schemeClr val="tx1"/>
                </a:solidFill>
              </a:rPr>
              <a:t>Tracking the project’s progress against the original plan.</a:t>
            </a:r>
          </a:p>
          <a:p>
            <a:pPr lvl="0" algn="just">
              <a:buFont typeface="Wingdings" pitchFamily="2" charset="2"/>
              <a:buChar char="v"/>
            </a:pPr>
            <a:endParaRPr lang="fr-FR" sz="2400" dirty="0" smtClean="0">
              <a:solidFill>
                <a:schemeClr val="tx1"/>
              </a:solidFill>
            </a:endParaRPr>
          </a:p>
          <a:p>
            <a:pPr lvl="0" algn="just">
              <a:buFont typeface="Wingdings" pitchFamily="2" charset="2"/>
              <a:buChar char="v"/>
            </a:pPr>
            <a:r>
              <a:rPr lang="en-US" sz="2400" dirty="0" smtClean="0">
                <a:solidFill>
                  <a:schemeClr val="tx1"/>
                </a:solidFill>
              </a:rPr>
              <a:t>Making sure the project is within budget.</a:t>
            </a:r>
          </a:p>
          <a:p>
            <a:pPr lvl="0" algn="just">
              <a:buFont typeface="Wingdings" pitchFamily="2" charset="2"/>
              <a:buChar char="v"/>
            </a:pPr>
            <a:endParaRPr lang="fr-FR" sz="2400" dirty="0" smtClean="0">
              <a:solidFill>
                <a:schemeClr val="tx1"/>
              </a:solidFill>
            </a:endParaRPr>
          </a:p>
          <a:p>
            <a:pPr lvl="0" algn="just">
              <a:buFont typeface="Wingdings" pitchFamily="2" charset="2"/>
              <a:buChar char="v"/>
            </a:pPr>
            <a:r>
              <a:rPr lang="en-US" sz="2400" dirty="0" smtClean="0">
                <a:solidFill>
                  <a:schemeClr val="tx1"/>
                </a:solidFill>
              </a:rPr>
              <a:t>Liaising with stakeholders and the project organization.</a:t>
            </a:r>
          </a:p>
          <a:p>
            <a:pPr lvl="0" algn="just"/>
            <a:r>
              <a:rPr lang="en-US" sz="2400" dirty="0" smtClean="0">
                <a:solidFill>
                  <a:schemeClr val="tx1"/>
                </a:solidFill>
                <a:cs typeface="Aharoni" pitchFamily="2" charset="-79"/>
              </a:rPr>
              <a:t> </a:t>
            </a:r>
          </a:p>
          <a:p>
            <a:pPr lvl="0" algn="just">
              <a:buFont typeface="Wingdings" pitchFamily="2" charset="2"/>
              <a:buChar char="v"/>
            </a:pPr>
            <a:r>
              <a:rPr lang="en-US" sz="2400" dirty="0" smtClean="0">
                <a:solidFill>
                  <a:schemeClr val="tx1"/>
                </a:solidFill>
                <a:cs typeface="Aharoni" pitchFamily="2" charset="-79"/>
              </a:rPr>
              <a:t>Getting all the relevant people to agree to the project</a:t>
            </a:r>
            <a:endParaRPr lang="fr-FR" sz="2400" dirty="0">
              <a:solidFill>
                <a:schemeClr val="tx1"/>
              </a:solidFill>
            </a:endParaRPr>
          </a:p>
        </p:txBody>
      </p:sp>
    </p:spTree>
  </p:cSld>
  <p:clrMapOvr>
    <a:masterClrMapping/>
  </p:clrMapOvr>
  <p:transition>
    <p:cover dir="r"/>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500034" y="214290"/>
            <a:ext cx="7143800" cy="1571636"/>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en-US" sz="3600" b="1" dirty="0" smtClean="0">
                <a:solidFill>
                  <a:srgbClr val="2D2D2D"/>
                </a:solidFill>
                <a:latin typeface="Bookman Old Style" pitchFamily="18" charset="0"/>
                <a:ea typeface="Times New Roman" pitchFamily="18" charset="0"/>
                <a:cs typeface="Arial" pitchFamily="34" charset="0"/>
              </a:rPr>
              <a:t>What is a project manager?</a:t>
            </a:r>
            <a:endParaRPr lang="en-US" dirty="0" smtClean="0">
              <a:solidFill>
                <a:schemeClr val="tx1"/>
              </a:solidFill>
              <a:latin typeface="Arial" pitchFamily="34" charset="0"/>
              <a:cs typeface="Arial" pitchFamily="34" charset="0"/>
            </a:endParaRPr>
          </a:p>
          <a:p>
            <a:pPr algn="ctr"/>
            <a:endParaRPr lang="fr-FR" dirty="0"/>
          </a:p>
        </p:txBody>
      </p:sp>
      <p:sp>
        <p:nvSpPr>
          <p:cNvPr id="6" name="Rectangle à coins arrondis 5"/>
          <p:cNvSpPr/>
          <p:nvPr/>
        </p:nvSpPr>
        <p:spPr>
          <a:xfrm>
            <a:off x="500034" y="2428868"/>
            <a:ext cx="7286676" cy="3786214"/>
          </a:xfrm>
          <a:prstGeom prst="roundRect">
            <a:avLst/>
          </a:prstGeom>
        </p:spPr>
        <p:style>
          <a:lnRef idx="1">
            <a:schemeClr val="accent2"/>
          </a:lnRef>
          <a:fillRef idx="3">
            <a:schemeClr val="accent2"/>
          </a:fillRef>
          <a:effectRef idx="2">
            <a:schemeClr val="accent2"/>
          </a:effectRef>
          <a:fontRef idx="minor">
            <a:schemeClr val="lt1"/>
          </a:fontRef>
        </p:style>
        <p:txBody>
          <a:bodyPr rtlCol="0" anchor="ctr"/>
          <a:lstStyle/>
          <a:p>
            <a:pPr lvl="0" algn="justLow" fontAlgn="base">
              <a:spcBef>
                <a:spcPct val="0"/>
              </a:spcBef>
              <a:spcAft>
                <a:spcPct val="0"/>
              </a:spcAft>
            </a:pPr>
            <a:r>
              <a:rPr lang="en-US" sz="2400" dirty="0" smtClean="0">
                <a:solidFill>
                  <a:srgbClr val="222222"/>
                </a:solidFill>
                <a:latin typeface="Calibri" pitchFamily="34" charset="0"/>
                <a:ea typeface="Times New Roman" pitchFamily="18" charset="0"/>
                <a:cs typeface="Arial" pitchFamily="34" charset="0"/>
              </a:rPr>
              <a:t>        </a:t>
            </a:r>
            <a:r>
              <a:rPr lang="en-US" sz="2800" dirty="0" smtClean="0">
                <a:solidFill>
                  <a:schemeClr val="tx1"/>
                </a:solidFill>
                <a:latin typeface="Calibri" pitchFamily="34" charset="0"/>
                <a:ea typeface="Times New Roman" pitchFamily="18" charset="0"/>
                <a:cs typeface="Arial" pitchFamily="34" charset="0"/>
              </a:rPr>
              <a:t>A project manager is a professional who plans and organizes resources and personnel. They must make sure they complete the project on time and within budget. They must also ensure that the project meets the requirements of the business.</a:t>
            </a:r>
            <a:endParaRPr lang="en-US" sz="2800" dirty="0" smtClean="0">
              <a:solidFill>
                <a:schemeClr val="tx1"/>
              </a:solidFill>
              <a:latin typeface="Arial" pitchFamily="34" charset="0"/>
              <a:cs typeface="Arial" pitchFamily="34" charset="0"/>
            </a:endParaRPr>
          </a:p>
        </p:txBody>
      </p:sp>
      <p:sp>
        <p:nvSpPr>
          <p:cNvPr id="9" name="Flèche vers le bas 8"/>
          <p:cNvSpPr/>
          <p:nvPr/>
        </p:nvSpPr>
        <p:spPr>
          <a:xfrm>
            <a:off x="3071802" y="1857364"/>
            <a:ext cx="42862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0" name="Flèche vers le bas 9"/>
          <p:cNvSpPr/>
          <p:nvPr/>
        </p:nvSpPr>
        <p:spPr>
          <a:xfrm>
            <a:off x="4000496" y="1857364"/>
            <a:ext cx="42862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11" name="Flèche vers le bas 10"/>
          <p:cNvSpPr/>
          <p:nvPr/>
        </p:nvSpPr>
        <p:spPr>
          <a:xfrm>
            <a:off x="5214942" y="1857364"/>
            <a:ext cx="428628" cy="50006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cover dir="rd"/>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style>
          <a:lnRef idx="1">
            <a:schemeClr val="accent1"/>
          </a:lnRef>
          <a:fillRef idx="3">
            <a:schemeClr val="accent1"/>
          </a:fillRef>
          <a:effectRef idx="2">
            <a:schemeClr val="accent1"/>
          </a:effectRef>
          <a:fontRef idx="minor">
            <a:schemeClr val="lt1"/>
          </a:fontRef>
        </p:style>
        <p:txBody>
          <a:bodyPr>
            <a:normAutofit fontScale="90000"/>
          </a:bodyPr>
          <a:lstStyle/>
          <a:p>
            <a:pPr algn="ctr"/>
            <a:r>
              <a:rPr lang="en-US" dirty="0" smtClean="0"/>
              <a:t>How to become a successful project manager</a:t>
            </a:r>
            <a:endParaRPr lang="fr-FR" dirty="0"/>
          </a:p>
        </p:txBody>
      </p:sp>
      <p:sp>
        <p:nvSpPr>
          <p:cNvPr id="3" name="Espace réservé du contenu 2"/>
          <p:cNvSpPr>
            <a:spLocks noGrp="1"/>
          </p:cNvSpPr>
          <p:nvPr>
            <p:ph idx="1"/>
          </p:nvPr>
        </p:nvSpPr>
        <p:spPr/>
        <p:txBody>
          <a:bodyPr/>
          <a:lstStyle/>
          <a:p>
            <a:pPr lvl="0"/>
            <a:r>
              <a:rPr lang="en-US" dirty="0" smtClean="0"/>
              <a:t>Work on your people skills.</a:t>
            </a:r>
            <a:endParaRPr lang="fr-FR" dirty="0" smtClean="0"/>
          </a:p>
          <a:p>
            <a:pPr lvl="0"/>
            <a:r>
              <a:rPr lang="fr-FR" dirty="0" smtClean="0"/>
              <a:t>Communicate like a pro.</a:t>
            </a:r>
          </a:p>
          <a:p>
            <a:pPr lvl="0"/>
            <a:r>
              <a:rPr lang="en-US" dirty="0" smtClean="0"/>
              <a:t>Identify employees strengths and weaknesses.</a:t>
            </a:r>
            <a:endParaRPr lang="fr-FR" dirty="0" smtClean="0"/>
          </a:p>
          <a:p>
            <a:pPr lvl="0"/>
            <a:r>
              <a:rPr lang="fr-FR" dirty="0" smtClean="0"/>
              <a:t>Build </a:t>
            </a:r>
            <a:r>
              <a:rPr lang="fr-FR" b="1" dirty="0" smtClean="0"/>
              <a:t>project</a:t>
            </a:r>
            <a:r>
              <a:rPr lang="fr-FR" dirty="0" smtClean="0"/>
              <a:t> management experience.</a:t>
            </a:r>
          </a:p>
          <a:p>
            <a:pPr lvl="0"/>
            <a:r>
              <a:rPr lang="en-US" dirty="0" smtClean="0"/>
              <a:t>Be proficiently always on track.</a:t>
            </a:r>
            <a:endParaRPr lang="fr-FR" dirty="0" smtClean="0"/>
          </a:p>
          <a:p>
            <a:pPr lvl="0"/>
            <a:r>
              <a:rPr lang="en-US" dirty="0" smtClean="0"/>
              <a:t>Do not be a know it all person.</a:t>
            </a:r>
            <a:endParaRPr lang="fr-FR" dirty="0" smtClean="0"/>
          </a:p>
          <a:p>
            <a:pPr lvl="0"/>
            <a:r>
              <a:rPr lang="en-US" dirty="0" smtClean="0"/>
              <a:t>Believe in your team and your </a:t>
            </a:r>
            <a:r>
              <a:rPr lang="en-US" b="1" dirty="0" smtClean="0"/>
              <a:t>project</a:t>
            </a:r>
            <a:r>
              <a:rPr lang="en-US" dirty="0" smtClean="0"/>
              <a:t>.</a:t>
            </a:r>
            <a:endParaRPr lang="fr-FR" dirty="0" smtClean="0"/>
          </a:p>
          <a:p>
            <a:pPr lvl="0"/>
            <a:r>
              <a:rPr lang="fr-FR" dirty="0" smtClean="0"/>
              <a:t>Pull ideas from everyone.</a:t>
            </a:r>
          </a:p>
          <a:p>
            <a:pPr>
              <a:buNone/>
            </a:pPr>
            <a:r>
              <a:rPr lang="fr-FR" dirty="0" smtClean="0"/>
              <a:t> </a:t>
            </a:r>
          </a:p>
          <a:p>
            <a:endParaRPr lang="fr-FR" dirty="0"/>
          </a:p>
        </p:txBody>
      </p:sp>
    </p:spTree>
  </p:cSld>
  <p:clrMapOvr>
    <a:masterClrMapping/>
  </p:clrMapOvr>
  <p:transition>
    <p:blinds dir="ver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llipse 1"/>
          <p:cNvSpPr/>
          <p:nvPr/>
        </p:nvSpPr>
        <p:spPr>
          <a:xfrm>
            <a:off x="785786" y="428604"/>
            <a:ext cx="6715172" cy="1785950"/>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800" b="1" dirty="0" smtClean="0">
                <a:solidFill>
                  <a:schemeClr val="tx1"/>
                </a:solidFill>
              </a:rPr>
              <a:t>Project Manager Duties?</a:t>
            </a:r>
            <a:endParaRPr lang="fr-FR" sz="2800" dirty="0">
              <a:solidFill>
                <a:schemeClr val="tx1"/>
              </a:solidFill>
            </a:endParaRPr>
          </a:p>
        </p:txBody>
      </p:sp>
      <p:sp>
        <p:nvSpPr>
          <p:cNvPr id="3" name="Rectangle 2"/>
          <p:cNvSpPr/>
          <p:nvPr/>
        </p:nvSpPr>
        <p:spPr>
          <a:xfrm>
            <a:off x="642910" y="2857496"/>
            <a:ext cx="6715172" cy="335758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just"/>
            <a:r>
              <a:rPr lang="en-US" sz="2400" dirty="0" smtClean="0"/>
              <a:t>     </a:t>
            </a:r>
            <a:r>
              <a:rPr lang="en-US" sz="2400" dirty="0" smtClean="0">
                <a:solidFill>
                  <a:schemeClr val="tx1"/>
                </a:solidFill>
              </a:rPr>
              <a:t>A project manager’s typical duties include estimating project work, building project plans, and monitoring project scope and progress. They also make sure everyone’s clear on project status and expectations and typically organize and facilitate project meetings</a:t>
            </a:r>
            <a:endParaRPr lang="fr-FR" sz="2400" dirty="0">
              <a:solidFill>
                <a:schemeClr val="tx1"/>
              </a:solidFill>
            </a:endParaRPr>
          </a:p>
        </p:txBody>
      </p:sp>
      <p:sp>
        <p:nvSpPr>
          <p:cNvPr id="4" name="Flèche vers le bas 3"/>
          <p:cNvSpPr/>
          <p:nvPr/>
        </p:nvSpPr>
        <p:spPr>
          <a:xfrm>
            <a:off x="3857620" y="2285992"/>
            <a:ext cx="42862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5" name="Flèche vers le bas 4"/>
          <p:cNvSpPr/>
          <p:nvPr/>
        </p:nvSpPr>
        <p:spPr>
          <a:xfrm>
            <a:off x="2643174" y="2285992"/>
            <a:ext cx="42862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
        <p:nvSpPr>
          <p:cNvPr id="6" name="Flèche vers le bas 5"/>
          <p:cNvSpPr/>
          <p:nvPr/>
        </p:nvSpPr>
        <p:spPr>
          <a:xfrm>
            <a:off x="5000628" y="2285992"/>
            <a:ext cx="428628" cy="428628"/>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fr-FR"/>
          </a:p>
        </p:txBody>
      </p:sp>
    </p:spTree>
  </p:cSld>
  <p:clrMapOvr>
    <a:masterClrMapping/>
  </p:clrMapOvr>
  <p:transition>
    <p:circle/>
  </p:transition>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Opulent">
  <a:themeElements>
    <a:clrScheme name="Opulent">
      <a:dk1>
        <a:sysClr val="windowText" lastClr="000000"/>
      </a:dk1>
      <a:lt1>
        <a:sysClr val="window" lastClr="FFFFFF"/>
      </a:lt1>
      <a:dk2>
        <a:srgbClr val="B13F9A"/>
      </a:dk2>
      <a:lt2>
        <a:srgbClr val="F4E7ED"/>
      </a:lt2>
      <a:accent1>
        <a:srgbClr val="B83D68"/>
      </a:accent1>
      <a:accent2>
        <a:srgbClr val="AC66BB"/>
      </a:accent2>
      <a:accent3>
        <a:srgbClr val="DE6C36"/>
      </a:accent3>
      <a:accent4>
        <a:srgbClr val="F9B639"/>
      </a:accent4>
      <a:accent5>
        <a:srgbClr val="CF6DA4"/>
      </a:accent5>
      <a:accent6>
        <a:srgbClr val="FA8D3D"/>
      </a:accent6>
      <a:hlink>
        <a:srgbClr val="FFDE66"/>
      </a:hlink>
      <a:folHlink>
        <a:srgbClr val="D490C5"/>
      </a:folHlink>
    </a:clrScheme>
    <a:fontScheme name="Opulent">
      <a:majorFont>
        <a:latin typeface="Trebuchet MS"/>
        <a:ea typeface=""/>
        <a:cs typeface=""/>
        <a:font script="Jpan" typeface="HG丸ｺﾞｼｯｸM-PRO"/>
        <a:font script="Hang" typeface="HY그래픽M"/>
        <a:font script="Hans" typeface="黑体"/>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rebuchet MS"/>
        <a:ea typeface=""/>
        <a:cs typeface=""/>
        <a:font script="Jpan" typeface="HG丸ｺﾞｼｯｸM-PRO"/>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pulent">
      <a:fillStyleLst>
        <a:solidFill>
          <a:schemeClr val="phClr"/>
        </a:solidFill>
        <a:gradFill rotWithShape="1">
          <a:gsLst>
            <a:gs pos="0">
              <a:schemeClr val="phClr">
                <a:tint val="15000"/>
                <a:satMod val="250000"/>
              </a:schemeClr>
            </a:gs>
            <a:gs pos="49000">
              <a:schemeClr val="phClr">
                <a:tint val="50000"/>
                <a:satMod val="200000"/>
              </a:schemeClr>
            </a:gs>
            <a:gs pos="49100">
              <a:schemeClr val="phClr">
                <a:tint val="64000"/>
                <a:satMod val="160000"/>
              </a:schemeClr>
            </a:gs>
            <a:gs pos="92000">
              <a:schemeClr val="phClr">
                <a:tint val="50000"/>
                <a:satMod val="200000"/>
              </a:schemeClr>
            </a:gs>
            <a:gs pos="100000">
              <a:schemeClr val="phClr">
                <a:tint val="43000"/>
                <a:satMod val="190000"/>
              </a:schemeClr>
            </a:gs>
          </a:gsLst>
          <a:lin ang="5400000" scaled="1"/>
        </a:gradFill>
        <a:gradFill rotWithShape="1">
          <a:gsLst>
            <a:gs pos="0">
              <a:schemeClr val="phClr">
                <a:tint val="74000"/>
              </a:schemeClr>
            </a:gs>
            <a:gs pos="49000">
              <a:schemeClr val="phClr">
                <a:tint val="96000"/>
                <a:shade val="84000"/>
                <a:satMod val="110000"/>
              </a:schemeClr>
            </a:gs>
            <a:gs pos="49100">
              <a:schemeClr val="phClr">
                <a:shade val="55000"/>
                <a:satMod val="150000"/>
              </a:schemeClr>
            </a:gs>
            <a:gs pos="92000">
              <a:schemeClr val="phClr">
                <a:tint val="98000"/>
                <a:shade val="90000"/>
                <a:satMod val="128000"/>
              </a:schemeClr>
            </a:gs>
            <a:gs pos="100000">
              <a:schemeClr val="phClr">
                <a:tint val="90000"/>
                <a:shade val="97000"/>
                <a:satMod val="128000"/>
              </a:schemeClr>
            </a:gs>
          </a:gsLst>
          <a:lin ang="5400000" scaled="1"/>
        </a:gradFill>
      </a:fillStyleLst>
      <a:lnStyleLst>
        <a:ln w="11430" cap="flat" cmpd="sng" algn="ctr">
          <a:solidFill>
            <a:schemeClr val="phClr"/>
          </a:solidFill>
          <a:prstDash val="solid"/>
        </a:ln>
        <a:ln w="40000" cap="flat" cmpd="sng" algn="ctr">
          <a:solidFill>
            <a:schemeClr val="phClr"/>
          </a:solidFill>
          <a:prstDash val="solid"/>
        </a:ln>
        <a:ln w="31800" cap="flat" cmpd="sng" algn="ctr">
          <a:solidFill>
            <a:schemeClr val="phClr"/>
          </a:solidFill>
          <a:prstDash val="solid"/>
        </a:ln>
      </a:lnStyleLst>
      <a:effectStyleLst>
        <a:effectStyle>
          <a:effectLst>
            <a:outerShdw blurRad="50800" dist="25000" dir="5400000" rotWithShape="0">
              <a:schemeClr val="phClr">
                <a:shade val="30000"/>
                <a:satMod val="150000"/>
                <a:alpha val="38000"/>
              </a:schemeClr>
            </a:outerShdw>
          </a:effectLst>
        </a:effectStyle>
        <a:effectStyle>
          <a:effectLst>
            <a:outerShdw blurRad="39000" dist="25400" dir="5400000" rotWithShape="0">
              <a:schemeClr val="phClr">
                <a:shade val="33000"/>
                <a:alpha val="83000"/>
              </a:schemeClr>
            </a:outerShdw>
          </a:effectLst>
        </a:effectStyle>
        <a:effectStyle>
          <a:effectLst>
            <a:outerShdw blurRad="39000" dist="25400" dir="5400000" rotWithShape="0">
              <a:schemeClr val="phClr">
                <a:shade val="33000"/>
                <a:alpha val="83000"/>
              </a:schemeClr>
            </a:outerShdw>
          </a:effectLst>
          <a:scene3d>
            <a:camera prst="orthographicFront" fov="0">
              <a:rot lat="0" lon="0" rev="0"/>
            </a:camera>
            <a:lightRig rig="contrasting" dir="t">
              <a:rot lat="0" lon="0" rev="1500000"/>
            </a:lightRig>
          </a:scene3d>
          <a:sp3d extrusionH="127000" prstMaterial="powder">
            <a:bevelT w="50800" h="63500"/>
          </a:sp3d>
        </a:effectStyle>
      </a:effectStyleLst>
      <a:bgFillStyleLst>
        <a:solidFill>
          <a:schemeClr val="phClr"/>
        </a:solidFill>
        <a:gradFill rotWithShape="1">
          <a:gsLst>
            <a:gs pos="0">
              <a:schemeClr val="phClr">
                <a:tint val="78000"/>
                <a:satMod val="220000"/>
              </a:schemeClr>
            </a:gs>
            <a:gs pos="100000">
              <a:schemeClr val="phClr">
                <a:shade val="35000"/>
                <a:satMod val="155000"/>
              </a:schemeClr>
            </a:gs>
          </a:gsLst>
          <a:path path="circle">
            <a:fillToRect l="50000" t="50000" r="50000" b="50000"/>
          </a:path>
        </a:gradFill>
        <a:blipFill>
          <a:blip xmlns:r="http://schemas.openxmlformats.org/officeDocument/2006/relationships" r:embed="rId1">
            <a:duotone>
              <a:schemeClr val="phClr">
                <a:shade val="60000"/>
                <a:satMod val="180000"/>
              </a:schemeClr>
              <a:schemeClr val="phClr">
                <a:tint val="500"/>
                <a:satMod val="150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104</TotalTime>
  <Words>420</Words>
  <Application>Microsoft Office PowerPoint</Application>
  <PresentationFormat>Affichage à l'écran (4:3)</PresentationFormat>
  <Paragraphs>49</Paragraphs>
  <Slides>11</Slides>
  <Notes>1</Notes>
  <HiddenSlides>0</HiddenSlides>
  <MMClips>0</MMClips>
  <ScaleCrop>false</ScaleCrop>
  <HeadingPairs>
    <vt:vector size="4" baseType="variant">
      <vt:variant>
        <vt:lpstr>Thème</vt:lpstr>
      </vt:variant>
      <vt:variant>
        <vt:i4>1</vt:i4>
      </vt:variant>
      <vt:variant>
        <vt:lpstr>Titres des diapositives</vt:lpstr>
      </vt:variant>
      <vt:variant>
        <vt:i4>11</vt:i4>
      </vt:variant>
    </vt:vector>
  </HeadingPairs>
  <TitlesOfParts>
    <vt:vector size="12" baseType="lpstr">
      <vt:lpstr>Opulent</vt:lpstr>
      <vt:lpstr>         Project Management</vt:lpstr>
      <vt:lpstr>1)- definitions of Project     Management</vt:lpstr>
      <vt:lpstr>Diapositive 3</vt:lpstr>
      <vt:lpstr>A project management requires:</vt:lpstr>
      <vt:lpstr>Diapositive 5</vt:lpstr>
      <vt:lpstr>Diapositive 6</vt:lpstr>
      <vt:lpstr>Diapositive 7</vt:lpstr>
      <vt:lpstr>How to become a successful project manager</vt:lpstr>
      <vt:lpstr>Diapositive 9</vt:lpstr>
      <vt:lpstr>Diapositive 10</vt:lpstr>
      <vt:lpstr>Question </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Diapositive 1</dc:title>
  <dc:creator>admin</dc:creator>
  <cp:lastModifiedBy>admin</cp:lastModifiedBy>
  <cp:revision>31</cp:revision>
  <dcterms:created xsi:type="dcterms:W3CDTF">2021-02-11T16:17:21Z</dcterms:created>
  <dcterms:modified xsi:type="dcterms:W3CDTF">2021-02-17T12:47:34Z</dcterms:modified>
</cp:coreProperties>
</file>