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6" r:id="rId2"/>
    <p:sldId id="257" r:id="rId3"/>
    <p:sldId id="263" r:id="rId4"/>
    <p:sldId id="258" r:id="rId5"/>
    <p:sldId id="259" r:id="rId6"/>
    <p:sldId id="264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B181CD-AE91-423C-A386-2F2683F7379F}" type="doc">
      <dgm:prSet loTypeId="urn:microsoft.com/office/officeart/2005/8/layout/vList5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D03AF6-CFEB-48A5-B86C-D2F708F59F5B}">
      <dgm:prSet phldrT="[Texte]" custT="1"/>
      <dgm:spPr/>
      <dgm:t>
        <a:bodyPr/>
        <a:lstStyle/>
        <a:p>
          <a:pPr algn="ctr" rtl="1"/>
          <a:r>
            <a:rPr lang="ar-DZ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على مستوى التدفقات المالية والنقد الأجنبي</a:t>
          </a:r>
          <a:endParaRPr lang="fr-FR" sz="24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289ED532-A04E-40AD-A798-AAE9F4E56BC3}" type="parTrans" cxnId="{97FF989C-D0E0-4F8A-A5C9-8E9641D062A7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57E85DE9-BE5A-4AA7-BA94-8E3811009BB0}" type="sibTrans" cxnId="{97FF989C-D0E0-4F8A-A5C9-8E9641D062A7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C4A7C964-4E2F-4EC2-B5D0-B0D5DC2B0E64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تدفقات مالية طويلة الأجل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C77A23D9-B971-41C5-AC0B-704A845A676B}" type="parTrans" cxnId="{0B337CD2-A06A-48D5-9261-5C835E2647B4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EFB1F321-3012-4645-A469-A8A81F1AD688}" type="sibTrans" cxnId="{0B337CD2-A06A-48D5-9261-5C835E2647B4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0F9F3BFC-28FA-4276-984F-638CC281214E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بدون أعباء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4B42FF63-3792-4B3D-BE43-331E63DB414B}" type="parTrans" cxnId="{93C77D61-B00E-4BAA-B2EF-52A9826D1AFD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65C3FEC1-9817-487A-B2ED-F46C415BD97D}" type="sibTrans" cxnId="{93C77D61-B00E-4BAA-B2EF-52A9826D1AFD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75BFDB06-B07B-41CB-B25A-7639315E2CCC}">
      <dgm:prSet phldrT="[Texte]" custT="1"/>
      <dgm:spPr/>
      <dgm:t>
        <a:bodyPr/>
        <a:lstStyle/>
        <a:p>
          <a:pPr algn="ctr" rtl="1"/>
          <a:r>
            <a:rPr lang="ar-DZ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على مستوى العمالة وتطوير الموارد البشرية والمهارات</a:t>
          </a:r>
          <a:endParaRPr lang="fr-FR" sz="24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8FE0FC2D-03DC-4934-AA51-ABC559CE8B20}" type="parTrans" cxnId="{513F11B7-9F2C-4429-99CF-D7C7DF6303C7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50BBFFF7-7314-44C1-866E-FD419220C105}" type="sibTrans" cxnId="{513F11B7-9F2C-4429-99CF-D7C7DF6303C7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B1751CD6-ABB0-4DBA-8174-FD5AA04276B1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خلق فرص العمل في الدولة المضيفة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AB35BAC2-9C0E-4E8F-9894-384CEA8195FC}" type="parTrans" cxnId="{0C8FD0BA-E53C-4883-844C-062F883EB104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743D26E0-E3F1-46B4-90C2-FA3E8EE19187}" type="sibTrans" cxnId="{0C8FD0BA-E53C-4883-844C-062F883EB104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387A070A-A01D-4D96-A688-D08D6F87A1F8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تحسين وتطوير الموارد البشرية والإدارة المحلية ونظم التعليم والتكوين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17039877-06A7-4FE7-A729-BC9640F01A92}" type="parTrans" cxnId="{76E94CCE-1162-4D92-8244-EC3714C068FC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756C9C13-2E32-4366-A30F-D394F0D54C61}" type="sibTrans" cxnId="{76E94CCE-1162-4D92-8244-EC3714C068FC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80035C67-5B77-4A23-838B-0613179E270E}">
      <dgm:prSet phldrT="[Texte]" custT="1"/>
      <dgm:spPr/>
      <dgm:t>
        <a:bodyPr/>
        <a:lstStyle/>
        <a:p>
          <a:pPr algn="ctr" rtl="1"/>
          <a:r>
            <a:rPr lang="ar-DZ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على مستوى التقدم التكنولوجي</a:t>
          </a:r>
          <a:endParaRPr lang="fr-FR" sz="24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26FD9A30-E0AA-4337-BD1E-1CCD70C9F472}" type="parTrans" cxnId="{28FBE535-61A8-4A82-A735-4553AD31285E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90BCEF19-2FCD-4BE9-BE9C-E1DF1192B298}" type="sibTrans" cxnId="{28FBE535-61A8-4A82-A735-4553AD31285E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554C0E98-BDAB-45E2-87C7-D2D00707301A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زيادة الصادرات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1B5E0B85-501C-45E3-AE6F-62D0E77E8380}" type="parTrans" cxnId="{5EC71986-9C51-451C-BEEF-C59BCA96166C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34FFD0F6-9391-4606-BC97-6307FCFEDECD}" type="sibTrans" cxnId="{5EC71986-9C51-451C-BEEF-C59BCA96166C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66CEC93F-99C6-4A6E-AA8A-C4070A3CF5AE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التخلي عن الواردات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8BCCD56D-3739-4225-B79A-A130010BCEA8}" type="sibTrans" cxnId="{EFAD688E-0C15-4BFD-9307-8E980BCF4BA7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2673B004-5948-4B85-8413-E6896C4DC3D4}" type="parTrans" cxnId="{EFAD688E-0C15-4BFD-9307-8E980BCF4BA7}">
      <dgm:prSet/>
      <dgm:spPr/>
      <dgm:t>
        <a:bodyPr/>
        <a:lstStyle/>
        <a:p>
          <a:pPr rtl="1"/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0E1EC980-09D9-4374-8742-737C5FAF2C26}">
      <dgm:prSet phldrT="[Texte]" custT="1"/>
      <dgm:spPr/>
      <dgm:t>
        <a:bodyPr/>
        <a:lstStyle/>
        <a:p>
          <a:pPr algn="ctr" rtl="1"/>
          <a:r>
            <a:rPr lang="ar-DZ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على مستوى ميزان المدفوعات والتجارة الخارجية</a:t>
          </a:r>
          <a:endParaRPr lang="fr-FR" sz="24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BB664AA4-E44F-41F9-AE8B-83CA506A02BE}" type="parTrans" cxnId="{5335BDF6-F2CF-4ADC-AE05-DC95D42FBF1E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613449E0-3C31-4906-9508-274015269F0A}" type="sibTrans" cxnId="{5335BDF6-F2CF-4ADC-AE05-DC95D42FBF1E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BCD57A5C-C177-4A5E-B0A8-DB791529DCD7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الشركات متعددة الجنسيات هي بمثابة مركبة نقل دولية للتكنولوجيا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9D97D30B-2914-4AA6-A4FD-D8E37A3790C0}" type="parTrans" cxnId="{9F34C4C2-0859-4841-8A76-FF189F13111A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A754F182-A2C7-44B9-8B78-1BA887AFC14F}" type="sibTrans" cxnId="{9F34C4C2-0859-4841-8A76-FF189F13111A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11185DA7-BA13-424E-86AC-FB5B7A656246}">
      <dgm:prSet phldrT="[Texte]" custT="1"/>
      <dgm:spPr/>
      <dgm:t>
        <a:bodyPr/>
        <a:lstStyle/>
        <a:p>
          <a:pPr algn="ctr" rtl="1"/>
          <a:r>
            <a:rPr lang="ar-DZ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على مستوى التنمية الاقتصادية</a:t>
          </a:r>
          <a:endParaRPr lang="fr-FR" sz="24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B62A96A8-3E69-4DE9-8609-7D87107B5E96}" type="parTrans" cxnId="{5477E555-97F4-45D8-B122-3E678AD988DB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6D3EAF51-BC70-4F86-A455-076043E4338C}" type="sibTrans" cxnId="{5477E555-97F4-45D8-B122-3E678AD988DB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7DE80FB5-6572-4A54-AE3F-57CEF75C5AC7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Traditional Arabic" pitchFamily="18" charset="-78"/>
              <a:cs typeface="Traditional Arabic" pitchFamily="18" charset="-78"/>
            </a:rPr>
            <a:t>الاستثمارات الأجنبية المباشرة تمول عمليات التنمية</a:t>
          </a:r>
          <a:endParaRPr lang="fr-FR" sz="2000" b="1" dirty="0">
            <a:latin typeface="Traditional Arabic" pitchFamily="18" charset="-78"/>
            <a:cs typeface="Traditional Arabic" pitchFamily="18" charset="-78"/>
          </a:endParaRPr>
        </a:p>
      </dgm:t>
    </dgm:pt>
    <dgm:pt modelId="{392CA79E-18DD-40C2-83C1-A963C4EAEBE1}" type="parTrans" cxnId="{FAEB9789-98A1-416E-80A5-B9469566DF90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03DF0BD0-00C4-4F0F-B181-38492EA8245B}" type="sibTrans" cxnId="{FAEB9789-98A1-416E-80A5-B9469566DF90}">
      <dgm:prSet/>
      <dgm:spPr/>
      <dgm:t>
        <a:bodyPr/>
        <a:lstStyle/>
        <a:p>
          <a:endParaRPr lang="fr-FR" sz="2800" b="1">
            <a:latin typeface="Traditional Arabic" pitchFamily="18" charset="-78"/>
            <a:cs typeface="Traditional Arabic" pitchFamily="18" charset="-78"/>
          </a:endParaRPr>
        </a:p>
      </dgm:t>
    </dgm:pt>
    <dgm:pt modelId="{B68119A5-4760-4D6A-B348-7F097957BB18}" type="pres">
      <dgm:prSet presAssocID="{B8B181CD-AE91-423C-A386-2F2683F7379F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0F603AC-155B-4FFA-8A5A-3B7B3E341F8C}" type="pres">
      <dgm:prSet presAssocID="{F6D03AF6-CFEB-48A5-B86C-D2F708F59F5B}" presName="linNode" presStyleCnt="0"/>
      <dgm:spPr/>
    </dgm:pt>
    <dgm:pt modelId="{A733E3ED-21E5-45BA-B78E-04E9F0925BA3}" type="pres">
      <dgm:prSet presAssocID="{F6D03AF6-CFEB-48A5-B86C-D2F708F59F5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51C7FB-BEBF-42CF-950A-1B6B6B6C81A3}" type="pres">
      <dgm:prSet presAssocID="{F6D03AF6-CFEB-48A5-B86C-D2F708F59F5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7D803D-ED00-4396-9539-67A634041823}" type="pres">
      <dgm:prSet presAssocID="{57E85DE9-BE5A-4AA7-BA94-8E3811009BB0}" presName="sp" presStyleCnt="0"/>
      <dgm:spPr/>
    </dgm:pt>
    <dgm:pt modelId="{F0F38C56-9B6C-45CB-9EC5-42070199B226}" type="pres">
      <dgm:prSet presAssocID="{75BFDB06-B07B-41CB-B25A-7639315E2CCC}" presName="linNode" presStyleCnt="0"/>
      <dgm:spPr/>
    </dgm:pt>
    <dgm:pt modelId="{8BECE7EC-AEE5-4388-A016-306E695603B3}" type="pres">
      <dgm:prSet presAssocID="{75BFDB06-B07B-41CB-B25A-7639315E2CCC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E618C1-E8E7-44B9-82BB-F35323DFF1E7}" type="pres">
      <dgm:prSet presAssocID="{75BFDB06-B07B-41CB-B25A-7639315E2CCC}" presName="descendantText" presStyleLbl="alignAccFollowNode1" presStyleIdx="1" presStyleCnt="5" custScaleY="16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2E6678-E030-4C6C-8AE5-7C18A2B0F941}" type="pres">
      <dgm:prSet presAssocID="{50BBFFF7-7314-44C1-866E-FD419220C105}" presName="sp" presStyleCnt="0"/>
      <dgm:spPr/>
    </dgm:pt>
    <dgm:pt modelId="{F9C4B6D5-522C-4F42-B835-9EEB89BED61A}" type="pres">
      <dgm:prSet presAssocID="{80035C67-5B77-4A23-838B-0613179E270E}" presName="linNode" presStyleCnt="0"/>
      <dgm:spPr/>
    </dgm:pt>
    <dgm:pt modelId="{91B448A5-2DF5-425D-820F-DCB7648A20F6}" type="pres">
      <dgm:prSet presAssocID="{80035C67-5B77-4A23-838B-0613179E270E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25F11B-F9B1-4559-AF22-C76B6CF22F3F}" type="pres">
      <dgm:prSet presAssocID="{80035C67-5B77-4A23-838B-0613179E270E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212FF2-A3EE-4E4F-8B52-154B3047FDF4}" type="pres">
      <dgm:prSet presAssocID="{90BCEF19-2FCD-4BE9-BE9C-E1DF1192B298}" presName="sp" presStyleCnt="0"/>
      <dgm:spPr/>
    </dgm:pt>
    <dgm:pt modelId="{38C2ED6C-4DFB-4E22-A6BD-7A93C1D93944}" type="pres">
      <dgm:prSet presAssocID="{0E1EC980-09D9-4374-8742-737C5FAF2C26}" presName="linNode" presStyleCnt="0"/>
      <dgm:spPr/>
    </dgm:pt>
    <dgm:pt modelId="{8223A3B4-98E2-485A-BF47-54E79ED758E2}" type="pres">
      <dgm:prSet presAssocID="{0E1EC980-09D9-4374-8742-737C5FAF2C26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9008AE-DCED-488F-93B5-F86B3BA894AC}" type="pres">
      <dgm:prSet presAssocID="{0E1EC980-09D9-4374-8742-737C5FAF2C26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42C8D3-1816-4D28-A2A2-964510816209}" type="pres">
      <dgm:prSet presAssocID="{613449E0-3C31-4906-9508-274015269F0A}" presName="sp" presStyleCnt="0"/>
      <dgm:spPr/>
    </dgm:pt>
    <dgm:pt modelId="{3D12A9C4-87DA-404B-850B-889B7BE5828E}" type="pres">
      <dgm:prSet presAssocID="{11185DA7-BA13-424E-86AC-FB5B7A656246}" presName="linNode" presStyleCnt="0"/>
      <dgm:spPr/>
    </dgm:pt>
    <dgm:pt modelId="{1E7F9089-AF39-4A3B-8C0A-F3560D534280}" type="pres">
      <dgm:prSet presAssocID="{11185DA7-BA13-424E-86AC-FB5B7A65624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C87E5F-44F5-4C10-A5E6-59CBD9319942}" type="pres">
      <dgm:prSet presAssocID="{11185DA7-BA13-424E-86AC-FB5B7A656246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EA9448-88C0-45FF-AF64-064790B3F5E6}" type="presOf" srcId="{7DE80FB5-6572-4A54-AE3F-57CEF75C5AC7}" destId="{42C87E5F-44F5-4C10-A5E6-59CBD9319942}" srcOrd="0" destOrd="0" presId="urn:microsoft.com/office/officeart/2005/8/layout/vList5"/>
    <dgm:cxn modelId="{513F11B7-9F2C-4429-99CF-D7C7DF6303C7}" srcId="{B8B181CD-AE91-423C-A386-2F2683F7379F}" destId="{75BFDB06-B07B-41CB-B25A-7639315E2CCC}" srcOrd="1" destOrd="0" parTransId="{8FE0FC2D-03DC-4934-AA51-ABC559CE8B20}" sibTransId="{50BBFFF7-7314-44C1-866E-FD419220C105}"/>
    <dgm:cxn modelId="{FAEB9789-98A1-416E-80A5-B9469566DF90}" srcId="{11185DA7-BA13-424E-86AC-FB5B7A656246}" destId="{7DE80FB5-6572-4A54-AE3F-57CEF75C5AC7}" srcOrd="0" destOrd="0" parTransId="{392CA79E-18DD-40C2-83C1-A963C4EAEBE1}" sibTransId="{03DF0BD0-00C4-4F0F-B181-38492EA8245B}"/>
    <dgm:cxn modelId="{6BD73C63-1267-4017-BC77-7AFB01184548}" type="presOf" srcId="{66CEC93F-99C6-4A6E-AA8A-C4070A3CF5AE}" destId="{5A9008AE-DCED-488F-93B5-F86B3BA894AC}" srcOrd="0" destOrd="1" presId="urn:microsoft.com/office/officeart/2005/8/layout/vList5"/>
    <dgm:cxn modelId="{BAB6AA87-1FC3-4C17-A7A3-0512EBF70D20}" type="presOf" srcId="{554C0E98-BDAB-45E2-87C7-D2D00707301A}" destId="{5A9008AE-DCED-488F-93B5-F86B3BA894AC}" srcOrd="0" destOrd="0" presId="urn:microsoft.com/office/officeart/2005/8/layout/vList5"/>
    <dgm:cxn modelId="{48523F81-88D1-4B83-BBF3-EA40C8B98E68}" type="presOf" srcId="{75BFDB06-B07B-41CB-B25A-7639315E2CCC}" destId="{8BECE7EC-AEE5-4388-A016-306E695603B3}" srcOrd="0" destOrd="0" presId="urn:microsoft.com/office/officeart/2005/8/layout/vList5"/>
    <dgm:cxn modelId="{195F69A0-60B7-405C-A48A-EEB04729A8BB}" type="presOf" srcId="{BCD57A5C-C177-4A5E-B0A8-DB791529DCD7}" destId="{E125F11B-F9B1-4559-AF22-C76B6CF22F3F}" srcOrd="0" destOrd="0" presId="urn:microsoft.com/office/officeart/2005/8/layout/vList5"/>
    <dgm:cxn modelId="{0C8FD0BA-E53C-4883-844C-062F883EB104}" srcId="{75BFDB06-B07B-41CB-B25A-7639315E2CCC}" destId="{B1751CD6-ABB0-4DBA-8174-FD5AA04276B1}" srcOrd="0" destOrd="0" parTransId="{AB35BAC2-9C0E-4E8F-9894-384CEA8195FC}" sibTransId="{743D26E0-E3F1-46B4-90C2-FA3E8EE19187}"/>
    <dgm:cxn modelId="{EFAD688E-0C15-4BFD-9307-8E980BCF4BA7}" srcId="{0E1EC980-09D9-4374-8742-737C5FAF2C26}" destId="{66CEC93F-99C6-4A6E-AA8A-C4070A3CF5AE}" srcOrd="1" destOrd="0" parTransId="{2673B004-5948-4B85-8413-E6896C4DC3D4}" sibTransId="{8BCCD56D-3739-4225-B79A-A130010BCEA8}"/>
    <dgm:cxn modelId="{1478B647-BC30-49F9-AADF-0C96D35AB816}" type="presOf" srcId="{F6D03AF6-CFEB-48A5-B86C-D2F708F59F5B}" destId="{A733E3ED-21E5-45BA-B78E-04E9F0925BA3}" srcOrd="0" destOrd="0" presId="urn:microsoft.com/office/officeart/2005/8/layout/vList5"/>
    <dgm:cxn modelId="{93C77D61-B00E-4BAA-B2EF-52A9826D1AFD}" srcId="{F6D03AF6-CFEB-48A5-B86C-D2F708F59F5B}" destId="{0F9F3BFC-28FA-4276-984F-638CC281214E}" srcOrd="1" destOrd="0" parTransId="{4B42FF63-3792-4B3D-BE43-331E63DB414B}" sibTransId="{65C3FEC1-9817-487A-B2ED-F46C415BD97D}"/>
    <dgm:cxn modelId="{CBAD3849-0059-4FD5-A576-1342A2C61D2F}" type="presOf" srcId="{0E1EC980-09D9-4374-8742-737C5FAF2C26}" destId="{8223A3B4-98E2-485A-BF47-54E79ED758E2}" srcOrd="0" destOrd="0" presId="urn:microsoft.com/office/officeart/2005/8/layout/vList5"/>
    <dgm:cxn modelId="{BE69D9CA-C546-4514-BF1C-CE5DED5F70E5}" type="presOf" srcId="{80035C67-5B77-4A23-838B-0613179E270E}" destId="{91B448A5-2DF5-425D-820F-DCB7648A20F6}" srcOrd="0" destOrd="0" presId="urn:microsoft.com/office/officeart/2005/8/layout/vList5"/>
    <dgm:cxn modelId="{97FF989C-D0E0-4F8A-A5C9-8E9641D062A7}" srcId="{B8B181CD-AE91-423C-A386-2F2683F7379F}" destId="{F6D03AF6-CFEB-48A5-B86C-D2F708F59F5B}" srcOrd="0" destOrd="0" parTransId="{289ED532-A04E-40AD-A798-AAE9F4E56BC3}" sibTransId="{57E85DE9-BE5A-4AA7-BA94-8E3811009BB0}"/>
    <dgm:cxn modelId="{F1107045-2C64-4B81-BC6C-B8AEF4A9CD39}" type="presOf" srcId="{0F9F3BFC-28FA-4276-984F-638CC281214E}" destId="{1151C7FB-BEBF-42CF-950A-1B6B6B6C81A3}" srcOrd="0" destOrd="1" presId="urn:microsoft.com/office/officeart/2005/8/layout/vList5"/>
    <dgm:cxn modelId="{9F34C4C2-0859-4841-8A76-FF189F13111A}" srcId="{80035C67-5B77-4A23-838B-0613179E270E}" destId="{BCD57A5C-C177-4A5E-B0A8-DB791529DCD7}" srcOrd="0" destOrd="0" parTransId="{9D97D30B-2914-4AA6-A4FD-D8E37A3790C0}" sibTransId="{A754F182-A2C7-44B9-8B78-1BA887AFC14F}"/>
    <dgm:cxn modelId="{4FEB710D-B5B5-441D-BA38-66D4D982AB6B}" type="presOf" srcId="{11185DA7-BA13-424E-86AC-FB5B7A656246}" destId="{1E7F9089-AF39-4A3B-8C0A-F3560D534280}" srcOrd="0" destOrd="0" presId="urn:microsoft.com/office/officeart/2005/8/layout/vList5"/>
    <dgm:cxn modelId="{02A64B9A-0225-4D93-B5A6-5428A3015628}" type="presOf" srcId="{387A070A-A01D-4D96-A688-D08D6F87A1F8}" destId="{2BE618C1-E8E7-44B9-82BB-F35323DFF1E7}" srcOrd="0" destOrd="1" presId="urn:microsoft.com/office/officeart/2005/8/layout/vList5"/>
    <dgm:cxn modelId="{5EC71986-9C51-451C-BEEF-C59BCA96166C}" srcId="{0E1EC980-09D9-4374-8742-737C5FAF2C26}" destId="{554C0E98-BDAB-45E2-87C7-D2D00707301A}" srcOrd="0" destOrd="0" parTransId="{1B5E0B85-501C-45E3-AE6F-62D0E77E8380}" sibTransId="{34FFD0F6-9391-4606-BC97-6307FCFEDECD}"/>
    <dgm:cxn modelId="{5477E555-97F4-45D8-B122-3E678AD988DB}" srcId="{B8B181CD-AE91-423C-A386-2F2683F7379F}" destId="{11185DA7-BA13-424E-86AC-FB5B7A656246}" srcOrd="4" destOrd="0" parTransId="{B62A96A8-3E69-4DE9-8609-7D87107B5E96}" sibTransId="{6D3EAF51-BC70-4F86-A455-076043E4338C}"/>
    <dgm:cxn modelId="{CB67ECEE-B000-46DF-950A-A02D221B6461}" type="presOf" srcId="{B8B181CD-AE91-423C-A386-2F2683F7379F}" destId="{B68119A5-4760-4D6A-B348-7F097957BB18}" srcOrd="0" destOrd="0" presId="urn:microsoft.com/office/officeart/2005/8/layout/vList5"/>
    <dgm:cxn modelId="{5335BDF6-F2CF-4ADC-AE05-DC95D42FBF1E}" srcId="{B8B181CD-AE91-423C-A386-2F2683F7379F}" destId="{0E1EC980-09D9-4374-8742-737C5FAF2C26}" srcOrd="3" destOrd="0" parTransId="{BB664AA4-E44F-41F9-AE8B-83CA506A02BE}" sibTransId="{613449E0-3C31-4906-9508-274015269F0A}"/>
    <dgm:cxn modelId="{F1A0D322-F007-473D-8D7C-3F39FC2D8E23}" type="presOf" srcId="{C4A7C964-4E2F-4EC2-B5D0-B0D5DC2B0E64}" destId="{1151C7FB-BEBF-42CF-950A-1B6B6B6C81A3}" srcOrd="0" destOrd="0" presId="urn:microsoft.com/office/officeart/2005/8/layout/vList5"/>
    <dgm:cxn modelId="{0B337CD2-A06A-48D5-9261-5C835E2647B4}" srcId="{F6D03AF6-CFEB-48A5-B86C-D2F708F59F5B}" destId="{C4A7C964-4E2F-4EC2-B5D0-B0D5DC2B0E64}" srcOrd="0" destOrd="0" parTransId="{C77A23D9-B971-41C5-AC0B-704A845A676B}" sibTransId="{EFB1F321-3012-4645-A469-A8A81F1AD688}"/>
    <dgm:cxn modelId="{76E94CCE-1162-4D92-8244-EC3714C068FC}" srcId="{75BFDB06-B07B-41CB-B25A-7639315E2CCC}" destId="{387A070A-A01D-4D96-A688-D08D6F87A1F8}" srcOrd="1" destOrd="0" parTransId="{17039877-06A7-4FE7-A729-BC9640F01A92}" sibTransId="{756C9C13-2E32-4366-A30F-D394F0D54C61}"/>
    <dgm:cxn modelId="{A8CB32EF-53DB-4628-A925-505AA4C4F3FA}" type="presOf" srcId="{B1751CD6-ABB0-4DBA-8174-FD5AA04276B1}" destId="{2BE618C1-E8E7-44B9-82BB-F35323DFF1E7}" srcOrd="0" destOrd="0" presId="urn:microsoft.com/office/officeart/2005/8/layout/vList5"/>
    <dgm:cxn modelId="{28FBE535-61A8-4A82-A735-4553AD31285E}" srcId="{B8B181CD-AE91-423C-A386-2F2683F7379F}" destId="{80035C67-5B77-4A23-838B-0613179E270E}" srcOrd="2" destOrd="0" parTransId="{26FD9A30-E0AA-4337-BD1E-1CCD70C9F472}" sibTransId="{90BCEF19-2FCD-4BE9-BE9C-E1DF1192B298}"/>
    <dgm:cxn modelId="{35EC6959-F115-43B9-9B8B-58C092CCFE26}" type="presParOf" srcId="{B68119A5-4760-4D6A-B348-7F097957BB18}" destId="{50F603AC-155B-4FFA-8A5A-3B7B3E341F8C}" srcOrd="0" destOrd="0" presId="urn:microsoft.com/office/officeart/2005/8/layout/vList5"/>
    <dgm:cxn modelId="{8EAC8677-21D0-4827-B17D-93F20B26AF73}" type="presParOf" srcId="{50F603AC-155B-4FFA-8A5A-3B7B3E341F8C}" destId="{A733E3ED-21E5-45BA-B78E-04E9F0925BA3}" srcOrd="0" destOrd="0" presId="urn:microsoft.com/office/officeart/2005/8/layout/vList5"/>
    <dgm:cxn modelId="{6DBD1374-3485-4B28-AF8A-41ECD2AEA903}" type="presParOf" srcId="{50F603AC-155B-4FFA-8A5A-3B7B3E341F8C}" destId="{1151C7FB-BEBF-42CF-950A-1B6B6B6C81A3}" srcOrd="1" destOrd="0" presId="urn:microsoft.com/office/officeart/2005/8/layout/vList5"/>
    <dgm:cxn modelId="{78601B17-DE17-4876-8C82-249A09F04EA0}" type="presParOf" srcId="{B68119A5-4760-4D6A-B348-7F097957BB18}" destId="{197D803D-ED00-4396-9539-67A634041823}" srcOrd="1" destOrd="0" presId="urn:microsoft.com/office/officeart/2005/8/layout/vList5"/>
    <dgm:cxn modelId="{371F0586-637F-41D9-BDF9-CB67C54811BC}" type="presParOf" srcId="{B68119A5-4760-4D6A-B348-7F097957BB18}" destId="{F0F38C56-9B6C-45CB-9EC5-42070199B226}" srcOrd="2" destOrd="0" presId="urn:microsoft.com/office/officeart/2005/8/layout/vList5"/>
    <dgm:cxn modelId="{2F4B2247-2ACF-4E23-9E84-3317712D5EF5}" type="presParOf" srcId="{F0F38C56-9B6C-45CB-9EC5-42070199B226}" destId="{8BECE7EC-AEE5-4388-A016-306E695603B3}" srcOrd="0" destOrd="0" presId="urn:microsoft.com/office/officeart/2005/8/layout/vList5"/>
    <dgm:cxn modelId="{519ECE37-3712-47E1-B515-F4B4327850E1}" type="presParOf" srcId="{F0F38C56-9B6C-45CB-9EC5-42070199B226}" destId="{2BE618C1-E8E7-44B9-82BB-F35323DFF1E7}" srcOrd="1" destOrd="0" presId="urn:microsoft.com/office/officeart/2005/8/layout/vList5"/>
    <dgm:cxn modelId="{B9170E90-2577-4B60-80E7-009FFBDD17BA}" type="presParOf" srcId="{B68119A5-4760-4D6A-B348-7F097957BB18}" destId="{9B2E6678-E030-4C6C-8AE5-7C18A2B0F941}" srcOrd="3" destOrd="0" presId="urn:microsoft.com/office/officeart/2005/8/layout/vList5"/>
    <dgm:cxn modelId="{C6139EBA-0B43-40B6-8EBB-4E6FE484906E}" type="presParOf" srcId="{B68119A5-4760-4D6A-B348-7F097957BB18}" destId="{F9C4B6D5-522C-4F42-B835-9EEB89BED61A}" srcOrd="4" destOrd="0" presId="urn:microsoft.com/office/officeart/2005/8/layout/vList5"/>
    <dgm:cxn modelId="{AEA5F6AF-230A-403E-AF01-45C2CB24E565}" type="presParOf" srcId="{F9C4B6D5-522C-4F42-B835-9EEB89BED61A}" destId="{91B448A5-2DF5-425D-820F-DCB7648A20F6}" srcOrd="0" destOrd="0" presId="urn:microsoft.com/office/officeart/2005/8/layout/vList5"/>
    <dgm:cxn modelId="{C10ACEF1-96A7-4B8C-B8E3-ECBBF826FA9C}" type="presParOf" srcId="{F9C4B6D5-522C-4F42-B835-9EEB89BED61A}" destId="{E125F11B-F9B1-4559-AF22-C76B6CF22F3F}" srcOrd="1" destOrd="0" presId="urn:microsoft.com/office/officeart/2005/8/layout/vList5"/>
    <dgm:cxn modelId="{A2CCE746-CB36-4CB7-995B-F64FF82A1D79}" type="presParOf" srcId="{B68119A5-4760-4D6A-B348-7F097957BB18}" destId="{03212FF2-A3EE-4E4F-8B52-154B3047FDF4}" srcOrd="5" destOrd="0" presId="urn:microsoft.com/office/officeart/2005/8/layout/vList5"/>
    <dgm:cxn modelId="{DCF9E838-2FD5-410A-B054-7B2AA82E5029}" type="presParOf" srcId="{B68119A5-4760-4D6A-B348-7F097957BB18}" destId="{38C2ED6C-4DFB-4E22-A6BD-7A93C1D93944}" srcOrd="6" destOrd="0" presId="urn:microsoft.com/office/officeart/2005/8/layout/vList5"/>
    <dgm:cxn modelId="{9AA9DA3C-B4DB-4531-8B5D-0D94F59DEC49}" type="presParOf" srcId="{38C2ED6C-4DFB-4E22-A6BD-7A93C1D93944}" destId="{8223A3B4-98E2-485A-BF47-54E79ED758E2}" srcOrd="0" destOrd="0" presId="urn:microsoft.com/office/officeart/2005/8/layout/vList5"/>
    <dgm:cxn modelId="{0551B6B9-160B-4DE1-8A72-8DEF4E1CBB35}" type="presParOf" srcId="{38C2ED6C-4DFB-4E22-A6BD-7A93C1D93944}" destId="{5A9008AE-DCED-488F-93B5-F86B3BA894AC}" srcOrd="1" destOrd="0" presId="urn:microsoft.com/office/officeart/2005/8/layout/vList5"/>
    <dgm:cxn modelId="{B47B969C-5D37-4090-902A-D5A56E9D6989}" type="presParOf" srcId="{B68119A5-4760-4D6A-B348-7F097957BB18}" destId="{C242C8D3-1816-4D28-A2A2-964510816209}" srcOrd="7" destOrd="0" presId="urn:microsoft.com/office/officeart/2005/8/layout/vList5"/>
    <dgm:cxn modelId="{4FFF1EDC-17C4-4442-AD89-DDE0B90E8BE1}" type="presParOf" srcId="{B68119A5-4760-4D6A-B348-7F097957BB18}" destId="{3D12A9C4-87DA-404B-850B-889B7BE5828E}" srcOrd="8" destOrd="0" presId="urn:microsoft.com/office/officeart/2005/8/layout/vList5"/>
    <dgm:cxn modelId="{D595A904-69A0-48D3-8D26-3DFEE146D4E8}" type="presParOf" srcId="{3D12A9C4-87DA-404B-850B-889B7BE5828E}" destId="{1E7F9089-AF39-4A3B-8C0A-F3560D534280}" srcOrd="0" destOrd="0" presId="urn:microsoft.com/office/officeart/2005/8/layout/vList5"/>
    <dgm:cxn modelId="{3ABBF473-74F3-41D5-8455-D259CA60C12A}" type="presParOf" srcId="{3D12A9C4-87DA-404B-850B-889B7BE5828E}" destId="{42C87E5F-44F5-4C10-A5E6-59CBD9319942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B181CD-AE91-423C-A386-2F2683F7379F}" type="doc">
      <dgm:prSet loTypeId="urn:microsoft.com/office/officeart/2005/8/layout/hList6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D03AF6-CFEB-48A5-B86C-D2F708F59F5B}">
      <dgm:prSet phldrT="[Texte]" custT="1"/>
      <dgm:spPr/>
      <dgm:t>
        <a:bodyPr/>
        <a:lstStyle/>
        <a:p>
          <a:pPr algn="ctr" rtl="1"/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ضياع بعض الموارد المالية على الدول المضيفة</a:t>
          </a: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289ED532-A04E-40AD-A798-AAE9F4E56BC3}" type="parTrans" cxnId="{97FF989C-D0E0-4F8A-A5C9-8E9641D062A7}">
      <dgm:prSet/>
      <dgm:spPr/>
      <dgm:t>
        <a:bodyPr/>
        <a:lstStyle/>
        <a:p>
          <a:pPr rtl="1"/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57E85DE9-BE5A-4AA7-BA94-8E3811009BB0}" type="sibTrans" cxnId="{97FF989C-D0E0-4F8A-A5C9-8E9641D062A7}">
      <dgm:prSet/>
      <dgm:spPr/>
      <dgm:t>
        <a:bodyPr/>
        <a:lstStyle/>
        <a:p>
          <a:pPr rtl="1"/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75BFDB06-B07B-41CB-B25A-7639315E2CCC}">
      <dgm:prSet phldrT="[Texte]" custT="1"/>
      <dgm:spPr/>
      <dgm:t>
        <a:bodyPr/>
        <a:lstStyle/>
        <a:p>
          <a:pPr algn="ctr" rtl="1"/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السيطرة على الاقتصاد المحلي للدولة المضيفة</a:t>
          </a: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8FE0FC2D-03DC-4934-AA51-ABC559CE8B20}" type="parTrans" cxnId="{513F11B7-9F2C-4429-99CF-D7C7DF6303C7}">
      <dgm:prSet/>
      <dgm:spPr/>
      <dgm:t>
        <a:bodyPr/>
        <a:lstStyle/>
        <a:p>
          <a:pPr rtl="1"/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50BBFFF7-7314-44C1-866E-FD419220C105}" type="sibTrans" cxnId="{513F11B7-9F2C-4429-99CF-D7C7DF6303C7}">
      <dgm:prSet/>
      <dgm:spPr/>
      <dgm:t>
        <a:bodyPr/>
        <a:lstStyle/>
        <a:p>
          <a:pPr rtl="1"/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80035C67-5B77-4A23-838B-0613179E270E}">
      <dgm:prSet phldrT="[Texte]" custT="1"/>
      <dgm:spPr/>
      <dgm:t>
        <a:bodyPr/>
        <a:lstStyle/>
        <a:p>
          <a:pPr algn="ctr" rtl="1"/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التبعية التكنولوجية</a:t>
          </a: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26FD9A30-E0AA-4337-BD1E-1CCD70C9F472}" type="parTrans" cxnId="{28FBE535-61A8-4A82-A735-4553AD31285E}">
      <dgm:prSet/>
      <dgm:spPr/>
      <dgm:t>
        <a:bodyPr/>
        <a:lstStyle/>
        <a:p>
          <a:pPr rtl="1"/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90BCEF19-2FCD-4BE9-BE9C-E1DF1192B298}" type="sibTrans" cxnId="{28FBE535-61A8-4A82-A735-4553AD31285E}">
      <dgm:prSet/>
      <dgm:spPr/>
      <dgm:t>
        <a:bodyPr/>
        <a:lstStyle/>
        <a:p>
          <a:pPr rtl="1"/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0E1EC980-09D9-4374-8742-737C5FAF2C26}">
      <dgm:prSet phldrT="[Texte]" custT="1"/>
      <dgm:spPr/>
      <dgm:t>
        <a:bodyPr/>
        <a:lstStyle/>
        <a:p>
          <a:pPr algn="ctr" rtl="1"/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الهيمنة الثقافية </a:t>
          </a: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BB664AA4-E44F-41F9-AE8B-83CA506A02BE}" type="parTrans" cxnId="{5335BDF6-F2CF-4ADC-AE05-DC95D42FBF1E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613449E0-3C31-4906-9508-274015269F0A}" type="sibTrans" cxnId="{5335BDF6-F2CF-4ADC-AE05-DC95D42FBF1E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11185DA7-BA13-424E-86AC-FB5B7A656246}">
      <dgm:prSet phldrT="[Texte]" custT="1"/>
      <dgm:spPr/>
      <dgm:t>
        <a:bodyPr/>
        <a:lstStyle/>
        <a:p>
          <a:pPr algn="ctr" rtl="1"/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تتجه غالبا إلى مجالات خدمية</a:t>
          </a: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B62A96A8-3E69-4DE9-8609-7D87107B5E96}" type="parTrans" cxnId="{5477E555-97F4-45D8-B122-3E678AD988DB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6D3EAF51-BC70-4F86-A455-076043E4338C}" type="sibTrans" cxnId="{5477E555-97F4-45D8-B122-3E678AD988DB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9C28AF95-AC08-4FB4-9479-5BE6AEF71EF3}">
      <dgm:prSet phldrT="[Texte]" custT="1"/>
      <dgm:spPr/>
      <dgm:t>
        <a:bodyPr/>
        <a:lstStyle/>
        <a:p>
          <a:pPr rtl="1"/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إحداث تضخم </a:t>
          </a: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0E328EBF-32C2-4C5A-8622-643BF03A6938}" type="parTrans" cxnId="{DA742DBA-9C30-4C8F-B3A4-8DC7346F42B6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D07E4E2F-2749-4C29-9522-08BB5776A586}" type="sibTrans" cxnId="{DA742DBA-9C30-4C8F-B3A4-8DC7346F42B6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AD61F905-3E4C-4FEC-BF9A-A462E26ED70E}">
      <dgm:prSet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تعتمد على تكنولوجيا مكثفة </a:t>
          </a:r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A51CDD90-2B2B-44A1-832B-BAE14E30B212}" type="parTrans" cxnId="{0C44A5BD-40C6-4ECE-A7F9-5BF32B737CB5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C6D022C8-9D78-49D8-8244-78E771D529BB}" type="sibTrans" cxnId="{0C44A5BD-40C6-4ECE-A7F9-5BF32B737CB5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34729B38-4DB8-4789-8014-0A2B214B2566}">
      <dgm:prSet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0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تكاليف خدمتها</a:t>
          </a:r>
          <a:endParaRPr lang="fr-FR" sz="2000" b="1" dirty="0" smtClean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B2854B31-A06D-4370-BB90-DED7E25A6C58}" type="parTrans" cxnId="{A7CA6F23-451D-4A86-B05D-7DC4A47EF4F8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E0974381-4F15-4015-A847-697C69027619}" type="sibTrans" cxnId="{A7CA6F23-451D-4A86-B05D-7DC4A47EF4F8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5B4DAC27-DF38-4C19-BF2A-37B1834E9993}" type="pres">
      <dgm:prSet presAssocID="{B8B181CD-AE91-423C-A386-2F2683F7379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4CD0824-0208-4BB7-9045-5D215E0DD358}" type="pres">
      <dgm:prSet presAssocID="{F6D03AF6-CFEB-48A5-B86C-D2F708F59F5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9E4594-5022-4164-88F4-CDFC894716B0}" type="pres">
      <dgm:prSet presAssocID="{57E85DE9-BE5A-4AA7-BA94-8E3811009BB0}" presName="sibTrans" presStyleCnt="0"/>
      <dgm:spPr/>
    </dgm:pt>
    <dgm:pt modelId="{487536F1-B6CD-420D-AE80-F50999D0D390}" type="pres">
      <dgm:prSet presAssocID="{75BFDB06-B07B-41CB-B25A-7639315E2CC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969319-9AD5-4768-BB10-A7093C8A2ADB}" type="pres">
      <dgm:prSet presAssocID="{50BBFFF7-7314-44C1-866E-FD419220C105}" presName="sibTrans" presStyleCnt="0"/>
      <dgm:spPr/>
    </dgm:pt>
    <dgm:pt modelId="{2C150393-782A-4918-963E-CD4B73A14601}" type="pres">
      <dgm:prSet presAssocID="{80035C67-5B77-4A23-838B-0613179E270E}" presName="node" presStyleLbl="node1" presStyleIdx="2" presStyleCnt="8" custScaleX="971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F200A-F6C9-4BEC-88DB-1F96E87A62A2}" type="pres">
      <dgm:prSet presAssocID="{90BCEF19-2FCD-4BE9-BE9C-E1DF1192B298}" presName="sibTrans" presStyleCnt="0"/>
      <dgm:spPr/>
    </dgm:pt>
    <dgm:pt modelId="{97309339-1937-432F-8909-91D63BB7663D}" type="pres">
      <dgm:prSet presAssocID="{0E1EC980-09D9-4374-8742-737C5FAF2C26}" presName="node" presStyleLbl="node1" presStyleIdx="3" presStyleCnt="8" custScaleX="827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9FE7A4-DEA8-4974-84A9-1C9935F9F378}" type="pres">
      <dgm:prSet presAssocID="{613449E0-3C31-4906-9508-274015269F0A}" presName="sibTrans" presStyleCnt="0"/>
      <dgm:spPr/>
    </dgm:pt>
    <dgm:pt modelId="{3A194173-B873-40B9-A25A-73845B32A401}" type="pres">
      <dgm:prSet presAssocID="{11185DA7-BA13-424E-86AC-FB5B7A65624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55A21A-07DA-49F6-9B74-FF2D31060DAB}" type="pres">
      <dgm:prSet presAssocID="{6D3EAF51-BC70-4F86-A455-076043E4338C}" presName="sibTrans" presStyleCnt="0"/>
      <dgm:spPr/>
    </dgm:pt>
    <dgm:pt modelId="{A064D42F-E0B2-42A2-851C-C43638E55E9D}" type="pres">
      <dgm:prSet presAssocID="{AD61F905-3E4C-4FEC-BF9A-A462E26ED70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90CCD9-9FBF-4F34-B1B6-85FD52747268}" type="pres">
      <dgm:prSet presAssocID="{C6D022C8-9D78-49D8-8244-78E771D529BB}" presName="sibTrans" presStyleCnt="0"/>
      <dgm:spPr/>
    </dgm:pt>
    <dgm:pt modelId="{2224DE86-D79D-4141-84C2-D6F5F3331D0A}" type="pres">
      <dgm:prSet presAssocID="{9C28AF95-AC08-4FB4-9479-5BE6AEF71EF3}" presName="node" presStyleLbl="node1" presStyleIdx="6" presStyleCnt="8" custScaleX="729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B50557-5246-4DB2-B1C8-7C9010EA30CE}" type="pres">
      <dgm:prSet presAssocID="{D07E4E2F-2749-4C29-9522-08BB5776A586}" presName="sibTrans" presStyleCnt="0"/>
      <dgm:spPr/>
    </dgm:pt>
    <dgm:pt modelId="{AB9C5551-DE58-453F-9720-8F7C1D31A999}" type="pres">
      <dgm:prSet presAssocID="{34729B38-4DB8-4789-8014-0A2B214B2566}" presName="node" presStyleLbl="node1" presStyleIdx="7" presStyleCnt="8" custScaleX="723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3B4198-D5F9-4313-BD97-6762E540958C}" type="presOf" srcId="{AD61F905-3E4C-4FEC-BF9A-A462E26ED70E}" destId="{A064D42F-E0B2-42A2-851C-C43638E55E9D}" srcOrd="0" destOrd="0" presId="urn:microsoft.com/office/officeart/2005/8/layout/hList6"/>
    <dgm:cxn modelId="{16CFA8EC-A7A9-4D2A-AF68-78C025FA7B18}" type="presOf" srcId="{11185DA7-BA13-424E-86AC-FB5B7A656246}" destId="{3A194173-B873-40B9-A25A-73845B32A401}" srcOrd="0" destOrd="0" presId="urn:microsoft.com/office/officeart/2005/8/layout/hList6"/>
    <dgm:cxn modelId="{0C44A5BD-40C6-4ECE-A7F9-5BF32B737CB5}" srcId="{B8B181CD-AE91-423C-A386-2F2683F7379F}" destId="{AD61F905-3E4C-4FEC-BF9A-A462E26ED70E}" srcOrd="5" destOrd="0" parTransId="{A51CDD90-2B2B-44A1-832B-BAE14E30B212}" sibTransId="{C6D022C8-9D78-49D8-8244-78E771D529BB}"/>
    <dgm:cxn modelId="{65DB39F5-E9F7-4AB9-B0DB-86775C8599FA}" type="presOf" srcId="{34729B38-4DB8-4789-8014-0A2B214B2566}" destId="{AB9C5551-DE58-453F-9720-8F7C1D31A999}" srcOrd="0" destOrd="0" presId="urn:microsoft.com/office/officeart/2005/8/layout/hList6"/>
    <dgm:cxn modelId="{DA742DBA-9C30-4C8F-B3A4-8DC7346F42B6}" srcId="{B8B181CD-AE91-423C-A386-2F2683F7379F}" destId="{9C28AF95-AC08-4FB4-9479-5BE6AEF71EF3}" srcOrd="6" destOrd="0" parTransId="{0E328EBF-32C2-4C5A-8622-643BF03A6938}" sibTransId="{D07E4E2F-2749-4C29-9522-08BB5776A586}"/>
    <dgm:cxn modelId="{BA9C1DDD-9F50-41A5-85A9-E44EE18F41E9}" type="presOf" srcId="{F6D03AF6-CFEB-48A5-B86C-D2F708F59F5B}" destId="{24CD0824-0208-4BB7-9045-5D215E0DD358}" srcOrd="0" destOrd="0" presId="urn:microsoft.com/office/officeart/2005/8/layout/hList6"/>
    <dgm:cxn modelId="{B366CB14-5AFA-475F-908B-FD05C15D7A61}" type="presOf" srcId="{0E1EC980-09D9-4374-8742-737C5FAF2C26}" destId="{97309339-1937-432F-8909-91D63BB7663D}" srcOrd="0" destOrd="0" presId="urn:microsoft.com/office/officeart/2005/8/layout/hList6"/>
    <dgm:cxn modelId="{5335BDF6-F2CF-4ADC-AE05-DC95D42FBF1E}" srcId="{B8B181CD-AE91-423C-A386-2F2683F7379F}" destId="{0E1EC980-09D9-4374-8742-737C5FAF2C26}" srcOrd="3" destOrd="0" parTransId="{BB664AA4-E44F-41F9-AE8B-83CA506A02BE}" sibTransId="{613449E0-3C31-4906-9508-274015269F0A}"/>
    <dgm:cxn modelId="{97FF989C-D0E0-4F8A-A5C9-8E9641D062A7}" srcId="{B8B181CD-AE91-423C-A386-2F2683F7379F}" destId="{F6D03AF6-CFEB-48A5-B86C-D2F708F59F5B}" srcOrd="0" destOrd="0" parTransId="{289ED532-A04E-40AD-A798-AAE9F4E56BC3}" sibTransId="{57E85DE9-BE5A-4AA7-BA94-8E3811009BB0}"/>
    <dgm:cxn modelId="{A7CA6F23-451D-4A86-B05D-7DC4A47EF4F8}" srcId="{B8B181CD-AE91-423C-A386-2F2683F7379F}" destId="{34729B38-4DB8-4789-8014-0A2B214B2566}" srcOrd="7" destOrd="0" parTransId="{B2854B31-A06D-4370-BB90-DED7E25A6C58}" sibTransId="{E0974381-4F15-4015-A847-697C69027619}"/>
    <dgm:cxn modelId="{513F11B7-9F2C-4429-99CF-D7C7DF6303C7}" srcId="{B8B181CD-AE91-423C-A386-2F2683F7379F}" destId="{75BFDB06-B07B-41CB-B25A-7639315E2CCC}" srcOrd="1" destOrd="0" parTransId="{8FE0FC2D-03DC-4934-AA51-ABC559CE8B20}" sibTransId="{50BBFFF7-7314-44C1-866E-FD419220C105}"/>
    <dgm:cxn modelId="{B7280999-BA4B-46DF-AE4C-387FA914D994}" type="presOf" srcId="{B8B181CD-AE91-423C-A386-2F2683F7379F}" destId="{5B4DAC27-DF38-4C19-BF2A-37B1834E9993}" srcOrd="0" destOrd="0" presId="urn:microsoft.com/office/officeart/2005/8/layout/hList6"/>
    <dgm:cxn modelId="{128438D8-4CA0-4FA4-81AB-B9CA787F61F9}" type="presOf" srcId="{75BFDB06-B07B-41CB-B25A-7639315E2CCC}" destId="{487536F1-B6CD-420D-AE80-F50999D0D390}" srcOrd="0" destOrd="0" presId="urn:microsoft.com/office/officeart/2005/8/layout/hList6"/>
    <dgm:cxn modelId="{88C13B70-78AB-44EF-8349-B88283BF44C8}" type="presOf" srcId="{9C28AF95-AC08-4FB4-9479-5BE6AEF71EF3}" destId="{2224DE86-D79D-4141-84C2-D6F5F3331D0A}" srcOrd="0" destOrd="0" presId="urn:microsoft.com/office/officeart/2005/8/layout/hList6"/>
    <dgm:cxn modelId="{7308D943-B445-419F-AF5E-62A49E18EA88}" type="presOf" srcId="{80035C67-5B77-4A23-838B-0613179E270E}" destId="{2C150393-782A-4918-963E-CD4B73A14601}" srcOrd="0" destOrd="0" presId="urn:microsoft.com/office/officeart/2005/8/layout/hList6"/>
    <dgm:cxn modelId="{5477E555-97F4-45D8-B122-3E678AD988DB}" srcId="{B8B181CD-AE91-423C-A386-2F2683F7379F}" destId="{11185DA7-BA13-424E-86AC-FB5B7A656246}" srcOrd="4" destOrd="0" parTransId="{B62A96A8-3E69-4DE9-8609-7D87107B5E96}" sibTransId="{6D3EAF51-BC70-4F86-A455-076043E4338C}"/>
    <dgm:cxn modelId="{28FBE535-61A8-4A82-A735-4553AD31285E}" srcId="{B8B181CD-AE91-423C-A386-2F2683F7379F}" destId="{80035C67-5B77-4A23-838B-0613179E270E}" srcOrd="2" destOrd="0" parTransId="{26FD9A30-E0AA-4337-BD1E-1CCD70C9F472}" sibTransId="{90BCEF19-2FCD-4BE9-BE9C-E1DF1192B298}"/>
    <dgm:cxn modelId="{21DA574B-064B-4EFE-A201-87FEA4047422}" type="presParOf" srcId="{5B4DAC27-DF38-4C19-BF2A-37B1834E9993}" destId="{24CD0824-0208-4BB7-9045-5D215E0DD358}" srcOrd="0" destOrd="0" presId="urn:microsoft.com/office/officeart/2005/8/layout/hList6"/>
    <dgm:cxn modelId="{E243EA0A-4E80-4094-81FD-682C15E36475}" type="presParOf" srcId="{5B4DAC27-DF38-4C19-BF2A-37B1834E9993}" destId="{229E4594-5022-4164-88F4-CDFC894716B0}" srcOrd="1" destOrd="0" presId="urn:microsoft.com/office/officeart/2005/8/layout/hList6"/>
    <dgm:cxn modelId="{09F021B9-AA14-4897-B44F-5C24936B86A0}" type="presParOf" srcId="{5B4DAC27-DF38-4C19-BF2A-37B1834E9993}" destId="{487536F1-B6CD-420D-AE80-F50999D0D390}" srcOrd="2" destOrd="0" presId="urn:microsoft.com/office/officeart/2005/8/layout/hList6"/>
    <dgm:cxn modelId="{9F376238-C832-48FB-84DB-4BBA9E04AA07}" type="presParOf" srcId="{5B4DAC27-DF38-4C19-BF2A-37B1834E9993}" destId="{D0969319-9AD5-4768-BB10-A7093C8A2ADB}" srcOrd="3" destOrd="0" presId="urn:microsoft.com/office/officeart/2005/8/layout/hList6"/>
    <dgm:cxn modelId="{4ABCBB43-2B35-4759-833D-9D968C3DF35C}" type="presParOf" srcId="{5B4DAC27-DF38-4C19-BF2A-37B1834E9993}" destId="{2C150393-782A-4918-963E-CD4B73A14601}" srcOrd="4" destOrd="0" presId="urn:microsoft.com/office/officeart/2005/8/layout/hList6"/>
    <dgm:cxn modelId="{2A58C4BB-DD2C-4501-9311-C635516CF983}" type="presParOf" srcId="{5B4DAC27-DF38-4C19-BF2A-37B1834E9993}" destId="{26AF200A-F6C9-4BEC-88DB-1F96E87A62A2}" srcOrd="5" destOrd="0" presId="urn:microsoft.com/office/officeart/2005/8/layout/hList6"/>
    <dgm:cxn modelId="{55CE7CE2-D92E-4FA1-BEDF-DDE791BB4D27}" type="presParOf" srcId="{5B4DAC27-DF38-4C19-BF2A-37B1834E9993}" destId="{97309339-1937-432F-8909-91D63BB7663D}" srcOrd="6" destOrd="0" presId="urn:microsoft.com/office/officeart/2005/8/layout/hList6"/>
    <dgm:cxn modelId="{6FF2ED3E-FE34-466E-8B30-D0D537395A3A}" type="presParOf" srcId="{5B4DAC27-DF38-4C19-BF2A-37B1834E9993}" destId="{A89FE7A4-DEA8-4974-84A9-1C9935F9F378}" srcOrd="7" destOrd="0" presId="urn:microsoft.com/office/officeart/2005/8/layout/hList6"/>
    <dgm:cxn modelId="{172CE2F1-21EB-47AF-B800-4B18D47FB7A4}" type="presParOf" srcId="{5B4DAC27-DF38-4C19-BF2A-37B1834E9993}" destId="{3A194173-B873-40B9-A25A-73845B32A401}" srcOrd="8" destOrd="0" presId="urn:microsoft.com/office/officeart/2005/8/layout/hList6"/>
    <dgm:cxn modelId="{6A6B038C-9432-4FBB-AA42-BC5FBC834B4D}" type="presParOf" srcId="{5B4DAC27-DF38-4C19-BF2A-37B1834E9993}" destId="{2C55A21A-07DA-49F6-9B74-FF2D31060DAB}" srcOrd="9" destOrd="0" presId="urn:microsoft.com/office/officeart/2005/8/layout/hList6"/>
    <dgm:cxn modelId="{D36E8C5D-6F3E-492C-B503-C8179D76349C}" type="presParOf" srcId="{5B4DAC27-DF38-4C19-BF2A-37B1834E9993}" destId="{A064D42F-E0B2-42A2-851C-C43638E55E9D}" srcOrd="10" destOrd="0" presId="urn:microsoft.com/office/officeart/2005/8/layout/hList6"/>
    <dgm:cxn modelId="{583B4983-F766-4B3F-9203-A66BC35AB1ED}" type="presParOf" srcId="{5B4DAC27-DF38-4C19-BF2A-37B1834E9993}" destId="{8C90CCD9-9FBF-4F34-B1B6-85FD52747268}" srcOrd="11" destOrd="0" presId="urn:microsoft.com/office/officeart/2005/8/layout/hList6"/>
    <dgm:cxn modelId="{52EA52F5-9553-4B52-98A3-2B8B58B45AE5}" type="presParOf" srcId="{5B4DAC27-DF38-4C19-BF2A-37B1834E9993}" destId="{2224DE86-D79D-4141-84C2-D6F5F3331D0A}" srcOrd="12" destOrd="0" presId="urn:microsoft.com/office/officeart/2005/8/layout/hList6"/>
    <dgm:cxn modelId="{2EE9129A-2418-48E1-B04B-EE77B593C311}" type="presParOf" srcId="{5B4DAC27-DF38-4C19-BF2A-37B1834E9993}" destId="{EAB50557-5246-4DB2-B1C8-7C9010EA30CE}" srcOrd="13" destOrd="0" presId="urn:microsoft.com/office/officeart/2005/8/layout/hList6"/>
    <dgm:cxn modelId="{4219B753-1C12-4D28-B9D8-69B06FAE2E25}" type="presParOf" srcId="{5B4DAC27-DF38-4C19-BF2A-37B1834E9993}" destId="{AB9C5551-DE58-453F-9720-8F7C1D31A999}" srcOrd="1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20/01/2021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428728" y="714356"/>
            <a:ext cx="5857916" cy="928670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806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مقياس إدارة الأعمال الدولية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5598399"/>
            <a:ext cx="44291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2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أستاذة المقياس : </a:t>
            </a:r>
            <a:r>
              <a:rPr lang="ar-DZ" sz="3200" b="1" dirty="0" err="1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د</a:t>
            </a:r>
            <a:r>
              <a:rPr lang="ar-DZ" sz="32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/ جـــوامــع لــبــيــــــبة</a:t>
            </a:r>
            <a:endParaRPr lang="fr-FR" sz="32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7158" y="1785926"/>
            <a:ext cx="8501026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600" b="1" u="sng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المحاضرة الخامسة:</a:t>
            </a:r>
          </a:p>
          <a:p>
            <a:pPr algn="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الآثار المترتبة عن الاستثمار الأجنبي المباشر</a:t>
            </a:r>
          </a:p>
          <a:p>
            <a:pPr algn="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الفصل الثالث: بيئة الأعمال الدولية وإدارة المخاطر</a:t>
            </a:r>
          </a:p>
          <a:p>
            <a:pPr algn="r" rtl="1" fontAlgn="base"/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		1- مفهوم ومكونات بيئة الأعمال الدولية</a:t>
            </a:r>
          </a:p>
          <a:p>
            <a:pPr algn="r" rtl="1" fontAlgn="base"/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		2- البيئة السياسية والقانونية</a:t>
            </a:r>
            <a:endParaRPr lang="ar-DZ" sz="32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428728" y="0"/>
            <a:ext cx="5857916" cy="928670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806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5. الآثار المترتبة عن الاستثمار الأجنبي المباشر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692" y="928670"/>
            <a:ext cx="85010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2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أ. الآثار الإيجابية للاستثمار الأجنبي المباشر:</a:t>
            </a:r>
            <a:endParaRPr lang="fr-FR" sz="32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" name="Flèche courbée vers le bas 3"/>
          <p:cNvSpPr/>
          <p:nvPr/>
        </p:nvSpPr>
        <p:spPr>
          <a:xfrm rot="2777854">
            <a:off x="7500958" y="675268"/>
            <a:ext cx="1143008" cy="571504"/>
          </a:xfrm>
          <a:prstGeom prst="curved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571472" y="1865330"/>
          <a:ext cx="8215370" cy="4921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715272" y="-71462"/>
            <a:ext cx="142876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الفصل الثاني</a:t>
            </a:r>
            <a:endParaRPr lang="fr-FR" sz="24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33E3ED-21E5-45BA-B78E-04E9F0925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A733E3ED-21E5-45BA-B78E-04E9F0925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51C7FB-BEBF-42CF-950A-1B6B6B6C8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1151C7FB-BEBF-42CF-950A-1B6B6B6C8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ECE7EC-AEE5-4388-A016-306E69560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8BECE7EC-AEE5-4388-A016-306E69560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E618C1-E8E7-44B9-82BB-F35323DFF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2BE618C1-E8E7-44B9-82BB-F35323DFF1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B448A5-2DF5-425D-820F-DCB7648A2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91B448A5-2DF5-425D-820F-DCB7648A20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25F11B-F9B1-4559-AF22-C76B6CF22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E125F11B-F9B1-4559-AF22-C76B6CF22F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23A3B4-98E2-485A-BF47-54E79ED75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8223A3B4-98E2-485A-BF47-54E79ED758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9008AE-DCED-488F-93B5-F86B3BA89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5A9008AE-DCED-488F-93B5-F86B3BA894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7F9089-AF39-4A3B-8C0A-F3560D5342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graphicEl>
                                              <a:dgm id="{1E7F9089-AF39-4A3B-8C0A-F3560D5342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C87E5F-44F5-4C10-A5E6-59CBD9319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2C87E5F-44F5-4C10-A5E6-59CBD93199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714480" y="0"/>
            <a:ext cx="5857916" cy="887764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806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5. الآثار المترتبة عن الاستثمار الأجنبي المباشر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692" y="744888"/>
            <a:ext cx="85010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2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ب. الآثار السلبية للاستثمار الأجنبي المباشر:</a:t>
            </a:r>
            <a:endParaRPr lang="fr-FR" sz="32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0" y="1530706"/>
          <a:ext cx="9144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èche courbée vers la droite 5"/>
          <p:cNvSpPr/>
          <p:nvPr/>
        </p:nvSpPr>
        <p:spPr>
          <a:xfrm rot="2905527">
            <a:off x="467494" y="-68207"/>
            <a:ext cx="715442" cy="1571636"/>
          </a:xfrm>
          <a:prstGeom prst="curv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715272" y="-71462"/>
            <a:ext cx="142876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الفصل الثاني</a:t>
            </a:r>
            <a:endParaRPr lang="fr-FR" sz="24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CD0824-0208-4BB7-9045-5D215E0DD3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24CD0824-0208-4BB7-9045-5D215E0DD3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7536F1-B6CD-420D-AE80-F50999D0D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487536F1-B6CD-420D-AE80-F50999D0D3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150393-782A-4918-963E-CD4B73A14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2C150393-782A-4918-963E-CD4B73A146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309339-1937-432F-8909-91D63BB76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97309339-1937-432F-8909-91D63BB766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194173-B873-40B9-A25A-73845B32A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3A194173-B873-40B9-A25A-73845B32A4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64D42F-E0B2-42A2-851C-C43638E55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A064D42F-E0B2-42A2-851C-C43638E55E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24DE86-D79D-4141-84C2-D6F5F3331D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2224DE86-D79D-4141-84C2-D6F5F3331D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9C5551-DE58-453F-9720-8F7C1D31A9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graphicEl>
                                              <a:dgm id="{AB9C5551-DE58-453F-9720-8F7C1D31A9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85786" y="71414"/>
            <a:ext cx="7572428" cy="928694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806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الفصل الثالث: بيئة الأعمال الدولية وإدارة المخاطر</a:t>
            </a:r>
            <a:endParaRPr lang="ar-DZ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40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8692" y="857232"/>
            <a:ext cx="85010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2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1. مفهوم ومكونات بيئة الأعمال الدولية:</a:t>
            </a:r>
            <a:endParaRPr lang="fr-FR" sz="32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  <p:pic>
        <p:nvPicPr>
          <p:cNvPr id="7" name="Imag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57256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8692" y="142852"/>
            <a:ext cx="8501026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6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2. البيئة السياسية والقانونية:</a:t>
            </a:r>
            <a:endParaRPr lang="fr-FR" sz="36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2" y="1028059"/>
            <a:ext cx="89297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endParaRPr lang="ar-DZ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3200" b="1" u="sng" dirty="0" smtClean="0">
                <a:solidFill>
                  <a:srgbClr val="FFC000"/>
                </a:solidFill>
                <a:latin typeface="Traditional Arabic" pitchFamily="18" charset="-78"/>
                <a:cs typeface="Traditional Arabic" pitchFamily="18" charset="-78"/>
              </a:rPr>
              <a:t>أ. مكونات البيئة السياسية:</a:t>
            </a:r>
          </a:p>
          <a:p>
            <a:pPr lvl="0" algn="r" rtl="1"/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النظام الاقتصادي والقانوني: الذي تتبعه الدولة سواء كان اقتصاد حر أو مخطط..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وحدة الشعور الوطني: أي مدى وجود النزعة القومية بالبلد المعني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مدى الاستقرار السياسي: كونه يمثل مؤشرا للازدهار وتحكم الدولة في سيادتها الوطنية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مدى تدخل الدولة وتحكمها في الاقتصاد: مثل تأميم الصناعة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, مصادرة بعض الشركات، أو الخصخصة أو التحكم في حجم الواردات </a:t>
            </a:r>
            <a:r>
              <a:rPr lang="ar-DZ" sz="2800" dirty="0" smtClean="0"/>
              <a:t>..</a:t>
            </a:r>
            <a:endParaRPr lang="fr-FR" sz="2800" dirty="0" smtClean="0"/>
          </a:p>
          <a:p>
            <a:pPr algn="r" rtl="1"/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 fontAlgn="base"/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715272" y="-71462"/>
            <a:ext cx="142876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الفصل الثالث</a:t>
            </a:r>
            <a:endParaRPr lang="fr-FR" sz="24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76" y="357166"/>
            <a:ext cx="892971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/>
            <a:r>
              <a:rPr lang="ar-DZ" sz="3200" b="1" u="sng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ب. المخاطر السياسية:</a:t>
            </a:r>
          </a:p>
          <a:p>
            <a:pPr lvl="0" algn="r" rtl="1"/>
            <a:endParaRPr lang="fr-FR" sz="2800" b="1" u="sng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1" algn="r" rtl="1">
              <a:buFont typeface="Wingdings" pitchFamily="2" charset="2"/>
              <a:buChar char="q"/>
            </a:pPr>
            <a:r>
              <a:rPr lang="ar-DZ" sz="2800" b="1" u="sng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مخاطر عامة</a:t>
            </a: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     قد تتعرض لها جميع الشركات بدون استثناء</a:t>
            </a:r>
            <a:endParaRPr lang="fr-FR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1" algn="r" rtl="1">
              <a:buFont typeface="Wingdings" pitchFamily="2" charset="2"/>
              <a:buChar char="q"/>
            </a:pPr>
            <a:r>
              <a:rPr lang="ar-DZ" sz="2800" b="1" u="sng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مخاطر خاصة</a:t>
            </a: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   تواجه صناعة معينة أو شركة ما أو مشروعا بعينه، وتنقسم بدورها إلى قسمين:</a:t>
            </a:r>
            <a:endParaRPr lang="fr-FR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2" algn="r" rtl="1"/>
            <a:endParaRPr lang="ar-DZ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2" algn="r" rtl="1">
              <a:buFont typeface="Wingdings" pitchFamily="2" charset="2"/>
              <a:buChar char="ü"/>
            </a:pPr>
            <a:r>
              <a:rPr lang="ar-DZ" sz="2800" b="1" u="sng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مخاطر تؤثر على الملكية</a:t>
            </a: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سواء جزءا منها أو كليةً</a:t>
            </a:r>
            <a:endParaRPr lang="fr-FR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2" algn="r" rtl="1">
              <a:buFont typeface="Wingdings" pitchFamily="2" charset="2"/>
              <a:buChar char="ü"/>
            </a:pPr>
            <a:r>
              <a:rPr lang="ar-DZ" sz="2800" b="1" u="sng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مخاطر تؤثر على العمليات</a:t>
            </a: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وهي التي تمس بالعائد على الاستثمار وبالتدفق النقدي، وهذا النوع هو النوع الغالب فيما يتعلق بمخاطر العمليات </a:t>
            </a:r>
          </a:p>
          <a:p>
            <a:pPr lvl="2" algn="r" rtl="1">
              <a:buFont typeface="Wingdings" pitchFamily="2" charset="2"/>
              <a:buChar char="ü"/>
            </a:pPr>
            <a:endParaRPr lang="ar-DZ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2" algn="r" rtl="1"/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والمثال على ذلك فرض تشغيل عدد معين من العمالة المحلية، أو تحديد الأسعار..</a:t>
            </a:r>
            <a:endParaRPr lang="fr-FR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algn="r" rtl="1"/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 fontAlgn="base"/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715272" y="-71462"/>
            <a:ext cx="142876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الفصل الثالث</a:t>
            </a:r>
            <a:endParaRPr lang="fr-FR" sz="24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76" y="428605"/>
            <a:ext cx="8929718" cy="774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/>
            <a:r>
              <a:rPr lang="ar-DZ" sz="3200" b="1" u="sng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ج. تعارض الأهداف بين المنشأة الدولية والدولة المضيفة:</a:t>
            </a:r>
          </a:p>
          <a:p>
            <a:pPr lvl="0" algn="r" rtl="1"/>
            <a:endParaRPr lang="ar-DZ" sz="1400" b="1" u="sng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0" algn="r" rtl="1">
              <a:buFontTx/>
              <a:buChar char="-"/>
            </a:pPr>
            <a:r>
              <a:rPr lang="ar-DZ" sz="2800" b="1" u="sng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تعارض المصالح في المجال الاقتصادي</a:t>
            </a: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</a:t>
            </a:r>
          </a:p>
          <a:p>
            <a:pPr lvl="0" algn="r" rtl="1">
              <a:buFontTx/>
              <a:buChar char="-"/>
            </a:pPr>
            <a:endParaRPr lang="ar-DZ" sz="14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0" algn="r" rtl="1"/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قد تتعارض مع توجهات الشركة الدولية فيما يلي:</a:t>
            </a:r>
          </a:p>
          <a:p>
            <a:pPr lvl="0" algn="r" rtl="1"/>
            <a:endParaRPr lang="ar-DZ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0" algn="r" rtl="1">
              <a:spcBef>
                <a:spcPts val="600"/>
              </a:spcBef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في مجال السياسات النقدية (تحويل الأموال أو تهريبها..)</a:t>
            </a:r>
          </a:p>
          <a:p>
            <a:pPr lvl="0" algn="r" rtl="1">
              <a:spcBef>
                <a:spcPts val="600"/>
              </a:spcBef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في مجال السياسات المالية ( كالإعفاءات الضريبية أو ضرورة تهيئة بعض المناطق بالتجهيزات والمرافق لاستقبال الشركات الدولية )</a:t>
            </a:r>
          </a:p>
          <a:p>
            <a:pPr lvl="0" algn="r" rtl="1">
              <a:spcBef>
                <a:spcPts val="600"/>
              </a:spcBef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في جانب الأسعار العملات وموازين المدفوعات( أين تؤثر عملية خفض العملة لتشجيع الصادرات وتعديل الميزان التجاري ، بالسلب على عملية تحويل العائد على الاستثمار للشركات الدولية)</a:t>
            </a:r>
          </a:p>
          <a:p>
            <a:pPr lvl="0" algn="r" rtl="1">
              <a:spcBef>
                <a:spcPts val="600"/>
              </a:spcBef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في جانب السياسة </a:t>
            </a:r>
            <a:r>
              <a:rPr lang="ar-DZ" sz="2800" b="1" dirty="0" err="1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الحمائية</a:t>
            </a: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الظاهرة والمقيدة</a:t>
            </a:r>
          </a:p>
          <a:p>
            <a:pPr lvl="0" algn="r" rtl="1">
              <a:spcBef>
                <a:spcPts val="600"/>
              </a:spcBef>
              <a:buFont typeface="Wingdings" pitchFamily="2" charset="2"/>
              <a:buChar char="q"/>
            </a:pPr>
            <a:r>
              <a:rPr lang="ar-DZ" sz="28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في مجال سياسات التنمية الاقتصادية</a:t>
            </a:r>
            <a:endParaRPr lang="fr-FR" sz="28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0" algn="r" rtl="1"/>
            <a:endParaRPr lang="ar-DZ" sz="2800" b="1" u="sng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0" algn="r" rtl="1"/>
            <a:endParaRPr lang="fr-FR" sz="2800" b="1" u="sng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algn="r" rtl="1"/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 fontAlgn="base"/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715272" y="-71462"/>
            <a:ext cx="142876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2400" b="1" dirty="0" smtClean="0">
                <a:solidFill>
                  <a:srgbClr val="FFC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الفصل الثالث</a:t>
            </a:r>
            <a:endParaRPr lang="fr-FR" sz="2400" b="1" dirty="0" smtClean="0">
              <a:solidFill>
                <a:srgbClr val="FFC000"/>
              </a:solidFill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505</TotalTime>
  <Words>434</Words>
  <PresentationFormat>Affichage à l'écran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</dc:creator>
  <cp:lastModifiedBy>MICRO</cp:lastModifiedBy>
  <cp:revision>31</cp:revision>
  <dcterms:created xsi:type="dcterms:W3CDTF">2020-12-17T11:43:01Z</dcterms:created>
  <dcterms:modified xsi:type="dcterms:W3CDTF">2021-01-20T16:01:22Z</dcterms:modified>
</cp:coreProperties>
</file>