
<file path=[Content_Types].xml><?xml version="1.0" encoding="utf-8"?>
<Types xmlns="http://schemas.openxmlformats.org/package/2006/content-types">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780" r:id="rId2"/>
  </p:sldMasterIdLst>
  <p:notesMasterIdLst>
    <p:notesMasterId r:id="rId40"/>
  </p:notesMasterIdLst>
  <p:handoutMasterIdLst>
    <p:handoutMasterId r:id="rId41"/>
  </p:handoutMasterIdLst>
  <p:sldIdLst>
    <p:sldId id="268" r:id="rId3"/>
    <p:sldId id="285" r:id="rId4"/>
    <p:sldId id="289" r:id="rId5"/>
    <p:sldId id="290" r:id="rId6"/>
    <p:sldId id="291" r:id="rId7"/>
    <p:sldId id="292" r:id="rId8"/>
    <p:sldId id="293" r:id="rId9"/>
    <p:sldId id="294" r:id="rId10"/>
    <p:sldId id="295" r:id="rId11"/>
    <p:sldId id="324" r:id="rId12"/>
    <p:sldId id="325" r:id="rId13"/>
    <p:sldId id="296" r:id="rId14"/>
    <p:sldId id="297" r:id="rId15"/>
    <p:sldId id="298" r:id="rId16"/>
    <p:sldId id="299" r:id="rId17"/>
    <p:sldId id="300" r:id="rId18"/>
    <p:sldId id="301" r:id="rId19"/>
    <p:sldId id="302" r:id="rId20"/>
    <p:sldId id="303" r:id="rId21"/>
    <p:sldId id="304" r:id="rId22"/>
    <p:sldId id="305" r:id="rId23"/>
    <p:sldId id="306" r:id="rId24"/>
    <p:sldId id="307" r:id="rId25"/>
    <p:sldId id="308" r:id="rId26"/>
    <p:sldId id="309" r:id="rId27"/>
    <p:sldId id="310" r:id="rId28"/>
    <p:sldId id="312" r:id="rId29"/>
    <p:sldId id="313" r:id="rId30"/>
    <p:sldId id="314" r:id="rId31"/>
    <p:sldId id="315" r:id="rId32"/>
    <p:sldId id="316" r:id="rId33"/>
    <p:sldId id="317" r:id="rId34"/>
    <p:sldId id="318" r:id="rId35"/>
    <p:sldId id="319" r:id="rId36"/>
    <p:sldId id="320" r:id="rId37"/>
    <p:sldId id="321" r:id="rId38"/>
    <p:sldId id="323" r:id="rId39"/>
  </p:sldIdLst>
  <p:sldSz cx="9144000" cy="6858000" type="screen4x3"/>
  <p:notesSz cx="6858000" cy="9144000"/>
  <p:defaultTextStyle>
    <a:defPPr>
      <a:defRPr lang="en-GB"/>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12C8C85-51F0-491E-9774-3900AFEF0FD7}" styleName="Style léger 2 - Accentuation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5A111915-BE36-4E01-A7E5-04B1672EAD32}" styleName="Style léger 2 - Accentuation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BDBED569-4797-4DF1-A0F4-6AAB3CD982D8}" styleName="Style léger 3 - Accentuation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5DA37D80-6434-44D0-A028-1B22A696006F}" styleName="Style léger 3 - Accentuation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BC89EF96-8CEA-46FF-86C4-4CE0E7609802}" styleName="Style léger 3 - Accentuation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D27102A9-8310-4765-A935-A1911B00CA55}" styleName="Style léger 1 - Accentuation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8" autoAdjust="0"/>
    <p:restoredTop sz="94671" autoAdjust="0"/>
  </p:normalViewPr>
  <p:slideViewPr>
    <p:cSldViewPr snapToGrid="0">
      <p:cViewPr>
        <p:scale>
          <a:sx n="76" d="100"/>
          <a:sy n="76" d="100"/>
        </p:scale>
        <p:origin x="-1206" y="72"/>
      </p:cViewPr>
      <p:guideLst>
        <p:guide orient="horz" pos="2160"/>
        <p:guide pos="2880"/>
      </p:guideLst>
    </p:cSldViewPr>
  </p:slideViewPr>
  <p:outlineViewPr>
    <p:cViewPr>
      <p:scale>
        <a:sx n="33" d="100"/>
        <a:sy n="33" d="100"/>
      </p:scale>
      <p:origin x="0" y="4284"/>
    </p:cViewPr>
  </p:outlineViewPr>
  <p:notesTextViewPr>
    <p:cViewPr>
      <p:scale>
        <a:sx n="100" d="100"/>
        <a:sy n="100" d="100"/>
      </p:scale>
      <p:origin x="0" y="0"/>
    </p:cViewPr>
  </p:notesTextViewPr>
  <p:notesViewPr>
    <p:cSldViewPr snapToGrid="0">
      <p:cViewPr varScale="1">
        <p:scale>
          <a:sx n="63" d="100"/>
          <a:sy n="63" d="100"/>
        </p:scale>
        <p:origin x="-2490" y="-120"/>
      </p:cViewPr>
      <p:guideLst>
        <p:guide orient="horz" pos="2880"/>
        <p:guide pos="2160"/>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6A4ACB4-FE5C-4DAC-A18D-77A23BD677F4}" type="doc">
      <dgm:prSet loTypeId="urn:microsoft.com/office/officeart/2005/8/layout/hList9" loCatId="list" qsTypeId="urn:microsoft.com/office/officeart/2005/8/quickstyle/simple1" qsCatId="simple" csTypeId="urn:microsoft.com/office/officeart/2005/8/colors/accent1_2" csCatId="accent1" phldr="1"/>
      <dgm:spPr/>
      <dgm:t>
        <a:bodyPr/>
        <a:lstStyle/>
        <a:p>
          <a:pPr rtl="1"/>
          <a:endParaRPr lang="ar-DZ"/>
        </a:p>
      </dgm:t>
    </dgm:pt>
    <dgm:pt modelId="{DD3BC2C5-0C04-49F2-9550-04B2EDA0F44C}">
      <dgm:prSet phldrT="[Texte]"/>
      <dgm:spPr>
        <a:solidFill>
          <a:srgbClr val="FF0000"/>
        </a:solidFill>
        <a:ln>
          <a:noFill/>
        </a:ln>
        <a:effectLst/>
        <a:scene3d>
          <a:camera prst="orthographicFront">
            <a:rot lat="0" lon="0" rev="0"/>
          </a:camera>
          <a:lightRig rig="contrasting" dir="t">
            <a:rot lat="0" lon="0" rev="7800000"/>
          </a:lightRig>
        </a:scene3d>
        <a:sp3d>
          <a:bevelT w="139700" h="139700"/>
        </a:sp3d>
      </dgm:spPr>
      <dgm:t>
        <a:bodyPr/>
        <a:lstStyle/>
        <a:p>
          <a:pPr rtl="1"/>
          <a:r>
            <a:rPr lang="ar-DZ" dirty="0" smtClean="0">
              <a:solidFill>
                <a:schemeClr val="bg2">
                  <a:lumMod val="10000"/>
                </a:schemeClr>
              </a:solidFill>
            </a:rPr>
            <a:t>أعباء</a:t>
          </a:r>
          <a:endParaRPr lang="ar-DZ" dirty="0">
            <a:solidFill>
              <a:schemeClr val="bg2">
                <a:lumMod val="10000"/>
              </a:schemeClr>
            </a:solidFill>
          </a:endParaRPr>
        </a:p>
      </dgm:t>
    </dgm:pt>
    <dgm:pt modelId="{0F726D71-F54D-4387-AED9-3C69BDC3A2F7}" type="parTrans" cxnId="{296DF042-878A-405B-8856-C67D0FBA2FAA}">
      <dgm:prSet/>
      <dgm:spPr/>
      <dgm:t>
        <a:bodyPr/>
        <a:lstStyle/>
        <a:p>
          <a:pPr rtl="1"/>
          <a:endParaRPr lang="ar-DZ"/>
        </a:p>
      </dgm:t>
    </dgm:pt>
    <dgm:pt modelId="{4E934F6E-6028-4078-A241-75B25CD76F5E}" type="sibTrans" cxnId="{296DF042-878A-405B-8856-C67D0FBA2FAA}">
      <dgm:prSet/>
      <dgm:spPr/>
      <dgm:t>
        <a:bodyPr/>
        <a:lstStyle/>
        <a:p>
          <a:pPr rtl="1"/>
          <a:endParaRPr lang="ar-DZ"/>
        </a:p>
      </dgm:t>
    </dgm:pt>
    <dgm:pt modelId="{6B4BE199-0D02-4166-A130-F03290D81223}">
      <dgm:prSet phldrT="[Texte]"/>
      <dgm:spPr/>
      <dgm:t>
        <a:bodyPr/>
        <a:lstStyle/>
        <a:p>
          <a:pPr rtl="1"/>
          <a:r>
            <a:rPr lang="ar-DZ" dirty="0" smtClean="0">
              <a:solidFill>
                <a:schemeClr val="bg2">
                  <a:lumMod val="10000"/>
                </a:schemeClr>
              </a:solidFill>
            </a:rPr>
            <a:t>مدفوعة</a:t>
          </a:r>
          <a:endParaRPr lang="ar-DZ" dirty="0">
            <a:solidFill>
              <a:schemeClr val="bg2">
                <a:lumMod val="10000"/>
              </a:schemeClr>
            </a:solidFill>
          </a:endParaRPr>
        </a:p>
      </dgm:t>
    </dgm:pt>
    <dgm:pt modelId="{B34B8FFE-02DF-443F-B177-0DE2E2AD4469}" type="parTrans" cxnId="{FE7BDBB2-023B-419B-9638-7B2626B11B2C}">
      <dgm:prSet/>
      <dgm:spPr/>
      <dgm:t>
        <a:bodyPr/>
        <a:lstStyle/>
        <a:p>
          <a:pPr rtl="1"/>
          <a:endParaRPr lang="ar-DZ"/>
        </a:p>
      </dgm:t>
    </dgm:pt>
    <dgm:pt modelId="{6464CB11-D12A-46A8-9C57-2909B2A68E76}" type="sibTrans" cxnId="{FE7BDBB2-023B-419B-9638-7B2626B11B2C}">
      <dgm:prSet/>
      <dgm:spPr/>
      <dgm:t>
        <a:bodyPr/>
        <a:lstStyle/>
        <a:p>
          <a:pPr rtl="1"/>
          <a:endParaRPr lang="ar-DZ"/>
        </a:p>
      </dgm:t>
    </dgm:pt>
    <dgm:pt modelId="{C09AA0EA-86FF-47A2-80B8-FBA0B96CCD6D}">
      <dgm:prSet phldrT="[Texte]"/>
      <dgm:spPr/>
      <dgm:t>
        <a:bodyPr/>
        <a:lstStyle/>
        <a:p>
          <a:pPr rtl="1"/>
          <a:r>
            <a:rPr lang="ar-DZ" dirty="0" smtClean="0">
              <a:solidFill>
                <a:schemeClr val="bg2">
                  <a:lumMod val="10000"/>
                </a:schemeClr>
              </a:solidFill>
            </a:rPr>
            <a:t>غير مدفوعة</a:t>
          </a:r>
          <a:endParaRPr lang="ar-DZ" dirty="0">
            <a:solidFill>
              <a:schemeClr val="bg2">
                <a:lumMod val="10000"/>
              </a:schemeClr>
            </a:solidFill>
          </a:endParaRPr>
        </a:p>
      </dgm:t>
    </dgm:pt>
    <dgm:pt modelId="{3CDB56F8-4033-4287-A066-258135F16DA4}" type="parTrans" cxnId="{31504ADF-CCA2-4812-B58C-CE1CA1B35AC2}">
      <dgm:prSet/>
      <dgm:spPr/>
      <dgm:t>
        <a:bodyPr/>
        <a:lstStyle/>
        <a:p>
          <a:pPr rtl="1"/>
          <a:endParaRPr lang="ar-DZ"/>
        </a:p>
      </dgm:t>
    </dgm:pt>
    <dgm:pt modelId="{E1116467-B91E-41C8-BDDA-EBE4F5A3B996}" type="sibTrans" cxnId="{31504ADF-CCA2-4812-B58C-CE1CA1B35AC2}">
      <dgm:prSet/>
      <dgm:spPr/>
      <dgm:t>
        <a:bodyPr/>
        <a:lstStyle/>
        <a:p>
          <a:pPr rtl="1"/>
          <a:endParaRPr lang="ar-DZ"/>
        </a:p>
      </dgm:t>
    </dgm:pt>
    <dgm:pt modelId="{46FB0B18-9890-4E61-AA7A-61A0AEE294B2}">
      <dgm:prSet phldrT="[Texte]"/>
      <dgm:spPr>
        <a:solidFill>
          <a:srgbClr val="92D050"/>
        </a:solidFill>
        <a:ln>
          <a:solidFill>
            <a:srgbClr val="92D050"/>
          </a:solidFill>
        </a:ln>
      </dgm:spPr>
      <dgm:t>
        <a:bodyPr/>
        <a:lstStyle/>
        <a:p>
          <a:pPr rtl="1"/>
          <a:r>
            <a:rPr lang="ar-DZ" dirty="0" smtClean="0">
              <a:solidFill>
                <a:schemeClr val="bg2">
                  <a:lumMod val="10000"/>
                </a:schemeClr>
              </a:solidFill>
            </a:rPr>
            <a:t>نواتج</a:t>
          </a:r>
          <a:endParaRPr lang="ar-DZ" dirty="0">
            <a:solidFill>
              <a:schemeClr val="bg2">
                <a:lumMod val="10000"/>
              </a:schemeClr>
            </a:solidFill>
          </a:endParaRPr>
        </a:p>
      </dgm:t>
    </dgm:pt>
    <dgm:pt modelId="{EEAB8FD2-195F-4B52-98BF-1D00BA5297CD}" type="parTrans" cxnId="{2813B719-1AB3-4E30-BE41-355B532AD7F4}">
      <dgm:prSet/>
      <dgm:spPr/>
      <dgm:t>
        <a:bodyPr/>
        <a:lstStyle/>
        <a:p>
          <a:pPr rtl="1"/>
          <a:endParaRPr lang="ar-DZ"/>
        </a:p>
      </dgm:t>
    </dgm:pt>
    <dgm:pt modelId="{0D66E19B-F698-47B7-9045-9EE757AD819E}" type="sibTrans" cxnId="{2813B719-1AB3-4E30-BE41-355B532AD7F4}">
      <dgm:prSet/>
      <dgm:spPr/>
      <dgm:t>
        <a:bodyPr/>
        <a:lstStyle/>
        <a:p>
          <a:pPr rtl="1"/>
          <a:endParaRPr lang="ar-DZ"/>
        </a:p>
      </dgm:t>
    </dgm:pt>
    <dgm:pt modelId="{45F0BDAD-F011-4C33-A1EE-F75481BA952A}">
      <dgm:prSet phldrT="[Texte]"/>
      <dgm:spPr/>
      <dgm:t>
        <a:bodyPr/>
        <a:lstStyle/>
        <a:p>
          <a:pPr rtl="1"/>
          <a:r>
            <a:rPr lang="ar-DZ" dirty="0" smtClean="0">
              <a:solidFill>
                <a:schemeClr val="bg2">
                  <a:lumMod val="10000"/>
                </a:schemeClr>
              </a:solidFill>
            </a:rPr>
            <a:t>محصلة</a:t>
          </a:r>
          <a:endParaRPr lang="ar-DZ" dirty="0">
            <a:solidFill>
              <a:schemeClr val="bg2">
                <a:lumMod val="10000"/>
              </a:schemeClr>
            </a:solidFill>
          </a:endParaRPr>
        </a:p>
      </dgm:t>
    </dgm:pt>
    <dgm:pt modelId="{49E8BB55-B36E-4A3A-BF56-82C254D98D65}" type="parTrans" cxnId="{F28F9822-D371-449D-8E39-29726F18CE7D}">
      <dgm:prSet/>
      <dgm:spPr/>
      <dgm:t>
        <a:bodyPr/>
        <a:lstStyle/>
        <a:p>
          <a:pPr rtl="1"/>
          <a:endParaRPr lang="ar-DZ"/>
        </a:p>
      </dgm:t>
    </dgm:pt>
    <dgm:pt modelId="{5A06B50A-361D-487D-AD54-62FAE509B34B}" type="sibTrans" cxnId="{F28F9822-D371-449D-8E39-29726F18CE7D}">
      <dgm:prSet/>
      <dgm:spPr/>
      <dgm:t>
        <a:bodyPr/>
        <a:lstStyle/>
        <a:p>
          <a:pPr rtl="1"/>
          <a:endParaRPr lang="ar-DZ"/>
        </a:p>
      </dgm:t>
    </dgm:pt>
    <dgm:pt modelId="{CC4FABBD-C6CA-4132-B434-7B91FD2FD80B}">
      <dgm:prSet phldrT="[Texte]"/>
      <dgm:spPr/>
      <dgm:t>
        <a:bodyPr/>
        <a:lstStyle/>
        <a:p>
          <a:pPr rtl="1"/>
          <a:r>
            <a:rPr lang="ar-DZ" dirty="0" smtClean="0">
              <a:solidFill>
                <a:schemeClr val="bg2">
                  <a:lumMod val="10000"/>
                </a:schemeClr>
              </a:solidFill>
            </a:rPr>
            <a:t>غير محصلة</a:t>
          </a:r>
          <a:endParaRPr lang="ar-DZ" dirty="0">
            <a:solidFill>
              <a:schemeClr val="bg2">
                <a:lumMod val="10000"/>
              </a:schemeClr>
            </a:solidFill>
          </a:endParaRPr>
        </a:p>
      </dgm:t>
    </dgm:pt>
    <dgm:pt modelId="{39D41FF5-5FD3-4345-8A5D-B7C62E682326}" type="parTrans" cxnId="{59C0222D-AC9E-44C5-AFF5-5DF043784913}">
      <dgm:prSet/>
      <dgm:spPr/>
      <dgm:t>
        <a:bodyPr/>
        <a:lstStyle/>
        <a:p>
          <a:pPr rtl="1"/>
          <a:endParaRPr lang="ar-DZ"/>
        </a:p>
      </dgm:t>
    </dgm:pt>
    <dgm:pt modelId="{B2471FE5-A4D3-44F6-8932-9A770421B7F8}" type="sibTrans" cxnId="{59C0222D-AC9E-44C5-AFF5-5DF043784913}">
      <dgm:prSet/>
      <dgm:spPr/>
      <dgm:t>
        <a:bodyPr/>
        <a:lstStyle/>
        <a:p>
          <a:pPr rtl="1"/>
          <a:endParaRPr lang="ar-DZ"/>
        </a:p>
      </dgm:t>
    </dgm:pt>
    <dgm:pt modelId="{568E9E7A-600C-4E62-A1E2-006FEDB57C92}" type="pres">
      <dgm:prSet presAssocID="{D6A4ACB4-FE5C-4DAC-A18D-77A23BD677F4}" presName="list" presStyleCnt="0">
        <dgm:presLayoutVars>
          <dgm:dir/>
          <dgm:animLvl val="lvl"/>
        </dgm:presLayoutVars>
      </dgm:prSet>
      <dgm:spPr/>
      <dgm:t>
        <a:bodyPr/>
        <a:lstStyle/>
        <a:p>
          <a:pPr rtl="1"/>
          <a:endParaRPr lang="ar-DZ"/>
        </a:p>
      </dgm:t>
    </dgm:pt>
    <dgm:pt modelId="{2D34B9A1-D037-4EDF-98A8-8BFEA3EBD969}" type="pres">
      <dgm:prSet presAssocID="{DD3BC2C5-0C04-49F2-9550-04B2EDA0F44C}" presName="posSpace" presStyleCnt="0"/>
      <dgm:spPr/>
    </dgm:pt>
    <dgm:pt modelId="{221ABF16-22C7-4B68-B3D7-D4D622E80BD5}" type="pres">
      <dgm:prSet presAssocID="{DD3BC2C5-0C04-49F2-9550-04B2EDA0F44C}" presName="vertFlow" presStyleCnt="0"/>
      <dgm:spPr/>
    </dgm:pt>
    <dgm:pt modelId="{8CCE8D1F-B075-4C17-9B4D-C54CE0632889}" type="pres">
      <dgm:prSet presAssocID="{DD3BC2C5-0C04-49F2-9550-04B2EDA0F44C}" presName="topSpace" presStyleCnt="0"/>
      <dgm:spPr/>
    </dgm:pt>
    <dgm:pt modelId="{6D7E411A-8341-452B-BEF9-8CDC0F6E55BE}" type="pres">
      <dgm:prSet presAssocID="{DD3BC2C5-0C04-49F2-9550-04B2EDA0F44C}" presName="firstComp" presStyleCnt="0"/>
      <dgm:spPr/>
    </dgm:pt>
    <dgm:pt modelId="{2248A27F-EB41-4717-A505-2CAE981785F6}" type="pres">
      <dgm:prSet presAssocID="{DD3BC2C5-0C04-49F2-9550-04B2EDA0F44C}" presName="firstChild" presStyleLbl="bgAccFollowNode1" presStyleIdx="0" presStyleCnt="4"/>
      <dgm:spPr/>
      <dgm:t>
        <a:bodyPr/>
        <a:lstStyle/>
        <a:p>
          <a:pPr rtl="1"/>
          <a:endParaRPr lang="ar-DZ"/>
        </a:p>
      </dgm:t>
    </dgm:pt>
    <dgm:pt modelId="{8991D504-13BB-47BC-938B-46995B536EDB}" type="pres">
      <dgm:prSet presAssocID="{DD3BC2C5-0C04-49F2-9550-04B2EDA0F44C}" presName="firstChildTx" presStyleLbl="bgAccFollowNode1" presStyleIdx="0" presStyleCnt="4">
        <dgm:presLayoutVars>
          <dgm:bulletEnabled val="1"/>
        </dgm:presLayoutVars>
      </dgm:prSet>
      <dgm:spPr/>
      <dgm:t>
        <a:bodyPr/>
        <a:lstStyle/>
        <a:p>
          <a:pPr rtl="1"/>
          <a:endParaRPr lang="ar-DZ"/>
        </a:p>
      </dgm:t>
    </dgm:pt>
    <dgm:pt modelId="{0074FD04-C37D-4CCF-8D0A-005E2398BFC5}" type="pres">
      <dgm:prSet presAssocID="{C09AA0EA-86FF-47A2-80B8-FBA0B96CCD6D}" presName="comp" presStyleCnt="0"/>
      <dgm:spPr/>
    </dgm:pt>
    <dgm:pt modelId="{C003E163-320E-4013-9530-DFE449E001A8}" type="pres">
      <dgm:prSet presAssocID="{C09AA0EA-86FF-47A2-80B8-FBA0B96CCD6D}" presName="child" presStyleLbl="bgAccFollowNode1" presStyleIdx="1" presStyleCnt="4"/>
      <dgm:spPr/>
      <dgm:t>
        <a:bodyPr/>
        <a:lstStyle/>
        <a:p>
          <a:pPr rtl="1"/>
          <a:endParaRPr lang="ar-DZ"/>
        </a:p>
      </dgm:t>
    </dgm:pt>
    <dgm:pt modelId="{939BA114-21BF-440D-B0F3-5919B9B77909}" type="pres">
      <dgm:prSet presAssocID="{C09AA0EA-86FF-47A2-80B8-FBA0B96CCD6D}" presName="childTx" presStyleLbl="bgAccFollowNode1" presStyleIdx="1" presStyleCnt="4">
        <dgm:presLayoutVars>
          <dgm:bulletEnabled val="1"/>
        </dgm:presLayoutVars>
      </dgm:prSet>
      <dgm:spPr/>
      <dgm:t>
        <a:bodyPr/>
        <a:lstStyle/>
        <a:p>
          <a:pPr rtl="1"/>
          <a:endParaRPr lang="ar-DZ"/>
        </a:p>
      </dgm:t>
    </dgm:pt>
    <dgm:pt modelId="{03503287-2249-407F-BE87-F3002F58FFF8}" type="pres">
      <dgm:prSet presAssocID="{DD3BC2C5-0C04-49F2-9550-04B2EDA0F44C}" presName="negSpace" presStyleCnt="0"/>
      <dgm:spPr/>
    </dgm:pt>
    <dgm:pt modelId="{EF331DED-55CE-403C-B0E3-0AEAD94643F4}" type="pres">
      <dgm:prSet presAssocID="{DD3BC2C5-0C04-49F2-9550-04B2EDA0F44C}" presName="circle" presStyleLbl="node1" presStyleIdx="0" presStyleCnt="2"/>
      <dgm:spPr/>
      <dgm:t>
        <a:bodyPr/>
        <a:lstStyle/>
        <a:p>
          <a:pPr rtl="1"/>
          <a:endParaRPr lang="ar-DZ"/>
        </a:p>
      </dgm:t>
    </dgm:pt>
    <dgm:pt modelId="{47A717DA-CB31-4BB4-BA90-6D6DEA99A800}" type="pres">
      <dgm:prSet presAssocID="{4E934F6E-6028-4078-A241-75B25CD76F5E}" presName="transSpace" presStyleCnt="0"/>
      <dgm:spPr/>
    </dgm:pt>
    <dgm:pt modelId="{29B9CFA0-942A-4AF3-8694-5D5AD9AED62D}" type="pres">
      <dgm:prSet presAssocID="{46FB0B18-9890-4E61-AA7A-61A0AEE294B2}" presName="posSpace" presStyleCnt="0"/>
      <dgm:spPr/>
    </dgm:pt>
    <dgm:pt modelId="{411CC66F-8D84-46E5-86FE-C8E8CA927C39}" type="pres">
      <dgm:prSet presAssocID="{46FB0B18-9890-4E61-AA7A-61A0AEE294B2}" presName="vertFlow" presStyleCnt="0"/>
      <dgm:spPr/>
    </dgm:pt>
    <dgm:pt modelId="{4801FB34-09FE-4BD8-BC52-7C6BD15053F0}" type="pres">
      <dgm:prSet presAssocID="{46FB0B18-9890-4E61-AA7A-61A0AEE294B2}" presName="topSpace" presStyleCnt="0"/>
      <dgm:spPr/>
    </dgm:pt>
    <dgm:pt modelId="{EA0A4F5E-F538-4082-870B-990CF22E41C1}" type="pres">
      <dgm:prSet presAssocID="{46FB0B18-9890-4E61-AA7A-61A0AEE294B2}" presName="firstComp" presStyleCnt="0"/>
      <dgm:spPr/>
    </dgm:pt>
    <dgm:pt modelId="{42E9CB90-5EC2-40BB-BB85-72FFF93A27AA}" type="pres">
      <dgm:prSet presAssocID="{46FB0B18-9890-4E61-AA7A-61A0AEE294B2}" presName="firstChild" presStyleLbl="bgAccFollowNode1" presStyleIdx="2" presStyleCnt="4"/>
      <dgm:spPr/>
      <dgm:t>
        <a:bodyPr/>
        <a:lstStyle/>
        <a:p>
          <a:pPr rtl="1"/>
          <a:endParaRPr lang="ar-DZ"/>
        </a:p>
      </dgm:t>
    </dgm:pt>
    <dgm:pt modelId="{4D24F11C-D778-47AF-88C1-EA2685683B82}" type="pres">
      <dgm:prSet presAssocID="{46FB0B18-9890-4E61-AA7A-61A0AEE294B2}" presName="firstChildTx" presStyleLbl="bgAccFollowNode1" presStyleIdx="2" presStyleCnt="4">
        <dgm:presLayoutVars>
          <dgm:bulletEnabled val="1"/>
        </dgm:presLayoutVars>
      </dgm:prSet>
      <dgm:spPr/>
      <dgm:t>
        <a:bodyPr/>
        <a:lstStyle/>
        <a:p>
          <a:pPr rtl="1"/>
          <a:endParaRPr lang="ar-DZ"/>
        </a:p>
      </dgm:t>
    </dgm:pt>
    <dgm:pt modelId="{0ADF1592-7660-40A2-8B4C-E973B2769417}" type="pres">
      <dgm:prSet presAssocID="{CC4FABBD-C6CA-4132-B434-7B91FD2FD80B}" presName="comp" presStyleCnt="0"/>
      <dgm:spPr/>
    </dgm:pt>
    <dgm:pt modelId="{8C41DE4C-87C5-4D22-B6AB-5DA21B9C9613}" type="pres">
      <dgm:prSet presAssocID="{CC4FABBD-C6CA-4132-B434-7B91FD2FD80B}" presName="child" presStyleLbl="bgAccFollowNode1" presStyleIdx="3" presStyleCnt="4"/>
      <dgm:spPr/>
      <dgm:t>
        <a:bodyPr/>
        <a:lstStyle/>
        <a:p>
          <a:pPr rtl="1"/>
          <a:endParaRPr lang="ar-DZ"/>
        </a:p>
      </dgm:t>
    </dgm:pt>
    <dgm:pt modelId="{B6B8D21F-EC03-4712-BE7C-6E6196E3E9EB}" type="pres">
      <dgm:prSet presAssocID="{CC4FABBD-C6CA-4132-B434-7B91FD2FD80B}" presName="childTx" presStyleLbl="bgAccFollowNode1" presStyleIdx="3" presStyleCnt="4">
        <dgm:presLayoutVars>
          <dgm:bulletEnabled val="1"/>
        </dgm:presLayoutVars>
      </dgm:prSet>
      <dgm:spPr/>
      <dgm:t>
        <a:bodyPr/>
        <a:lstStyle/>
        <a:p>
          <a:pPr rtl="1"/>
          <a:endParaRPr lang="ar-DZ"/>
        </a:p>
      </dgm:t>
    </dgm:pt>
    <dgm:pt modelId="{A4695778-3E1E-428F-99FB-2AE9844CB91C}" type="pres">
      <dgm:prSet presAssocID="{46FB0B18-9890-4E61-AA7A-61A0AEE294B2}" presName="negSpace" presStyleCnt="0"/>
      <dgm:spPr/>
    </dgm:pt>
    <dgm:pt modelId="{6A3CECAD-B68D-452C-BDF1-3A6FA7DF09D5}" type="pres">
      <dgm:prSet presAssocID="{46FB0B18-9890-4E61-AA7A-61A0AEE294B2}" presName="circle" presStyleLbl="node1" presStyleIdx="1" presStyleCnt="2"/>
      <dgm:spPr/>
      <dgm:t>
        <a:bodyPr/>
        <a:lstStyle/>
        <a:p>
          <a:pPr rtl="1"/>
          <a:endParaRPr lang="ar-DZ"/>
        </a:p>
      </dgm:t>
    </dgm:pt>
  </dgm:ptLst>
  <dgm:cxnLst>
    <dgm:cxn modelId="{F28F9822-D371-449D-8E39-29726F18CE7D}" srcId="{46FB0B18-9890-4E61-AA7A-61A0AEE294B2}" destId="{45F0BDAD-F011-4C33-A1EE-F75481BA952A}" srcOrd="0" destOrd="0" parTransId="{49E8BB55-B36E-4A3A-BF56-82C254D98D65}" sibTransId="{5A06B50A-361D-487D-AD54-62FAE509B34B}"/>
    <dgm:cxn modelId="{AC7FC109-C246-4A6C-9DF5-7F5DF041AE73}" type="presOf" srcId="{45F0BDAD-F011-4C33-A1EE-F75481BA952A}" destId="{42E9CB90-5EC2-40BB-BB85-72FFF93A27AA}" srcOrd="0" destOrd="0" presId="urn:microsoft.com/office/officeart/2005/8/layout/hList9"/>
    <dgm:cxn modelId="{31504ADF-CCA2-4812-B58C-CE1CA1B35AC2}" srcId="{DD3BC2C5-0C04-49F2-9550-04B2EDA0F44C}" destId="{C09AA0EA-86FF-47A2-80B8-FBA0B96CCD6D}" srcOrd="1" destOrd="0" parTransId="{3CDB56F8-4033-4287-A066-258135F16DA4}" sibTransId="{E1116467-B91E-41C8-BDDA-EBE4F5A3B996}"/>
    <dgm:cxn modelId="{A806FAEB-A368-4811-8CC5-C08C00CECF39}" type="presOf" srcId="{45F0BDAD-F011-4C33-A1EE-F75481BA952A}" destId="{4D24F11C-D778-47AF-88C1-EA2685683B82}" srcOrd="1" destOrd="0" presId="urn:microsoft.com/office/officeart/2005/8/layout/hList9"/>
    <dgm:cxn modelId="{FE7BDBB2-023B-419B-9638-7B2626B11B2C}" srcId="{DD3BC2C5-0C04-49F2-9550-04B2EDA0F44C}" destId="{6B4BE199-0D02-4166-A130-F03290D81223}" srcOrd="0" destOrd="0" parTransId="{B34B8FFE-02DF-443F-B177-0DE2E2AD4469}" sibTransId="{6464CB11-D12A-46A8-9C57-2909B2A68E76}"/>
    <dgm:cxn modelId="{4726FCF6-2476-4191-A258-6FF59DDC357F}" type="presOf" srcId="{C09AA0EA-86FF-47A2-80B8-FBA0B96CCD6D}" destId="{C003E163-320E-4013-9530-DFE449E001A8}" srcOrd="0" destOrd="0" presId="urn:microsoft.com/office/officeart/2005/8/layout/hList9"/>
    <dgm:cxn modelId="{2813B719-1AB3-4E30-BE41-355B532AD7F4}" srcId="{D6A4ACB4-FE5C-4DAC-A18D-77A23BD677F4}" destId="{46FB0B18-9890-4E61-AA7A-61A0AEE294B2}" srcOrd="1" destOrd="0" parTransId="{EEAB8FD2-195F-4B52-98BF-1D00BA5297CD}" sibTransId="{0D66E19B-F698-47B7-9045-9EE757AD819E}"/>
    <dgm:cxn modelId="{4993E431-C5FC-408C-ADA6-5DA5BC06A74D}" type="presOf" srcId="{6B4BE199-0D02-4166-A130-F03290D81223}" destId="{2248A27F-EB41-4717-A505-2CAE981785F6}" srcOrd="0" destOrd="0" presId="urn:microsoft.com/office/officeart/2005/8/layout/hList9"/>
    <dgm:cxn modelId="{002D53E9-F2C9-4809-9B15-E9DD8802763B}" type="presOf" srcId="{CC4FABBD-C6CA-4132-B434-7B91FD2FD80B}" destId="{8C41DE4C-87C5-4D22-B6AB-5DA21B9C9613}" srcOrd="0" destOrd="0" presId="urn:microsoft.com/office/officeart/2005/8/layout/hList9"/>
    <dgm:cxn modelId="{59C0222D-AC9E-44C5-AFF5-5DF043784913}" srcId="{46FB0B18-9890-4E61-AA7A-61A0AEE294B2}" destId="{CC4FABBD-C6CA-4132-B434-7B91FD2FD80B}" srcOrd="1" destOrd="0" parTransId="{39D41FF5-5FD3-4345-8A5D-B7C62E682326}" sibTransId="{B2471FE5-A4D3-44F6-8932-9A770421B7F8}"/>
    <dgm:cxn modelId="{03C29A95-8EBE-4CA7-B5D0-C5249158BC0B}" type="presOf" srcId="{CC4FABBD-C6CA-4132-B434-7B91FD2FD80B}" destId="{B6B8D21F-EC03-4712-BE7C-6E6196E3E9EB}" srcOrd="1" destOrd="0" presId="urn:microsoft.com/office/officeart/2005/8/layout/hList9"/>
    <dgm:cxn modelId="{53CD2ADD-7B87-4A2A-BC4B-5CF0169844E4}" type="presOf" srcId="{6B4BE199-0D02-4166-A130-F03290D81223}" destId="{8991D504-13BB-47BC-938B-46995B536EDB}" srcOrd="1" destOrd="0" presId="urn:microsoft.com/office/officeart/2005/8/layout/hList9"/>
    <dgm:cxn modelId="{296DF042-878A-405B-8856-C67D0FBA2FAA}" srcId="{D6A4ACB4-FE5C-4DAC-A18D-77A23BD677F4}" destId="{DD3BC2C5-0C04-49F2-9550-04B2EDA0F44C}" srcOrd="0" destOrd="0" parTransId="{0F726D71-F54D-4387-AED9-3C69BDC3A2F7}" sibTransId="{4E934F6E-6028-4078-A241-75B25CD76F5E}"/>
    <dgm:cxn modelId="{E9926816-CC94-4F1D-8FAC-E8FF1C05BC20}" type="presOf" srcId="{DD3BC2C5-0C04-49F2-9550-04B2EDA0F44C}" destId="{EF331DED-55CE-403C-B0E3-0AEAD94643F4}" srcOrd="0" destOrd="0" presId="urn:microsoft.com/office/officeart/2005/8/layout/hList9"/>
    <dgm:cxn modelId="{A1154D97-FCB8-4024-9616-D1B4585DED26}" type="presOf" srcId="{46FB0B18-9890-4E61-AA7A-61A0AEE294B2}" destId="{6A3CECAD-B68D-452C-BDF1-3A6FA7DF09D5}" srcOrd="0" destOrd="0" presId="urn:microsoft.com/office/officeart/2005/8/layout/hList9"/>
    <dgm:cxn modelId="{BBA30247-68D7-4309-B50B-609BF350167A}" type="presOf" srcId="{D6A4ACB4-FE5C-4DAC-A18D-77A23BD677F4}" destId="{568E9E7A-600C-4E62-A1E2-006FEDB57C92}" srcOrd="0" destOrd="0" presId="urn:microsoft.com/office/officeart/2005/8/layout/hList9"/>
    <dgm:cxn modelId="{C63D41DC-D3F8-4630-A26E-469F0C138BEC}" type="presOf" srcId="{C09AA0EA-86FF-47A2-80B8-FBA0B96CCD6D}" destId="{939BA114-21BF-440D-B0F3-5919B9B77909}" srcOrd="1" destOrd="0" presId="urn:microsoft.com/office/officeart/2005/8/layout/hList9"/>
    <dgm:cxn modelId="{917C9AFF-07DC-47A3-8CA4-BCF73FB8E9B4}" type="presParOf" srcId="{568E9E7A-600C-4E62-A1E2-006FEDB57C92}" destId="{2D34B9A1-D037-4EDF-98A8-8BFEA3EBD969}" srcOrd="0" destOrd="0" presId="urn:microsoft.com/office/officeart/2005/8/layout/hList9"/>
    <dgm:cxn modelId="{3C9ADFA3-C54C-4136-BE0B-F43E409EFC98}" type="presParOf" srcId="{568E9E7A-600C-4E62-A1E2-006FEDB57C92}" destId="{221ABF16-22C7-4B68-B3D7-D4D622E80BD5}" srcOrd="1" destOrd="0" presId="urn:microsoft.com/office/officeart/2005/8/layout/hList9"/>
    <dgm:cxn modelId="{59A01373-D534-4F8F-BE43-601F21EE5ACB}" type="presParOf" srcId="{221ABF16-22C7-4B68-B3D7-D4D622E80BD5}" destId="{8CCE8D1F-B075-4C17-9B4D-C54CE0632889}" srcOrd="0" destOrd="0" presId="urn:microsoft.com/office/officeart/2005/8/layout/hList9"/>
    <dgm:cxn modelId="{023A9C67-E9F6-420C-BC9B-375587B03DB0}" type="presParOf" srcId="{221ABF16-22C7-4B68-B3D7-D4D622E80BD5}" destId="{6D7E411A-8341-452B-BEF9-8CDC0F6E55BE}" srcOrd="1" destOrd="0" presId="urn:microsoft.com/office/officeart/2005/8/layout/hList9"/>
    <dgm:cxn modelId="{C7B9D399-59A7-47F7-B8CD-E550CD4F9EB4}" type="presParOf" srcId="{6D7E411A-8341-452B-BEF9-8CDC0F6E55BE}" destId="{2248A27F-EB41-4717-A505-2CAE981785F6}" srcOrd="0" destOrd="0" presId="urn:microsoft.com/office/officeart/2005/8/layout/hList9"/>
    <dgm:cxn modelId="{03F1C051-3F05-44E4-9CBD-B32D9C751D49}" type="presParOf" srcId="{6D7E411A-8341-452B-BEF9-8CDC0F6E55BE}" destId="{8991D504-13BB-47BC-938B-46995B536EDB}" srcOrd="1" destOrd="0" presId="urn:microsoft.com/office/officeart/2005/8/layout/hList9"/>
    <dgm:cxn modelId="{1197C7B3-8033-4D6F-A247-62AD59117077}" type="presParOf" srcId="{221ABF16-22C7-4B68-B3D7-D4D622E80BD5}" destId="{0074FD04-C37D-4CCF-8D0A-005E2398BFC5}" srcOrd="2" destOrd="0" presId="urn:microsoft.com/office/officeart/2005/8/layout/hList9"/>
    <dgm:cxn modelId="{A0AA869B-B97B-46D6-A8DD-405E440F7CF4}" type="presParOf" srcId="{0074FD04-C37D-4CCF-8D0A-005E2398BFC5}" destId="{C003E163-320E-4013-9530-DFE449E001A8}" srcOrd="0" destOrd="0" presId="urn:microsoft.com/office/officeart/2005/8/layout/hList9"/>
    <dgm:cxn modelId="{F6A222CD-C0C5-4DA6-A193-79635FFF04F3}" type="presParOf" srcId="{0074FD04-C37D-4CCF-8D0A-005E2398BFC5}" destId="{939BA114-21BF-440D-B0F3-5919B9B77909}" srcOrd="1" destOrd="0" presId="urn:microsoft.com/office/officeart/2005/8/layout/hList9"/>
    <dgm:cxn modelId="{34A3C340-F8C8-4AB6-9632-7033B3849F80}" type="presParOf" srcId="{568E9E7A-600C-4E62-A1E2-006FEDB57C92}" destId="{03503287-2249-407F-BE87-F3002F58FFF8}" srcOrd="2" destOrd="0" presId="urn:microsoft.com/office/officeart/2005/8/layout/hList9"/>
    <dgm:cxn modelId="{992236B9-75A2-476E-ACAF-80AD59C89F64}" type="presParOf" srcId="{568E9E7A-600C-4E62-A1E2-006FEDB57C92}" destId="{EF331DED-55CE-403C-B0E3-0AEAD94643F4}" srcOrd="3" destOrd="0" presId="urn:microsoft.com/office/officeart/2005/8/layout/hList9"/>
    <dgm:cxn modelId="{C18A992C-99C9-4418-879B-87F9A365C73A}" type="presParOf" srcId="{568E9E7A-600C-4E62-A1E2-006FEDB57C92}" destId="{47A717DA-CB31-4BB4-BA90-6D6DEA99A800}" srcOrd="4" destOrd="0" presId="urn:microsoft.com/office/officeart/2005/8/layout/hList9"/>
    <dgm:cxn modelId="{65932344-3CED-43D2-A4ED-768E1699863B}" type="presParOf" srcId="{568E9E7A-600C-4E62-A1E2-006FEDB57C92}" destId="{29B9CFA0-942A-4AF3-8694-5D5AD9AED62D}" srcOrd="5" destOrd="0" presId="urn:microsoft.com/office/officeart/2005/8/layout/hList9"/>
    <dgm:cxn modelId="{D30B20C0-09C7-48DD-B00D-CBB617468228}" type="presParOf" srcId="{568E9E7A-600C-4E62-A1E2-006FEDB57C92}" destId="{411CC66F-8D84-46E5-86FE-C8E8CA927C39}" srcOrd="6" destOrd="0" presId="urn:microsoft.com/office/officeart/2005/8/layout/hList9"/>
    <dgm:cxn modelId="{34980CDB-E5B8-4964-B942-B08DEE66558F}" type="presParOf" srcId="{411CC66F-8D84-46E5-86FE-C8E8CA927C39}" destId="{4801FB34-09FE-4BD8-BC52-7C6BD15053F0}" srcOrd="0" destOrd="0" presId="urn:microsoft.com/office/officeart/2005/8/layout/hList9"/>
    <dgm:cxn modelId="{99DC1F0C-0E25-4592-A48E-E515982A7BAE}" type="presParOf" srcId="{411CC66F-8D84-46E5-86FE-C8E8CA927C39}" destId="{EA0A4F5E-F538-4082-870B-990CF22E41C1}" srcOrd="1" destOrd="0" presId="urn:microsoft.com/office/officeart/2005/8/layout/hList9"/>
    <dgm:cxn modelId="{0A6371B8-1F4A-43E6-A318-A43B7C3060AD}" type="presParOf" srcId="{EA0A4F5E-F538-4082-870B-990CF22E41C1}" destId="{42E9CB90-5EC2-40BB-BB85-72FFF93A27AA}" srcOrd="0" destOrd="0" presId="urn:microsoft.com/office/officeart/2005/8/layout/hList9"/>
    <dgm:cxn modelId="{91AB433D-03C0-4975-99C0-808B004D52EE}" type="presParOf" srcId="{EA0A4F5E-F538-4082-870B-990CF22E41C1}" destId="{4D24F11C-D778-47AF-88C1-EA2685683B82}" srcOrd="1" destOrd="0" presId="urn:microsoft.com/office/officeart/2005/8/layout/hList9"/>
    <dgm:cxn modelId="{82F7A48C-DF0B-4BBE-BF56-3C3D6D0811BF}" type="presParOf" srcId="{411CC66F-8D84-46E5-86FE-C8E8CA927C39}" destId="{0ADF1592-7660-40A2-8B4C-E973B2769417}" srcOrd="2" destOrd="0" presId="urn:microsoft.com/office/officeart/2005/8/layout/hList9"/>
    <dgm:cxn modelId="{1726F4F7-0B59-4981-923B-4A4DC7903D5B}" type="presParOf" srcId="{0ADF1592-7660-40A2-8B4C-E973B2769417}" destId="{8C41DE4C-87C5-4D22-B6AB-5DA21B9C9613}" srcOrd="0" destOrd="0" presId="urn:microsoft.com/office/officeart/2005/8/layout/hList9"/>
    <dgm:cxn modelId="{8DD70E76-00E8-4347-B460-072D691FAC2C}" type="presParOf" srcId="{0ADF1592-7660-40A2-8B4C-E973B2769417}" destId="{B6B8D21F-EC03-4712-BE7C-6E6196E3E9EB}" srcOrd="1" destOrd="0" presId="urn:microsoft.com/office/officeart/2005/8/layout/hList9"/>
    <dgm:cxn modelId="{3A40B18D-D738-4F83-8700-80664D5AE1AE}" type="presParOf" srcId="{568E9E7A-600C-4E62-A1E2-006FEDB57C92}" destId="{A4695778-3E1E-428F-99FB-2AE9844CB91C}" srcOrd="7" destOrd="0" presId="urn:microsoft.com/office/officeart/2005/8/layout/hList9"/>
    <dgm:cxn modelId="{062D40B7-94F9-493C-9D9F-49426AD4FEA1}" type="presParOf" srcId="{568E9E7A-600C-4E62-A1E2-006FEDB57C92}" destId="{6A3CECAD-B68D-452C-BDF1-3A6FA7DF09D5}" srcOrd="8" destOrd="0" presId="urn:microsoft.com/office/officeart/2005/8/layout/hList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248A27F-EB41-4717-A505-2CAE981785F6}">
      <dsp:nvSpPr>
        <dsp:cNvPr id="0" name=""/>
        <dsp:cNvSpPr/>
      </dsp:nvSpPr>
      <dsp:spPr>
        <a:xfrm>
          <a:off x="1016793" y="1015762"/>
          <a:ext cx="1904255" cy="1270138"/>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0" tIns="220472" rIns="220472" bIns="220472" numCol="1" spcCol="1270" anchor="ctr" anchorCtr="0">
          <a:noAutofit/>
        </a:bodyPr>
        <a:lstStyle/>
        <a:p>
          <a:pPr lvl="0" algn="ctr" defTabSz="1377950" rtl="1">
            <a:lnSpc>
              <a:spcPct val="90000"/>
            </a:lnSpc>
            <a:spcBef>
              <a:spcPct val="0"/>
            </a:spcBef>
            <a:spcAft>
              <a:spcPct val="35000"/>
            </a:spcAft>
          </a:pPr>
          <a:r>
            <a:rPr lang="ar-DZ" sz="3100" kern="1200" dirty="0" smtClean="0">
              <a:solidFill>
                <a:schemeClr val="bg2">
                  <a:lumMod val="10000"/>
                </a:schemeClr>
              </a:solidFill>
            </a:rPr>
            <a:t>مدفوعة</a:t>
          </a:r>
          <a:endParaRPr lang="ar-DZ" sz="3100" kern="1200" dirty="0">
            <a:solidFill>
              <a:schemeClr val="bg2">
                <a:lumMod val="10000"/>
              </a:schemeClr>
            </a:solidFill>
          </a:endParaRPr>
        </a:p>
      </dsp:txBody>
      <dsp:txXfrm>
        <a:off x="1321474" y="1015762"/>
        <a:ext cx="1599574" cy="1270138"/>
      </dsp:txXfrm>
    </dsp:sp>
    <dsp:sp modelId="{C003E163-320E-4013-9530-DFE449E001A8}">
      <dsp:nvSpPr>
        <dsp:cNvPr id="0" name=""/>
        <dsp:cNvSpPr/>
      </dsp:nvSpPr>
      <dsp:spPr>
        <a:xfrm>
          <a:off x="1016793" y="2285900"/>
          <a:ext cx="1904255" cy="1270138"/>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0" tIns="220472" rIns="220472" bIns="220472" numCol="1" spcCol="1270" anchor="ctr" anchorCtr="0">
          <a:noAutofit/>
        </a:bodyPr>
        <a:lstStyle/>
        <a:p>
          <a:pPr lvl="0" algn="ctr" defTabSz="1377950" rtl="1">
            <a:lnSpc>
              <a:spcPct val="90000"/>
            </a:lnSpc>
            <a:spcBef>
              <a:spcPct val="0"/>
            </a:spcBef>
            <a:spcAft>
              <a:spcPct val="35000"/>
            </a:spcAft>
          </a:pPr>
          <a:r>
            <a:rPr lang="ar-DZ" sz="3100" kern="1200" dirty="0" smtClean="0">
              <a:solidFill>
                <a:schemeClr val="bg2">
                  <a:lumMod val="10000"/>
                </a:schemeClr>
              </a:solidFill>
            </a:rPr>
            <a:t>غير مدفوعة</a:t>
          </a:r>
          <a:endParaRPr lang="ar-DZ" sz="3100" kern="1200" dirty="0">
            <a:solidFill>
              <a:schemeClr val="bg2">
                <a:lumMod val="10000"/>
              </a:schemeClr>
            </a:solidFill>
          </a:endParaRPr>
        </a:p>
      </dsp:txBody>
      <dsp:txXfrm>
        <a:off x="1321474" y="2285900"/>
        <a:ext cx="1599574" cy="1270138"/>
      </dsp:txXfrm>
    </dsp:sp>
    <dsp:sp modelId="{EF331DED-55CE-403C-B0E3-0AEAD94643F4}">
      <dsp:nvSpPr>
        <dsp:cNvPr id="0" name=""/>
        <dsp:cNvSpPr/>
      </dsp:nvSpPr>
      <dsp:spPr>
        <a:xfrm>
          <a:off x="1190" y="507960"/>
          <a:ext cx="1269503" cy="1269503"/>
        </a:xfrm>
        <a:prstGeom prst="ellipse">
          <a:avLst/>
        </a:prstGeom>
        <a:solidFill>
          <a:srgbClr val="FF0000"/>
        </a:solidFill>
        <a:ln w="25400" cap="flat" cmpd="sng" algn="ctr">
          <a:noFill/>
          <a:prstDash val="solid"/>
        </a:ln>
        <a:effectLst/>
        <a:scene3d>
          <a:camera prst="orthographicFront">
            <a:rot lat="0" lon="0" rev="0"/>
          </a:camera>
          <a:lightRig rig="contrasting" dir="t">
            <a:rot lat="0" lon="0" rev="7800000"/>
          </a:lightRig>
        </a:scene3d>
        <a:sp3d>
          <a:bevelT w="139700" h="139700"/>
        </a:sp3d>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866900" rtl="1">
            <a:lnSpc>
              <a:spcPct val="90000"/>
            </a:lnSpc>
            <a:spcBef>
              <a:spcPct val="0"/>
            </a:spcBef>
            <a:spcAft>
              <a:spcPct val="35000"/>
            </a:spcAft>
          </a:pPr>
          <a:r>
            <a:rPr lang="ar-DZ" sz="4200" kern="1200" dirty="0" smtClean="0">
              <a:solidFill>
                <a:schemeClr val="bg2">
                  <a:lumMod val="10000"/>
                </a:schemeClr>
              </a:solidFill>
            </a:rPr>
            <a:t>أعباء</a:t>
          </a:r>
          <a:endParaRPr lang="ar-DZ" sz="4200" kern="1200" dirty="0">
            <a:solidFill>
              <a:schemeClr val="bg2">
                <a:lumMod val="10000"/>
              </a:schemeClr>
            </a:solidFill>
          </a:endParaRPr>
        </a:p>
      </dsp:txBody>
      <dsp:txXfrm>
        <a:off x="187104" y="693874"/>
        <a:ext cx="897675" cy="897675"/>
      </dsp:txXfrm>
    </dsp:sp>
    <dsp:sp modelId="{42E9CB90-5EC2-40BB-BB85-72FFF93A27AA}">
      <dsp:nvSpPr>
        <dsp:cNvPr id="0" name=""/>
        <dsp:cNvSpPr/>
      </dsp:nvSpPr>
      <dsp:spPr>
        <a:xfrm>
          <a:off x="4190553" y="1015762"/>
          <a:ext cx="1904255" cy="1270138"/>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0" tIns="220472" rIns="220472" bIns="220472" numCol="1" spcCol="1270" anchor="ctr" anchorCtr="0">
          <a:noAutofit/>
        </a:bodyPr>
        <a:lstStyle/>
        <a:p>
          <a:pPr lvl="0" algn="ctr" defTabSz="1377950" rtl="1">
            <a:lnSpc>
              <a:spcPct val="90000"/>
            </a:lnSpc>
            <a:spcBef>
              <a:spcPct val="0"/>
            </a:spcBef>
            <a:spcAft>
              <a:spcPct val="35000"/>
            </a:spcAft>
          </a:pPr>
          <a:r>
            <a:rPr lang="ar-DZ" sz="3100" kern="1200" dirty="0" smtClean="0">
              <a:solidFill>
                <a:schemeClr val="bg2">
                  <a:lumMod val="10000"/>
                </a:schemeClr>
              </a:solidFill>
            </a:rPr>
            <a:t>محصلة</a:t>
          </a:r>
          <a:endParaRPr lang="ar-DZ" sz="3100" kern="1200" dirty="0">
            <a:solidFill>
              <a:schemeClr val="bg2">
                <a:lumMod val="10000"/>
              </a:schemeClr>
            </a:solidFill>
          </a:endParaRPr>
        </a:p>
      </dsp:txBody>
      <dsp:txXfrm>
        <a:off x="4495234" y="1015762"/>
        <a:ext cx="1599574" cy="1270138"/>
      </dsp:txXfrm>
    </dsp:sp>
    <dsp:sp modelId="{8C41DE4C-87C5-4D22-B6AB-5DA21B9C9613}">
      <dsp:nvSpPr>
        <dsp:cNvPr id="0" name=""/>
        <dsp:cNvSpPr/>
      </dsp:nvSpPr>
      <dsp:spPr>
        <a:xfrm>
          <a:off x="4190553" y="2285900"/>
          <a:ext cx="1904255" cy="1270138"/>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0" tIns="220472" rIns="220472" bIns="220472" numCol="1" spcCol="1270" anchor="ctr" anchorCtr="0">
          <a:noAutofit/>
        </a:bodyPr>
        <a:lstStyle/>
        <a:p>
          <a:pPr lvl="0" algn="ctr" defTabSz="1377950" rtl="1">
            <a:lnSpc>
              <a:spcPct val="90000"/>
            </a:lnSpc>
            <a:spcBef>
              <a:spcPct val="0"/>
            </a:spcBef>
            <a:spcAft>
              <a:spcPct val="35000"/>
            </a:spcAft>
          </a:pPr>
          <a:r>
            <a:rPr lang="ar-DZ" sz="3100" kern="1200" dirty="0" smtClean="0">
              <a:solidFill>
                <a:schemeClr val="bg2">
                  <a:lumMod val="10000"/>
                </a:schemeClr>
              </a:solidFill>
            </a:rPr>
            <a:t>غير محصلة</a:t>
          </a:r>
          <a:endParaRPr lang="ar-DZ" sz="3100" kern="1200" dirty="0">
            <a:solidFill>
              <a:schemeClr val="bg2">
                <a:lumMod val="10000"/>
              </a:schemeClr>
            </a:solidFill>
          </a:endParaRPr>
        </a:p>
      </dsp:txBody>
      <dsp:txXfrm>
        <a:off x="4495234" y="2285900"/>
        <a:ext cx="1599574" cy="1270138"/>
      </dsp:txXfrm>
    </dsp:sp>
    <dsp:sp modelId="{6A3CECAD-B68D-452C-BDF1-3A6FA7DF09D5}">
      <dsp:nvSpPr>
        <dsp:cNvPr id="0" name=""/>
        <dsp:cNvSpPr/>
      </dsp:nvSpPr>
      <dsp:spPr>
        <a:xfrm>
          <a:off x="3174950" y="507960"/>
          <a:ext cx="1269503" cy="1269503"/>
        </a:xfrm>
        <a:prstGeom prst="ellipse">
          <a:avLst/>
        </a:prstGeom>
        <a:solidFill>
          <a:srgbClr val="92D050"/>
        </a:solidFill>
        <a:ln w="25400" cap="flat" cmpd="sng" algn="ctr">
          <a:solidFill>
            <a:srgbClr val="92D050"/>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866900" rtl="1">
            <a:lnSpc>
              <a:spcPct val="90000"/>
            </a:lnSpc>
            <a:spcBef>
              <a:spcPct val="0"/>
            </a:spcBef>
            <a:spcAft>
              <a:spcPct val="35000"/>
            </a:spcAft>
          </a:pPr>
          <a:r>
            <a:rPr lang="ar-DZ" sz="4200" kern="1200" dirty="0" smtClean="0">
              <a:solidFill>
                <a:schemeClr val="bg2">
                  <a:lumMod val="10000"/>
                </a:schemeClr>
              </a:solidFill>
            </a:rPr>
            <a:t>نواتج</a:t>
          </a:r>
          <a:endParaRPr lang="ar-DZ" sz="4200" kern="1200" dirty="0">
            <a:solidFill>
              <a:schemeClr val="bg2">
                <a:lumMod val="10000"/>
              </a:schemeClr>
            </a:solidFill>
          </a:endParaRPr>
        </a:p>
      </dsp:txBody>
      <dsp:txXfrm>
        <a:off x="3360864" y="693874"/>
        <a:ext cx="897675" cy="897675"/>
      </dsp:txXfrm>
    </dsp:sp>
  </dsp:spTree>
</dsp:drawing>
</file>

<file path=ppt/diagrams/layout1.xml><?xml version="1.0" encoding="utf-8"?>
<dgm:layoutDef xmlns:dgm="http://schemas.openxmlformats.org/drawingml/2006/diagram" xmlns:a="http://schemas.openxmlformats.org/drawingml/2006/main" uniqueId="urn:microsoft.com/office/officeart/2005/8/layout/hList9">
  <dgm:title val=""/>
  <dgm:desc val=""/>
  <dgm:catLst>
    <dgm:cat type="list" pri="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3" srcId="0" destId="1" srcOrd="0" destOrd="0"/>
        <dgm:cxn modelId="4"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1" destId="2" srcOrd="0" destOrd="0"/>
      </dgm:cxnLst>
      <dgm:bg/>
      <dgm:whole/>
    </dgm:dataModel>
  </dgm:styleData>
  <dgm:clrData>
    <dgm:dataModel>
      <dgm:ptLst>
        <dgm:pt modelId="0" type="doc"/>
        <dgm:pt modelId="1"/>
        <dgm:pt modelId="11"/>
        <dgm:pt modelId="12"/>
        <dgm:pt modelId="13"/>
        <dgm:pt modelId="14"/>
        <dgm:pt modelId="2"/>
        <dgm:pt modelId="21"/>
        <dgm:pt modelId="22"/>
        <dgm:pt modelId="23"/>
        <dgm:pt modelId="24"/>
        <dgm:pt modelId="3"/>
        <dgm:pt modelId="31"/>
        <dgm:pt modelId="32"/>
        <dgm:pt modelId="33"/>
        <dgm:pt modelId="34"/>
      </dgm:ptLst>
      <dgm:cxnLst>
        <dgm:cxn modelId="4" srcId="0" destId="1" srcOrd="0" destOrd="0"/>
        <dgm:cxn modelId="5" srcId="0" destId="2" srcOrd="1" destOrd="0"/>
        <dgm:cxn modelId="6" srcId="0" destId="3" srcOrd="1" destOrd="0"/>
        <dgm:cxn modelId="15" srcId="1" destId="11" srcOrd="0" destOrd="0"/>
        <dgm:cxn modelId="16" srcId="1" destId="12" srcOrd="0" destOrd="0"/>
        <dgm:cxn modelId="17" srcId="1" destId="13" srcOrd="0" destOrd="0"/>
        <dgm:cxn modelId="18" srcId="1" destId="14" srcOrd="0" destOrd="0"/>
        <dgm:cxn modelId="25" srcId="2" destId="21" srcOrd="0" destOrd="0"/>
        <dgm:cxn modelId="26" srcId="2" destId="22" srcOrd="0" destOrd="0"/>
        <dgm:cxn modelId="27" srcId="2" destId="23" srcOrd="0" destOrd="0"/>
        <dgm:cxn modelId="28" srcId="2" destId="24" srcOrd="0" destOrd="0"/>
        <dgm:cxn modelId="35" srcId="3" destId="31" srcOrd="0" destOrd="0"/>
        <dgm:cxn modelId="36" srcId="3" destId="32" srcOrd="0" destOrd="0"/>
        <dgm:cxn modelId="37" srcId="3" destId="33" srcOrd="0" destOrd="0"/>
        <dgm:cxn modelId="38" srcId="3" destId="34" srcOrd="0" destOrd="0"/>
      </dgm:cxnLst>
      <dgm:bg/>
      <dgm:whole/>
    </dgm:dataModel>
  </dgm:clrData>
  <dgm:layoutNode name="list">
    <dgm:varLst>
      <dgm:dir/>
      <dgm:animLvl val="lvl"/>
    </dgm:varLst>
    <dgm:choose name="Name0">
      <dgm:if name="Name1" func="var" arg="dir" op="equ" val="norm">
        <dgm:alg type="lin">
          <dgm:param type="linDir" val="fromL"/>
          <dgm:param type="fallback" val="2D"/>
          <dgm:param type="nodeVertAlign" val="t"/>
        </dgm:alg>
      </dgm:if>
      <dgm:else name="Name2">
        <dgm:alg type="lin">
          <dgm:param type="linDir" val="fromR"/>
          <dgm:param type="fallback" val="2D"/>
          <dgm:param type="nodeVertAlign" val="t"/>
        </dgm:alg>
      </dgm:else>
    </dgm:choose>
    <dgm:shape xmlns:r="http://schemas.openxmlformats.org/officeDocument/2006/relationships" r:blip="">
      <dgm:adjLst/>
    </dgm:shape>
    <dgm:presOf/>
    <dgm:constrLst>
      <dgm:constr type="w" for="ch" forName="circle" refType="w" fact="0.5"/>
      <dgm:constr type="w" for="ch" forName="vertFlow" refType="w" fact="0.75"/>
      <dgm:constr type="h" for="des" forName="firstComp" refType="w" refFor="ch" refForName="vertFlow" fact="0.667"/>
      <dgm:constr type="h" for="des" forName="comp" refType="h" refFor="des" refForName="firstComp" op="equ"/>
      <dgm:constr type="h" for="des" forName="topSpace" refType="w" refFor="ch" refForName="circle" op="equ" fact="0.4"/>
      <dgm:constr type="w" for="ch" forName="posSpace" refType="w" fact="0.4"/>
      <dgm:constr type="w" for="ch" forName="negSpace" refType="w" fact="-1.15"/>
      <dgm:constr type="w" for="ch" forName="transSpace" refType="w" fact="0.75"/>
      <dgm:constr type="primFontSz" for="ch" forName="circle" op="equ" val="65"/>
      <dgm:constr type="primFontSz" for="des" forName="firstChildTx" val="65"/>
      <dgm:constr type="primFontSz" for="des" forName="childTx" refType="primFontSz" refFor="des" refForName="firstChildTx" op="equ"/>
    </dgm:constrLst>
    <dgm:ruleLst/>
    <dgm:forEach name="Name3" axis="ch" ptType="node">
      <dgm:layoutNode name="posSpace">
        <dgm:alg type="sp"/>
        <dgm:shape xmlns:r="http://schemas.openxmlformats.org/officeDocument/2006/relationships" r:blip="">
          <dgm:adjLst/>
        </dgm:shape>
        <dgm:presOf/>
        <dgm:constrLst/>
        <dgm:ruleLst/>
      </dgm:layoutNode>
      <dgm:layoutNode name="vertFlow">
        <dgm:alg type="lin">
          <dgm:param type="linDir" val="fromT"/>
        </dgm:alg>
        <dgm:shape xmlns:r="http://schemas.openxmlformats.org/officeDocument/2006/relationships" r:blip="">
          <dgm:adjLst/>
        </dgm:shape>
        <dgm:presOf/>
        <dgm:constrLst>
          <dgm:constr type="w" for="ch" forName="firstComp" refType="w"/>
          <dgm:constr type="w" for="ch" forName="comp" refType="w"/>
        </dgm:constrLst>
        <dgm:ruleLst/>
        <dgm:layoutNode name="topSpace">
          <dgm:alg type="sp"/>
          <dgm:shape xmlns:r="http://schemas.openxmlformats.org/officeDocument/2006/relationships" r:blip="">
            <dgm:adjLst/>
          </dgm:shape>
          <dgm:presOf/>
          <dgm:constrLst/>
          <dgm:ruleLst/>
        </dgm:layoutNode>
        <dgm:layoutNode name="firstComp">
          <dgm:alg type="composite"/>
          <dgm:shape xmlns:r="http://schemas.openxmlformats.org/officeDocument/2006/relationships" r:blip="">
            <dgm:adjLst/>
          </dgm:shape>
          <dgm:presOf/>
          <dgm:choose name="Name4">
            <dgm:if name="Name5" func="var" arg="dir" op="equ" val="norm">
              <dgm:constrLst>
                <dgm:constr type="l" for="ch" forName="firstChild"/>
                <dgm:constr type="t" for="ch" forName="firstChild"/>
                <dgm:constr type="w" for="ch" forName="firstChild" refType="w"/>
                <dgm:constr type="h" for="ch" forName="firstChild" refType="h"/>
                <dgm:constr type="l" for="ch" forName="firstChildTx" refType="w" fact="0.16"/>
                <dgm:constr type="r" for="ch" forName="firstChildTx" refType="w"/>
                <dgm:constr type="h" for="ch" forName="firstChildTx" refFor="ch" refForName="firstChild" op="equ"/>
              </dgm:constrLst>
            </dgm:if>
            <dgm:else name="Name6">
              <dgm:constrLst>
                <dgm:constr type="l" for="ch" forName="firstChild"/>
                <dgm:constr type="t" for="ch" forName="firstChild"/>
                <dgm:constr type="w" for="ch" forName="firstChild" refType="w"/>
                <dgm:constr type="h" for="ch" forName="firstChild" refType="h"/>
                <dgm:constr type="l" for="ch" forName="firstChildTx"/>
                <dgm:constr type="r" for="ch" forName="firstChildTx" refType="w" fact="0.825"/>
                <dgm:constr type="h" for="ch" forName="firstChildTx" refFor="ch" refForName="firstChild" op="equ"/>
              </dgm:constrLst>
            </dgm:else>
          </dgm:choose>
          <dgm:ruleLst/>
          <dgm:layoutNode name="firstChild" styleLbl="bgAccFollowNode1">
            <dgm:alg type="sp"/>
            <dgm:shape xmlns:r="http://schemas.openxmlformats.org/officeDocument/2006/relationships" type="rect" r:blip="">
              <dgm:adjLst/>
            </dgm:shape>
            <dgm:presOf axis="ch desOrSelf" ptType="node node" cnt="1 0"/>
            <dgm:constrLst/>
            <dgm:ruleLst/>
          </dgm:layoutNode>
          <dgm:layoutNode name="firstChildTx" styleLbl="bgAccFollowNode1">
            <dgm:varLst>
              <dgm:bulletEnabled val="1"/>
            </dgm:varLst>
            <dgm:alg type="tx">
              <dgm:param type="parTxLTRAlign" val="l"/>
            </dgm:alg>
            <dgm:shape xmlns:r="http://schemas.openxmlformats.org/officeDocument/2006/relationships" type="rect" r:blip="" hideGeom="1">
              <dgm:adjLst/>
            </dgm:shape>
            <dgm:presOf axis="ch desOrSelf" ptType="node node" cnt="1 0"/>
            <dgm:choose name="Name7">
              <dgm:if name="Name8" func="var" arg="dir" op="equ" val="norm">
                <dgm:constrLst>
                  <dgm:constr type="primFontSz" val="65"/>
                  <dgm:constr type="lMarg"/>
                </dgm:constrLst>
              </dgm:if>
              <dgm:else name="Name9">
                <dgm:constrLst>
                  <dgm:constr type="primFontSz" val="65"/>
                  <dgm:constr type="rMarg"/>
                </dgm:constrLst>
              </dgm:else>
            </dgm:choose>
            <dgm:ruleLst>
              <dgm:rule type="primFontSz" val="5" fact="NaN" max="NaN"/>
            </dgm:ruleLst>
          </dgm:layoutNode>
        </dgm:layoutNode>
        <dgm:forEach name="Name10" axis="ch" ptType="node" st="2">
          <dgm:layoutNode name="comp">
            <dgm:alg type="composite"/>
            <dgm:shape xmlns:r="http://schemas.openxmlformats.org/officeDocument/2006/relationships" r:blip="">
              <dgm:adjLst/>
            </dgm:shape>
            <dgm:presOf/>
            <dgm:choose name="Name11">
              <dgm:if name="Name12" func="var" arg="dir" op="equ" val="norm">
                <dgm:constrLst>
                  <dgm:constr type="l" for="ch" forName="child"/>
                  <dgm:constr type="t" for="ch" forName="child"/>
                  <dgm:constr type="w" for="ch" forName="child" refType="w"/>
                  <dgm:constr type="h" for="ch" forName="child" refType="h"/>
                  <dgm:constr type="l" for="ch" forName="childTx" refType="w" fact="0.16"/>
                  <dgm:constr type="r" for="ch" forName="childTx" refType="w"/>
                  <dgm:constr type="h" for="ch" forName="childTx" refFor="ch" refForName="child" op="equ"/>
                </dgm:constrLst>
              </dgm:if>
              <dgm:else name="Name13">
                <dgm:constrLst>
                  <dgm:constr type="l" for="ch" forName="child"/>
                  <dgm:constr type="t" for="ch" forName="child"/>
                  <dgm:constr type="w" for="ch" forName="child" refType="w"/>
                  <dgm:constr type="h" for="ch" forName="child" refType="h"/>
                  <dgm:constr type="l" for="ch" forName="childTx"/>
                  <dgm:constr type="r" for="ch" forName="childTx" refType="w" fact="0.825"/>
                  <dgm:constr type="h" for="ch" forName="childTx" refFor="ch" refForName="child" op="equ"/>
                </dgm:constrLst>
              </dgm:else>
            </dgm:choose>
            <dgm:ruleLst/>
            <dgm:layoutNode name="child" styleLbl="bgAccFollowNode1">
              <dgm:alg type="sp"/>
              <dgm:shape xmlns:r="http://schemas.openxmlformats.org/officeDocument/2006/relationships" type="rect" r:blip="">
                <dgm:adjLst/>
              </dgm:shape>
              <dgm:presOf axis="desOrSelf" ptType="node"/>
              <dgm:constrLst/>
              <dgm:ruleLst/>
            </dgm:layoutNode>
            <dgm:layoutNode name="childTx" styleLbl="bgAccFollowNode1">
              <dgm:varLst>
                <dgm:bulletEnabled val="1"/>
              </dgm:varLst>
              <dgm:alg type="tx">
                <dgm:param type="parTxLTRAlign" val="l"/>
              </dgm:alg>
              <dgm:shape xmlns:r="http://schemas.openxmlformats.org/officeDocument/2006/relationships" type="rect" r:blip="" hideGeom="1">
                <dgm:adjLst/>
              </dgm:shape>
              <dgm:presOf axis="desOrSelf" ptType="node"/>
              <dgm:choose name="Name14">
                <dgm:if name="Name15" func="var" arg="dir" op="equ" val="norm">
                  <dgm:constrLst>
                    <dgm:constr type="primFontSz" val="65"/>
                    <dgm:constr type="lMarg"/>
                  </dgm:constrLst>
                </dgm:if>
                <dgm:else name="Name16">
                  <dgm:constrLst>
                    <dgm:constr type="primFontSz" val="65"/>
                    <dgm:constr type="rMarg"/>
                  </dgm:constrLst>
                </dgm:else>
              </dgm:choose>
              <dgm:ruleLst>
                <dgm:rule type="primFontSz" val="5" fact="NaN" max="NaN"/>
              </dgm:ruleLst>
            </dgm:layoutNode>
          </dgm:layoutNode>
        </dgm:forEach>
      </dgm:layoutNode>
      <dgm:layoutNode name="negSpace">
        <dgm:alg type="sp"/>
        <dgm:shape xmlns:r="http://schemas.openxmlformats.org/officeDocument/2006/relationships" r:blip="">
          <dgm:adjLst/>
        </dgm:shape>
        <dgm:presOf/>
        <dgm:constrLst/>
        <dgm:ruleLst/>
      </dgm:layoutNode>
      <dgm:layoutNode name="circle" styleLbl="node1">
        <dgm:alg type="tx"/>
        <dgm:shape xmlns:r="http://schemas.openxmlformats.org/officeDocument/2006/relationships" type="ellipse" r:blip="">
          <dgm:adjLst/>
        </dgm:shape>
        <dgm:presOf axis="self"/>
        <dgm:constrLst>
          <dgm:constr type="lMarg"/>
          <dgm:constr type="rMarg"/>
          <dgm:constr type="tMarg"/>
          <dgm:constr type="bMarg"/>
          <dgm:constr type="h" refType="w"/>
        </dgm:constrLst>
        <dgm:ruleLst>
          <dgm:rule type="primFontSz" val="5" fact="NaN" max="NaN"/>
        </dgm:ruleLst>
      </dgm:layoutNode>
      <dgm:forEach name="Name17" axis="followSib" ptType="sibTrans" cnt="1">
        <dgm:layoutNode name="trans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image" Target="../media/image9.wmf"/><Relationship Id="rId1" Type="http://schemas.openxmlformats.org/officeDocument/2006/relationships/image" Target="../media/image8.wmf"/><Relationship Id="rId4" Type="http://schemas.openxmlformats.org/officeDocument/2006/relationships/image" Target="../media/image11.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14.wmf"/><Relationship Id="rId2" Type="http://schemas.openxmlformats.org/officeDocument/2006/relationships/image" Target="../media/image13.wmf"/><Relationship Id="rId1" Type="http://schemas.openxmlformats.org/officeDocument/2006/relationships/image" Target="../media/image12.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17.wmf"/><Relationship Id="rId2" Type="http://schemas.openxmlformats.org/officeDocument/2006/relationships/image" Target="../media/image16.wmf"/><Relationship Id="rId1" Type="http://schemas.openxmlformats.org/officeDocument/2006/relationships/image" Target="../media/image15.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20.wmf"/><Relationship Id="rId2" Type="http://schemas.openxmlformats.org/officeDocument/2006/relationships/image" Target="../media/image19.wmf"/><Relationship Id="rId1" Type="http://schemas.openxmlformats.org/officeDocument/2006/relationships/image" Target="../media/image18.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hangingPunct="1">
              <a:defRPr sz="1200">
                <a:latin typeface="Arial" charset="0"/>
              </a:defRPr>
            </a:lvl1pPr>
          </a:lstStyle>
          <a:p>
            <a:pPr>
              <a:defRPr/>
            </a:pPr>
            <a:endParaRPr lang="en-GB"/>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eaLnBrk="1" hangingPunct="1">
              <a:defRPr sz="1200">
                <a:latin typeface="Arial" charset="0"/>
              </a:defRPr>
            </a:lvl1pPr>
          </a:lstStyle>
          <a:p>
            <a:pPr>
              <a:defRPr/>
            </a:pPr>
            <a:fld id="{939B42E6-847F-4D73-A199-7700F12C5638}" type="datetimeFigureOut">
              <a:rPr lang="en-GB"/>
              <a:pPr>
                <a:defRPr/>
              </a:pPr>
              <a:t>13/02/2021</a:t>
            </a:fld>
            <a:endParaRPr lang="en-GB"/>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eaLnBrk="1" hangingPunct="1">
              <a:defRPr sz="1200">
                <a:latin typeface="Arial" charset="0"/>
              </a:defRPr>
            </a:lvl1pPr>
          </a:lstStyle>
          <a:p>
            <a:pPr>
              <a:defRPr/>
            </a:pPr>
            <a:endParaRPr lang="en-GB"/>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A7591D37-FF9B-40B1-B663-457954B8D015}" type="slidenum">
              <a:rPr lang="en-GB" altLang="en-US"/>
              <a:pPr>
                <a:defRPr/>
              </a:pPr>
              <a:t>‹N°›</a:t>
            </a:fld>
            <a:endParaRPr lang="en-GB" altLang="en-US"/>
          </a:p>
        </p:txBody>
      </p:sp>
    </p:spTree>
    <p:extLst>
      <p:ext uri="{BB962C8B-B14F-4D97-AF65-F5344CB8AC3E}">
        <p14:creationId xmlns:p14="http://schemas.microsoft.com/office/powerpoint/2010/main" val="262694072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GB"/>
          </a:p>
        </p:txBody>
      </p:sp>
      <p:sp>
        <p:nvSpPr>
          <p:cNvPr id="3075"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GB"/>
          </a:p>
        </p:txBody>
      </p:sp>
      <p:sp>
        <p:nvSpPr>
          <p:cNvPr id="1536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3078"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GB"/>
          </a:p>
        </p:txBody>
      </p:sp>
      <p:sp>
        <p:nvSpPr>
          <p:cNvPr id="3079"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F2EFF5F1-A380-43E0-BEBB-D915F2E3FF37}" type="slidenum">
              <a:rPr lang="en-GB" altLang="en-US"/>
              <a:pPr>
                <a:defRPr/>
              </a:pPr>
              <a:t>‹N°›</a:t>
            </a:fld>
            <a:endParaRPr lang="en-GB" altLang="en-US"/>
          </a:p>
        </p:txBody>
      </p:sp>
    </p:spTree>
    <p:extLst>
      <p:ext uri="{BB962C8B-B14F-4D97-AF65-F5344CB8AC3E}">
        <p14:creationId xmlns:p14="http://schemas.microsoft.com/office/powerpoint/2010/main" val="275016108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4" name="Picture 7"/>
          <p:cNvPicPr>
            <a:picLocks noChangeAspect="1"/>
          </p:cNvPicPr>
          <p:nvPr userDrawn="1"/>
        </p:nvPicPr>
        <p:blipFill>
          <a:blip r:embed="rId2">
            <a:extLst>
              <a:ext uri="{28A0092B-C50C-407E-A947-70E740481C1C}">
                <a14:useLocalDpi xmlns:a14="http://schemas.microsoft.com/office/drawing/2010/main" val="0"/>
              </a:ext>
            </a:extLst>
          </a:blip>
          <a:srcRect t="12225"/>
          <a:stretch>
            <a:fillRect/>
          </a:stretch>
        </p:blipFill>
        <p:spPr bwMode="auto">
          <a:xfrm>
            <a:off x="-3175" y="844550"/>
            <a:ext cx="9144000" cy="601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7"/>
          <p:cNvPicPr>
            <a:picLocks noChangeAspect="1"/>
          </p:cNvPicPr>
          <p:nvPr userDrawn="1"/>
        </p:nvPicPr>
        <p:blipFill>
          <a:blip r:embed="rId2">
            <a:extLst>
              <a:ext uri="{28A0092B-C50C-407E-A947-70E740481C1C}">
                <a14:useLocalDpi xmlns:a14="http://schemas.microsoft.com/office/drawing/2010/main" val="0"/>
              </a:ext>
            </a:extLst>
          </a:blip>
          <a:srcRect t="12225"/>
          <a:stretch>
            <a:fillRect/>
          </a:stretch>
        </p:blipFill>
        <p:spPr bwMode="auto">
          <a:xfrm>
            <a:off x="0" y="-57150"/>
            <a:ext cx="9144000" cy="601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7"/>
          <p:cNvPicPr>
            <a:picLocks noChangeAspect="1"/>
          </p:cNvPicPr>
          <p:nvPr userDrawn="1"/>
        </p:nvPicPr>
        <p:blipFill>
          <a:blip r:embed="rId2">
            <a:extLst>
              <a:ext uri="{28A0092B-C50C-407E-A947-70E740481C1C}">
                <a14:useLocalDpi xmlns:a14="http://schemas.microsoft.com/office/drawing/2010/main" val="0"/>
              </a:ext>
            </a:extLst>
          </a:blip>
          <a:srcRect t="29427"/>
          <a:stretch>
            <a:fillRect/>
          </a:stretch>
        </p:blipFill>
        <p:spPr bwMode="auto">
          <a:xfrm>
            <a:off x="0" y="-55563"/>
            <a:ext cx="9144000" cy="4840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ubtitle 2"/>
          <p:cNvSpPr>
            <a:spLocks noGrp="1"/>
          </p:cNvSpPr>
          <p:nvPr>
            <p:ph type="subTitle" idx="1"/>
          </p:nvPr>
        </p:nvSpPr>
        <p:spPr>
          <a:xfrm>
            <a:off x="1371600" y="5235463"/>
            <a:ext cx="6400800" cy="1752600"/>
          </a:xfrm>
        </p:spPr>
        <p:txBody>
          <a:bodyPr/>
          <a:lstStyle>
            <a:lvl1pPr marL="0" indent="0" algn="ctr">
              <a:buNone/>
              <a:defRPr sz="1600">
                <a:solidFill>
                  <a:schemeClr val="bg2">
                    <a:lumMod val="10000"/>
                  </a:schemeClr>
                </a:solidFill>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smtClean="0"/>
              <a:t>Click to edit Master subtitle style</a:t>
            </a:r>
            <a:endParaRPr lang="en-GB" dirty="0"/>
          </a:p>
        </p:txBody>
      </p:sp>
      <p:sp>
        <p:nvSpPr>
          <p:cNvPr id="9" name="Rectangle 2"/>
          <p:cNvSpPr>
            <a:spLocks noGrp="1" noChangeArrowheads="1"/>
          </p:cNvSpPr>
          <p:nvPr>
            <p:ph type="title"/>
          </p:nvPr>
        </p:nvSpPr>
        <p:spPr bwMode="auto">
          <a:xfrm>
            <a:off x="457200" y="41608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lvl="0"/>
            <a:r>
              <a:rPr lang="en-GB" dirty="0" smtClean="0"/>
              <a:t>Click to edit Master title style</a:t>
            </a:r>
          </a:p>
        </p:txBody>
      </p:sp>
      <p:sp>
        <p:nvSpPr>
          <p:cNvPr id="7" name="Rectangle 6"/>
          <p:cNvSpPr>
            <a:spLocks noGrp="1" noChangeArrowheads="1"/>
          </p:cNvSpPr>
          <p:nvPr>
            <p:ph type="dt" sz="half" idx="10"/>
          </p:nvPr>
        </p:nvSpPr>
        <p:spPr/>
        <p:txBody>
          <a:bodyPr/>
          <a:lstStyle>
            <a:lvl1pPr>
              <a:defRPr/>
            </a:lvl1pPr>
          </a:lstStyle>
          <a:p>
            <a:pPr>
              <a:defRPr/>
            </a:pPr>
            <a:endParaRPr lang="en-GB"/>
          </a:p>
        </p:txBody>
      </p:sp>
      <p:sp>
        <p:nvSpPr>
          <p:cNvPr id="8" name="Rectangle 7"/>
          <p:cNvSpPr>
            <a:spLocks noGrp="1" noChangeArrowheads="1"/>
          </p:cNvSpPr>
          <p:nvPr>
            <p:ph type="ftr" sz="quarter" idx="11"/>
          </p:nvPr>
        </p:nvSpPr>
        <p:spPr>
          <a:xfrm>
            <a:off x="3124200" y="92075"/>
            <a:ext cx="2895600" cy="476250"/>
          </a:xfrm>
        </p:spPr>
        <p:txBody>
          <a:bodyPr/>
          <a:lstStyle>
            <a:lvl1pPr>
              <a:defRPr/>
            </a:lvl1pPr>
          </a:lstStyle>
          <a:p>
            <a:pPr>
              <a:defRPr/>
            </a:pPr>
            <a:endParaRPr lang="en-GB"/>
          </a:p>
        </p:txBody>
      </p:sp>
      <p:sp>
        <p:nvSpPr>
          <p:cNvPr id="10" name="Rectangle 9"/>
          <p:cNvSpPr>
            <a:spLocks noGrp="1" noChangeArrowheads="1"/>
          </p:cNvSpPr>
          <p:nvPr>
            <p:ph type="sldNum" sz="quarter" idx="12"/>
          </p:nvPr>
        </p:nvSpPr>
        <p:spPr/>
        <p:txBody>
          <a:bodyPr/>
          <a:lstStyle>
            <a:lvl1pPr>
              <a:defRPr smtClean="0"/>
            </a:lvl1pPr>
          </a:lstStyle>
          <a:p>
            <a:pPr>
              <a:defRPr/>
            </a:pPr>
            <a:fld id="{0079A4B4-F5A4-4B72-B9E3-20FC350B46AB}" type="slidenum">
              <a:rPr lang="en-GB" altLang="en-US"/>
              <a:pPr>
                <a:defRPr/>
              </a:pPr>
              <a:t>‹N°›</a:t>
            </a:fld>
            <a:endParaRPr lang="en-GB" altLang="en-US"/>
          </a:p>
        </p:txBody>
      </p:sp>
    </p:spTree>
    <p:extLst>
      <p:ext uri="{BB962C8B-B14F-4D97-AF65-F5344CB8AC3E}">
        <p14:creationId xmlns:p14="http://schemas.microsoft.com/office/powerpoint/2010/main" val="3892399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F7DD820B-9EF7-4F21-BA28-AF03D4C8BFD1}" type="slidenum">
              <a:rPr lang="en-GB" altLang="en-US"/>
              <a:pPr>
                <a:defRPr/>
              </a:pPr>
              <a:t>‹N°›</a:t>
            </a:fld>
            <a:endParaRPr lang="en-GB" altLang="en-US"/>
          </a:p>
        </p:txBody>
      </p:sp>
    </p:spTree>
    <p:extLst>
      <p:ext uri="{BB962C8B-B14F-4D97-AF65-F5344CB8AC3E}">
        <p14:creationId xmlns:p14="http://schemas.microsoft.com/office/powerpoint/2010/main" val="25255965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48231468-60A3-42A9-8110-EE74D4BF2226}" type="slidenum">
              <a:rPr lang="en-GB" altLang="en-US"/>
              <a:pPr>
                <a:defRPr/>
              </a:pPr>
              <a:t>‹N°›</a:t>
            </a:fld>
            <a:endParaRPr lang="en-GB" altLang="en-US"/>
          </a:p>
        </p:txBody>
      </p:sp>
    </p:spTree>
    <p:extLst>
      <p:ext uri="{BB962C8B-B14F-4D97-AF65-F5344CB8AC3E}">
        <p14:creationId xmlns:p14="http://schemas.microsoft.com/office/powerpoint/2010/main" val="412449678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GB"/>
          </a:p>
        </p:txBody>
      </p:sp>
      <p:sp>
        <p:nvSpPr>
          <p:cNvPr id="8" name="Rectangle 5"/>
          <p:cNvSpPr>
            <a:spLocks noGrp="1" noChangeArrowheads="1"/>
          </p:cNvSpPr>
          <p:nvPr>
            <p:ph type="ftr" sz="quarter" idx="11"/>
          </p:nvPr>
        </p:nvSpPr>
        <p:spPr>
          <a:ln/>
        </p:spPr>
        <p:txBody>
          <a:bodyPr/>
          <a:lstStyle>
            <a:lvl1pPr>
              <a:defRPr/>
            </a:lvl1pPr>
          </a:lstStyle>
          <a:p>
            <a:pPr>
              <a:defRPr/>
            </a:pPr>
            <a:endParaRPr lang="en-GB"/>
          </a:p>
        </p:txBody>
      </p:sp>
      <p:sp>
        <p:nvSpPr>
          <p:cNvPr id="9" name="Rectangle 6"/>
          <p:cNvSpPr>
            <a:spLocks noGrp="1" noChangeArrowheads="1"/>
          </p:cNvSpPr>
          <p:nvPr>
            <p:ph type="sldNum" sz="quarter" idx="12"/>
          </p:nvPr>
        </p:nvSpPr>
        <p:spPr>
          <a:ln/>
        </p:spPr>
        <p:txBody>
          <a:bodyPr/>
          <a:lstStyle>
            <a:lvl1pPr>
              <a:defRPr/>
            </a:lvl1pPr>
          </a:lstStyle>
          <a:p>
            <a:pPr>
              <a:defRPr/>
            </a:pPr>
            <a:fld id="{213E76C1-094B-417B-B20F-129378330217}" type="slidenum">
              <a:rPr lang="en-GB" altLang="en-US"/>
              <a:pPr>
                <a:defRPr/>
              </a:pPr>
              <a:t>‹N°›</a:t>
            </a:fld>
            <a:endParaRPr lang="en-GB" altLang="en-US"/>
          </a:p>
        </p:txBody>
      </p:sp>
    </p:spTree>
    <p:extLst>
      <p:ext uri="{BB962C8B-B14F-4D97-AF65-F5344CB8AC3E}">
        <p14:creationId xmlns:p14="http://schemas.microsoft.com/office/powerpoint/2010/main" val="127584729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GB"/>
          </a:p>
        </p:txBody>
      </p:sp>
      <p:sp>
        <p:nvSpPr>
          <p:cNvPr id="4" name="Rectangle 5"/>
          <p:cNvSpPr>
            <a:spLocks noGrp="1" noChangeArrowheads="1"/>
          </p:cNvSpPr>
          <p:nvPr>
            <p:ph type="ftr" sz="quarter" idx="11"/>
          </p:nvPr>
        </p:nvSpPr>
        <p:spPr>
          <a:ln/>
        </p:spPr>
        <p:txBody>
          <a:bodyPr/>
          <a:lstStyle>
            <a:lvl1pPr>
              <a:defRPr/>
            </a:lvl1pPr>
          </a:lstStyle>
          <a:p>
            <a:pPr>
              <a:defRPr/>
            </a:pPr>
            <a:endParaRPr lang="en-GB"/>
          </a:p>
        </p:txBody>
      </p:sp>
      <p:sp>
        <p:nvSpPr>
          <p:cNvPr id="5" name="Rectangle 6"/>
          <p:cNvSpPr>
            <a:spLocks noGrp="1" noChangeArrowheads="1"/>
          </p:cNvSpPr>
          <p:nvPr>
            <p:ph type="sldNum" sz="quarter" idx="12"/>
          </p:nvPr>
        </p:nvSpPr>
        <p:spPr>
          <a:ln/>
        </p:spPr>
        <p:txBody>
          <a:bodyPr/>
          <a:lstStyle>
            <a:lvl1pPr>
              <a:defRPr/>
            </a:lvl1pPr>
          </a:lstStyle>
          <a:p>
            <a:pPr>
              <a:defRPr/>
            </a:pPr>
            <a:fld id="{BE8E2A55-C298-409C-B5E6-15273F1E9EBE}" type="slidenum">
              <a:rPr lang="en-GB" altLang="en-US"/>
              <a:pPr>
                <a:defRPr/>
              </a:pPr>
              <a:t>‹N°›</a:t>
            </a:fld>
            <a:endParaRPr lang="en-GB" altLang="en-US"/>
          </a:p>
        </p:txBody>
      </p:sp>
    </p:spTree>
    <p:extLst>
      <p:ext uri="{BB962C8B-B14F-4D97-AF65-F5344CB8AC3E}">
        <p14:creationId xmlns:p14="http://schemas.microsoft.com/office/powerpoint/2010/main" val="96347391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GB"/>
          </a:p>
        </p:txBody>
      </p:sp>
      <p:sp>
        <p:nvSpPr>
          <p:cNvPr id="3" name="Rectangle 5"/>
          <p:cNvSpPr>
            <a:spLocks noGrp="1" noChangeArrowheads="1"/>
          </p:cNvSpPr>
          <p:nvPr>
            <p:ph type="ftr" sz="quarter" idx="11"/>
          </p:nvPr>
        </p:nvSpPr>
        <p:spPr>
          <a:ln/>
        </p:spPr>
        <p:txBody>
          <a:bodyPr/>
          <a:lstStyle>
            <a:lvl1pPr>
              <a:defRPr/>
            </a:lvl1pPr>
          </a:lstStyle>
          <a:p>
            <a:pPr>
              <a:defRPr/>
            </a:pPr>
            <a:endParaRPr lang="en-GB"/>
          </a:p>
        </p:txBody>
      </p:sp>
      <p:sp>
        <p:nvSpPr>
          <p:cNvPr id="4" name="Rectangle 6"/>
          <p:cNvSpPr>
            <a:spLocks noGrp="1" noChangeArrowheads="1"/>
          </p:cNvSpPr>
          <p:nvPr>
            <p:ph type="sldNum" sz="quarter" idx="12"/>
          </p:nvPr>
        </p:nvSpPr>
        <p:spPr>
          <a:ln/>
        </p:spPr>
        <p:txBody>
          <a:bodyPr/>
          <a:lstStyle>
            <a:lvl1pPr>
              <a:defRPr/>
            </a:lvl1pPr>
          </a:lstStyle>
          <a:p>
            <a:pPr>
              <a:defRPr/>
            </a:pPr>
            <a:fld id="{0E01DD26-38E3-4880-8F8B-898AB0D824E3}" type="slidenum">
              <a:rPr lang="en-GB" altLang="en-US"/>
              <a:pPr>
                <a:defRPr/>
              </a:pPr>
              <a:t>‹N°›</a:t>
            </a:fld>
            <a:endParaRPr lang="en-GB" altLang="en-US"/>
          </a:p>
        </p:txBody>
      </p:sp>
    </p:spTree>
    <p:extLst>
      <p:ext uri="{BB962C8B-B14F-4D97-AF65-F5344CB8AC3E}">
        <p14:creationId xmlns:p14="http://schemas.microsoft.com/office/powerpoint/2010/main" val="300677367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FA4181D3-6F1B-424D-9D3A-DC18EEA04861}" type="slidenum">
              <a:rPr lang="en-GB" altLang="en-US"/>
              <a:pPr>
                <a:defRPr/>
              </a:pPr>
              <a:t>‹N°›</a:t>
            </a:fld>
            <a:endParaRPr lang="en-GB" altLang="en-US"/>
          </a:p>
        </p:txBody>
      </p:sp>
    </p:spTree>
    <p:extLst>
      <p:ext uri="{BB962C8B-B14F-4D97-AF65-F5344CB8AC3E}">
        <p14:creationId xmlns:p14="http://schemas.microsoft.com/office/powerpoint/2010/main" val="426916969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08347AF9-A5C4-4E9A-B8AB-F5C6C15ACE67}" type="slidenum">
              <a:rPr lang="en-GB" altLang="en-US"/>
              <a:pPr>
                <a:defRPr/>
              </a:pPr>
              <a:t>‹N°›</a:t>
            </a:fld>
            <a:endParaRPr lang="en-GB" altLang="en-US"/>
          </a:p>
        </p:txBody>
      </p:sp>
    </p:spTree>
    <p:extLst>
      <p:ext uri="{BB962C8B-B14F-4D97-AF65-F5344CB8AC3E}">
        <p14:creationId xmlns:p14="http://schemas.microsoft.com/office/powerpoint/2010/main" val="11075765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42E0608C-D473-43E3-B975-F7ECE3832C3C}" type="slidenum">
              <a:rPr lang="en-GB" altLang="en-US"/>
              <a:pPr>
                <a:defRPr/>
              </a:pPr>
              <a:t>‹N°›</a:t>
            </a:fld>
            <a:endParaRPr lang="en-GB" altLang="en-US"/>
          </a:p>
        </p:txBody>
      </p:sp>
    </p:spTree>
    <p:extLst>
      <p:ext uri="{BB962C8B-B14F-4D97-AF65-F5344CB8AC3E}">
        <p14:creationId xmlns:p14="http://schemas.microsoft.com/office/powerpoint/2010/main" val="57230771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FD761346-123F-4E99-96E5-D6666ABCB8A5}" type="slidenum">
              <a:rPr lang="en-GB" altLang="en-US"/>
              <a:pPr>
                <a:defRPr/>
              </a:pPr>
              <a:t>‹N°›</a:t>
            </a:fld>
            <a:endParaRPr lang="en-GB" altLang="en-US"/>
          </a:p>
        </p:txBody>
      </p:sp>
    </p:spTree>
    <p:extLst>
      <p:ext uri="{BB962C8B-B14F-4D97-AF65-F5344CB8AC3E}">
        <p14:creationId xmlns:p14="http://schemas.microsoft.com/office/powerpoint/2010/main" val="206497906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Table Placeholder 2"/>
          <p:cNvSpPr>
            <a:spLocks noGrp="1"/>
          </p:cNvSpPr>
          <p:nvPr>
            <p:ph type="tbl" idx="1"/>
          </p:nvPr>
        </p:nvSpPr>
        <p:spPr>
          <a:xfrm>
            <a:off x="457200" y="1600200"/>
            <a:ext cx="8229600" cy="4525963"/>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071735AA-5AD9-4026-BE1C-D7CD330FDB34}" type="slidenum">
              <a:rPr lang="en-GB" altLang="en-US"/>
              <a:pPr>
                <a:defRPr/>
              </a:pPr>
              <a:t>‹N°›</a:t>
            </a:fld>
            <a:endParaRPr lang="en-GB" altLang="en-US"/>
          </a:p>
        </p:txBody>
      </p:sp>
    </p:spTree>
    <p:extLst>
      <p:ext uri="{BB962C8B-B14F-4D97-AF65-F5344CB8AC3E}">
        <p14:creationId xmlns:p14="http://schemas.microsoft.com/office/powerpoint/2010/main" val="34852835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Title Slide">
    <p:spTree>
      <p:nvGrpSpPr>
        <p:cNvPr id="1" name=""/>
        <p:cNvGrpSpPr/>
        <p:nvPr/>
      </p:nvGrpSpPr>
      <p:grpSpPr>
        <a:xfrm>
          <a:off x="0" y="0"/>
          <a:ext cx="0" cy="0"/>
          <a:chOff x="0" y="0"/>
          <a:chExt cx="0" cy="0"/>
        </a:xfrm>
      </p:grpSpPr>
      <p:pic>
        <p:nvPicPr>
          <p:cNvPr id="4" name="Picture 7"/>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635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ubtitle 2"/>
          <p:cNvSpPr>
            <a:spLocks noGrp="1"/>
          </p:cNvSpPr>
          <p:nvPr>
            <p:ph type="subTitle" idx="1"/>
          </p:nvPr>
        </p:nvSpPr>
        <p:spPr>
          <a:xfrm>
            <a:off x="1371600" y="5235463"/>
            <a:ext cx="6400800" cy="1752600"/>
          </a:xfrm>
        </p:spPr>
        <p:txBody>
          <a:bodyPr/>
          <a:lstStyle>
            <a:lvl1pPr marL="0" indent="0" algn="ctr">
              <a:buNone/>
              <a:defRPr sz="1600">
                <a:solidFill>
                  <a:schemeClr val="bg2">
                    <a:lumMod val="10000"/>
                  </a:schemeClr>
                </a:solidFill>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smtClean="0"/>
              <a:t>Click to edit Master subtitle style</a:t>
            </a:r>
            <a:endParaRPr lang="en-GB" dirty="0"/>
          </a:p>
        </p:txBody>
      </p:sp>
      <p:sp>
        <p:nvSpPr>
          <p:cNvPr id="9" name="Rectangle 2"/>
          <p:cNvSpPr>
            <a:spLocks noGrp="1" noChangeArrowheads="1"/>
          </p:cNvSpPr>
          <p:nvPr>
            <p:ph type="title"/>
          </p:nvPr>
        </p:nvSpPr>
        <p:spPr bwMode="auto">
          <a:xfrm>
            <a:off x="457200" y="41608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lvl="0"/>
            <a:r>
              <a:rPr lang="en-GB" dirty="0" smtClean="0"/>
              <a:t>Click to edit Master title style</a:t>
            </a:r>
          </a:p>
        </p:txBody>
      </p:sp>
      <p:sp>
        <p:nvSpPr>
          <p:cNvPr id="5" name="Rectangle 4"/>
          <p:cNvSpPr>
            <a:spLocks noGrp="1" noChangeArrowheads="1"/>
          </p:cNvSpPr>
          <p:nvPr>
            <p:ph type="dt" sz="half" idx="10"/>
          </p:nvPr>
        </p:nvSpPr>
        <p:spPr/>
        <p:txBody>
          <a:bodyPr/>
          <a:lstStyle>
            <a:lvl1pPr>
              <a:defRPr/>
            </a:lvl1pPr>
          </a:lstStyle>
          <a:p>
            <a:pPr>
              <a:defRPr/>
            </a:pPr>
            <a:endParaRPr lang="en-GB"/>
          </a:p>
        </p:txBody>
      </p:sp>
      <p:sp>
        <p:nvSpPr>
          <p:cNvPr id="6" name="Rectangle 5"/>
          <p:cNvSpPr>
            <a:spLocks noGrp="1" noChangeArrowheads="1"/>
          </p:cNvSpPr>
          <p:nvPr>
            <p:ph type="ftr" sz="quarter" idx="11"/>
          </p:nvPr>
        </p:nvSpPr>
        <p:spPr>
          <a:xfrm>
            <a:off x="3124200" y="92075"/>
            <a:ext cx="2895600" cy="476250"/>
          </a:xfrm>
        </p:spPr>
        <p:txBody>
          <a:bodyPr/>
          <a:lstStyle>
            <a:lvl1pPr>
              <a:defRPr/>
            </a:lvl1pPr>
          </a:lstStyle>
          <a:p>
            <a:pPr>
              <a:defRPr/>
            </a:pPr>
            <a:endParaRPr lang="en-GB"/>
          </a:p>
        </p:txBody>
      </p:sp>
      <p:sp>
        <p:nvSpPr>
          <p:cNvPr id="7" name="Rectangle 6"/>
          <p:cNvSpPr>
            <a:spLocks noGrp="1" noChangeArrowheads="1"/>
          </p:cNvSpPr>
          <p:nvPr>
            <p:ph type="sldNum" sz="quarter" idx="12"/>
          </p:nvPr>
        </p:nvSpPr>
        <p:spPr/>
        <p:txBody>
          <a:bodyPr/>
          <a:lstStyle>
            <a:lvl1pPr>
              <a:defRPr smtClean="0"/>
            </a:lvl1pPr>
          </a:lstStyle>
          <a:p>
            <a:pPr>
              <a:defRPr/>
            </a:pPr>
            <a:fld id="{7F985CD9-7D2F-4E07-94B5-BD06537DF9E5}" type="slidenum">
              <a:rPr lang="en-GB" altLang="en-US"/>
              <a:pPr>
                <a:defRPr/>
              </a:pPr>
              <a:t>‹N°›</a:t>
            </a:fld>
            <a:endParaRPr lang="en-GB" altLang="en-US"/>
          </a:p>
        </p:txBody>
      </p:sp>
    </p:spTree>
    <p:extLst>
      <p:ext uri="{BB962C8B-B14F-4D97-AF65-F5344CB8AC3E}">
        <p14:creationId xmlns:p14="http://schemas.microsoft.com/office/powerpoint/2010/main" val="216328332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9C9D8DF6-28D2-4362-A8FE-84047CE7D023}" type="slidenum">
              <a:rPr lang="en-GB" altLang="en-US"/>
              <a:pPr>
                <a:defRPr/>
              </a:pPr>
              <a:t>‹N°›</a:t>
            </a:fld>
            <a:endParaRPr lang="en-GB" altLang="en-US"/>
          </a:p>
        </p:txBody>
      </p:sp>
    </p:spTree>
    <p:extLst>
      <p:ext uri="{BB962C8B-B14F-4D97-AF65-F5344CB8AC3E}">
        <p14:creationId xmlns:p14="http://schemas.microsoft.com/office/powerpoint/2010/main" val="106835400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7"/>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635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652347" y="4003793"/>
            <a:ext cx="7772400" cy="1470025"/>
          </a:xfrm>
        </p:spPr>
        <p:txBody>
          <a:bodyPr/>
          <a:lstStyle>
            <a:lvl1pPr>
              <a:defRPr sz="4000" b="1">
                <a:solidFill>
                  <a:schemeClr val="tx2"/>
                </a:solidFill>
              </a:defRPr>
            </a:lvl1pPr>
          </a:lstStyle>
          <a:p>
            <a:r>
              <a:rPr lang="en-US" dirty="0" smtClean="0"/>
              <a:t>Click to edit Master title style</a:t>
            </a:r>
            <a:endParaRPr lang="en-GB" dirty="0"/>
          </a:p>
        </p:txBody>
      </p:sp>
      <p:sp>
        <p:nvSpPr>
          <p:cNvPr id="3" name="Subtitle 2"/>
          <p:cNvSpPr>
            <a:spLocks noGrp="1"/>
          </p:cNvSpPr>
          <p:nvPr>
            <p:ph type="subTitle" idx="1"/>
          </p:nvPr>
        </p:nvSpPr>
        <p:spPr>
          <a:xfrm>
            <a:off x="1371600" y="5235463"/>
            <a:ext cx="6400800" cy="1752600"/>
          </a:xfrm>
        </p:spPr>
        <p:txBody>
          <a:bodyPr/>
          <a:lstStyle>
            <a:lvl1pPr marL="0" indent="0" algn="ctr">
              <a:buNone/>
              <a:defRPr sz="1600">
                <a:solidFill>
                  <a:schemeClr val="bg2">
                    <a:lumMod val="10000"/>
                  </a:schemeClr>
                </a:solidFill>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smtClean="0"/>
              <a:t>Click to edit Master subtitle style</a:t>
            </a:r>
            <a:endParaRPr lang="en-GB" dirty="0"/>
          </a:p>
        </p:txBody>
      </p:sp>
      <p:sp>
        <p:nvSpPr>
          <p:cNvPr id="5" name="Rectangle 4"/>
          <p:cNvSpPr>
            <a:spLocks noGrp="1" noChangeArrowheads="1"/>
          </p:cNvSpPr>
          <p:nvPr>
            <p:ph type="dt" sz="half" idx="10"/>
          </p:nvPr>
        </p:nvSpPr>
        <p:spPr/>
        <p:txBody>
          <a:bodyPr/>
          <a:lstStyle>
            <a:lvl1pPr>
              <a:defRPr/>
            </a:lvl1pPr>
          </a:lstStyle>
          <a:p>
            <a:pPr>
              <a:defRPr/>
            </a:pPr>
            <a:endParaRPr lang="en-GB"/>
          </a:p>
        </p:txBody>
      </p:sp>
      <p:sp>
        <p:nvSpPr>
          <p:cNvPr id="6" name="Rectangle 5"/>
          <p:cNvSpPr>
            <a:spLocks noGrp="1" noChangeArrowheads="1"/>
          </p:cNvSpPr>
          <p:nvPr>
            <p:ph type="ftr" sz="quarter" idx="11"/>
          </p:nvPr>
        </p:nvSpPr>
        <p:spPr>
          <a:xfrm>
            <a:off x="3124200" y="92075"/>
            <a:ext cx="2895600" cy="476250"/>
          </a:xfrm>
        </p:spPr>
        <p:txBody>
          <a:bodyPr/>
          <a:lstStyle>
            <a:lvl1pPr>
              <a:defRPr/>
            </a:lvl1pPr>
          </a:lstStyle>
          <a:p>
            <a:pPr>
              <a:defRPr/>
            </a:pPr>
            <a:endParaRPr lang="en-GB"/>
          </a:p>
        </p:txBody>
      </p:sp>
      <p:sp>
        <p:nvSpPr>
          <p:cNvPr id="7" name="Rectangle 6"/>
          <p:cNvSpPr>
            <a:spLocks noGrp="1" noChangeArrowheads="1"/>
          </p:cNvSpPr>
          <p:nvPr>
            <p:ph type="sldNum" sz="quarter" idx="12"/>
          </p:nvPr>
        </p:nvSpPr>
        <p:spPr/>
        <p:txBody>
          <a:bodyPr/>
          <a:lstStyle>
            <a:lvl1pPr>
              <a:defRPr smtClean="0"/>
            </a:lvl1pPr>
          </a:lstStyle>
          <a:p>
            <a:pPr>
              <a:defRPr/>
            </a:pPr>
            <a:fld id="{7C08E3AF-5097-42A5-84DC-94ED2925ECE7}" type="slidenum">
              <a:rPr lang="en-GB" altLang="en-US"/>
              <a:pPr>
                <a:defRPr/>
              </a:pPr>
              <a:t>‹N°›</a:t>
            </a:fld>
            <a:endParaRPr lang="en-GB" altLang="en-US"/>
          </a:p>
        </p:txBody>
      </p:sp>
    </p:spTree>
    <p:extLst>
      <p:ext uri="{BB962C8B-B14F-4D97-AF65-F5344CB8AC3E}">
        <p14:creationId xmlns:p14="http://schemas.microsoft.com/office/powerpoint/2010/main" val="148483513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pic>
        <p:nvPicPr>
          <p:cNvPr id="4" name="Picture 7"/>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635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685800" y="4203993"/>
            <a:ext cx="7772400" cy="1470025"/>
          </a:xfrm>
        </p:spPr>
        <p:txBody>
          <a:bodyPr/>
          <a:lstStyle>
            <a:lvl1pPr>
              <a:defRPr sz="4000" b="1">
                <a:solidFill>
                  <a:schemeClr val="tx2"/>
                </a:solidFill>
              </a:defRPr>
            </a:lvl1pPr>
          </a:lstStyle>
          <a:p>
            <a:r>
              <a:rPr lang="en-US" dirty="0" smtClean="0"/>
              <a:t>Click to edit Master title style</a:t>
            </a:r>
            <a:endParaRPr lang="en-GB" dirty="0"/>
          </a:p>
        </p:txBody>
      </p:sp>
      <p:sp>
        <p:nvSpPr>
          <p:cNvPr id="3" name="Subtitle 2"/>
          <p:cNvSpPr>
            <a:spLocks noGrp="1"/>
          </p:cNvSpPr>
          <p:nvPr>
            <p:ph type="subTitle" idx="1"/>
          </p:nvPr>
        </p:nvSpPr>
        <p:spPr>
          <a:xfrm>
            <a:off x="1371600" y="5447313"/>
            <a:ext cx="6400800" cy="563189"/>
          </a:xfrm>
        </p:spPr>
        <p:txBody>
          <a:bodyPr/>
          <a:lstStyle>
            <a:lvl1pPr marL="0" indent="0" algn="ctr">
              <a:buNone/>
              <a:defRPr sz="1600">
                <a:solidFill>
                  <a:schemeClr val="bg2">
                    <a:lumMod val="10000"/>
                  </a:schemeClr>
                </a:solidFill>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smtClean="0"/>
              <a:t>Click to edit Master subtitle style</a:t>
            </a:r>
            <a:endParaRPr lang="en-GB" dirty="0"/>
          </a:p>
        </p:txBody>
      </p:sp>
      <p:sp>
        <p:nvSpPr>
          <p:cNvPr id="5" name="Rectangle 4"/>
          <p:cNvSpPr>
            <a:spLocks noGrp="1" noChangeArrowheads="1"/>
          </p:cNvSpPr>
          <p:nvPr>
            <p:ph type="dt" sz="half" idx="10"/>
          </p:nvPr>
        </p:nvSpPr>
        <p:spPr/>
        <p:txBody>
          <a:bodyPr/>
          <a:lstStyle>
            <a:lvl1pPr>
              <a:defRPr/>
            </a:lvl1pPr>
          </a:lstStyle>
          <a:p>
            <a:pPr>
              <a:defRPr/>
            </a:pPr>
            <a:endParaRPr lang="en-GB"/>
          </a:p>
        </p:txBody>
      </p:sp>
      <p:sp>
        <p:nvSpPr>
          <p:cNvPr id="6" name="Rectangle 5"/>
          <p:cNvSpPr>
            <a:spLocks noGrp="1" noChangeArrowheads="1"/>
          </p:cNvSpPr>
          <p:nvPr>
            <p:ph type="ftr" sz="quarter" idx="11"/>
          </p:nvPr>
        </p:nvSpPr>
        <p:spPr>
          <a:xfrm>
            <a:off x="3124200" y="92075"/>
            <a:ext cx="2895600" cy="476250"/>
          </a:xfrm>
        </p:spPr>
        <p:txBody>
          <a:bodyPr/>
          <a:lstStyle>
            <a:lvl1pPr>
              <a:defRPr/>
            </a:lvl1pPr>
          </a:lstStyle>
          <a:p>
            <a:pPr>
              <a:defRPr/>
            </a:pPr>
            <a:endParaRPr lang="en-GB"/>
          </a:p>
        </p:txBody>
      </p:sp>
      <p:sp>
        <p:nvSpPr>
          <p:cNvPr id="7" name="Rectangle 6"/>
          <p:cNvSpPr>
            <a:spLocks noGrp="1" noChangeArrowheads="1"/>
          </p:cNvSpPr>
          <p:nvPr>
            <p:ph type="sldNum" sz="quarter" idx="12"/>
          </p:nvPr>
        </p:nvSpPr>
        <p:spPr/>
        <p:txBody>
          <a:bodyPr/>
          <a:lstStyle>
            <a:lvl1pPr>
              <a:defRPr smtClean="0"/>
            </a:lvl1pPr>
          </a:lstStyle>
          <a:p>
            <a:pPr>
              <a:defRPr/>
            </a:pPr>
            <a:fld id="{A24474C4-D8F0-4F73-AEE2-901775FD9431}" type="slidenum">
              <a:rPr lang="en-GB" altLang="en-US"/>
              <a:pPr>
                <a:defRPr/>
              </a:pPr>
              <a:t>‹N°›</a:t>
            </a:fld>
            <a:endParaRPr lang="en-GB" altLang="en-US"/>
          </a:p>
        </p:txBody>
      </p:sp>
    </p:spTree>
    <p:extLst>
      <p:ext uri="{BB962C8B-B14F-4D97-AF65-F5344CB8AC3E}">
        <p14:creationId xmlns:p14="http://schemas.microsoft.com/office/powerpoint/2010/main" val="151618101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4" name="Picture 7"/>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lvl1pPr algn="r">
              <a:defRPr sz="3600"/>
            </a:lvl1pPr>
          </a:lstStyle>
          <a:p>
            <a:r>
              <a:rPr lang="en-US" dirty="0" smtClean="0"/>
              <a:t>Click to edit Master title style</a:t>
            </a:r>
            <a:endParaRPr lang="en-GB" dirty="0"/>
          </a:p>
        </p:txBody>
      </p:sp>
      <p:sp>
        <p:nvSpPr>
          <p:cNvPr id="3" name="Content Placeholder 2"/>
          <p:cNvSpPr>
            <a:spLocks noGrp="1"/>
          </p:cNvSpPr>
          <p:nvPr>
            <p:ph idx="1"/>
          </p:nvPr>
        </p:nvSpPr>
        <p:spPr/>
        <p:txBody>
          <a:bodyPr/>
          <a:lstStyle>
            <a:lvl1pPr algn="r">
              <a:defRPr sz="2800">
                <a:solidFill>
                  <a:schemeClr val="accent4"/>
                </a:solidFill>
              </a:defRPr>
            </a:lvl1pPr>
            <a:lvl2pPr algn="r">
              <a:defRPr sz="2400">
                <a:solidFill>
                  <a:schemeClr val="accent4"/>
                </a:solidFill>
              </a:defRPr>
            </a:lvl2pPr>
            <a:lvl3pPr algn="r">
              <a:defRPr sz="2000">
                <a:solidFill>
                  <a:schemeClr val="accent4"/>
                </a:solidFill>
              </a:defRPr>
            </a:lvl3pPr>
            <a:lvl4pPr algn="r">
              <a:defRPr sz="1800">
                <a:solidFill>
                  <a:schemeClr val="accent4"/>
                </a:solidFill>
              </a:defRPr>
            </a:lvl4pPr>
            <a:lvl5pPr algn="r">
              <a:defRPr sz="1800">
                <a:solidFill>
                  <a:schemeClr val="accent4"/>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5" name="Rectangle 4"/>
          <p:cNvSpPr>
            <a:spLocks noGrp="1" noChangeArrowheads="1"/>
          </p:cNvSpPr>
          <p:nvPr>
            <p:ph type="dt" sz="half" idx="10"/>
          </p:nvPr>
        </p:nvSpPr>
        <p:spPr/>
        <p:txBody>
          <a:bodyPr/>
          <a:lstStyle>
            <a:lvl1pPr>
              <a:defRPr/>
            </a:lvl1pPr>
          </a:lstStyle>
          <a:p>
            <a:pPr>
              <a:defRPr/>
            </a:pPr>
            <a:endParaRPr lang="en-GB"/>
          </a:p>
        </p:txBody>
      </p:sp>
      <p:sp>
        <p:nvSpPr>
          <p:cNvPr id="6" name="Rectangle 5"/>
          <p:cNvSpPr>
            <a:spLocks noGrp="1" noChangeArrowheads="1"/>
          </p:cNvSpPr>
          <p:nvPr>
            <p:ph type="ftr" sz="quarter" idx="11"/>
          </p:nvPr>
        </p:nvSpPr>
        <p:spPr/>
        <p:txBody>
          <a:bodyPr/>
          <a:lstStyle>
            <a:lvl1pPr>
              <a:defRPr/>
            </a:lvl1pPr>
          </a:lstStyle>
          <a:p>
            <a:pPr>
              <a:defRPr/>
            </a:pPr>
            <a:endParaRPr lang="en-GB"/>
          </a:p>
        </p:txBody>
      </p:sp>
      <p:sp>
        <p:nvSpPr>
          <p:cNvPr id="7" name="Rectangle 6"/>
          <p:cNvSpPr>
            <a:spLocks noGrp="1" noChangeArrowheads="1"/>
          </p:cNvSpPr>
          <p:nvPr>
            <p:ph type="sldNum" sz="quarter" idx="12"/>
          </p:nvPr>
        </p:nvSpPr>
        <p:spPr/>
        <p:txBody>
          <a:bodyPr/>
          <a:lstStyle>
            <a:lvl1pPr>
              <a:defRPr smtClean="0"/>
            </a:lvl1pPr>
          </a:lstStyle>
          <a:p>
            <a:pPr>
              <a:defRPr/>
            </a:pPr>
            <a:fld id="{B5D6E7A0-92D8-4A92-B6FC-AD28C12736D9}" type="slidenum">
              <a:rPr lang="en-GB" altLang="en-US"/>
              <a:pPr>
                <a:defRPr/>
              </a:pPr>
              <a:t>‹N°›</a:t>
            </a:fld>
            <a:endParaRPr lang="en-GB" altLang="en-US"/>
          </a:p>
        </p:txBody>
      </p:sp>
    </p:spTree>
    <p:extLst>
      <p:ext uri="{BB962C8B-B14F-4D97-AF65-F5344CB8AC3E}">
        <p14:creationId xmlns:p14="http://schemas.microsoft.com/office/powerpoint/2010/main" val="134425185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pic>
        <p:nvPicPr>
          <p:cNvPr id="4" name="Picture 7"/>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lvl1pPr algn="r">
              <a:defRPr sz="3600"/>
            </a:lvl1pPr>
          </a:lstStyle>
          <a:p>
            <a:r>
              <a:rPr lang="en-US" dirty="0" smtClean="0"/>
              <a:t>Click to edit Master title style</a:t>
            </a:r>
            <a:endParaRPr lang="en-GB" dirty="0"/>
          </a:p>
        </p:txBody>
      </p:sp>
      <p:sp>
        <p:nvSpPr>
          <p:cNvPr id="3" name="Content Placeholder 2"/>
          <p:cNvSpPr>
            <a:spLocks noGrp="1"/>
          </p:cNvSpPr>
          <p:nvPr>
            <p:ph idx="1"/>
          </p:nvPr>
        </p:nvSpPr>
        <p:spPr/>
        <p:txBody>
          <a:bodyPr/>
          <a:lstStyle>
            <a:lvl1pPr algn="r">
              <a:defRPr sz="2800">
                <a:solidFill>
                  <a:schemeClr val="accent4"/>
                </a:solidFill>
              </a:defRPr>
            </a:lvl1pPr>
            <a:lvl2pPr algn="r">
              <a:defRPr sz="2400">
                <a:solidFill>
                  <a:schemeClr val="accent4"/>
                </a:solidFill>
              </a:defRPr>
            </a:lvl2pPr>
            <a:lvl3pPr algn="r">
              <a:defRPr sz="2000">
                <a:solidFill>
                  <a:schemeClr val="accent4"/>
                </a:solidFill>
              </a:defRPr>
            </a:lvl3pPr>
            <a:lvl4pPr algn="r">
              <a:defRPr sz="1800">
                <a:solidFill>
                  <a:schemeClr val="accent4"/>
                </a:solidFill>
              </a:defRPr>
            </a:lvl4pPr>
            <a:lvl5pPr algn="r">
              <a:defRPr sz="1800">
                <a:solidFill>
                  <a:schemeClr val="accent4"/>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5" name="Rectangle 4"/>
          <p:cNvSpPr>
            <a:spLocks noGrp="1" noChangeArrowheads="1"/>
          </p:cNvSpPr>
          <p:nvPr>
            <p:ph type="dt" sz="half" idx="10"/>
          </p:nvPr>
        </p:nvSpPr>
        <p:spPr/>
        <p:txBody>
          <a:bodyPr/>
          <a:lstStyle>
            <a:lvl1pPr>
              <a:defRPr/>
            </a:lvl1pPr>
          </a:lstStyle>
          <a:p>
            <a:pPr>
              <a:defRPr/>
            </a:pPr>
            <a:endParaRPr lang="en-GB"/>
          </a:p>
        </p:txBody>
      </p:sp>
      <p:sp>
        <p:nvSpPr>
          <p:cNvPr id="6" name="Rectangle 5"/>
          <p:cNvSpPr>
            <a:spLocks noGrp="1" noChangeArrowheads="1"/>
          </p:cNvSpPr>
          <p:nvPr>
            <p:ph type="ftr" sz="quarter" idx="11"/>
          </p:nvPr>
        </p:nvSpPr>
        <p:spPr/>
        <p:txBody>
          <a:bodyPr/>
          <a:lstStyle>
            <a:lvl1pPr>
              <a:defRPr/>
            </a:lvl1pPr>
          </a:lstStyle>
          <a:p>
            <a:pPr>
              <a:defRPr/>
            </a:pPr>
            <a:endParaRPr lang="en-GB"/>
          </a:p>
        </p:txBody>
      </p:sp>
      <p:sp>
        <p:nvSpPr>
          <p:cNvPr id="7" name="Rectangle 6"/>
          <p:cNvSpPr>
            <a:spLocks noGrp="1" noChangeArrowheads="1"/>
          </p:cNvSpPr>
          <p:nvPr>
            <p:ph type="sldNum" sz="quarter" idx="12"/>
          </p:nvPr>
        </p:nvSpPr>
        <p:spPr/>
        <p:txBody>
          <a:bodyPr/>
          <a:lstStyle>
            <a:lvl1pPr>
              <a:defRPr smtClean="0"/>
            </a:lvl1pPr>
          </a:lstStyle>
          <a:p>
            <a:pPr>
              <a:defRPr/>
            </a:pPr>
            <a:fld id="{731E9513-88F4-45C9-8AC7-0FFFFAB21D49}" type="slidenum">
              <a:rPr lang="en-GB" altLang="en-US"/>
              <a:pPr>
                <a:defRPr/>
              </a:pPr>
              <a:t>‹N°›</a:t>
            </a:fld>
            <a:endParaRPr lang="en-GB" altLang="en-US"/>
          </a:p>
        </p:txBody>
      </p:sp>
    </p:spTree>
    <p:extLst>
      <p:ext uri="{BB962C8B-B14F-4D97-AF65-F5344CB8AC3E}">
        <p14:creationId xmlns:p14="http://schemas.microsoft.com/office/powerpoint/2010/main" val="281008369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2_Title and Content">
    <p:spTree>
      <p:nvGrpSpPr>
        <p:cNvPr id="1" name=""/>
        <p:cNvGrpSpPr/>
        <p:nvPr/>
      </p:nvGrpSpPr>
      <p:grpSpPr>
        <a:xfrm>
          <a:off x="0" y="0"/>
          <a:ext cx="0" cy="0"/>
          <a:chOff x="0" y="0"/>
          <a:chExt cx="0" cy="0"/>
        </a:xfrm>
      </p:grpSpPr>
      <p:pic>
        <p:nvPicPr>
          <p:cNvPr id="4" name="Picture 7"/>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lvl1pPr algn="r">
              <a:defRPr sz="3600">
                <a:solidFill>
                  <a:schemeClr val="tx2"/>
                </a:solidFill>
              </a:defRPr>
            </a:lvl1pPr>
          </a:lstStyle>
          <a:p>
            <a:r>
              <a:rPr lang="en-US" dirty="0" smtClean="0"/>
              <a:t>Click to edit Master title style</a:t>
            </a:r>
            <a:endParaRPr lang="en-GB" dirty="0"/>
          </a:p>
        </p:txBody>
      </p:sp>
      <p:sp>
        <p:nvSpPr>
          <p:cNvPr id="3" name="Content Placeholder 2"/>
          <p:cNvSpPr>
            <a:spLocks noGrp="1"/>
          </p:cNvSpPr>
          <p:nvPr>
            <p:ph idx="1"/>
          </p:nvPr>
        </p:nvSpPr>
        <p:spPr/>
        <p:txBody>
          <a:bodyPr/>
          <a:lstStyle>
            <a:lvl1pPr algn="r">
              <a:defRPr sz="2800">
                <a:solidFill>
                  <a:schemeClr val="accent4"/>
                </a:solidFill>
              </a:defRPr>
            </a:lvl1pPr>
            <a:lvl2pPr algn="r">
              <a:defRPr sz="2400">
                <a:solidFill>
                  <a:schemeClr val="accent4"/>
                </a:solidFill>
              </a:defRPr>
            </a:lvl2pPr>
            <a:lvl3pPr algn="r">
              <a:defRPr sz="2000">
                <a:solidFill>
                  <a:schemeClr val="accent4"/>
                </a:solidFill>
              </a:defRPr>
            </a:lvl3pPr>
            <a:lvl4pPr algn="r">
              <a:defRPr sz="1800">
                <a:solidFill>
                  <a:schemeClr val="accent4"/>
                </a:solidFill>
              </a:defRPr>
            </a:lvl4pPr>
            <a:lvl5pPr algn="r">
              <a:defRPr sz="1800">
                <a:solidFill>
                  <a:schemeClr val="accent4"/>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5" name="Rectangle 4"/>
          <p:cNvSpPr>
            <a:spLocks noGrp="1" noChangeArrowheads="1"/>
          </p:cNvSpPr>
          <p:nvPr>
            <p:ph type="dt" sz="half" idx="10"/>
          </p:nvPr>
        </p:nvSpPr>
        <p:spPr/>
        <p:txBody>
          <a:bodyPr/>
          <a:lstStyle>
            <a:lvl1pPr>
              <a:defRPr/>
            </a:lvl1pPr>
          </a:lstStyle>
          <a:p>
            <a:pPr>
              <a:defRPr/>
            </a:pPr>
            <a:endParaRPr lang="en-GB"/>
          </a:p>
        </p:txBody>
      </p:sp>
      <p:sp>
        <p:nvSpPr>
          <p:cNvPr id="6" name="Rectangle 5"/>
          <p:cNvSpPr>
            <a:spLocks noGrp="1" noChangeArrowheads="1"/>
          </p:cNvSpPr>
          <p:nvPr>
            <p:ph type="ftr" sz="quarter" idx="11"/>
          </p:nvPr>
        </p:nvSpPr>
        <p:spPr/>
        <p:txBody>
          <a:bodyPr/>
          <a:lstStyle>
            <a:lvl1pPr>
              <a:defRPr/>
            </a:lvl1pPr>
          </a:lstStyle>
          <a:p>
            <a:pPr>
              <a:defRPr/>
            </a:pPr>
            <a:endParaRPr lang="en-GB"/>
          </a:p>
        </p:txBody>
      </p:sp>
      <p:sp>
        <p:nvSpPr>
          <p:cNvPr id="7" name="Rectangle 6"/>
          <p:cNvSpPr>
            <a:spLocks noGrp="1" noChangeArrowheads="1"/>
          </p:cNvSpPr>
          <p:nvPr>
            <p:ph type="sldNum" sz="quarter" idx="12"/>
          </p:nvPr>
        </p:nvSpPr>
        <p:spPr/>
        <p:txBody>
          <a:bodyPr/>
          <a:lstStyle>
            <a:lvl1pPr>
              <a:defRPr smtClean="0"/>
            </a:lvl1pPr>
          </a:lstStyle>
          <a:p>
            <a:pPr>
              <a:defRPr/>
            </a:pPr>
            <a:fld id="{36A3B539-952A-4584-AE78-A2A5D569C09F}" type="slidenum">
              <a:rPr lang="en-GB" altLang="en-US"/>
              <a:pPr>
                <a:defRPr/>
              </a:pPr>
              <a:t>‹N°›</a:t>
            </a:fld>
            <a:endParaRPr lang="en-GB" altLang="en-US"/>
          </a:p>
        </p:txBody>
      </p:sp>
    </p:spTree>
    <p:extLst>
      <p:ext uri="{BB962C8B-B14F-4D97-AF65-F5344CB8AC3E}">
        <p14:creationId xmlns:p14="http://schemas.microsoft.com/office/powerpoint/2010/main" val="161739734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Graph and Tab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sz="3600"/>
            </a:lvl1pPr>
          </a:lstStyle>
          <a:p>
            <a:r>
              <a:rPr lang="en-US" dirty="0" smtClean="0"/>
              <a:t>Click to edit Master title style</a:t>
            </a:r>
            <a:endParaRPr lang="en-GB" dirty="0"/>
          </a:p>
        </p:txBody>
      </p:sp>
      <p:sp>
        <p:nvSpPr>
          <p:cNvPr id="3" name="Content Placeholder 2"/>
          <p:cNvSpPr>
            <a:spLocks noGrp="1"/>
          </p:cNvSpPr>
          <p:nvPr>
            <p:ph idx="1"/>
          </p:nvPr>
        </p:nvSpPr>
        <p:spPr/>
        <p:txBody>
          <a:bodyPr/>
          <a:lstStyle>
            <a:lvl1pPr algn="r">
              <a:defRPr sz="2800">
                <a:solidFill>
                  <a:schemeClr val="accent4"/>
                </a:solidFill>
              </a:defRPr>
            </a:lvl1pPr>
            <a:lvl2pPr algn="r">
              <a:defRPr sz="2400">
                <a:solidFill>
                  <a:schemeClr val="accent4"/>
                </a:solidFill>
              </a:defRPr>
            </a:lvl2pPr>
            <a:lvl3pPr algn="r">
              <a:defRPr sz="2000">
                <a:solidFill>
                  <a:schemeClr val="accent4"/>
                </a:solidFill>
              </a:defRPr>
            </a:lvl3pPr>
            <a:lvl4pPr algn="r">
              <a:defRPr sz="1800">
                <a:solidFill>
                  <a:schemeClr val="accent4"/>
                </a:solidFill>
              </a:defRPr>
            </a:lvl4pPr>
            <a:lvl5pPr algn="r">
              <a:defRPr sz="1800">
                <a:solidFill>
                  <a:schemeClr val="accent4"/>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9F3FA1B4-9ADB-4960-B53E-46821C5919BD}" type="slidenum">
              <a:rPr lang="en-GB" altLang="en-US"/>
              <a:pPr>
                <a:defRPr/>
              </a:pPr>
              <a:t>‹N°›</a:t>
            </a:fld>
            <a:endParaRPr lang="en-GB" altLang="en-US"/>
          </a:p>
        </p:txBody>
      </p:sp>
    </p:spTree>
    <p:extLst>
      <p:ext uri="{BB962C8B-B14F-4D97-AF65-F5344CB8AC3E}">
        <p14:creationId xmlns:p14="http://schemas.microsoft.com/office/powerpoint/2010/main" val="42157588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Picture Sli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sz="3600"/>
            </a:lvl1pPr>
          </a:lstStyle>
          <a:p>
            <a:r>
              <a:rPr lang="en-US" dirty="0" smtClean="0"/>
              <a:t>Click to edit Master title style</a:t>
            </a:r>
            <a:endParaRPr lang="en-GB" dirty="0"/>
          </a:p>
        </p:txBody>
      </p:sp>
      <p:sp>
        <p:nvSpPr>
          <p:cNvPr id="3" name="Content Placeholder 2"/>
          <p:cNvSpPr>
            <a:spLocks noGrp="1"/>
          </p:cNvSpPr>
          <p:nvPr>
            <p:ph idx="1"/>
          </p:nvPr>
        </p:nvSpPr>
        <p:spPr/>
        <p:txBody>
          <a:bodyPr/>
          <a:lstStyle>
            <a:lvl1pPr algn="l">
              <a:defRPr sz="2800">
                <a:solidFill>
                  <a:schemeClr val="bg1"/>
                </a:solidFill>
              </a:defRPr>
            </a:lvl1pPr>
            <a:lvl2pPr algn="l">
              <a:defRPr sz="2400">
                <a:solidFill>
                  <a:schemeClr val="bg1"/>
                </a:solidFill>
              </a:defRPr>
            </a:lvl2pPr>
            <a:lvl3pPr algn="l">
              <a:defRPr sz="2000">
                <a:solidFill>
                  <a:schemeClr val="bg1"/>
                </a:solidFill>
              </a:defRPr>
            </a:lvl3pPr>
            <a:lvl4pPr algn="l">
              <a:defRPr sz="1800">
                <a:solidFill>
                  <a:schemeClr val="bg1"/>
                </a:solidFill>
              </a:defRPr>
            </a:lvl4pPr>
            <a:lvl5pPr algn="l">
              <a:defRPr sz="1800">
                <a:solidFill>
                  <a:schemeClr val="bg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1291F269-13D7-4755-833A-FFF357E69C01}" type="slidenum">
              <a:rPr lang="en-GB" altLang="en-US"/>
              <a:pPr>
                <a:defRPr/>
              </a:pPr>
              <a:t>‹N°›</a:t>
            </a:fld>
            <a:endParaRPr lang="en-GB" altLang="en-US"/>
          </a:p>
        </p:txBody>
      </p:sp>
    </p:spTree>
    <p:extLst>
      <p:ext uri="{BB962C8B-B14F-4D97-AF65-F5344CB8AC3E}">
        <p14:creationId xmlns:p14="http://schemas.microsoft.com/office/powerpoint/2010/main" val="310731738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45D36BDB-7C64-415D-9C4C-C108D93AB292}" type="slidenum">
              <a:rPr lang="en-GB" altLang="en-US"/>
              <a:pPr>
                <a:defRPr/>
              </a:pPr>
              <a:t>‹N°›</a:t>
            </a:fld>
            <a:endParaRPr lang="en-GB" altLang="en-US"/>
          </a:p>
        </p:txBody>
      </p:sp>
    </p:spTree>
    <p:extLst>
      <p:ext uri="{BB962C8B-B14F-4D97-AF65-F5344CB8AC3E}">
        <p14:creationId xmlns:p14="http://schemas.microsoft.com/office/powerpoint/2010/main" val="374713521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82844ABF-C2C4-4C64-8896-8148203C55B6}" type="slidenum">
              <a:rPr lang="en-GB" altLang="en-US"/>
              <a:pPr>
                <a:defRPr/>
              </a:pPr>
              <a:t>‹N°›</a:t>
            </a:fld>
            <a:endParaRPr lang="en-GB" altLang="en-US"/>
          </a:p>
        </p:txBody>
      </p:sp>
    </p:spTree>
    <p:extLst>
      <p:ext uri="{BB962C8B-B14F-4D97-AF65-F5344CB8AC3E}">
        <p14:creationId xmlns:p14="http://schemas.microsoft.com/office/powerpoint/2010/main" val="34691542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pic>
        <p:nvPicPr>
          <p:cNvPr id="4" name="Picture 7"/>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635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685800" y="4203993"/>
            <a:ext cx="7772400" cy="1470025"/>
          </a:xfrm>
        </p:spPr>
        <p:txBody>
          <a:bodyPr/>
          <a:lstStyle>
            <a:lvl1pPr>
              <a:defRPr sz="4000" b="1">
                <a:solidFill>
                  <a:schemeClr val="tx2"/>
                </a:solidFill>
              </a:defRPr>
            </a:lvl1pPr>
          </a:lstStyle>
          <a:p>
            <a:r>
              <a:rPr lang="en-US" dirty="0" smtClean="0"/>
              <a:t>Click to edit Master title style</a:t>
            </a:r>
            <a:endParaRPr lang="en-GB" dirty="0"/>
          </a:p>
        </p:txBody>
      </p:sp>
      <p:sp>
        <p:nvSpPr>
          <p:cNvPr id="3" name="Subtitle 2"/>
          <p:cNvSpPr>
            <a:spLocks noGrp="1"/>
          </p:cNvSpPr>
          <p:nvPr>
            <p:ph type="subTitle" idx="1"/>
          </p:nvPr>
        </p:nvSpPr>
        <p:spPr>
          <a:xfrm>
            <a:off x="1371600" y="5447313"/>
            <a:ext cx="6400800" cy="563189"/>
          </a:xfrm>
        </p:spPr>
        <p:txBody>
          <a:bodyPr/>
          <a:lstStyle>
            <a:lvl1pPr marL="0" indent="0" algn="ctr">
              <a:buNone/>
              <a:defRPr sz="1600">
                <a:solidFill>
                  <a:schemeClr val="bg2">
                    <a:lumMod val="10000"/>
                  </a:schemeClr>
                </a:solidFill>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smtClean="0"/>
              <a:t>Click to edit Master subtitle style</a:t>
            </a:r>
            <a:endParaRPr lang="en-GB" dirty="0"/>
          </a:p>
        </p:txBody>
      </p:sp>
      <p:sp>
        <p:nvSpPr>
          <p:cNvPr id="5" name="Rectangle 4"/>
          <p:cNvSpPr>
            <a:spLocks noGrp="1" noChangeArrowheads="1"/>
          </p:cNvSpPr>
          <p:nvPr>
            <p:ph type="dt" sz="half" idx="10"/>
          </p:nvPr>
        </p:nvSpPr>
        <p:spPr/>
        <p:txBody>
          <a:bodyPr/>
          <a:lstStyle>
            <a:lvl1pPr>
              <a:defRPr/>
            </a:lvl1pPr>
          </a:lstStyle>
          <a:p>
            <a:pPr>
              <a:defRPr/>
            </a:pPr>
            <a:endParaRPr lang="en-GB"/>
          </a:p>
        </p:txBody>
      </p:sp>
      <p:sp>
        <p:nvSpPr>
          <p:cNvPr id="6" name="Rectangle 5"/>
          <p:cNvSpPr>
            <a:spLocks noGrp="1" noChangeArrowheads="1"/>
          </p:cNvSpPr>
          <p:nvPr>
            <p:ph type="ftr" sz="quarter" idx="11"/>
          </p:nvPr>
        </p:nvSpPr>
        <p:spPr>
          <a:xfrm>
            <a:off x="3124200" y="92075"/>
            <a:ext cx="2895600" cy="476250"/>
          </a:xfrm>
        </p:spPr>
        <p:txBody>
          <a:bodyPr/>
          <a:lstStyle>
            <a:lvl1pPr>
              <a:defRPr/>
            </a:lvl1pPr>
          </a:lstStyle>
          <a:p>
            <a:pPr>
              <a:defRPr/>
            </a:pPr>
            <a:endParaRPr lang="en-GB"/>
          </a:p>
        </p:txBody>
      </p:sp>
      <p:sp>
        <p:nvSpPr>
          <p:cNvPr id="7" name="Rectangle 6"/>
          <p:cNvSpPr>
            <a:spLocks noGrp="1" noChangeArrowheads="1"/>
          </p:cNvSpPr>
          <p:nvPr>
            <p:ph type="sldNum" sz="quarter" idx="12"/>
          </p:nvPr>
        </p:nvSpPr>
        <p:spPr/>
        <p:txBody>
          <a:bodyPr/>
          <a:lstStyle>
            <a:lvl1pPr>
              <a:defRPr smtClean="0"/>
            </a:lvl1pPr>
          </a:lstStyle>
          <a:p>
            <a:pPr>
              <a:defRPr/>
            </a:pPr>
            <a:fld id="{43C6E12F-4068-4433-BA1B-8D2C692344F3}" type="slidenum">
              <a:rPr lang="en-GB" altLang="en-US"/>
              <a:pPr>
                <a:defRPr/>
              </a:pPr>
              <a:t>‹N°›</a:t>
            </a:fld>
            <a:endParaRPr lang="en-GB" altLang="en-US"/>
          </a:p>
        </p:txBody>
      </p:sp>
    </p:spTree>
    <p:extLst>
      <p:ext uri="{BB962C8B-B14F-4D97-AF65-F5344CB8AC3E}">
        <p14:creationId xmlns:p14="http://schemas.microsoft.com/office/powerpoint/2010/main" val="3377224258"/>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GB"/>
          </a:p>
        </p:txBody>
      </p:sp>
      <p:sp>
        <p:nvSpPr>
          <p:cNvPr id="8" name="Rectangle 5"/>
          <p:cNvSpPr>
            <a:spLocks noGrp="1" noChangeArrowheads="1"/>
          </p:cNvSpPr>
          <p:nvPr>
            <p:ph type="ftr" sz="quarter" idx="11"/>
          </p:nvPr>
        </p:nvSpPr>
        <p:spPr>
          <a:ln/>
        </p:spPr>
        <p:txBody>
          <a:bodyPr/>
          <a:lstStyle>
            <a:lvl1pPr>
              <a:defRPr/>
            </a:lvl1pPr>
          </a:lstStyle>
          <a:p>
            <a:pPr>
              <a:defRPr/>
            </a:pPr>
            <a:endParaRPr lang="en-GB"/>
          </a:p>
        </p:txBody>
      </p:sp>
      <p:sp>
        <p:nvSpPr>
          <p:cNvPr id="9" name="Rectangle 6"/>
          <p:cNvSpPr>
            <a:spLocks noGrp="1" noChangeArrowheads="1"/>
          </p:cNvSpPr>
          <p:nvPr>
            <p:ph type="sldNum" sz="quarter" idx="12"/>
          </p:nvPr>
        </p:nvSpPr>
        <p:spPr>
          <a:ln/>
        </p:spPr>
        <p:txBody>
          <a:bodyPr/>
          <a:lstStyle>
            <a:lvl1pPr>
              <a:defRPr/>
            </a:lvl1pPr>
          </a:lstStyle>
          <a:p>
            <a:pPr>
              <a:defRPr/>
            </a:pPr>
            <a:fld id="{12CD3DE9-B35B-44E3-877E-B30D309BFE3A}" type="slidenum">
              <a:rPr lang="en-GB" altLang="en-US"/>
              <a:pPr>
                <a:defRPr/>
              </a:pPr>
              <a:t>‹N°›</a:t>
            </a:fld>
            <a:endParaRPr lang="en-GB" altLang="en-US"/>
          </a:p>
        </p:txBody>
      </p:sp>
    </p:spTree>
    <p:extLst>
      <p:ext uri="{BB962C8B-B14F-4D97-AF65-F5344CB8AC3E}">
        <p14:creationId xmlns:p14="http://schemas.microsoft.com/office/powerpoint/2010/main" val="73329726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GB"/>
          </a:p>
        </p:txBody>
      </p:sp>
      <p:sp>
        <p:nvSpPr>
          <p:cNvPr id="4" name="Rectangle 5"/>
          <p:cNvSpPr>
            <a:spLocks noGrp="1" noChangeArrowheads="1"/>
          </p:cNvSpPr>
          <p:nvPr>
            <p:ph type="ftr" sz="quarter" idx="11"/>
          </p:nvPr>
        </p:nvSpPr>
        <p:spPr>
          <a:ln/>
        </p:spPr>
        <p:txBody>
          <a:bodyPr/>
          <a:lstStyle>
            <a:lvl1pPr>
              <a:defRPr/>
            </a:lvl1pPr>
          </a:lstStyle>
          <a:p>
            <a:pPr>
              <a:defRPr/>
            </a:pPr>
            <a:endParaRPr lang="en-GB"/>
          </a:p>
        </p:txBody>
      </p:sp>
      <p:sp>
        <p:nvSpPr>
          <p:cNvPr id="5" name="Rectangle 6"/>
          <p:cNvSpPr>
            <a:spLocks noGrp="1" noChangeArrowheads="1"/>
          </p:cNvSpPr>
          <p:nvPr>
            <p:ph type="sldNum" sz="quarter" idx="12"/>
          </p:nvPr>
        </p:nvSpPr>
        <p:spPr>
          <a:ln/>
        </p:spPr>
        <p:txBody>
          <a:bodyPr/>
          <a:lstStyle>
            <a:lvl1pPr>
              <a:defRPr/>
            </a:lvl1pPr>
          </a:lstStyle>
          <a:p>
            <a:pPr>
              <a:defRPr/>
            </a:pPr>
            <a:fld id="{BE98691B-0A2A-49EC-B3F2-42D8471A2469}" type="slidenum">
              <a:rPr lang="en-GB" altLang="en-US"/>
              <a:pPr>
                <a:defRPr/>
              </a:pPr>
              <a:t>‹N°›</a:t>
            </a:fld>
            <a:endParaRPr lang="en-GB" altLang="en-US"/>
          </a:p>
        </p:txBody>
      </p:sp>
    </p:spTree>
    <p:extLst>
      <p:ext uri="{BB962C8B-B14F-4D97-AF65-F5344CB8AC3E}">
        <p14:creationId xmlns:p14="http://schemas.microsoft.com/office/powerpoint/2010/main" val="316892082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GB"/>
          </a:p>
        </p:txBody>
      </p:sp>
      <p:sp>
        <p:nvSpPr>
          <p:cNvPr id="3" name="Rectangle 5"/>
          <p:cNvSpPr>
            <a:spLocks noGrp="1" noChangeArrowheads="1"/>
          </p:cNvSpPr>
          <p:nvPr>
            <p:ph type="ftr" sz="quarter" idx="11"/>
          </p:nvPr>
        </p:nvSpPr>
        <p:spPr>
          <a:ln/>
        </p:spPr>
        <p:txBody>
          <a:bodyPr/>
          <a:lstStyle>
            <a:lvl1pPr>
              <a:defRPr/>
            </a:lvl1pPr>
          </a:lstStyle>
          <a:p>
            <a:pPr>
              <a:defRPr/>
            </a:pPr>
            <a:endParaRPr lang="en-GB"/>
          </a:p>
        </p:txBody>
      </p:sp>
      <p:sp>
        <p:nvSpPr>
          <p:cNvPr id="4" name="Rectangle 6"/>
          <p:cNvSpPr>
            <a:spLocks noGrp="1" noChangeArrowheads="1"/>
          </p:cNvSpPr>
          <p:nvPr>
            <p:ph type="sldNum" sz="quarter" idx="12"/>
          </p:nvPr>
        </p:nvSpPr>
        <p:spPr>
          <a:ln/>
        </p:spPr>
        <p:txBody>
          <a:bodyPr/>
          <a:lstStyle>
            <a:lvl1pPr>
              <a:defRPr/>
            </a:lvl1pPr>
          </a:lstStyle>
          <a:p>
            <a:pPr>
              <a:defRPr/>
            </a:pPr>
            <a:fld id="{756CD811-57A5-47AB-9F37-BC12185A53AB}" type="slidenum">
              <a:rPr lang="en-GB" altLang="en-US"/>
              <a:pPr>
                <a:defRPr/>
              </a:pPr>
              <a:t>‹N°›</a:t>
            </a:fld>
            <a:endParaRPr lang="en-GB" altLang="en-US"/>
          </a:p>
        </p:txBody>
      </p:sp>
    </p:spTree>
    <p:extLst>
      <p:ext uri="{BB962C8B-B14F-4D97-AF65-F5344CB8AC3E}">
        <p14:creationId xmlns:p14="http://schemas.microsoft.com/office/powerpoint/2010/main" val="188449873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CC3F9557-97F4-404A-8A62-46D53261C79B}" type="slidenum">
              <a:rPr lang="en-GB" altLang="en-US"/>
              <a:pPr>
                <a:defRPr/>
              </a:pPr>
              <a:t>‹N°›</a:t>
            </a:fld>
            <a:endParaRPr lang="en-GB" altLang="en-US"/>
          </a:p>
        </p:txBody>
      </p:sp>
    </p:spTree>
    <p:extLst>
      <p:ext uri="{BB962C8B-B14F-4D97-AF65-F5344CB8AC3E}">
        <p14:creationId xmlns:p14="http://schemas.microsoft.com/office/powerpoint/2010/main" val="724160808"/>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95DEF02F-A6D7-4CEE-8406-001D85240319}" type="slidenum">
              <a:rPr lang="en-GB" altLang="en-US"/>
              <a:pPr>
                <a:defRPr/>
              </a:pPr>
              <a:t>‹N°›</a:t>
            </a:fld>
            <a:endParaRPr lang="en-GB" altLang="en-US"/>
          </a:p>
        </p:txBody>
      </p:sp>
    </p:spTree>
    <p:extLst>
      <p:ext uri="{BB962C8B-B14F-4D97-AF65-F5344CB8AC3E}">
        <p14:creationId xmlns:p14="http://schemas.microsoft.com/office/powerpoint/2010/main" val="2329414433"/>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9B20447C-04A3-4598-B343-86DB5735C2A4}" type="slidenum">
              <a:rPr lang="en-GB" altLang="en-US"/>
              <a:pPr>
                <a:defRPr/>
              </a:pPr>
              <a:t>‹N°›</a:t>
            </a:fld>
            <a:endParaRPr lang="en-GB" altLang="en-US"/>
          </a:p>
        </p:txBody>
      </p:sp>
    </p:spTree>
    <p:extLst>
      <p:ext uri="{BB962C8B-B14F-4D97-AF65-F5344CB8AC3E}">
        <p14:creationId xmlns:p14="http://schemas.microsoft.com/office/powerpoint/2010/main" val="1618322108"/>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60739E7F-3580-4529-B302-3978B7EDE997}" type="slidenum">
              <a:rPr lang="en-GB" altLang="en-US"/>
              <a:pPr>
                <a:defRPr/>
              </a:pPr>
              <a:t>‹N°›</a:t>
            </a:fld>
            <a:endParaRPr lang="en-GB" altLang="en-US"/>
          </a:p>
        </p:txBody>
      </p:sp>
    </p:spTree>
    <p:extLst>
      <p:ext uri="{BB962C8B-B14F-4D97-AF65-F5344CB8AC3E}">
        <p14:creationId xmlns:p14="http://schemas.microsoft.com/office/powerpoint/2010/main" val="2398073341"/>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Table Placeholder 2"/>
          <p:cNvSpPr>
            <a:spLocks noGrp="1"/>
          </p:cNvSpPr>
          <p:nvPr>
            <p:ph type="tbl" idx="1"/>
          </p:nvPr>
        </p:nvSpPr>
        <p:spPr>
          <a:xfrm>
            <a:off x="457200" y="1600200"/>
            <a:ext cx="8229600" cy="4525963"/>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64E19A1B-2348-4AAD-A7F4-F4CBD08CD344}" type="slidenum">
              <a:rPr lang="en-GB" altLang="en-US"/>
              <a:pPr>
                <a:defRPr/>
              </a:pPr>
              <a:t>‹N°›</a:t>
            </a:fld>
            <a:endParaRPr lang="en-GB" altLang="en-US"/>
          </a:p>
        </p:txBody>
      </p:sp>
    </p:spTree>
    <p:extLst>
      <p:ext uri="{BB962C8B-B14F-4D97-AF65-F5344CB8AC3E}">
        <p14:creationId xmlns:p14="http://schemas.microsoft.com/office/powerpoint/2010/main" val="2687407744"/>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A83924C3-AFCF-4F55-A5A2-90819120C18B}" type="slidenum">
              <a:rPr lang="en-GB" altLang="en-US"/>
              <a:pPr>
                <a:defRPr/>
              </a:pPr>
              <a:t>‹N°›</a:t>
            </a:fld>
            <a:endParaRPr lang="en-GB" altLang="en-US"/>
          </a:p>
        </p:txBody>
      </p:sp>
    </p:spTree>
    <p:extLst>
      <p:ext uri="{BB962C8B-B14F-4D97-AF65-F5344CB8AC3E}">
        <p14:creationId xmlns:p14="http://schemas.microsoft.com/office/powerpoint/2010/main" val="5244546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4" name="Picture 7"/>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lvl1pPr algn="r">
              <a:defRPr sz="3600"/>
            </a:lvl1pPr>
          </a:lstStyle>
          <a:p>
            <a:r>
              <a:rPr lang="en-US" dirty="0" smtClean="0"/>
              <a:t>Click to edit Master title style</a:t>
            </a:r>
            <a:endParaRPr lang="en-GB" dirty="0"/>
          </a:p>
        </p:txBody>
      </p:sp>
      <p:sp>
        <p:nvSpPr>
          <p:cNvPr id="3" name="Content Placeholder 2"/>
          <p:cNvSpPr>
            <a:spLocks noGrp="1"/>
          </p:cNvSpPr>
          <p:nvPr>
            <p:ph idx="1"/>
          </p:nvPr>
        </p:nvSpPr>
        <p:spPr/>
        <p:txBody>
          <a:bodyPr/>
          <a:lstStyle>
            <a:lvl1pPr algn="r">
              <a:defRPr sz="2800">
                <a:solidFill>
                  <a:schemeClr val="accent3"/>
                </a:solidFill>
              </a:defRPr>
            </a:lvl1pPr>
            <a:lvl2pPr algn="r">
              <a:defRPr sz="2400">
                <a:solidFill>
                  <a:schemeClr val="accent3"/>
                </a:solidFill>
              </a:defRPr>
            </a:lvl2pPr>
            <a:lvl3pPr algn="r">
              <a:defRPr sz="2000">
                <a:solidFill>
                  <a:schemeClr val="accent3"/>
                </a:solidFill>
              </a:defRPr>
            </a:lvl3pPr>
            <a:lvl4pPr algn="r">
              <a:defRPr sz="1800">
                <a:solidFill>
                  <a:schemeClr val="accent3"/>
                </a:solidFill>
              </a:defRPr>
            </a:lvl4pPr>
            <a:lvl5pPr algn="r">
              <a:defRPr sz="1800">
                <a:solidFill>
                  <a:schemeClr val="accent3"/>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5" name="Rectangle 4"/>
          <p:cNvSpPr>
            <a:spLocks noGrp="1" noChangeArrowheads="1"/>
          </p:cNvSpPr>
          <p:nvPr>
            <p:ph type="dt" sz="half" idx="10"/>
          </p:nvPr>
        </p:nvSpPr>
        <p:spPr/>
        <p:txBody>
          <a:bodyPr/>
          <a:lstStyle>
            <a:lvl1pPr>
              <a:defRPr/>
            </a:lvl1pPr>
          </a:lstStyle>
          <a:p>
            <a:pPr>
              <a:defRPr/>
            </a:pPr>
            <a:endParaRPr lang="en-GB"/>
          </a:p>
        </p:txBody>
      </p:sp>
      <p:sp>
        <p:nvSpPr>
          <p:cNvPr id="6" name="Rectangle 5"/>
          <p:cNvSpPr>
            <a:spLocks noGrp="1" noChangeArrowheads="1"/>
          </p:cNvSpPr>
          <p:nvPr>
            <p:ph type="ftr" sz="quarter" idx="11"/>
          </p:nvPr>
        </p:nvSpPr>
        <p:spPr/>
        <p:txBody>
          <a:bodyPr/>
          <a:lstStyle>
            <a:lvl1pPr>
              <a:defRPr/>
            </a:lvl1pPr>
          </a:lstStyle>
          <a:p>
            <a:pPr>
              <a:defRPr/>
            </a:pPr>
            <a:endParaRPr lang="en-GB"/>
          </a:p>
        </p:txBody>
      </p:sp>
      <p:sp>
        <p:nvSpPr>
          <p:cNvPr id="7" name="Rectangle 6"/>
          <p:cNvSpPr>
            <a:spLocks noGrp="1" noChangeArrowheads="1"/>
          </p:cNvSpPr>
          <p:nvPr>
            <p:ph type="sldNum" sz="quarter" idx="12"/>
          </p:nvPr>
        </p:nvSpPr>
        <p:spPr/>
        <p:txBody>
          <a:bodyPr/>
          <a:lstStyle>
            <a:lvl1pPr>
              <a:defRPr smtClean="0"/>
            </a:lvl1pPr>
          </a:lstStyle>
          <a:p>
            <a:pPr>
              <a:defRPr/>
            </a:pPr>
            <a:fld id="{B9783413-57D6-4C40-8F2D-B2BA4F91BFDC}" type="slidenum">
              <a:rPr lang="en-GB" altLang="en-US"/>
              <a:pPr>
                <a:defRPr/>
              </a:pPr>
              <a:t>‹N°›</a:t>
            </a:fld>
            <a:endParaRPr lang="en-GB" altLang="en-US"/>
          </a:p>
        </p:txBody>
      </p:sp>
    </p:spTree>
    <p:extLst>
      <p:ext uri="{BB962C8B-B14F-4D97-AF65-F5344CB8AC3E}">
        <p14:creationId xmlns:p14="http://schemas.microsoft.com/office/powerpoint/2010/main" val="39446826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3_Title and Content">
    <p:spTree>
      <p:nvGrpSpPr>
        <p:cNvPr id="1" name=""/>
        <p:cNvGrpSpPr/>
        <p:nvPr/>
      </p:nvGrpSpPr>
      <p:grpSpPr>
        <a:xfrm>
          <a:off x="0" y="0"/>
          <a:ext cx="0" cy="0"/>
          <a:chOff x="0" y="0"/>
          <a:chExt cx="0" cy="0"/>
        </a:xfrm>
      </p:grpSpPr>
      <p:pic>
        <p:nvPicPr>
          <p:cNvPr id="4" name="Picture 7"/>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lvl1pPr algn="r">
              <a:defRPr sz="3600"/>
            </a:lvl1pPr>
          </a:lstStyle>
          <a:p>
            <a:r>
              <a:rPr lang="en-US" dirty="0" smtClean="0"/>
              <a:t>Click to edit Master title style</a:t>
            </a:r>
            <a:endParaRPr lang="en-GB" dirty="0"/>
          </a:p>
        </p:txBody>
      </p:sp>
      <p:sp>
        <p:nvSpPr>
          <p:cNvPr id="3" name="Content Placeholder 2"/>
          <p:cNvSpPr>
            <a:spLocks noGrp="1"/>
          </p:cNvSpPr>
          <p:nvPr>
            <p:ph idx="1"/>
          </p:nvPr>
        </p:nvSpPr>
        <p:spPr/>
        <p:txBody>
          <a:bodyPr/>
          <a:lstStyle>
            <a:lvl1pPr algn="r">
              <a:defRPr sz="2800">
                <a:solidFill>
                  <a:schemeClr val="accent3"/>
                </a:solidFill>
              </a:defRPr>
            </a:lvl1pPr>
            <a:lvl2pPr algn="r">
              <a:defRPr sz="2400">
                <a:solidFill>
                  <a:schemeClr val="accent3"/>
                </a:solidFill>
              </a:defRPr>
            </a:lvl2pPr>
            <a:lvl3pPr algn="r">
              <a:defRPr sz="2000">
                <a:solidFill>
                  <a:schemeClr val="accent3"/>
                </a:solidFill>
              </a:defRPr>
            </a:lvl3pPr>
            <a:lvl4pPr algn="r">
              <a:defRPr sz="1800">
                <a:solidFill>
                  <a:schemeClr val="accent3"/>
                </a:solidFill>
              </a:defRPr>
            </a:lvl4pPr>
            <a:lvl5pPr algn="r">
              <a:defRPr sz="1800">
                <a:solidFill>
                  <a:schemeClr val="accent3"/>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5" name="Rectangle 4"/>
          <p:cNvSpPr>
            <a:spLocks noGrp="1" noChangeArrowheads="1"/>
          </p:cNvSpPr>
          <p:nvPr>
            <p:ph type="dt" sz="half" idx="10"/>
          </p:nvPr>
        </p:nvSpPr>
        <p:spPr/>
        <p:txBody>
          <a:bodyPr/>
          <a:lstStyle>
            <a:lvl1pPr>
              <a:defRPr/>
            </a:lvl1pPr>
          </a:lstStyle>
          <a:p>
            <a:pPr>
              <a:defRPr/>
            </a:pPr>
            <a:endParaRPr lang="en-GB"/>
          </a:p>
        </p:txBody>
      </p:sp>
      <p:sp>
        <p:nvSpPr>
          <p:cNvPr id="6" name="Rectangle 5"/>
          <p:cNvSpPr>
            <a:spLocks noGrp="1" noChangeArrowheads="1"/>
          </p:cNvSpPr>
          <p:nvPr>
            <p:ph type="ftr" sz="quarter" idx="11"/>
          </p:nvPr>
        </p:nvSpPr>
        <p:spPr/>
        <p:txBody>
          <a:bodyPr/>
          <a:lstStyle>
            <a:lvl1pPr>
              <a:defRPr/>
            </a:lvl1pPr>
          </a:lstStyle>
          <a:p>
            <a:pPr>
              <a:defRPr/>
            </a:pPr>
            <a:endParaRPr lang="en-GB"/>
          </a:p>
        </p:txBody>
      </p:sp>
      <p:sp>
        <p:nvSpPr>
          <p:cNvPr id="7" name="Rectangle 6"/>
          <p:cNvSpPr>
            <a:spLocks noGrp="1" noChangeArrowheads="1"/>
          </p:cNvSpPr>
          <p:nvPr>
            <p:ph type="sldNum" sz="quarter" idx="12"/>
          </p:nvPr>
        </p:nvSpPr>
        <p:spPr/>
        <p:txBody>
          <a:bodyPr/>
          <a:lstStyle>
            <a:lvl1pPr>
              <a:defRPr smtClean="0"/>
            </a:lvl1pPr>
          </a:lstStyle>
          <a:p>
            <a:pPr>
              <a:defRPr/>
            </a:pPr>
            <a:fld id="{3FD77438-AFC2-4409-A278-8F8CFC7349F3}" type="slidenum">
              <a:rPr lang="en-GB" altLang="en-US"/>
              <a:pPr>
                <a:defRPr/>
              </a:pPr>
              <a:t>‹N°›</a:t>
            </a:fld>
            <a:endParaRPr lang="en-GB" altLang="en-US"/>
          </a:p>
        </p:txBody>
      </p:sp>
    </p:spTree>
    <p:extLst>
      <p:ext uri="{BB962C8B-B14F-4D97-AF65-F5344CB8AC3E}">
        <p14:creationId xmlns:p14="http://schemas.microsoft.com/office/powerpoint/2010/main" val="31515139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pic>
        <p:nvPicPr>
          <p:cNvPr id="4" name="Picture 7"/>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lvl1pPr algn="r">
              <a:defRPr sz="3600"/>
            </a:lvl1pPr>
          </a:lstStyle>
          <a:p>
            <a:r>
              <a:rPr lang="en-US" dirty="0" smtClean="0"/>
              <a:t>Click to edit Master title style</a:t>
            </a:r>
            <a:endParaRPr lang="en-GB" dirty="0"/>
          </a:p>
        </p:txBody>
      </p:sp>
      <p:sp>
        <p:nvSpPr>
          <p:cNvPr id="3" name="Content Placeholder 2"/>
          <p:cNvSpPr>
            <a:spLocks noGrp="1"/>
          </p:cNvSpPr>
          <p:nvPr>
            <p:ph idx="1"/>
          </p:nvPr>
        </p:nvSpPr>
        <p:spPr/>
        <p:txBody>
          <a:bodyPr/>
          <a:lstStyle>
            <a:lvl1pPr algn="r">
              <a:defRPr sz="2800">
                <a:solidFill>
                  <a:schemeClr val="accent3"/>
                </a:solidFill>
              </a:defRPr>
            </a:lvl1pPr>
            <a:lvl2pPr algn="r">
              <a:defRPr sz="2400">
                <a:solidFill>
                  <a:schemeClr val="accent3"/>
                </a:solidFill>
              </a:defRPr>
            </a:lvl2pPr>
            <a:lvl3pPr algn="r">
              <a:defRPr sz="2000">
                <a:solidFill>
                  <a:schemeClr val="accent3"/>
                </a:solidFill>
              </a:defRPr>
            </a:lvl3pPr>
            <a:lvl4pPr algn="r">
              <a:defRPr sz="1800">
                <a:solidFill>
                  <a:schemeClr val="accent3"/>
                </a:solidFill>
              </a:defRPr>
            </a:lvl4pPr>
            <a:lvl5pPr algn="r">
              <a:defRPr sz="1800">
                <a:solidFill>
                  <a:schemeClr val="accent3"/>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5" name="Rectangle 4"/>
          <p:cNvSpPr>
            <a:spLocks noGrp="1" noChangeArrowheads="1"/>
          </p:cNvSpPr>
          <p:nvPr>
            <p:ph type="dt" sz="half" idx="10"/>
          </p:nvPr>
        </p:nvSpPr>
        <p:spPr/>
        <p:txBody>
          <a:bodyPr/>
          <a:lstStyle>
            <a:lvl1pPr>
              <a:defRPr/>
            </a:lvl1pPr>
          </a:lstStyle>
          <a:p>
            <a:pPr>
              <a:defRPr/>
            </a:pPr>
            <a:endParaRPr lang="en-GB"/>
          </a:p>
        </p:txBody>
      </p:sp>
      <p:sp>
        <p:nvSpPr>
          <p:cNvPr id="6" name="Rectangle 5"/>
          <p:cNvSpPr>
            <a:spLocks noGrp="1" noChangeArrowheads="1"/>
          </p:cNvSpPr>
          <p:nvPr>
            <p:ph type="ftr" sz="quarter" idx="11"/>
          </p:nvPr>
        </p:nvSpPr>
        <p:spPr/>
        <p:txBody>
          <a:bodyPr/>
          <a:lstStyle>
            <a:lvl1pPr>
              <a:defRPr/>
            </a:lvl1pPr>
          </a:lstStyle>
          <a:p>
            <a:pPr>
              <a:defRPr/>
            </a:pPr>
            <a:endParaRPr lang="en-GB"/>
          </a:p>
        </p:txBody>
      </p:sp>
      <p:sp>
        <p:nvSpPr>
          <p:cNvPr id="7" name="Rectangle 6"/>
          <p:cNvSpPr>
            <a:spLocks noGrp="1" noChangeArrowheads="1"/>
          </p:cNvSpPr>
          <p:nvPr>
            <p:ph type="sldNum" sz="quarter" idx="12"/>
          </p:nvPr>
        </p:nvSpPr>
        <p:spPr/>
        <p:txBody>
          <a:bodyPr/>
          <a:lstStyle>
            <a:lvl1pPr>
              <a:defRPr smtClean="0"/>
            </a:lvl1pPr>
          </a:lstStyle>
          <a:p>
            <a:pPr>
              <a:defRPr/>
            </a:pPr>
            <a:fld id="{49E573C2-81F0-4440-A777-819334924AF2}" type="slidenum">
              <a:rPr lang="en-GB" altLang="en-US"/>
              <a:pPr>
                <a:defRPr/>
              </a:pPr>
              <a:t>‹N°›</a:t>
            </a:fld>
            <a:endParaRPr lang="en-GB" altLang="en-US"/>
          </a:p>
        </p:txBody>
      </p:sp>
    </p:spTree>
    <p:extLst>
      <p:ext uri="{BB962C8B-B14F-4D97-AF65-F5344CB8AC3E}">
        <p14:creationId xmlns:p14="http://schemas.microsoft.com/office/powerpoint/2010/main" val="15310925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2_Title and Content">
    <p:spTree>
      <p:nvGrpSpPr>
        <p:cNvPr id="1" name=""/>
        <p:cNvGrpSpPr/>
        <p:nvPr/>
      </p:nvGrpSpPr>
      <p:grpSpPr>
        <a:xfrm>
          <a:off x="0" y="0"/>
          <a:ext cx="0" cy="0"/>
          <a:chOff x="0" y="0"/>
          <a:chExt cx="0" cy="0"/>
        </a:xfrm>
      </p:grpSpPr>
      <p:pic>
        <p:nvPicPr>
          <p:cNvPr id="4" name="Picture 7"/>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lvl1pPr algn="r">
              <a:defRPr sz="3600">
                <a:solidFill>
                  <a:schemeClr val="tx2"/>
                </a:solidFill>
              </a:defRPr>
            </a:lvl1pPr>
          </a:lstStyle>
          <a:p>
            <a:r>
              <a:rPr lang="en-US" dirty="0" smtClean="0"/>
              <a:t>Click to edit Master title style</a:t>
            </a:r>
            <a:endParaRPr lang="en-GB" dirty="0"/>
          </a:p>
        </p:txBody>
      </p:sp>
      <p:sp>
        <p:nvSpPr>
          <p:cNvPr id="3" name="Content Placeholder 2"/>
          <p:cNvSpPr>
            <a:spLocks noGrp="1"/>
          </p:cNvSpPr>
          <p:nvPr>
            <p:ph idx="1"/>
          </p:nvPr>
        </p:nvSpPr>
        <p:spPr/>
        <p:txBody>
          <a:bodyPr/>
          <a:lstStyle>
            <a:lvl1pPr algn="r">
              <a:defRPr sz="2800">
                <a:solidFill>
                  <a:schemeClr val="accent4"/>
                </a:solidFill>
              </a:defRPr>
            </a:lvl1pPr>
            <a:lvl2pPr algn="r">
              <a:defRPr sz="2400">
                <a:solidFill>
                  <a:schemeClr val="accent4"/>
                </a:solidFill>
              </a:defRPr>
            </a:lvl2pPr>
            <a:lvl3pPr algn="r">
              <a:defRPr sz="2000">
                <a:solidFill>
                  <a:schemeClr val="accent4"/>
                </a:solidFill>
              </a:defRPr>
            </a:lvl3pPr>
            <a:lvl4pPr algn="r">
              <a:defRPr sz="1800">
                <a:solidFill>
                  <a:schemeClr val="accent4"/>
                </a:solidFill>
              </a:defRPr>
            </a:lvl4pPr>
            <a:lvl5pPr algn="r">
              <a:defRPr sz="1800">
                <a:solidFill>
                  <a:schemeClr val="accent4"/>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5" name="Rectangle 4"/>
          <p:cNvSpPr>
            <a:spLocks noGrp="1" noChangeArrowheads="1"/>
          </p:cNvSpPr>
          <p:nvPr>
            <p:ph type="dt" sz="half" idx="10"/>
          </p:nvPr>
        </p:nvSpPr>
        <p:spPr/>
        <p:txBody>
          <a:bodyPr/>
          <a:lstStyle>
            <a:lvl1pPr>
              <a:defRPr/>
            </a:lvl1pPr>
          </a:lstStyle>
          <a:p>
            <a:pPr>
              <a:defRPr/>
            </a:pPr>
            <a:endParaRPr lang="en-GB"/>
          </a:p>
        </p:txBody>
      </p:sp>
      <p:sp>
        <p:nvSpPr>
          <p:cNvPr id="6" name="Rectangle 5"/>
          <p:cNvSpPr>
            <a:spLocks noGrp="1" noChangeArrowheads="1"/>
          </p:cNvSpPr>
          <p:nvPr>
            <p:ph type="ftr" sz="quarter" idx="11"/>
          </p:nvPr>
        </p:nvSpPr>
        <p:spPr/>
        <p:txBody>
          <a:bodyPr/>
          <a:lstStyle>
            <a:lvl1pPr>
              <a:defRPr/>
            </a:lvl1pPr>
          </a:lstStyle>
          <a:p>
            <a:pPr>
              <a:defRPr/>
            </a:pPr>
            <a:endParaRPr lang="en-GB"/>
          </a:p>
        </p:txBody>
      </p:sp>
      <p:sp>
        <p:nvSpPr>
          <p:cNvPr id="7" name="Rectangle 6"/>
          <p:cNvSpPr>
            <a:spLocks noGrp="1" noChangeArrowheads="1"/>
          </p:cNvSpPr>
          <p:nvPr>
            <p:ph type="sldNum" sz="quarter" idx="12"/>
          </p:nvPr>
        </p:nvSpPr>
        <p:spPr/>
        <p:txBody>
          <a:bodyPr/>
          <a:lstStyle>
            <a:lvl1pPr>
              <a:defRPr smtClean="0"/>
            </a:lvl1pPr>
          </a:lstStyle>
          <a:p>
            <a:pPr>
              <a:defRPr/>
            </a:pPr>
            <a:fld id="{E79AF0B5-BA0A-4D85-97F1-B79D89D9AB87}" type="slidenum">
              <a:rPr lang="en-GB" altLang="en-US"/>
              <a:pPr>
                <a:defRPr/>
              </a:pPr>
              <a:t>‹N°›</a:t>
            </a:fld>
            <a:endParaRPr lang="en-GB" altLang="en-US"/>
          </a:p>
        </p:txBody>
      </p:sp>
    </p:spTree>
    <p:extLst>
      <p:ext uri="{BB962C8B-B14F-4D97-AF65-F5344CB8AC3E}">
        <p14:creationId xmlns:p14="http://schemas.microsoft.com/office/powerpoint/2010/main" val="39917548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Graph and Tab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sz="3600"/>
            </a:lvl1pPr>
          </a:lstStyle>
          <a:p>
            <a:r>
              <a:rPr lang="en-US" dirty="0" smtClean="0"/>
              <a:t>Click to edit Master title style</a:t>
            </a:r>
            <a:endParaRPr lang="en-GB" dirty="0"/>
          </a:p>
        </p:txBody>
      </p:sp>
      <p:sp>
        <p:nvSpPr>
          <p:cNvPr id="3" name="Content Placeholder 2"/>
          <p:cNvSpPr>
            <a:spLocks noGrp="1"/>
          </p:cNvSpPr>
          <p:nvPr>
            <p:ph idx="1"/>
          </p:nvPr>
        </p:nvSpPr>
        <p:spPr/>
        <p:txBody>
          <a:bodyPr/>
          <a:lstStyle>
            <a:lvl1pPr algn="r">
              <a:defRPr sz="2800">
                <a:solidFill>
                  <a:schemeClr val="accent4"/>
                </a:solidFill>
              </a:defRPr>
            </a:lvl1pPr>
            <a:lvl2pPr algn="r">
              <a:defRPr sz="2400">
                <a:solidFill>
                  <a:schemeClr val="accent4"/>
                </a:solidFill>
              </a:defRPr>
            </a:lvl2pPr>
            <a:lvl3pPr algn="r">
              <a:defRPr sz="2000">
                <a:solidFill>
                  <a:schemeClr val="accent4"/>
                </a:solidFill>
              </a:defRPr>
            </a:lvl3pPr>
            <a:lvl4pPr algn="r">
              <a:defRPr sz="1800">
                <a:solidFill>
                  <a:schemeClr val="accent4"/>
                </a:solidFill>
              </a:defRPr>
            </a:lvl4pPr>
            <a:lvl5pPr algn="r">
              <a:defRPr sz="1800">
                <a:solidFill>
                  <a:schemeClr val="accent4"/>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EB6F1805-B421-403A-90B6-6BD296EAA631}" type="slidenum">
              <a:rPr lang="en-GB" altLang="en-US"/>
              <a:pPr>
                <a:defRPr/>
              </a:pPr>
              <a:t>‹N°›</a:t>
            </a:fld>
            <a:endParaRPr lang="en-GB" altLang="en-US"/>
          </a:p>
        </p:txBody>
      </p:sp>
    </p:spTree>
    <p:extLst>
      <p:ext uri="{BB962C8B-B14F-4D97-AF65-F5344CB8AC3E}">
        <p14:creationId xmlns:p14="http://schemas.microsoft.com/office/powerpoint/2010/main" val="2392270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Picture Sli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sz="3600"/>
            </a:lvl1pPr>
          </a:lstStyle>
          <a:p>
            <a:r>
              <a:rPr lang="en-US" dirty="0" smtClean="0"/>
              <a:t>Click to edit Master title style</a:t>
            </a:r>
            <a:endParaRPr lang="en-GB" dirty="0"/>
          </a:p>
        </p:txBody>
      </p:sp>
      <p:sp>
        <p:nvSpPr>
          <p:cNvPr id="3" name="Content Placeholder 2"/>
          <p:cNvSpPr>
            <a:spLocks noGrp="1"/>
          </p:cNvSpPr>
          <p:nvPr>
            <p:ph idx="1"/>
          </p:nvPr>
        </p:nvSpPr>
        <p:spPr/>
        <p:txBody>
          <a:bodyPr/>
          <a:lstStyle>
            <a:lvl1pPr algn="l">
              <a:defRPr sz="2800">
                <a:solidFill>
                  <a:schemeClr val="bg1"/>
                </a:solidFill>
              </a:defRPr>
            </a:lvl1pPr>
            <a:lvl2pPr algn="l">
              <a:defRPr sz="2400">
                <a:solidFill>
                  <a:schemeClr val="bg1"/>
                </a:solidFill>
              </a:defRPr>
            </a:lvl2pPr>
            <a:lvl3pPr algn="l">
              <a:defRPr sz="2000">
                <a:solidFill>
                  <a:schemeClr val="bg1"/>
                </a:solidFill>
              </a:defRPr>
            </a:lvl3pPr>
            <a:lvl4pPr algn="l">
              <a:defRPr sz="1800">
                <a:solidFill>
                  <a:schemeClr val="bg1"/>
                </a:solidFill>
              </a:defRPr>
            </a:lvl4pPr>
            <a:lvl5pPr algn="l">
              <a:defRPr sz="1800">
                <a:solidFill>
                  <a:schemeClr val="bg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E9DC9F4D-046F-4945-925B-5B79A72447EA}" type="slidenum">
              <a:rPr lang="en-GB" altLang="en-US"/>
              <a:pPr>
                <a:defRPr/>
              </a:pPr>
              <a:t>‹N°›</a:t>
            </a:fld>
            <a:endParaRPr lang="en-GB" altLang="en-US"/>
          </a:p>
        </p:txBody>
      </p:sp>
    </p:spTree>
    <p:extLst>
      <p:ext uri="{BB962C8B-B14F-4D97-AF65-F5344CB8AC3E}">
        <p14:creationId xmlns:p14="http://schemas.microsoft.com/office/powerpoint/2010/main" val="10034207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8.xml"/><Relationship Id="rId13" Type="http://schemas.openxmlformats.org/officeDocument/2006/relationships/slideLayout" Target="../slideLayouts/slideLayout33.xml"/><Relationship Id="rId18" Type="http://schemas.openxmlformats.org/officeDocument/2006/relationships/slideLayout" Target="../slideLayouts/slideLayout38.xml"/><Relationship Id="rId3" Type="http://schemas.openxmlformats.org/officeDocument/2006/relationships/slideLayout" Target="../slideLayouts/slideLayout23.xml"/><Relationship Id="rId7" Type="http://schemas.openxmlformats.org/officeDocument/2006/relationships/slideLayout" Target="../slideLayouts/slideLayout27.xml"/><Relationship Id="rId12" Type="http://schemas.openxmlformats.org/officeDocument/2006/relationships/slideLayout" Target="../slideLayouts/slideLayout32.xml"/><Relationship Id="rId17" Type="http://schemas.openxmlformats.org/officeDocument/2006/relationships/slideLayout" Target="../slideLayouts/slideLayout37.xml"/><Relationship Id="rId2" Type="http://schemas.openxmlformats.org/officeDocument/2006/relationships/slideLayout" Target="../slideLayouts/slideLayout22.xml"/><Relationship Id="rId16" Type="http://schemas.openxmlformats.org/officeDocument/2006/relationships/slideLayout" Target="../slideLayouts/slideLayout36.xml"/><Relationship Id="rId20" Type="http://schemas.openxmlformats.org/officeDocument/2006/relationships/image" Target="../media/image1.jpeg"/><Relationship Id="rId1" Type="http://schemas.openxmlformats.org/officeDocument/2006/relationships/slideLayout" Target="../slideLayouts/slideLayout21.xml"/><Relationship Id="rId6" Type="http://schemas.openxmlformats.org/officeDocument/2006/relationships/slideLayout" Target="../slideLayouts/slideLayout26.xml"/><Relationship Id="rId11" Type="http://schemas.openxmlformats.org/officeDocument/2006/relationships/slideLayout" Target="../slideLayouts/slideLayout31.xml"/><Relationship Id="rId5" Type="http://schemas.openxmlformats.org/officeDocument/2006/relationships/slideLayout" Target="../slideLayouts/slideLayout25.xml"/><Relationship Id="rId15" Type="http://schemas.openxmlformats.org/officeDocument/2006/relationships/slideLayout" Target="../slideLayouts/slideLayout35.xml"/><Relationship Id="rId10" Type="http://schemas.openxmlformats.org/officeDocument/2006/relationships/slideLayout" Target="../slideLayouts/slideLayout30.xml"/><Relationship Id="rId19" Type="http://schemas.openxmlformats.org/officeDocument/2006/relationships/theme" Target="../theme/theme2.xml"/><Relationship Id="rId4" Type="http://schemas.openxmlformats.org/officeDocument/2006/relationships/slideLayout" Target="../slideLayouts/slideLayout24.xml"/><Relationship Id="rId9" Type="http://schemas.openxmlformats.org/officeDocument/2006/relationships/slideLayout" Target="../slideLayouts/slideLayout29.xml"/><Relationship Id="rId14" Type="http://schemas.openxmlformats.org/officeDocument/2006/relationships/slideLayout" Target="../slideLayouts/slideLayout3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3"/>
          <p:cNvPicPr>
            <a:picLocks noChangeAspect="1"/>
          </p:cNvPicPr>
          <p:nvPr userDrawn="1"/>
        </p:nvPicPr>
        <p:blipFill>
          <a:blip r:embed="rId2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GB" altLang="en-US" smtClean="0"/>
              <a:t>Click to edit Master title style</a:t>
            </a:r>
          </a:p>
        </p:txBody>
      </p:sp>
      <p:sp>
        <p:nvSpPr>
          <p:cNvPr id="1028"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2"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a:latin typeface="Arial" charset="0"/>
              </a:defRPr>
            </a:lvl1pPr>
          </a:lstStyle>
          <a:p>
            <a:pPr>
              <a:defRPr/>
            </a:pPr>
            <a:endParaRPr lang="en-GB"/>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a:latin typeface="Arial" charset="0"/>
              </a:defRPr>
            </a:lvl1pPr>
          </a:lstStyle>
          <a:p>
            <a:pPr>
              <a:defRPr/>
            </a:pPr>
            <a:endParaRPr lang="en-GB"/>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D93F5E2A-82F3-45FC-BB85-DAFEF1334F4B}" type="slidenum">
              <a:rPr lang="en-GB" altLang="en-US"/>
              <a:pPr>
                <a:defRPr/>
              </a:pPr>
              <a:t>‹N°›</a:t>
            </a:fld>
            <a:endParaRPr lang="en-GB" altLang="en-US"/>
          </a:p>
        </p:txBody>
      </p:sp>
    </p:spTree>
  </p:cSld>
  <p:clrMap bg1="lt1" tx1="dk1" bg2="lt2" tx2="dk2" accent1="accent1" accent2="accent2" accent3="accent3" accent4="accent4" accent5="accent5" accent6="accent6" hlink="hlink" folHlink="folHlink"/>
  <p:sldLayoutIdLst>
    <p:sldLayoutId id="2147483982" r:id="rId1"/>
    <p:sldLayoutId id="2147483983" r:id="rId2"/>
    <p:sldLayoutId id="2147483984" r:id="rId3"/>
    <p:sldLayoutId id="2147483985" r:id="rId4"/>
    <p:sldLayoutId id="2147483986" r:id="rId5"/>
    <p:sldLayoutId id="2147483987" r:id="rId6"/>
    <p:sldLayoutId id="2147483988" r:id="rId7"/>
    <p:sldLayoutId id="2147483956" r:id="rId8"/>
    <p:sldLayoutId id="2147483957" r:id="rId9"/>
    <p:sldLayoutId id="2147483958" r:id="rId10"/>
    <p:sldLayoutId id="2147483959" r:id="rId11"/>
    <p:sldLayoutId id="2147483960" r:id="rId12"/>
    <p:sldLayoutId id="2147483961" r:id="rId13"/>
    <p:sldLayoutId id="2147483962" r:id="rId14"/>
    <p:sldLayoutId id="2147483963" r:id="rId15"/>
    <p:sldLayoutId id="2147483964" r:id="rId16"/>
    <p:sldLayoutId id="2147483965" r:id="rId17"/>
    <p:sldLayoutId id="2147483966" r:id="rId18"/>
    <p:sldLayoutId id="2147483967" r:id="rId19"/>
    <p:sldLayoutId id="2147483968" r:id="rId20"/>
  </p:sldLayoutIdLst>
  <p:txStyles>
    <p:titleStyle>
      <a:lvl1pPr algn="ctr" rtl="0" eaLnBrk="0" fontAlgn="base" hangingPunct="0">
        <a:spcBef>
          <a:spcPct val="0"/>
        </a:spcBef>
        <a:spcAft>
          <a:spcPct val="0"/>
        </a:spcAft>
        <a:defRPr sz="4400">
          <a:solidFill>
            <a:srgbClr val="19314A"/>
          </a:solidFill>
          <a:latin typeface="+mj-lt"/>
          <a:ea typeface="+mj-ea"/>
          <a:cs typeface="+mj-cs"/>
        </a:defRPr>
      </a:lvl1pPr>
      <a:lvl2pPr algn="ctr" rtl="0" eaLnBrk="0" fontAlgn="base" hangingPunct="0">
        <a:spcBef>
          <a:spcPct val="0"/>
        </a:spcBef>
        <a:spcAft>
          <a:spcPct val="0"/>
        </a:spcAft>
        <a:defRPr sz="4400">
          <a:solidFill>
            <a:srgbClr val="19314A"/>
          </a:solidFill>
          <a:latin typeface="Arial" charset="0"/>
        </a:defRPr>
      </a:lvl2pPr>
      <a:lvl3pPr algn="ctr" rtl="0" eaLnBrk="0" fontAlgn="base" hangingPunct="0">
        <a:spcBef>
          <a:spcPct val="0"/>
        </a:spcBef>
        <a:spcAft>
          <a:spcPct val="0"/>
        </a:spcAft>
        <a:defRPr sz="4400">
          <a:solidFill>
            <a:srgbClr val="19314A"/>
          </a:solidFill>
          <a:latin typeface="Arial" charset="0"/>
        </a:defRPr>
      </a:lvl3pPr>
      <a:lvl4pPr algn="ctr" rtl="0" eaLnBrk="0" fontAlgn="base" hangingPunct="0">
        <a:spcBef>
          <a:spcPct val="0"/>
        </a:spcBef>
        <a:spcAft>
          <a:spcPct val="0"/>
        </a:spcAft>
        <a:defRPr sz="4400">
          <a:solidFill>
            <a:srgbClr val="19314A"/>
          </a:solidFill>
          <a:latin typeface="Arial" charset="0"/>
        </a:defRPr>
      </a:lvl4pPr>
      <a:lvl5pPr algn="ctr" rtl="0" eaLnBrk="0" fontAlgn="base" hangingPunct="0">
        <a:spcBef>
          <a:spcPct val="0"/>
        </a:spcBef>
        <a:spcAft>
          <a:spcPct val="0"/>
        </a:spcAft>
        <a:defRPr sz="4400">
          <a:solidFill>
            <a:srgbClr val="19314A"/>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rgbClr val="234466"/>
          </a:solidFill>
          <a:latin typeface="+mn-lt"/>
          <a:ea typeface="+mn-ea"/>
          <a:cs typeface="+mn-cs"/>
        </a:defRPr>
      </a:lvl1pPr>
      <a:lvl2pPr marL="742950" indent="-285750" algn="l" rtl="0" eaLnBrk="0" fontAlgn="base" hangingPunct="0">
        <a:spcBef>
          <a:spcPct val="20000"/>
        </a:spcBef>
        <a:spcAft>
          <a:spcPct val="0"/>
        </a:spcAft>
        <a:buChar char="–"/>
        <a:defRPr sz="2800">
          <a:solidFill>
            <a:srgbClr val="234466"/>
          </a:solidFill>
          <a:latin typeface="+mn-lt"/>
        </a:defRPr>
      </a:lvl2pPr>
      <a:lvl3pPr marL="1143000" indent="-228600" algn="l" rtl="0" eaLnBrk="0" fontAlgn="base" hangingPunct="0">
        <a:spcBef>
          <a:spcPct val="20000"/>
        </a:spcBef>
        <a:spcAft>
          <a:spcPct val="0"/>
        </a:spcAft>
        <a:buChar char="•"/>
        <a:defRPr sz="2400">
          <a:solidFill>
            <a:srgbClr val="234466"/>
          </a:solidFill>
          <a:latin typeface="+mn-lt"/>
        </a:defRPr>
      </a:lvl3pPr>
      <a:lvl4pPr marL="1600200" indent="-228600" algn="l" rtl="0" eaLnBrk="0" fontAlgn="base" hangingPunct="0">
        <a:spcBef>
          <a:spcPct val="20000"/>
        </a:spcBef>
        <a:spcAft>
          <a:spcPct val="0"/>
        </a:spcAft>
        <a:buChar char="–"/>
        <a:defRPr sz="2000">
          <a:solidFill>
            <a:srgbClr val="234466"/>
          </a:solidFill>
          <a:latin typeface="+mn-lt"/>
        </a:defRPr>
      </a:lvl4pPr>
      <a:lvl5pPr marL="2057400" indent="-228600" algn="l" rtl="0" eaLnBrk="0" fontAlgn="base" hangingPunct="0">
        <a:spcBef>
          <a:spcPct val="20000"/>
        </a:spcBef>
        <a:spcAft>
          <a:spcPct val="0"/>
        </a:spcAft>
        <a:buChar char="»"/>
        <a:defRPr sz="2000">
          <a:solidFill>
            <a:srgbClr val="234466"/>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2050" name="Picture 3"/>
          <p:cNvPicPr>
            <a:picLocks noChangeAspect="1"/>
          </p:cNvPicPr>
          <p:nvPr userDrawn="1"/>
        </p:nvPicPr>
        <p:blipFill>
          <a:blip r:embed="rId20">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1"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GB" altLang="en-US" smtClean="0"/>
              <a:t>Click to edit Master title style</a:t>
            </a:r>
          </a:p>
        </p:txBody>
      </p:sp>
      <p:sp>
        <p:nvSpPr>
          <p:cNvPr id="2052"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2"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a:latin typeface="Arial" charset="0"/>
              </a:defRPr>
            </a:lvl1pPr>
          </a:lstStyle>
          <a:p>
            <a:pPr>
              <a:defRPr/>
            </a:pPr>
            <a:endParaRPr lang="en-GB"/>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a:latin typeface="Arial" charset="0"/>
              </a:defRPr>
            </a:lvl1pPr>
          </a:lstStyle>
          <a:p>
            <a:pPr>
              <a:defRPr/>
            </a:pPr>
            <a:endParaRPr lang="en-GB"/>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1B9EAF57-B7CD-4095-88CB-4465485AE722}" type="slidenum">
              <a:rPr lang="en-GB" altLang="en-US"/>
              <a:pPr>
                <a:defRPr/>
              </a:pPr>
              <a:t>‹N°›</a:t>
            </a:fld>
            <a:endParaRPr lang="en-GB" altLang="en-US"/>
          </a:p>
        </p:txBody>
      </p:sp>
    </p:spTree>
  </p:cSld>
  <p:clrMap bg1="lt1" tx1="dk1" bg2="lt2" tx2="dk2" accent1="accent1" accent2="accent2" accent3="accent3" accent4="accent4" accent5="accent5" accent6="accent6" hlink="hlink" folHlink="folHlink"/>
  <p:sldLayoutIdLst>
    <p:sldLayoutId id="2147483989" r:id="rId1"/>
    <p:sldLayoutId id="2147483990" r:id="rId2"/>
    <p:sldLayoutId id="2147483991" r:id="rId3"/>
    <p:sldLayoutId id="2147483992" r:id="rId4"/>
    <p:sldLayoutId id="2147483993" r:id="rId5"/>
    <p:sldLayoutId id="2147483969" r:id="rId6"/>
    <p:sldLayoutId id="2147483970" r:id="rId7"/>
    <p:sldLayoutId id="2147483971" r:id="rId8"/>
    <p:sldLayoutId id="2147483972" r:id="rId9"/>
    <p:sldLayoutId id="2147483973" r:id="rId10"/>
    <p:sldLayoutId id="2147483974" r:id="rId11"/>
    <p:sldLayoutId id="2147483975" r:id="rId12"/>
    <p:sldLayoutId id="2147483976" r:id="rId13"/>
    <p:sldLayoutId id="2147483977" r:id="rId14"/>
    <p:sldLayoutId id="2147483978" r:id="rId15"/>
    <p:sldLayoutId id="2147483979" r:id="rId16"/>
    <p:sldLayoutId id="2147483980" r:id="rId17"/>
    <p:sldLayoutId id="2147483981" r:id="rId18"/>
  </p:sldLayoutIdLst>
  <p:txStyles>
    <p:titleStyle>
      <a:lvl1pPr algn="ctr" rtl="0" eaLnBrk="0" fontAlgn="base" hangingPunct="0">
        <a:spcBef>
          <a:spcPct val="0"/>
        </a:spcBef>
        <a:spcAft>
          <a:spcPct val="0"/>
        </a:spcAft>
        <a:defRPr sz="4400">
          <a:solidFill>
            <a:srgbClr val="19314A"/>
          </a:solidFill>
          <a:latin typeface="+mj-lt"/>
          <a:ea typeface="+mj-ea"/>
          <a:cs typeface="+mj-cs"/>
        </a:defRPr>
      </a:lvl1pPr>
      <a:lvl2pPr algn="ctr" rtl="0" eaLnBrk="0" fontAlgn="base" hangingPunct="0">
        <a:spcBef>
          <a:spcPct val="0"/>
        </a:spcBef>
        <a:spcAft>
          <a:spcPct val="0"/>
        </a:spcAft>
        <a:defRPr sz="4400">
          <a:solidFill>
            <a:srgbClr val="19314A"/>
          </a:solidFill>
          <a:latin typeface="Arial" charset="0"/>
        </a:defRPr>
      </a:lvl2pPr>
      <a:lvl3pPr algn="ctr" rtl="0" eaLnBrk="0" fontAlgn="base" hangingPunct="0">
        <a:spcBef>
          <a:spcPct val="0"/>
        </a:spcBef>
        <a:spcAft>
          <a:spcPct val="0"/>
        </a:spcAft>
        <a:defRPr sz="4400">
          <a:solidFill>
            <a:srgbClr val="19314A"/>
          </a:solidFill>
          <a:latin typeface="Arial" charset="0"/>
        </a:defRPr>
      </a:lvl3pPr>
      <a:lvl4pPr algn="ctr" rtl="0" eaLnBrk="0" fontAlgn="base" hangingPunct="0">
        <a:spcBef>
          <a:spcPct val="0"/>
        </a:spcBef>
        <a:spcAft>
          <a:spcPct val="0"/>
        </a:spcAft>
        <a:defRPr sz="4400">
          <a:solidFill>
            <a:srgbClr val="19314A"/>
          </a:solidFill>
          <a:latin typeface="Arial" charset="0"/>
        </a:defRPr>
      </a:lvl4pPr>
      <a:lvl5pPr algn="ctr" rtl="0" eaLnBrk="0" fontAlgn="base" hangingPunct="0">
        <a:spcBef>
          <a:spcPct val="0"/>
        </a:spcBef>
        <a:spcAft>
          <a:spcPct val="0"/>
        </a:spcAft>
        <a:defRPr sz="4400">
          <a:solidFill>
            <a:srgbClr val="19314A"/>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rgbClr val="234466"/>
          </a:solidFill>
          <a:latin typeface="+mn-lt"/>
          <a:ea typeface="+mn-ea"/>
          <a:cs typeface="+mn-cs"/>
        </a:defRPr>
      </a:lvl1pPr>
      <a:lvl2pPr marL="742950" indent="-285750" algn="l" rtl="0" eaLnBrk="0" fontAlgn="base" hangingPunct="0">
        <a:spcBef>
          <a:spcPct val="20000"/>
        </a:spcBef>
        <a:spcAft>
          <a:spcPct val="0"/>
        </a:spcAft>
        <a:buChar char="–"/>
        <a:defRPr sz="2800">
          <a:solidFill>
            <a:srgbClr val="234466"/>
          </a:solidFill>
          <a:latin typeface="+mn-lt"/>
        </a:defRPr>
      </a:lvl2pPr>
      <a:lvl3pPr marL="1143000" indent="-228600" algn="l" rtl="0" eaLnBrk="0" fontAlgn="base" hangingPunct="0">
        <a:spcBef>
          <a:spcPct val="20000"/>
        </a:spcBef>
        <a:spcAft>
          <a:spcPct val="0"/>
        </a:spcAft>
        <a:buChar char="•"/>
        <a:defRPr sz="2400">
          <a:solidFill>
            <a:srgbClr val="234466"/>
          </a:solidFill>
          <a:latin typeface="+mn-lt"/>
        </a:defRPr>
      </a:lvl3pPr>
      <a:lvl4pPr marL="1600200" indent="-228600" algn="l" rtl="0" eaLnBrk="0" fontAlgn="base" hangingPunct="0">
        <a:spcBef>
          <a:spcPct val="20000"/>
        </a:spcBef>
        <a:spcAft>
          <a:spcPct val="0"/>
        </a:spcAft>
        <a:buChar char="–"/>
        <a:defRPr sz="2000">
          <a:solidFill>
            <a:srgbClr val="234466"/>
          </a:solidFill>
          <a:latin typeface="+mn-lt"/>
        </a:defRPr>
      </a:lvl4pPr>
      <a:lvl5pPr marL="2057400" indent="-228600" algn="l" rtl="0" eaLnBrk="0" fontAlgn="base" hangingPunct="0">
        <a:spcBef>
          <a:spcPct val="20000"/>
        </a:spcBef>
        <a:spcAft>
          <a:spcPct val="0"/>
        </a:spcAft>
        <a:buChar char="»"/>
        <a:defRPr sz="2000">
          <a:solidFill>
            <a:srgbClr val="234466"/>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7.xml.rels><?xml version="1.0" encoding="UTF-8" standalone="yes"?>
<Relationships xmlns="http://schemas.openxmlformats.org/package/2006/relationships"><Relationship Id="rId8" Type="http://schemas.openxmlformats.org/officeDocument/2006/relationships/image" Target="../media/image10.wmf"/><Relationship Id="rId3" Type="http://schemas.openxmlformats.org/officeDocument/2006/relationships/oleObject" Target="../embeddings/oleObject1.bin"/><Relationship Id="rId7" Type="http://schemas.openxmlformats.org/officeDocument/2006/relationships/oleObject" Target="../embeddings/oleObject3.bin"/><Relationship Id="rId2" Type="http://schemas.openxmlformats.org/officeDocument/2006/relationships/slideLayout" Target="../slideLayouts/slideLayout14.xml"/><Relationship Id="rId1" Type="http://schemas.openxmlformats.org/officeDocument/2006/relationships/vmlDrawing" Target="../drawings/vmlDrawing1.vml"/><Relationship Id="rId6" Type="http://schemas.openxmlformats.org/officeDocument/2006/relationships/image" Target="../media/image9.wmf"/><Relationship Id="rId5" Type="http://schemas.openxmlformats.org/officeDocument/2006/relationships/oleObject" Target="../embeddings/oleObject2.bin"/><Relationship Id="rId10" Type="http://schemas.openxmlformats.org/officeDocument/2006/relationships/image" Target="../media/image11.wmf"/><Relationship Id="rId4" Type="http://schemas.openxmlformats.org/officeDocument/2006/relationships/image" Target="../media/image8.wmf"/><Relationship Id="rId9" Type="http://schemas.openxmlformats.org/officeDocument/2006/relationships/oleObject" Target="../embeddings/oleObject4.bin"/></Relationships>
</file>

<file path=ppt/slides/_rels/slide28.xml.rels><?xml version="1.0" encoding="UTF-8" standalone="yes"?>
<Relationships xmlns="http://schemas.openxmlformats.org/package/2006/relationships"><Relationship Id="rId8" Type="http://schemas.openxmlformats.org/officeDocument/2006/relationships/image" Target="../media/image14.wmf"/><Relationship Id="rId3" Type="http://schemas.openxmlformats.org/officeDocument/2006/relationships/oleObject" Target="../embeddings/oleObject5.bin"/><Relationship Id="rId7" Type="http://schemas.openxmlformats.org/officeDocument/2006/relationships/oleObject" Target="../embeddings/oleObject7.bin"/><Relationship Id="rId2" Type="http://schemas.openxmlformats.org/officeDocument/2006/relationships/slideLayout" Target="../slideLayouts/slideLayout14.xml"/><Relationship Id="rId1" Type="http://schemas.openxmlformats.org/officeDocument/2006/relationships/vmlDrawing" Target="../drawings/vmlDrawing2.vml"/><Relationship Id="rId6" Type="http://schemas.openxmlformats.org/officeDocument/2006/relationships/image" Target="../media/image13.wmf"/><Relationship Id="rId5" Type="http://schemas.openxmlformats.org/officeDocument/2006/relationships/oleObject" Target="../embeddings/oleObject6.bin"/><Relationship Id="rId4" Type="http://schemas.openxmlformats.org/officeDocument/2006/relationships/image" Target="../media/image12.wmf"/></Relationships>
</file>

<file path=ppt/slides/_rels/slide29.xml.rels><?xml version="1.0" encoding="UTF-8" standalone="yes"?>
<Relationships xmlns="http://schemas.openxmlformats.org/package/2006/relationships"><Relationship Id="rId8" Type="http://schemas.openxmlformats.org/officeDocument/2006/relationships/image" Target="../media/image17.wmf"/><Relationship Id="rId3" Type="http://schemas.openxmlformats.org/officeDocument/2006/relationships/oleObject" Target="../embeddings/oleObject8.bin"/><Relationship Id="rId7" Type="http://schemas.openxmlformats.org/officeDocument/2006/relationships/oleObject" Target="../embeddings/oleObject10.bin"/><Relationship Id="rId2" Type="http://schemas.openxmlformats.org/officeDocument/2006/relationships/slideLayout" Target="../slideLayouts/slideLayout14.xml"/><Relationship Id="rId1" Type="http://schemas.openxmlformats.org/officeDocument/2006/relationships/vmlDrawing" Target="../drawings/vmlDrawing3.vml"/><Relationship Id="rId6" Type="http://schemas.openxmlformats.org/officeDocument/2006/relationships/image" Target="../media/image16.wmf"/><Relationship Id="rId5" Type="http://schemas.openxmlformats.org/officeDocument/2006/relationships/oleObject" Target="../embeddings/oleObject9.bin"/><Relationship Id="rId4" Type="http://schemas.openxmlformats.org/officeDocument/2006/relationships/image" Target="../media/image15.wmf"/></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0.xml.rels><?xml version="1.0" encoding="UTF-8" standalone="yes"?>
<Relationships xmlns="http://schemas.openxmlformats.org/package/2006/relationships"><Relationship Id="rId8" Type="http://schemas.openxmlformats.org/officeDocument/2006/relationships/image" Target="../media/image20.wmf"/><Relationship Id="rId3" Type="http://schemas.openxmlformats.org/officeDocument/2006/relationships/oleObject" Target="../embeddings/oleObject11.bin"/><Relationship Id="rId7" Type="http://schemas.openxmlformats.org/officeDocument/2006/relationships/oleObject" Target="../embeddings/oleObject13.bin"/><Relationship Id="rId2" Type="http://schemas.openxmlformats.org/officeDocument/2006/relationships/slideLayout" Target="../slideLayouts/slideLayout14.xml"/><Relationship Id="rId1" Type="http://schemas.openxmlformats.org/officeDocument/2006/relationships/vmlDrawing" Target="../drawings/vmlDrawing4.vml"/><Relationship Id="rId6" Type="http://schemas.openxmlformats.org/officeDocument/2006/relationships/image" Target="../media/image19.wmf"/><Relationship Id="rId5" Type="http://schemas.openxmlformats.org/officeDocument/2006/relationships/oleObject" Target="../embeddings/oleObject12.bin"/><Relationship Id="rId4" Type="http://schemas.openxmlformats.org/officeDocument/2006/relationships/image" Target="../media/image18.wmf"/></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4.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203700"/>
            <a:ext cx="7772400" cy="1470025"/>
          </a:xfrm>
        </p:spPr>
        <p:txBody>
          <a:bodyPr/>
          <a:lstStyle/>
          <a:p>
            <a:pPr rtl="1">
              <a:defRPr/>
            </a:pPr>
            <a:r>
              <a:rPr lang="ar-DZ" sz="4400" dirty="0" smtClean="0">
                <a:solidFill>
                  <a:schemeClr val="bg2">
                    <a:lumMod val="10000"/>
                  </a:schemeClr>
                </a:solidFill>
              </a:rPr>
              <a:t>تحليل حساب النتائج بواسطة المؤشرات المالية</a:t>
            </a:r>
            <a:endParaRPr lang="en-GB" sz="4400" dirty="0"/>
          </a:p>
        </p:txBody>
      </p:sp>
      <p:sp>
        <p:nvSpPr>
          <p:cNvPr id="4" name="ZoneTexte 4"/>
          <p:cNvSpPr txBox="1">
            <a:spLocks noChangeArrowheads="1"/>
          </p:cNvSpPr>
          <p:nvPr/>
        </p:nvSpPr>
        <p:spPr bwMode="auto">
          <a:xfrm>
            <a:off x="5903913" y="5307926"/>
            <a:ext cx="3240087" cy="1570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Palatino Linotype" pitchFamily="18" charset="0"/>
                <a:cs typeface="Times New Roman" pitchFamily="18" charset="0"/>
              </a:defRPr>
            </a:lvl1pPr>
            <a:lvl2pPr marL="742950" indent="-285750">
              <a:defRPr>
                <a:solidFill>
                  <a:schemeClr val="tx1"/>
                </a:solidFill>
                <a:latin typeface="Palatino Linotype" pitchFamily="18" charset="0"/>
                <a:cs typeface="Times New Roman" pitchFamily="18" charset="0"/>
              </a:defRPr>
            </a:lvl2pPr>
            <a:lvl3pPr marL="1143000" indent="-228600">
              <a:defRPr>
                <a:solidFill>
                  <a:schemeClr val="tx1"/>
                </a:solidFill>
                <a:latin typeface="Palatino Linotype" pitchFamily="18" charset="0"/>
                <a:cs typeface="Times New Roman" pitchFamily="18" charset="0"/>
              </a:defRPr>
            </a:lvl3pPr>
            <a:lvl4pPr marL="1600200" indent="-228600">
              <a:defRPr>
                <a:solidFill>
                  <a:schemeClr val="tx1"/>
                </a:solidFill>
                <a:latin typeface="Palatino Linotype" pitchFamily="18" charset="0"/>
                <a:cs typeface="Times New Roman" pitchFamily="18" charset="0"/>
              </a:defRPr>
            </a:lvl4pPr>
            <a:lvl5pPr marL="2057400" indent="-228600">
              <a:defRPr>
                <a:solidFill>
                  <a:schemeClr val="tx1"/>
                </a:solidFill>
                <a:latin typeface="Palatino Linotype" pitchFamily="18" charset="0"/>
                <a:cs typeface="Times New Roman" pitchFamily="18" charset="0"/>
              </a:defRPr>
            </a:lvl5pPr>
            <a:lvl6pPr marL="2514600" indent="-228600" fontAlgn="base">
              <a:spcBef>
                <a:spcPct val="0"/>
              </a:spcBef>
              <a:spcAft>
                <a:spcPct val="0"/>
              </a:spcAft>
              <a:defRPr>
                <a:solidFill>
                  <a:schemeClr val="tx1"/>
                </a:solidFill>
                <a:latin typeface="Palatino Linotype" pitchFamily="18" charset="0"/>
                <a:cs typeface="Times New Roman" pitchFamily="18" charset="0"/>
              </a:defRPr>
            </a:lvl6pPr>
            <a:lvl7pPr marL="2971800" indent="-228600" fontAlgn="base">
              <a:spcBef>
                <a:spcPct val="0"/>
              </a:spcBef>
              <a:spcAft>
                <a:spcPct val="0"/>
              </a:spcAft>
              <a:defRPr>
                <a:solidFill>
                  <a:schemeClr val="tx1"/>
                </a:solidFill>
                <a:latin typeface="Palatino Linotype" pitchFamily="18" charset="0"/>
                <a:cs typeface="Times New Roman" pitchFamily="18" charset="0"/>
              </a:defRPr>
            </a:lvl7pPr>
            <a:lvl8pPr marL="3429000" indent="-228600" fontAlgn="base">
              <a:spcBef>
                <a:spcPct val="0"/>
              </a:spcBef>
              <a:spcAft>
                <a:spcPct val="0"/>
              </a:spcAft>
              <a:defRPr>
                <a:solidFill>
                  <a:schemeClr val="tx1"/>
                </a:solidFill>
                <a:latin typeface="Palatino Linotype" pitchFamily="18" charset="0"/>
                <a:cs typeface="Times New Roman" pitchFamily="18" charset="0"/>
              </a:defRPr>
            </a:lvl8pPr>
            <a:lvl9pPr marL="3886200" indent="-228600" fontAlgn="base">
              <a:spcBef>
                <a:spcPct val="0"/>
              </a:spcBef>
              <a:spcAft>
                <a:spcPct val="0"/>
              </a:spcAft>
              <a:defRPr>
                <a:solidFill>
                  <a:schemeClr val="tx1"/>
                </a:solidFill>
                <a:latin typeface="Palatino Linotype" pitchFamily="18" charset="0"/>
                <a:cs typeface="Times New Roman" pitchFamily="18" charset="0"/>
              </a:defRPr>
            </a:lvl9pPr>
          </a:lstStyle>
          <a:p>
            <a:pPr algn="ctr"/>
            <a:r>
              <a:rPr lang="ar-DZ" sz="2400" b="1" dirty="0">
                <a:latin typeface="Arial" pitchFamily="34" charset="0"/>
                <a:cs typeface="Arial" pitchFamily="34" charset="0"/>
              </a:rPr>
              <a:t>جامعة محمد خيضر بسكرة</a:t>
            </a:r>
          </a:p>
          <a:p>
            <a:pPr algn="ctr"/>
            <a:r>
              <a:rPr lang="ar-DZ" sz="2400" b="1" dirty="0">
                <a:latin typeface="Arial" pitchFamily="34" charset="0"/>
                <a:cs typeface="Arial" pitchFamily="34" charset="0"/>
              </a:rPr>
              <a:t>كلية العلوم الاقتصادية والتجارية وعلوم التسيير</a:t>
            </a:r>
          </a:p>
          <a:p>
            <a:pPr algn="ctr"/>
            <a:r>
              <a:rPr lang="ar-DZ" sz="2400" b="1" dirty="0">
                <a:latin typeface="Arial" pitchFamily="34" charset="0"/>
                <a:cs typeface="Arial" pitchFamily="34" charset="0"/>
              </a:rPr>
              <a:t>قسم </a:t>
            </a:r>
            <a:r>
              <a:rPr lang="ar-DZ" sz="2400" b="1" dirty="0" smtClean="0">
                <a:latin typeface="Arial" pitchFamily="34" charset="0"/>
                <a:cs typeface="Arial" pitchFamily="34" charset="0"/>
              </a:rPr>
              <a:t>العلوم التجارية</a:t>
            </a:r>
            <a:endParaRPr lang="fr-FR" sz="2400" b="1" dirty="0">
              <a:latin typeface="Arial" pitchFamily="34" charset="0"/>
              <a:cs typeface="Arial" pitchFamily="34" charset="0"/>
            </a:endParaRPr>
          </a:p>
        </p:txBody>
      </p:sp>
      <p:sp>
        <p:nvSpPr>
          <p:cNvPr id="5" name="ZoneTexte 5"/>
          <p:cNvSpPr txBox="1">
            <a:spLocks noChangeArrowheads="1"/>
          </p:cNvSpPr>
          <p:nvPr/>
        </p:nvSpPr>
        <p:spPr bwMode="auto">
          <a:xfrm>
            <a:off x="0" y="5642801"/>
            <a:ext cx="2808287"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Palatino Linotype" pitchFamily="18" charset="0"/>
                <a:cs typeface="Times New Roman" pitchFamily="18" charset="0"/>
              </a:defRPr>
            </a:lvl1pPr>
            <a:lvl2pPr marL="742950" indent="-285750">
              <a:defRPr>
                <a:solidFill>
                  <a:schemeClr val="tx1"/>
                </a:solidFill>
                <a:latin typeface="Palatino Linotype" pitchFamily="18" charset="0"/>
                <a:cs typeface="Times New Roman" pitchFamily="18" charset="0"/>
              </a:defRPr>
            </a:lvl2pPr>
            <a:lvl3pPr marL="1143000" indent="-228600">
              <a:defRPr>
                <a:solidFill>
                  <a:schemeClr val="tx1"/>
                </a:solidFill>
                <a:latin typeface="Palatino Linotype" pitchFamily="18" charset="0"/>
                <a:cs typeface="Times New Roman" pitchFamily="18" charset="0"/>
              </a:defRPr>
            </a:lvl3pPr>
            <a:lvl4pPr marL="1600200" indent="-228600">
              <a:defRPr>
                <a:solidFill>
                  <a:schemeClr val="tx1"/>
                </a:solidFill>
                <a:latin typeface="Palatino Linotype" pitchFamily="18" charset="0"/>
                <a:cs typeface="Times New Roman" pitchFamily="18" charset="0"/>
              </a:defRPr>
            </a:lvl4pPr>
            <a:lvl5pPr marL="2057400" indent="-228600">
              <a:defRPr>
                <a:solidFill>
                  <a:schemeClr val="tx1"/>
                </a:solidFill>
                <a:latin typeface="Palatino Linotype" pitchFamily="18" charset="0"/>
                <a:cs typeface="Times New Roman" pitchFamily="18" charset="0"/>
              </a:defRPr>
            </a:lvl5pPr>
            <a:lvl6pPr marL="2514600" indent="-228600" fontAlgn="base">
              <a:spcBef>
                <a:spcPct val="0"/>
              </a:spcBef>
              <a:spcAft>
                <a:spcPct val="0"/>
              </a:spcAft>
              <a:defRPr>
                <a:solidFill>
                  <a:schemeClr val="tx1"/>
                </a:solidFill>
                <a:latin typeface="Palatino Linotype" pitchFamily="18" charset="0"/>
                <a:cs typeface="Times New Roman" pitchFamily="18" charset="0"/>
              </a:defRPr>
            </a:lvl6pPr>
            <a:lvl7pPr marL="2971800" indent="-228600" fontAlgn="base">
              <a:spcBef>
                <a:spcPct val="0"/>
              </a:spcBef>
              <a:spcAft>
                <a:spcPct val="0"/>
              </a:spcAft>
              <a:defRPr>
                <a:solidFill>
                  <a:schemeClr val="tx1"/>
                </a:solidFill>
                <a:latin typeface="Palatino Linotype" pitchFamily="18" charset="0"/>
                <a:cs typeface="Times New Roman" pitchFamily="18" charset="0"/>
              </a:defRPr>
            </a:lvl7pPr>
            <a:lvl8pPr marL="3429000" indent="-228600" fontAlgn="base">
              <a:spcBef>
                <a:spcPct val="0"/>
              </a:spcBef>
              <a:spcAft>
                <a:spcPct val="0"/>
              </a:spcAft>
              <a:defRPr>
                <a:solidFill>
                  <a:schemeClr val="tx1"/>
                </a:solidFill>
                <a:latin typeface="Palatino Linotype" pitchFamily="18" charset="0"/>
                <a:cs typeface="Times New Roman" pitchFamily="18" charset="0"/>
              </a:defRPr>
            </a:lvl8pPr>
            <a:lvl9pPr marL="3886200" indent="-228600" fontAlgn="base">
              <a:spcBef>
                <a:spcPct val="0"/>
              </a:spcBef>
              <a:spcAft>
                <a:spcPct val="0"/>
              </a:spcAft>
              <a:defRPr>
                <a:solidFill>
                  <a:schemeClr val="tx1"/>
                </a:solidFill>
                <a:latin typeface="Palatino Linotype" pitchFamily="18" charset="0"/>
                <a:cs typeface="Times New Roman" pitchFamily="18" charset="0"/>
              </a:defRPr>
            </a:lvl9pPr>
          </a:lstStyle>
          <a:p>
            <a:pPr algn="ctr" eaLnBrk="1" fontAlgn="auto" hangingPunct="1">
              <a:spcBef>
                <a:spcPts val="0"/>
              </a:spcBef>
              <a:spcAft>
                <a:spcPts val="0"/>
              </a:spcAft>
            </a:pPr>
            <a:r>
              <a:rPr lang="ar-DZ" sz="2400" b="1" dirty="0">
                <a:solidFill>
                  <a:srgbClr val="00B050"/>
                </a:solidFill>
                <a:latin typeface="Arial" pitchFamily="34" charset="0"/>
                <a:cs typeface="Arial" pitchFamily="34" charset="0"/>
              </a:rPr>
              <a:t>سلسلة محاضرات مقدمة للسنة الثانية ماستـــــــــر</a:t>
            </a:r>
          </a:p>
          <a:p>
            <a:pPr algn="ctr" eaLnBrk="1" fontAlgn="auto" hangingPunct="1">
              <a:spcBef>
                <a:spcPts val="0"/>
              </a:spcBef>
              <a:spcAft>
                <a:spcPts val="0"/>
              </a:spcAft>
            </a:pPr>
            <a:r>
              <a:rPr lang="ar-DZ" sz="2400" b="1" dirty="0">
                <a:solidFill>
                  <a:srgbClr val="00B050"/>
                </a:solidFill>
                <a:latin typeface="Arial" pitchFamily="34" charset="0"/>
                <a:cs typeface="Arial" pitchFamily="34" charset="0"/>
              </a:rPr>
              <a:t>تخصص </a:t>
            </a:r>
            <a:r>
              <a:rPr lang="ar-DZ" sz="2400" b="1" dirty="0" smtClean="0">
                <a:solidFill>
                  <a:srgbClr val="00B050"/>
                </a:solidFill>
                <a:latin typeface="Arial" pitchFamily="34" charset="0"/>
                <a:cs typeface="Arial" pitchFamily="34" charset="0"/>
              </a:rPr>
              <a:t>تدقيق</a:t>
            </a:r>
            <a:endParaRPr lang="fr-FR" sz="2400" b="1" dirty="0">
              <a:solidFill>
                <a:srgbClr val="00B050"/>
              </a:solidFill>
              <a:latin typeface="Arial" pitchFamily="34" charset="0"/>
              <a:cs typeface="Arial" pitchFamily="34" charset="0"/>
            </a:endParaRPr>
          </a:p>
        </p:txBody>
      </p:sp>
      <p:sp>
        <p:nvSpPr>
          <p:cNvPr id="6" name="ZoneTexte 5"/>
          <p:cNvSpPr txBox="1">
            <a:spLocks noChangeArrowheads="1"/>
          </p:cNvSpPr>
          <p:nvPr/>
        </p:nvSpPr>
        <p:spPr bwMode="auto">
          <a:xfrm>
            <a:off x="0" y="3287190"/>
            <a:ext cx="2808287" cy="1076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Palatino Linotype" pitchFamily="18" charset="0"/>
                <a:cs typeface="Times New Roman" pitchFamily="18" charset="0"/>
              </a:defRPr>
            </a:lvl1pPr>
            <a:lvl2pPr marL="742950" indent="-285750">
              <a:defRPr>
                <a:solidFill>
                  <a:schemeClr val="tx1"/>
                </a:solidFill>
                <a:latin typeface="Palatino Linotype" pitchFamily="18" charset="0"/>
                <a:cs typeface="Times New Roman" pitchFamily="18" charset="0"/>
              </a:defRPr>
            </a:lvl2pPr>
            <a:lvl3pPr marL="1143000" indent="-228600">
              <a:defRPr>
                <a:solidFill>
                  <a:schemeClr val="tx1"/>
                </a:solidFill>
                <a:latin typeface="Palatino Linotype" pitchFamily="18" charset="0"/>
                <a:cs typeface="Times New Roman" pitchFamily="18" charset="0"/>
              </a:defRPr>
            </a:lvl3pPr>
            <a:lvl4pPr marL="1600200" indent="-228600">
              <a:defRPr>
                <a:solidFill>
                  <a:schemeClr val="tx1"/>
                </a:solidFill>
                <a:latin typeface="Palatino Linotype" pitchFamily="18" charset="0"/>
                <a:cs typeface="Times New Roman" pitchFamily="18" charset="0"/>
              </a:defRPr>
            </a:lvl4pPr>
            <a:lvl5pPr marL="2057400" indent="-228600">
              <a:defRPr>
                <a:solidFill>
                  <a:schemeClr val="tx1"/>
                </a:solidFill>
                <a:latin typeface="Palatino Linotype" pitchFamily="18" charset="0"/>
                <a:cs typeface="Times New Roman" pitchFamily="18" charset="0"/>
              </a:defRPr>
            </a:lvl5pPr>
            <a:lvl6pPr marL="2514600" indent="-228600" fontAlgn="base">
              <a:spcBef>
                <a:spcPct val="0"/>
              </a:spcBef>
              <a:spcAft>
                <a:spcPct val="0"/>
              </a:spcAft>
              <a:defRPr>
                <a:solidFill>
                  <a:schemeClr val="tx1"/>
                </a:solidFill>
                <a:latin typeface="Palatino Linotype" pitchFamily="18" charset="0"/>
                <a:cs typeface="Times New Roman" pitchFamily="18" charset="0"/>
              </a:defRPr>
            </a:lvl6pPr>
            <a:lvl7pPr marL="2971800" indent="-228600" fontAlgn="base">
              <a:spcBef>
                <a:spcPct val="0"/>
              </a:spcBef>
              <a:spcAft>
                <a:spcPct val="0"/>
              </a:spcAft>
              <a:defRPr>
                <a:solidFill>
                  <a:schemeClr val="tx1"/>
                </a:solidFill>
                <a:latin typeface="Palatino Linotype" pitchFamily="18" charset="0"/>
                <a:cs typeface="Times New Roman" pitchFamily="18" charset="0"/>
              </a:defRPr>
            </a:lvl7pPr>
            <a:lvl8pPr marL="3429000" indent="-228600" fontAlgn="base">
              <a:spcBef>
                <a:spcPct val="0"/>
              </a:spcBef>
              <a:spcAft>
                <a:spcPct val="0"/>
              </a:spcAft>
              <a:defRPr>
                <a:solidFill>
                  <a:schemeClr val="tx1"/>
                </a:solidFill>
                <a:latin typeface="Palatino Linotype" pitchFamily="18" charset="0"/>
                <a:cs typeface="Times New Roman" pitchFamily="18" charset="0"/>
              </a:defRPr>
            </a:lvl8pPr>
            <a:lvl9pPr marL="3886200" indent="-228600" fontAlgn="base">
              <a:spcBef>
                <a:spcPct val="0"/>
              </a:spcBef>
              <a:spcAft>
                <a:spcPct val="0"/>
              </a:spcAft>
              <a:defRPr>
                <a:solidFill>
                  <a:schemeClr val="tx1"/>
                </a:solidFill>
                <a:latin typeface="Palatino Linotype" pitchFamily="18" charset="0"/>
                <a:cs typeface="Times New Roman" pitchFamily="18" charset="0"/>
              </a:defRPr>
            </a:lvl9pPr>
          </a:lstStyle>
          <a:p>
            <a:pPr algn="ctr" eaLnBrk="1" fontAlgn="auto" hangingPunct="1">
              <a:spcBef>
                <a:spcPts val="0"/>
              </a:spcBef>
              <a:spcAft>
                <a:spcPts val="0"/>
              </a:spcAft>
            </a:pPr>
            <a:r>
              <a:rPr lang="ar-DZ" sz="3200" b="1" dirty="0">
                <a:solidFill>
                  <a:srgbClr val="00B0F0"/>
                </a:solidFill>
                <a:latin typeface="Andalus" pitchFamily="18" charset="-78"/>
                <a:cs typeface="Andalus" pitchFamily="18" charset="-78"/>
              </a:rPr>
              <a:t>من إعداد الأستاذة:</a:t>
            </a:r>
          </a:p>
          <a:p>
            <a:pPr algn="ctr" eaLnBrk="1" fontAlgn="auto" hangingPunct="1">
              <a:spcBef>
                <a:spcPts val="0"/>
              </a:spcBef>
              <a:spcAft>
                <a:spcPts val="0"/>
              </a:spcAft>
            </a:pPr>
            <a:r>
              <a:rPr lang="ar-DZ" sz="3200" b="1" dirty="0">
                <a:solidFill>
                  <a:srgbClr val="00B0F0"/>
                </a:solidFill>
                <a:latin typeface="Andalus" pitchFamily="18" charset="-78"/>
                <a:cs typeface="Andalus" pitchFamily="18" charset="-78"/>
              </a:rPr>
              <a:t>فاطمة الزهراء طاهري</a:t>
            </a:r>
            <a:endParaRPr lang="fr-FR" sz="3200" b="1" dirty="0">
              <a:solidFill>
                <a:srgbClr val="00B0F0"/>
              </a:solidFill>
              <a:latin typeface="Andalus" pitchFamily="18" charset="-78"/>
              <a:cs typeface="Andalus" pitchFamily="18"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fade">
                                      <p:cBhvr>
                                        <p:cTn id="13" dur="1000"/>
                                        <p:tgtEl>
                                          <p:spTgt spid="5"/>
                                        </p:tgtEl>
                                      </p:cBhvr>
                                    </p:animEffect>
                                    <p:anim calcmode="lin" valueType="num">
                                      <p:cBhvr>
                                        <p:cTn id="14" dur="1000" fill="hold"/>
                                        <p:tgtEl>
                                          <p:spTgt spid="5"/>
                                        </p:tgtEl>
                                        <p:attrNameLst>
                                          <p:attrName>ppt_x</p:attrName>
                                        </p:attrNameLst>
                                      </p:cBhvr>
                                      <p:tavLst>
                                        <p:tav tm="0">
                                          <p:val>
                                            <p:strVal val="#ppt_x"/>
                                          </p:val>
                                        </p:tav>
                                        <p:tav tm="100000">
                                          <p:val>
                                            <p:strVal val="#ppt_x"/>
                                          </p:val>
                                        </p:tav>
                                      </p:tavLst>
                                    </p:anim>
                                    <p:anim calcmode="lin" valueType="num">
                                      <p:cBhvr>
                                        <p:cTn id="15"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6" presetClass="entr" presetSubtype="16" fill="hold" grpId="0" nodeType="clickEffect">
                                  <p:stCondLst>
                                    <p:cond delay="0"/>
                                  </p:stCondLst>
                                  <p:childTnLst>
                                    <p:set>
                                      <p:cBhvr>
                                        <p:cTn id="19" dur="1" fill="hold">
                                          <p:stCondLst>
                                            <p:cond delay="0"/>
                                          </p:stCondLst>
                                        </p:cTn>
                                        <p:tgtEl>
                                          <p:spTgt spid="6"/>
                                        </p:tgtEl>
                                        <p:attrNameLst>
                                          <p:attrName>style.visibility</p:attrName>
                                        </p:attrNameLst>
                                      </p:cBhvr>
                                      <p:to>
                                        <p:strVal val="visible"/>
                                      </p:to>
                                    </p:set>
                                    <p:animEffect transition="in" filter="circle(in)">
                                      <p:cBhvr>
                                        <p:cTn id="20"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1894872"/>
            <a:ext cx="4572000" cy="1938992"/>
          </a:xfrm>
          <a:prstGeom prst="rect">
            <a:avLst/>
          </a:prstGeom>
        </p:spPr>
        <p:txBody>
          <a:bodyPr>
            <a:spAutoFit/>
          </a:bodyPr>
          <a:lstStyle/>
          <a:p>
            <a:pPr algn="just" rtl="1"/>
            <a:r>
              <a:rPr lang="ar-DZ" sz="2400" b="1" dirty="0">
                <a:solidFill>
                  <a:srgbClr val="FF0000"/>
                </a:solidFill>
                <a:latin typeface="Calibri"/>
                <a:ea typeface="Calibri"/>
                <a:cs typeface="Arial"/>
              </a:rPr>
              <a:t>يمكن أن تحسب القيمة المضافة أيضا من العوائد التي تتحصل عليها مختلف عوامل الانتاج، بعبارة أخرى القيمة المضافة توزع على مختلف عوامل الانتاج: الدولة، العمال، المقرضين، وأصحاب الأموال الخاصة</a:t>
            </a:r>
            <a:endParaRPr lang="ar-DZ" sz="2400" b="1" dirty="0">
              <a:solidFill>
                <a:srgbClr val="FF0000"/>
              </a:solidFill>
            </a:endParaRPr>
          </a:p>
        </p:txBody>
      </p:sp>
    </p:spTree>
    <p:extLst>
      <p:ext uri="{BB962C8B-B14F-4D97-AF65-F5344CB8AC3E}">
        <p14:creationId xmlns:p14="http://schemas.microsoft.com/office/powerpoint/2010/main" val="14069160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1490008"/>
            <a:ext cx="4572000" cy="2677656"/>
          </a:xfrm>
          <a:prstGeom prst="rect">
            <a:avLst/>
          </a:prstGeom>
        </p:spPr>
        <p:txBody>
          <a:bodyPr>
            <a:spAutoFit/>
          </a:bodyPr>
          <a:lstStyle/>
          <a:p>
            <a:pPr algn="just" rtl="1"/>
            <a:r>
              <a:rPr lang="ar-DZ" sz="2800" b="1" dirty="0">
                <a:solidFill>
                  <a:srgbClr val="00B0F0"/>
                </a:solidFill>
                <a:latin typeface="Calibri"/>
                <a:ea typeface="Calibri"/>
                <a:cs typeface="Arial"/>
              </a:rPr>
              <a:t>تعتبر القيمة المضافة مؤشر مهم، حيث أنه من خلال حسابها نقيس مدى مساهمة الشركة في الناتج الوطني، حيث تمثل الفرق بين ما أنتجته الشركة من سلع وخدمات مطروحا منه ما استهلكته من سلع وخدمات للقيام بذلك</a:t>
            </a:r>
            <a:endParaRPr lang="ar-DZ" sz="2800" b="1" dirty="0">
              <a:solidFill>
                <a:srgbClr val="00B0F0"/>
              </a:solidFill>
            </a:endParaRPr>
          </a:p>
        </p:txBody>
      </p:sp>
    </p:spTree>
    <p:extLst>
      <p:ext uri="{BB962C8B-B14F-4D97-AF65-F5344CB8AC3E}">
        <p14:creationId xmlns:p14="http://schemas.microsoft.com/office/powerpoint/2010/main" val="2009417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035480" y="4082152"/>
            <a:ext cx="5192038" cy="1140697"/>
          </a:xfrm>
          <a:prstGeom prst="rect">
            <a:avLst/>
          </a:prstGeom>
        </p:spPr>
        <p:txBody>
          <a:bodyPr wrap="square">
            <a:spAutoFit/>
          </a:bodyPr>
          <a:lstStyle/>
          <a:p>
            <a:pPr indent="323850" algn="ctr" rtl="1">
              <a:lnSpc>
                <a:spcPct val="150000"/>
              </a:lnSpc>
              <a:spcAft>
                <a:spcPts val="0"/>
              </a:spcAft>
            </a:pPr>
            <a:r>
              <a:rPr lang="ar-DZ" sz="2400" b="1" dirty="0">
                <a:solidFill>
                  <a:srgbClr val="00B050"/>
                </a:solidFill>
                <a:latin typeface="Calibri"/>
                <a:ea typeface="Calibri"/>
                <a:cs typeface="Arial"/>
              </a:rPr>
              <a:t>الرصيد الثالث: الفائض الاجمالي </a:t>
            </a:r>
            <a:r>
              <a:rPr lang="ar-DZ" sz="2400" b="1" dirty="0" smtClean="0">
                <a:solidFill>
                  <a:srgbClr val="00B050"/>
                </a:solidFill>
                <a:latin typeface="Calibri"/>
                <a:ea typeface="Calibri"/>
                <a:cs typeface="Arial"/>
              </a:rPr>
              <a:t>للاستغلال</a:t>
            </a:r>
            <a:endParaRPr lang="en-US" dirty="0">
              <a:solidFill>
                <a:srgbClr val="00B050"/>
              </a:solidFill>
              <a:latin typeface="Calibri"/>
              <a:ea typeface="Calibri"/>
              <a:cs typeface="Arial"/>
            </a:endParaRPr>
          </a:p>
          <a:p>
            <a:pPr indent="323850" algn="ctr" rtl="1">
              <a:lnSpc>
                <a:spcPct val="150000"/>
              </a:lnSpc>
              <a:spcAft>
                <a:spcPts val="0"/>
              </a:spcAft>
            </a:pPr>
            <a:r>
              <a:rPr lang="ar-DZ" sz="2400" b="1" dirty="0">
                <a:solidFill>
                  <a:srgbClr val="00B050"/>
                </a:solidFill>
                <a:latin typeface="Calibri"/>
                <a:ea typeface="Calibri"/>
                <a:cs typeface="Arial"/>
              </a:rPr>
              <a:t> </a:t>
            </a:r>
            <a:r>
              <a:rPr lang="fr-FR" sz="2400" b="1" dirty="0">
                <a:solidFill>
                  <a:srgbClr val="00B050"/>
                </a:solidFill>
                <a:latin typeface="Calibri"/>
                <a:ea typeface="Calibri"/>
                <a:cs typeface="Arial"/>
              </a:rPr>
              <a:t>L'excédent brut d'exploitation(EBE)</a:t>
            </a:r>
            <a:endParaRPr lang="en-US" dirty="0">
              <a:solidFill>
                <a:srgbClr val="00B050"/>
              </a:solidFill>
              <a:effectLst/>
              <a:latin typeface="Calibri"/>
              <a:ea typeface="Calibri"/>
              <a:cs typeface="Arial"/>
            </a:endParaRPr>
          </a:p>
        </p:txBody>
      </p:sp>
    </p:spTree>
    <p:extLst>
      <p:ext uri="{BB962C8B-B14F-4D97-AF65-F5344CB8AC3E}">
        <p14:creationId xmlns:p14="http://schemas.microsoft.com/office/powerpoint/2010/main" val="37671433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 de texte 246"/>
          <p:cNvSpPr txBox="1"/>
          <p:nvPr/>
        </p:nvSpPr>
        <p:spPr>
          <a:xfrm>
            <a:off x="1747837" y="2609850"/>
            <a:ext cx="5648325" cy="1999728"/>
          </a:xfrm>
          <a:prstGeom prst="rect">
            <a:avLst/>
          </a:prstGeom>
          <a:solidFill>
            <a:sysClr val="window" lastClr="FFFFFF"/>
          </a:solidFill>
          <a:ln w="6350">
            <a:solidFill>
              <a:prstClr val="black"/>
            </a:solidFill>
          </a:ln>
          <a:effectLst/>
        </p:spPr>
        <p:txBody>
          <a:bodyPr rot="0" spcFirstLastPara="0" vert="horz" wrap="square" lIns="91440" tIns="45720" rIns="91440" bIns="45720" numCol="1" spcCol="0" rtlCol="1" fromWordArt="0" anchor="t" anchorCtr="0" forceAA="0" compatLnSpc="1">
            <a:prstTxWarp prst="textNoShape">
              <a:avLst/>
            </a:prstTxWarp>
            <a:noAutofit/>
          </a:bodyPr>
          <a:lstStyle/>
          <a:p>
            <a:pPr marL="0" marR="0" lvl="0" indent="0" algn="r" defTabSz="914400" rtl="1" eaLnBrk="1" fontAlgn="auto" latinLnBrk="0" hangingPunct="1">
              <a:lnSpc>
                <a:spcPct val="115000"/>
              </a:lnSpc>
              <a:spcBef>
                <a:spcPts val="0"/>
              </a:spcBef>
              <a:spcAft>
                <a:spcPts val="1000"/>
              </a:spcAft>
              <a:buClrTx/>
              <a:buSzTx/>
              <a:buFontTx/>
              <a:buNone/>
              <a:tabLst/>
              <a:defRPr/>
            </a:pPr>
            <a:r>
              <a:rPr kumimoji="0" lang="ar-DZ" b="1" i="0" u="none" strike="noStrike" kern="0" cap="none" spc="0" normalizeH="0" baseline="0" noProof="0" dirty="0">
                <a:ln>
                  <a:noFill/>
                </a:ln>
                <a:solidFill>
                  <a:sysClr val="windowText" lastClr="000000"/>
                </a:solidFill>
                <a:effectLst/>
                <a:uLnTx/>
                <a:uFillTx/>
                <a:latin typeface="Calibri"/>
                <a:ea typeface="Calibri"/>
                <a:cs typeface="Arial"/>
              </a:rPr>
              <a:t>الفائض الاجمالي </a:t>
            </a:r>
            <a:r>
              <a:rPr kumimoji="0" lang="ar-DZ" b="1" i="0" u="none" strike="noStrike" kern="0" cap="none" spc="0" normalizeH="0" baseline="0" noProof="0" dirty="0" smtClean="0">
                <a:ln>
                  <a:noFill/>
                </a:ln>
                <a:solidFill>
                  <a:sysClr val="windowText" lastClr="000000"/>
                </a:solidFill>
                <a:effectLst/>
                <a:uLnTx/>
                <a:uFillTx/>
                <a:latin typeface="Calibri"/>
                <a:ea typeface="Calibri"/>
                <a:cs typeface="Arial"/>
              </a:rPr>
              <a:t>للاستغلال=القيمة المضافة</a:t>
            </a:r>
            <a:endParaRPr kumimoji="0" lang="en-US" sz="1400" b="1" i="0" u="none" strike="noStrike" kern="0" cap="none" spc="0" normalizeH="0" baseline="0" noProof="0" dirty="0">
              <a:ln>
                <a:noFill/>
              </a:ln>
              <a:solidFill>
                <a:sysClr val="windowText" lastClr="000000"/>
              </a:solidFill>
              <a:effectLst/>
              <a:uLnTx/>
              <a:uFillTx/>
              <a:latin typeface="Calibri"/>
              <a:ea typeface="Calibri"/>
              <a:cs typeface="Arial"/>
            </a:endParaRPr>
          </a:p>
          <a:p>
            <a:pPr marL="0" marR="0" lvl="0" indent="0" algn="r" defTabSz="914400" rtl="1" eaLnBrk="1" fontAlgn="auto" latinLnBrk="0" hangingPunct="1">
              <a:lnSpc>
                <a:spcPct val="115000"/>
              </a:lnSpc>
              <a:spcBef>
                <a:spcPts val="0"/>
              </a:spcBef>
              <a:spcAft>
                <a:spcPts val="1000"/>
              </a:spcAft>
              <a:buClrTx/>
              <a:buSzTx/>
              <a:buFontTx/>
              <a:buNone/>
              <a:tabLst/>
              <a:defRPr/>
            </a:pPr>
            <a:r>
              <a:rPr kumimoji="0" lang="ar-DZ" b="1" i="0" u="none" strike="noStrike" kern="0" cap="none" spc="0" normalizeH="0" baseline="0" noProof="0" dirty="0">
                <a:ln>
                  <a:noFill/>
                </a:ln>
                <a:solidFill>
                  <a:sysClr val="windowText" lastClr="000000"/>
                </a:solidFill>
                <a:effectLst/>
                <a:uLnTx/>
                <a:uFillTx/>
                <a:latin typeface="Calibri"/>
                <a:ea typeface="Calibri"/>
                <a:cs typeface="Arial"/>
              </a:rPr>
              <a:t>		</a:t>
            </a:r>
            <a:r>
              <a:rPr kumimoji="0" lang="ar-DZ" b="1" i="0" u="none" strike="noStrike" kern="0" cap="none" spc="0" normalizeH="0" baseline="0" noProof="0" dirty="0" smtClean="0">
                <a:ln>
                  <a:noFill/>
                </a:ln>
                <a:solidFill>
                  <a:sysClr val="windowText" lastClr="000000"/>
                </a:solidFill>
                <a:effectLst/>
                <a:uLnTx/>
                <a:uFillTx/>
                <a:latin typeface="Calibri"/>
                <a:ea typeface="Calibri"/>
                <a:cs typeface="Arial"/>
              </a:rPr>
              <a:t>-</a:t>
            </a:r>
            <a:r>
              <a:rPr kumimoji="0" lang="ar-DZ" b="1" i="0" u="none" strike="noStrike" kern="0" cap="none" spc="0" normalizeH="0" baseline="0" noProof="0" dirty="0">
                <a:ln>
                  <a:noFill/>
                </a:ln>
                <a:solidFill>
                  <a:sysClr val="windowText" lastClr="000000"/>
                </a:solidFill>
                <a:effectLst/>
                <a:uLnTx/>
                <a:uFillTx/>
                <a:latin typeface="Calibri"/>
                <a:ea typeface="Calibri"/>
                <a:cs typeface="Arial"/>
              </a:rPr>
              <a:t>ح/64 الضرائب الرسوم والمدفوعات المماثلة</a:t>
            </a:r>
            <a:endParaRPr kumimoji="0" lang="en-US" sz="1400" b="1" i="0" u="none" strike="noStrike" kern="0" cap="none" spc="0" normalizeH="0" baseline="0" noProof="0" dirty="0">
              <a:ln>
                <a:noFill/>
              </a:ln>
              <a:solidFill>
                <a:sysClr val="windowText" lastClr="000000"/>
              </a:solidFill>
              <a:effectLst/>
              <a:uLnTx/>
              <a:uFillTx/>
              <a:latin typeface="Calibri"/>
              <a:ea typeface="Calibri"/>
              <a:cs typeface="Arial"/>
            </a:endParaRPr>
          </a:p>
          <a:p>
            <a:pPr marL="0" marR="0" lvl="0" indent="0" algn="r" defTabSz="914400" rtl="1" eaLnBrk="1" fontAlgn="auto" latinLnBrk="0" hangingPunct="1">
              <a:lnSpc>
                <a:spcPct val="115000"/>
              </a:lnSpc>
              <a:spcBef>
                <a:spcPts val="0"/>
              </a:spcBef>
              <a:spcAft>
                <a:spcPts val="1000"/>
              </a:spcAft>
              <a:buClrTx/>
              <a:buSzTx/>
              <a:buFontTx/>
              <a:buNone/>
              <a:tabLst/>
              <a:defRPr/>
            </a:pPr>
            <a:r>
              <a:rPr kumimoji="0" lang="ar-DZ" b="1" i="0" u="none" strike="noStrike" kern="0" cap="none" spc="0" normalizeH="0" baseline="0" noProof="0" dirty="0">
                <a:ln>
                  <a:noFill/>
                </a:ln>
                <a:solidFill>
                  <a:sysClr val="windowText" lastClr="000000"/>
                </a:solidFill>
                <a:effectLst/>
                <a:uLnTx/>
                <a:uFillTx/>
                <a:latin typeface="Calibri"/>
                <a:ea typeface="Calibri"/>
                <a:cs typeface="Arial"/>
              </a:rPr>
              <a:t>		</a:t>
            </a:r>
            <a:r>
              <a:rPr kumimoji="0" lang="ar-DZ" b="1" i="0" u="none" strike="noStrike" kern="0" cap="none" spc="0" normalizeH="0" baseline="0" noProof="0" dirty="0" smtClean="0">
                <a:ln>
                  <a:noFill/>
                </a:ln>
                <a:solidFill>
                  <a:sysClr val="windowText" lastClr="000000"/>
                </a:solidFill>
                <a:effectLst/>
                <a:uLnTx/>
                <a:uFillTx/>
                <a:latin typeface="Calibri"/>
                <a:ea typeface="Calibri"/>
                <a:cs typeface="Arial"/>
              </a:rPr>
              <a:t>-</a:t>
            </a:r>
            <a:r>
              <a:rPr kumimoji="0" lang="ar-DZ" b="1" i="0" u="none" strike="noStrike" kern="0" cap="none" spc="0" normalizeH="0" baseline="0" noProof="0" dirty="0">
                <a:ln>
                  <a:noFill/>
                </a:ln>
                <a:solidFill>
                  <a:sysClr val="windowText" lastClr="000000"/>
                </a:solidFill>
                <a:effectLst/>
                <a:uLnTx/>
                <a:uFillTx/>
                <a:latin typeface="Calibri"/>
                <a:ea typeface="Calibri"/>
                <a:cs typeface="Arial"/>
              </a:rPr>
              <a:t>ح/63 أعباء المستخدمين</a:t>
            </a:r>
            <a:endParaRPr kumimoji="0" lang="en-US" sz="1400" b="1" i="0" u="none" strike="noStrike" kern="0" cap="none" spc="0" normalizeH="0" baseline="0" noProof="0" dirty="0">
              <a:ln>
                <a:noFill/>
              </a:ln>
              <a:solidFill>
                <a:sysClr val="windowText" lastClr="000000"/>
              </a:solidFill>
              <a:effectLst/>
              <a:uLnTx/>
              <a:uFillTx/>
              <a:latin typeface="Calibri"/>
              <a:ea typeface="Calibri"/>
              <a:cs typeface="Arial"/>
            </a:endParaRPr>
          </a:p>
        </p:txBody>
      </p:sp>
      <p:sp>
        <p:nvSpPr>
          <p:cNvPr id="3" name="Rectangle 2"/>
          <p:cNvSpPr/>
          <p:nvPr/>
        </p:nvSpPr>
        <p:spPr>
          <a:xfrm>
            <a:off x="1152395" y="585251"/>
            <a:ext cx="6776580" cy="1323439"/>
          </a:xfrm>
          <a:prstGeom prst="rect">
            <a:avLst/>
          </a:prstGeom>
        </p:spPr>
        <p:txBody>
          <a:bodyPr wrap="square">
            <a:spAutoFit/>
          </a:bodyPr>
          <a:lstStyle/>
          <a:p>
            <a:pPr algn="just" rtl="1"/>
            <a:r>
              <a:rPr lang="ar-DZ" sz="2000" b="1" dirty="0">
                <a:latin typeface="Calibri"/>
                <a:ea typeface="Calibri"/>
                <a:cs typeface="Arial"/>
              </a:rPr>
              <a:t>ويعطينا فكرة عن نتيجة الشركة قبل أن نقتطع منها </a:t>
            </a:r>
            <a:r>
              <a:rPr lang="ar-DZ" sz="2000" b="1" dirty="0" err="1">
                <a:latin typeface="Calibri"/>
                <a:ea typeface="Calibri"/>
                <a:cs typeface="Arial"/>
              </a:rPr>
              <a:t>الاهتلاكات</a:t>
            </a:r>
            <a:r>
              <a:rPr lang="ar-DZ" sz="2000" b="1" dirty="0">
                <a:latin typeface="Calibri"/>
                <a:ea typeface="Calibri"/>
                <a:cs typeface="Arial"/>
              </a:rPr>
              <a:t> </a:t>
            </a:r>
            <a:r>
              <a:rPr lang="ar-DZ" sz="2000" b="1" dirty="0" err="1">
                <a:latin typeface="Calibri"/>
                <a:ea typeface="Calibri"/>
                <a:cs typeface="Arial"/>
              </a:rPr>
              <a:t>والمؤونات</a:t>
            </a:r>
            <a:r>
              <a:rPr lang="ar-DZ" sz="2000" b="1" dirty="0">
                <a:latin typeface="Calibri"/>
                <a:ea typeface="Calibri"/>
                <a:cs typeface="Arial"/>
              </a:rPr>
              <a:t> وقبل تأثير العناصر المالية والاستثنائية، وهو يعبر عن النتيجة الاقتصادية للشركة، ويعبر عن التدفقات الحقيقة لدورة الاستغلال، كما يمثل مؤشر جيد للكفاءة الصناعية والتجارية للشركة، ويمكن حسابه من خلال القيمة المضافة</a:t>
            </a:r>
            <a:endParaRPr lang="ar-DZ" sz="2000" b="1" dirty="0"/>
          </a:p>
        </p:txBody>
      </p:sp>
    </p:spTree>
    <p:extLst>
      <p:ext uri="{BB962C8B-B14F-4D97-AF65-F5344CB8AC3E}">
        <p14:creationId xmlns:p14="http://schemas.microsoft.com/office/powerpoint/2010/main" val="34361681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2203249"/>
            <a:ext cx="4572000" cy="1569660"/>
          </a:xfrm>
          <a:prstGeom prst="rect">
            <a:avLst/>
          </a:prstGeom>
        </p:spPr>
        <p:txBody>
          <a:bodyPr>
            <a:spAutoFit/>
          </a:bodyPr>
          <a:lstStyle/>
          <a:p>
            <a:pPr algn="ctr"/>
            <a:r>
              <a:rPr lang="ar-DZ" sz="2400" b="1" dirty="0">
                <a:solidFill>
                  <a:schemeClr val="tx2">
                    <a:lumMod val="50000"/>
                  </a:schemeClr>
                </a:solidFill>
                <a:latin typeface="Calibri"/>
                <a:ea typeface="Calibri"/>
                <a:cs typeface="Arial"/>
              </a:rPr>
              <a:t>ويمكننا حساب الفائض الخام للاستغلال مباشرة من خلال الفرق بين مجموع الحسابات من 70 إلى 74 من جهة ومجموع الحسابات من 60 إلى 64 من جهة أخرى</a:t>
            </a:r>
            <a:endParaRPr lang="ar-DZ" sz="2400" b="1" dirty="0">
              <a:solidFill>
                <a:schemeClr val="tx2">
                  <a:lumMod val="50000"/>
                </a:schemeClr>
              </a:solidFill>
            </a:endParaRPr>
          </a:p>
        </p:txBody>
      </p:sp>
    </p:spTree>
    <p:extLst>
      <p:ext uri="{BB962C8B-B14F-4D97-AF65-F5344CB8AC3E}">
        <p14:creationId xmlns:p14="http://schemas.microsoft.com/office/powerpoint/2010/main" val="354849678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0" y="4533089"/>
            <a:ext cx="4572000" cy="1513235"/>
          </a:xfrm>
          <a:prstGeom prst="rect">
            <a:avLst/>
          </a:prstGeom>
        </p:spPr>
        <p:txBody>
          <a:bodyPr>
            <a:spAutoFit/>
          </a:bodyPr>
          <a:lstStyle/>
          <a:p>
            <a:pPr indent="323215" algn="just" rtl="1">
              <a:lnSpc>
                <a:spcPct val="150000"/>
              </a:lnSpc>
              <a:spcAft>
                <a:spcPts val="1000"/>
              </a:spcAft>
            </a:pPr>
            <a:r>
              <a:rPr lang="ar-DZ" sz="2800" b="1" dirty="0">
                <a:solidFill>
                  <a:srgbClr val="00B050"/>
                </a:solidFill>
                <a:latin typeface="Calibri"/>
                <a:ea typeface="Calibri"/>
                <a:cs typeface="Arial"/>
              </a:rPr>
              <a:t>الرصيد الرابع: نتيجة </a:t>
            </a:r>
            <a:r>
              <a:rPr lang="ar-DZ" sz="2800" b="1" dirty="0" smtClean="0">
                <a:solidFill>
                  <a:srgbClr val="00B050"/>
                </a:solidFill>
                <a:latin typeface="Calibri"/>
                <a:ea typeface="Calibri"/>
                <a:cs typeface="Arial"/>
              </a:rPr>
              <a:t>الاستغلال</a:t>
            </a:r>
          </a:p>
          <a:p>
            <a:pPr indent="323215" algn="just" rtl="1">
              <a:lnSpc>
                <a:spcPct val="150000"/>
              </a:lnSpc>
              <a:spcAft>
                <a:spcPts val="1000"/>
              </a:spcAft>
            </a:pPr>
            <a:r>
              <a:rPr lang="ar-DZ" sz="2800" b="1" dirty="0" smtClean="0">
                <a:solidFill>
                  <a:srgbClr val="00B050"/>
                </a:solidFill>
                <a:latin typeface="Calibri"/>
                <a:ea typeface="Calibri"/>
                <a:cs typeface="Arial"/>
              </a:rPr>
              <a:t> </a:t>
            </a:r>
            <a:r>
              <a:rPr lang="fr-FR" sz="2800" b="1" dirty="0">
                <a:solidFill>
                  <a:srgbClr val="00B050"/>
                </a:solidFill>
                <a:latin typeface="Calibri"/>
                <a:ea typeface="Calibri"/>
                <a:cs typeface="Arial"/>
              </a:rPr>
              <a:t>Le résultat d'exploitation</a:t>
            </a:r>
            <a:endParaRPr lang="en-US" sz="2000" dirty="0">
              <a:solidFill>
                <a:srgbClr val="00B050"/>
              </a:solidFill>
              <a:effectLst/>
              <a:latin typeface="Calibri"/>
              <a:ea typeface="Calibri"/>
              <a:cs typeface="Arial"/>
            </a:endParaRPr>
          </a:p>
        </p:txBody>
      </p:sp>
    </p:spTree>
    <p:extLst>
      <p:ext uri="{BB962C8B-B14F-4D97-AF65-F5344CB8AC3E}">
        <p14:creationId xmlns:p14="http://schemas.microsoft.com/office/powerpoint/2010/main" val="13231508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 de texte 248"/>
          <p:cNvSpPr txBox="1"/>
          <p:nvPr/>
        </p:nvSpPr>
        <p:spPr>
          <a:xfrm>
            <a:off x="977030" y="2509837"/>
            <a:ext cx="6066707" cy="2600782"/>
          </a:xfrm>
          <a:prstGeom prst="rect">
            <a:avLst/>
          </a:prstGeom>
          <a:solidFill>
            <a:sysClr val="window" lastClr="FFFFFF"/>
          </a:solidFill>
          <a:ln w="6350">
            <a:solidFill>
              <a:prstClr val="black"/>
            </a:solidFill>
          </a:ln>
          <a:effectLst/>
        </p:spPr>
        <p:txBody>
          <a:bodyPr rot="0" spcFirstLastPara="0" vert="horz" wrap="square" lIns="91440" tIns="45720" rIns="91440" bIns="45720" numCol="1" spcCol="0" rtlCol="1" fromWordArt="0" anchor="t" anchorCtr="0" forceAA="0" compatLnSpc="1">
            <a:prstTxWarp prst="textNoShape">
              <a:avLst/>
            </a:prstTxWarp>
            <a:noAutofit/>
          </a:bodyPr>
          <a:lstStyle/>
          <a:p>
            <a:pPr marL="0" marR="0" lvl="0" indent="0" algn="r" defTabSz="914400" rtl="1" eaLnBrk="1" fontAlgn="auto" latinLnBrk="0" hangingPunct="1">
              <a:lnSpc>
                <a:spcPct val="115000"/>
              </a:lnSpc>
              <a:spcBef>
                <a:spcPts val="0"/>
              </a:spcBef>
              <a:spcAft>
                <a:spcPts val="1000"/>
              </a:spcAft>
              <a:buClrTx/>
              <a:buSzTx/>
              <a:buFontTx/>
              <a:buNone/>
              <a:tabLst/>
              <a:defRPr/>
            </a:pPr>
            <a:r>
              <a:rPr kumimoji="0" lang="ar-DZ" b="1" i="0" u="none" strike="noStrike" kern="0" cap="none" spc="0" normalizeH="0" baseline="0" noProof="0" dirty="0">
                <a:ln>
                  <a:noFill/>
                </a:ln>
                <a:solidFill>
                  <a:sysClr val="windowText" lastClr="000000"/>
                </a:solidFill>
                <a:effectLst/>
                <a:uLnTx/>
                <a:uFillTx/>
                <a:latin typeface="Calibri"/>
                <a:ea typeface="Calibri"/>
                <a:cs typeface="Arial"/>
              </a:rPr>
              <a:t>نتيجة الاستغلال= اجمالي فائض الاستغلال</a:t>
            </a:r>
            <a:endParaRPr kumimoji="0" lang="en-US" sz="1400" b="1" i="0" u="none" strike="noStrike" kern="0" cap="none" spc="0" normalizeH="0" baseline="0" noProof="0" dirty="0">
              <a:ln>
                <a:noFill/>
              </a:ln>
              <a:solidFill>
                <a:sysClr val="windowText" lastClr="000000"/>
              </a:solidFill>
              <a:effectLst/>
              <a:uLnTx/>
              <a:uFillTx/>
              <a:latin typeface="Calibri"/>
              <a:ea typeface="Calibri"/>
              <a:cs typeface="Arial"/>
            </a:endParaRPr>
          </a:p>
          <a:p>
            <a:pPr marL="0" marR="0" lvl="0" indent="0" algn="r" defTabSz="914400" rtl="1" eaLnBrk="1" fontAlgn="auto" latinLnBrk="0" hangingPunct="1">
              <a:lnSpc>
                <a:spcPct val="115000"/>
              </a:lnSpc>
              <a:spcBef>
                <a:spcPts val="0"/>
              </a:spcBef>
              <a:spcAft>
                <a:spcPts val="1000"/>
              </a:spcAft>
              <a:buClrTx/>
              <a:buSzTx/>
              <a:buFontTx/>
              <a:buNone/>
              <a:tabLst/>
              <a:defRPr/>
            </a:pPr>
            <a:r>
              <a:rPr kumimoji="0" lang="ar-DZ" b="1" i="0" u="none" strike="noStrike" kern="0" cap="none" spc="0" normalizeH="0" baseline="0" noProof="0" dirty="0">
                <a:ln>
                  <a:noFill/>
                </a:ln>
                <a:solidFill>
                  <a:sysClr val="windowText" lastClr="000000"/>
                </a:solidFill>
                <a:effectLst/>
                <a:uLnTx/>
                <a:uFillTx/>
                <a:latin typeface="Calibri"/>
                <a:ea typeface="Calibri"/>
                <a:cs typeface="Arial"/>
              </a:rPr>
              <a:t>	</a:t>
            </a:r>
            <a:r>
              <a:rPr kumimoji="0" lang="ar-DZ" b="1" i="0" u="none" strike="noStrike" kern="0" cap="none" spc="0" normalizeH="0" noProof="0" dirty="0" smtClean="0">
                <a:ln>
                  <a:noFill/>
                </a:ln>
                <a:solidFill>
                  <a:sysClr val="windowText" lastClr="000000"/>
                </a:solidFill>
                <a:effectLst/>
                <a:uLnTx/>
                <a:uFillTx/>
                <a:latin typeface="Calibri"/>
                <a:ea typeface="Calibri"/>
                <a:cs typeface="Arial"/>
              </a:rPr>
              <a:t>      </a:t>
            </a:r>
            <a:r>
              <a:rPr kumimoji="0" lang="ar-DZ" b="1" i="0" u="none" strike="noStrike" kern="0" cap="none" spc="0" normalizeH="0" baseline="0" noProof="0" dirty="0" smtClean="0">
                <a:ln>
                  <a:noFill/>
                </a:ln>
                <a:solidFill>
                  <a:sysClr val="windowText" lastClr="000000"/>
                </a:solidFill>
                <a:effectLst/>
                <a:uLnTx/>
                <a:uFillTx/>
                <a:latin typeface="Calibri"/>
                <a:ea typeface="Calibri"/>
                <a:cs typeface="Arial"/>
              </a:rPr>
              <a:t>+</a:t>
            </a:r>
            <a:r>
              <a:rPr kumimoji="0" lang="ar-DZ" b="1" i="0" u="none" strike="noStrike" kern="0" cap="none" spc="0" normalizeH="0" baseline="0" noProof="0" dirty="0">
                <a:ln>
                  <a:noFill/>
                </a:ln>
                <a:solidFill>
                  <a:sysClr val="windowText" lastClr="000000"/>
                </a:solidFill>
                <a:effectLst/>
                <a:uLnTx/>
                <a:uFillTx/>
                <a:latin typeface="Calibri"/>
                <a:ea typeface="Calibri"/>
                <a:cs typeface="Arial"/>
              </a:rPr>
              <a:t>ح/75 المنتوجات </a:t>
            </a:r>
            <a:r>
              <a:rPr kumimoji="0" lang="ar-DZ" b="1" i="0" u="none" strike="noStrike" kern="0" cap="none" spc="0" normalizeH="0" baseline="0" noProof="0" dirty="0" err="1">
                <a:ln>
                  <a:noFill/>
                </a:ln>
                <a:solidFill>
                  <a:sysClr val="windowText" lastClr="000000"/>
                </a:solidFill>
                <a:effectLst/>
                <a:uLnTx/>
                <a:uFillTx/>
                <a:latin typeface="Calibri"/>
                <a:ea typeface="Calibri"/>
                <a:cs typeface="Arial"/>
              </a:rPr>
              <a:t>العملياتية</a:t>
            </a:r>
            <a:r>
              <a:rPr kumimoji="0" lang="ar-DZ" b="1" i="0" u="none" strike="noStrike" kern="0" cap="none" spc="0" normalizeH="0" baseline="0" noProof="0" dirty="0">
                <a:ln>
                  <a:noFill/>
                </a:ln>
                <a:solidFill>
                  <a:sysClr val="windowText" lastClr="000000"/>
                </a:solidFill>
                <a:effectLst/>
                <a:uLnTx/>
                <a:uFillTx/>
                <a:latin typeface="Calibri"/>
                <a:ea typeface="Calibri"/>
                <a:cs typeface="Arial"/>
              </a:rPr>
              <a:t> الأخرى</a:t>
            </a:r>
            <a:endParaRPr kumimoji="0" lang="en-US" sz="1400" b="1" i="0" u="none" strike="noStrike" kern="0" cap="none" spc="0" normalizeH="0" baseline="0" noProof="0" dirty="0">
              <a:ln>
                <a:noFill/>
              </a:ln>
              <a:solidFill>
                <a:sysClr val="windowText" lastClr="000000"/>
              </a:solidFill>
              <a:effectLst/>
              <a:uLnTx/>
              <a:uFillTx/>
              <a:latin typeface="Calibri"/>
              <a:ea typeface="Calibri"/>
              <a:cs typeface="Arial"/>
            </a:endParaRPr>
          </a:p>
          <a:p>
            <a:pPr marL="0" marR="0" lvl="0" indent="0" algn="r" defTabSz="914400" rtl="1" eaLnBrk="1" fontAlgn="auto" latinLnBrk="0" hangingPunct="1">
              <a:lnSpc>
                <a:spcPct val="115000"/>
              </a:lnSpc>
              <a:spcBef>
                <a:spcPts val="0"/>
              </a:spcBef>
              <a:spcAft>
                <a:spcPts val="1000"/>
              </a:spcAft>
              <a:buClrTx/>
              <a:buSzTx/>
              <a:buFontTx/>
              <a:buNone/>
              <a:tabLst/>
              <a:defRPr/>
            </a:pPr>
            <a:r>
              <a:rPr kumimoji="0" lang="ar-DZ" b="1" i="0" u="none" strike="noStrike" kern="0" cap="none" spc="0" normalizeH="0" baseline="0" noProof="0" dirty="0">
                <a:ln>
                  <a:noFill/>
                </a:ln>
                <a:solidFill>
                  <a:sysClr val="windowText" lastClr="000000"/>
                </a:solidFill>
                <a:effectLst/>
                <a:uLnTx/>
                <a:uFillTx/>
                <a:latin typeface="Calibri"/>
                <a:ea typeface="Calibri"/>
                <a:cs typeface="Arial"/>
              </a:rPr>
              <a:t>	</a:t>
            </a:r>
            <a:r>
              <a:rPr kumimoji="0" lang="ar-DZ" b="1" i="0" u="none" strike="noStrike" kern="0" cap="none" spc="0" normalizeH="0" noProof="0" dirty="0" smtClean="0">
                <a:ln>
                  <a:noFill/>
                </a:ln>
                <a:solidFill>
                  <a:sysClr val="windowText" lastClr="000000"/>
                </a:solidFill>
                <a:effectLst/>
                <a:uLnTx/>
                <a:uFillTx/>
                <a:latin typeface="Calibri"/>
                <a:ea typeface="Calibri"/>
                <a:cs typeface="Arial"/>
              </a:rPr>
              <a:t>       </a:t>
            </a:r>
            <a:r>
              <a:rPr kumimoji="0" lang="ar-DZ" b="1" i="0" u="none" strike="noStrike" kern="0" cap="none" spc="0" normalizeH="0" baseline="0" noProof="0" dirty="0" smtClean="0">
                <a:ln>
                  <a:noFill/>
                </a:ln>
                <a:solidFill>
                  <a:sysClr val="windowText" lastClr="000000"/>
                </a:solidFill>
                <a:effectLst/>
                <a:uLnTx/>
                <a:uFillTx/>
                <a:latin typeface="Calibri"/>
                <a:ea typeface="Calibri"/>
                <a:cs typeface="Arial"/>
              </a:rPr>
              <a:t>-</a:t>
            </a:r>
            <a:r>
              <a:rPr kumimoji="0" lang="ar-DZ" b="1" i="0" u="none" strike="noStrike" kern="0" cap="none" spc="0" normalizeH="0" baseline="0" noProof="0" dirty="0">
                <a:ln>
                  <a:noFill/>
                </a:ln>
                <a:solidFill>
                  <a:sysClr val="windowText" lastClr="000000"/>
                </a:solidFill>
                <a:effectLst/>
                <a:uLnTx/>
                <a:uFillTx/>
                <a:latin typeface="Calibri"/>
                <a:ea typeface="Calibri"/>
                <a:cs typeface="Arial"/>
              </a:rPr>
              <a:t>ح/65 الأعباء </a:t>
            </a:r>
            <a:r>
              <a:rPr kumimoji="0" lang="ar-DZ" b="1" i="0" u="none" strike="noStrike" kern="0" cap="none" spc="0" normalizeH="0" baseline="0" noProof="0" dirty="0" err="1">
                <a:ln>
                  <a:noFill/>
                </a:ln>
                <a:solidFill>
                  <a:sysClr val="windowText" lastClr="000000"/>
                </a:solidFill>
                <a:effectLst/>
                <a:uLnTx/>
                <a:uFillTx/>
                <a:latin typeface="Calibri"/>
                <a:ea typeface="Calibri"/>
                <a:cs typeface="Arial"/>
              </a:rPr>
              <a:t>العملياتية</a:t>
            </a:r>
            <a:r>
              <a:rPr kumimoji="0" lang="ar-DZ" b="1" i="0" u="none" strike="noStrike" kern="0" cap="none" spc="0" normalizeH="0" baseline="0" noProof="0" dirty="0">
                <a:ln>
                  <a:noFill/>
                </a:ln>
                <a:solidFill>
                  <a:sysClr val="windowText" lastClr="000000"/>
                </a:solidFill>
                <a:effectLst/>
                <a:uLnTx/>
                <a:uFillTx/>
                <a:latin typeface="Calibri"/>
                <a:ea typeface="Calibri"/>
                <a:cs typeface="Arial"/>
              </a:rPr>
              <a:t> الأخرى</a:t>
            </a:r>
            <a:endParaRPr kumimoji="0" lang="en-US" sz="1400" b="1" i="0" u="none" strike="noStrike" kern="0" cap="none" spc="0" normalizeH="0" baseline="0" noProof="0" dirty="0">
              <a:ln>
                <a:noFill/>
              </a:ln>
              <a:solidFill>
                <a:sysClr val="windowText" lastClr="000000"/>
              </a:solidFill>
              <a:effectLst/>
              <a:uLnTx/>
              <a:uFillTx/>
              <a:latin typeface="Calibri"/>
              <a:ea typeface="Calibri"/>
              <a:cs typeface="Arial"/>
            </a:endParaRPr>
          </a:p>
          <a:p>
            <a:pPr marL="0" marR="0" lvl="0" indent="0" algn="r" defTabSz="914400" rtl="1" eaLnBrk="1" fontAlgn="auto" latinLnBrk="0" hangingPunct="1">
              <a:lnSpc>
                <a:spcPct val="115000"/>
              </a:lnSpc>
              <a:spcBef>
                <a:spcPts val="0"/>
              </a:spcBef>
              <a:spcAft>
                <a:spcPts val="1000"/>
              </a:spcAft>
              <a:buClrTx/>
              <a:buSzTx/>
              <a:buFontTx/>
              <a:buNone/>
              <a:tabLst/>
              <a:defRPr/>
            </a:pPr>
            <a:r>
              <a:rPr kumimoji="0" lang="ar-DZ" b="1" i="0" u="none" strike="noStrike" kern="0" cap="none" spc="0" normalizeH="0" baseline="0" noProof="0" dirty="0">
                <a:ln>
                  <a:noFill/>
                </a:ln>
                <a:solidFill>
                  <a:sysClr val="windowText" lastClr="000000"/>
                </a:solidFill>
                <a:effectLst/>
                <a:uLnTx/>
                <a:uFillTx/>
                <a:latin typeface="Calibri"/>
                <a:ea typeface="Calibri"/>
                <a:cs typeface="Arial"/>
              </a:rPr>
              <a:t>	</a:t>
            </a:r>
            <a:r>
              <a:rPr kumimoji="0" lang="ar-DZ" b="1" i="0" u="none" strike="noStrike" kern="0" cap="none" spc="0" normalizeH="0" noProof="0" dirty="0" smtClean="0">
                <a:ln>
                  <a:noFill/>
                </a:ln>
                <a:solidFill>
                  <a:sysClr val="windowText" lastClr="000000"/>
                </a:solidFill>
                <a:effectLst/>
                <a:uLnTx/>
                <a:uFillTx/>
                <a:latin typeface="Calibri"/>
                <a:ea typeface="Calibri"/>
                <a:cs typeface="Arial"/>
              </a:rPr>
              <a:t>       </a:t>
            </a:r>
            <a:r>
              <a:rPr kumimoji="0" lang="ar-DZ" b="1" i="0" u="none" strike="noStrike" kern="0" cap="none" spc="0" normalizeH="0" baseline="0" noProof="0" dirty="0" smtClean="0">
                <a:ln>
                  <a:noFill/>
                </a:ln>
                <a:solidFill>
                  <a:sysClr val="windowText" lastClr="000000"/>
                </a:solidFill>
                <a:effectLst/>
                <a:uLnTx/>
                <a:uFillTx/>
                <a:latin typeface="Calibri"/>
                <a:ea typeface="Calibri"/>
                <a:cs typeface="Arial"/>
              </a:rPr>
              <a:t>-</a:t>
            </a:r>
            <a:r>
              <a:rPr kumimoji="0" lang="ar-DZ" b="1" i="0" u="none" strike="noStrike" kern="0" cap="none" spc="0" normalizeH="0" baseline="0" noProof="0" dirty="0">
                <a:ln>
                  <a:noFill/>
                </a:ln>
                <a:solidFill>
                  <a:sysClr val="windowText" lastClr="000000"/>
                </a:solidFill>
                <a:effectLst/>
                <a:uLnTx/>
                <a:uFillTx/>
                <a:latin typeface="Calibri"/>
                <a:ea typeface="Calibri"/>
                <a:cs typeface="Arial"/>
              </a:rPr>
              <a:t>مخصصات </a:t>
            </a:r>
            <a:r>
              <a:rPr kumimoji="0" lang="ar-DZ" b="1" i="0" u="none" strike="noStrike" kern="0" cap="none" spc="0" normalizeH="0" baseline="0" noProof="0" dirty="0" err="1">
                <a:ln>
                  <a:noFill/>
                </a:ln>
                <a:solidFill>
                  <a:sysClr val="windowText" lastClr="000000"/>
                </a:solidFill>
                <a:effectLst/>
                <a:uLnTx/>
                <a:uFillTx/>
                <a:latin typeface="Calibri"/>
                <a:ea typeface="Calibri"/>
                <a:cs typeface="Arial"/>
              </a:rPr>
              <a:t>الاهتلاكات</a:t>
            </a:r>
            <a:r>
              <a:rPr kumimoji="0" lang="ar-DZ" b="1" i="0" u="none" strike="noStrike" kern="0" cap="none" spc="0" normalizeH="0" baseline="0" noProof="0" dirty="0">
                <a:ln>
                  <a:noFill/>
                </a:ln>
                <a:solidFill>
                  <a:sysClr val="windowText" lastClr="000000"/>
                </a:solidFill>
                <a:effectLst/>
                <a:uLnTx/>
                <a:uFillTx/>
                <a:latin typeface="Calibri"/>
                <a:ea typeface="Calibri"/>
                <a:cs typeface="Arial"/>
              </a:rPr>
              <a:t> </a:t>
            </a:r>
            <a:r>
              <a:rPr kumimoji="0" lang="ar-DZ" b="1" i="0" u="none" strike="noStrike" kern="0" cap="none" spc="0" normalizeH="0" baseline="0" noProof="0" dirty="0" err="1">
                <a:ln>
                  <a:noFill/>
                </a:ln>
                <a:solidFill>
                  <a:sysClr val="windowText" lastClr="000000"/>
                </a:solidFill>
                <a:effectLst/>
                <a:uLnTx/>
                <a:uFillTx/>
                <a:latin typeface="Calibri"/>
                <a:ea typeface="Calibri"/>
                <a:cs typeface="Arial"/>
              </a:rPr>
              <a:t>والمؤونات</a:t>
            </a:r>
            <a:r>
              <a:rPr kumimoji="0" lang="ar-DZ" b="1" i="0" u="none" strike="noStrike" kern="0" cap="none" spc="0" normalizeH="0" baseline="0" noProof="0" dirty="0">
                <a:ln>
                  <a:noFill/>
                </a:ln>
                <a:solidFill>
                  <a:sysClr val="windowText" lastClr="000000"/>
                </a:solidFill>
                <a:effectLst/>
                <a:uLnTx/>
                <a:uFillTx/>
                <a:latin typeface="Calibri"/>
                <a:ea typeface="Calibri"/>
                <a:cs typeface="Arial"/>
              </a:rPr>
              <a:t> وخسائر القيمة</a:t>
            </a:r>
            <a:endParaRPr kumimoji="0" lang="en-US" sz="1400" b="1" i="0" u="none" strike="noStrike" kern="0" cap="none" spc="0" normalizeH="0" baseline="0" noProof="0" dirty="0">
              <a:ln>
                <a:noFill/>
              </a:ln>
              <a:solidFill>
                <a:sysClr val="windowText" lastClr="000000"/>
              </a:solidFill>
              <a:effectLst/>
              <a:uLnTx/>
              <a:uFillTx/>
              <a:latin typeface="Calibri"/>
              <a:ea typeface="Calibri"/>
              <a:cs typeface="Arial"/>
            </a:endParaRPr>
          </a:p>
          <a:p>
            <a:pPr marL="0" marR="0" lvl="0" indent="0" algn="r" defTabSz="914400" rtl="1" eaLnBrk="1" fontAlgn="auto" latinLnBrk="0" hangingPunct="1">
              <a:lnSpc>
                <a:spcPct val="115000"/>
              </a:lnSpc>
              <a:spcBef>
                <a:spcPts val="0"/>
              </a:spcBef>
              <a:spcAft>
                <a:spcPts val="1000"/>
              </a:spcAft>
              <a:buClrTx/>
              <a:buSzTx/>
              <a:buFontTx/>
              <a:buNone/>
              <a:tabLst/>
              <a:defRPr/>
            </a:pPr>
            <a:r>
              <a:rPr kumimoji="0" lang="ar-DZ" b="1" i="0" u="none" strike="noStrike" kern="0" cap="none" spc="0" normalizeH="0" baseline="0" noProof="0" dirty="0">
                <a:ln>
                  <a:noFill/>
                </a:ln>
                <a:solidFill>
                  <a:sysClr val="windowText" lastClr="000000"/>
                </a:solidFill>
                <a:effectLst/>
                <a:uLnTx/>
                <a:uFillTx/>
                <a:latin typeface="Calibri"/>
                <a:ea typeface="Calibri"/>
                <a:cs typeface="Arial"/>
              </a:rPr>
              <a:t>	</a:t>
            </a:r>
            <a:r>
              <a:rPr kumimoji="0" lang="ar-DZ" b="1" i="0" u="none" strike="noStrike" kern="0" cap="none" spc="0" normalizeH="0" noProof="0" dirty="0" smtClean="0">
                <a:ln>
                  <a:noFill/>
                </a:ln>
                <a:solidFill>
                  <a:sysClr val="windowText" lastClr="000000"/>
                </a:solidFill>
                <a:effectLst/>
                <a:uLnTx/>
                <a:uFillTx/>
                <a:latin typeface="Calibri"/>
                <a:ea typeface="Calibri"/>
                <a:cs typeface="Arial"/>
              </a:rPr>
              <a:t>       </a:t>
            </a:r>
            <a:r>
              <a:rPr kumimoji="0" lang="ar-DZ" b="1" i="0" u="none" strike="noStrike" kern="0" cap="none" spc="0" normalizeH="0" baseline="0" noProof="0" dirty="0" smtClean="0">
                <a:ln>
                  <a:noFill/>
                </a:ln>
                <a:solidFill>
                  <a:sysClr val="windowText" lastClr="000000"/>
                </a:solidFill>
                <a:effectLst/>
                <a:uLnTx/>
                <a:uFillTx/>
                <a:latin typeface="Calibri"/>
                <a:ea typeface="Calibri"/>
                <a:cs typeface="Arial"/>
              </a:rPr>
              <a:t>+</a:t>
            </a:r>
            <a:r>
              <a:rPr kumimoji="0" lang="ar-DZ" b="1" i="0" u="none" strike="noStrike" kern="0" cap="none" spc="0" normalizeH="0" baseline="0" noProof="0" dirty="0" err="1">
                <a:ln>
                  <a:noFill/>
                </a:ln>
                <a:solidFill>
                  <a:sysClr val="windowText" lastClr="000000"/>
                </a:solidFill>
                <a:effectLst/>
                <a:uLnTx/>
                <a:uFillTx/>
                <a:latin typeface="Calibri"/>
                <a:ea typeface="Calibri"/>
                <a:cs typeface="Arial"/>
              </a:rPr>
              <a:t>الاسترجاعات</a:t>
            </a:r>
            <a:r>
              <a:rPr kumimoji="0" lang="ar-DZ" b="1" i="0" u="none" strike="noStrike" kern="0" cap="none" spc="0" normalizeH="0" baseline="0" noProof="0" dirty="0">
                <a:ln>
                  <a:noFill/>
                </a:ln>
                <a:solidFill>
                  <a:sysClr val="windowText" lastClr="000000"/>
                </a:solidFill>
                <a:effectLst/>
                <a:uLnTx/>
                <a:uFillTx/>
                <a:latin typeface="Calibri"/>
                <a:ea typeface="Calibri"/>
                <a:cs typeface="Arial"/>
              </a:rPr>
              <a:t> عن خسائر القيمة </a:t>
            </a:r>
            <a:r>
              <a:rPr kumimoji="0" lang="ar-DZ" b="1" i="0" u="none" strike="noStrike" kern="0" cap="none" spc="0" normalizeH="0" baseline="0" noProof="0" dirty="0" err="1">
                <a:ln>
                  <a:noFill/>
                </a:ln>
                <a:solidFill>
                  <a:sysClr val="windowText" lastClr="000000"/>
                </a:solidFill>
                <a:effectLst/>
                <a:uLnTx/>
                <a:uFillTx/>
                <a:latin typeface="Calibri"/>
                <a:ea typeface="Calibri"/>
                <a:cs typeface="Arial"/>
              </a:rPr>
              <a:t>والمؤونات</a:t>
            </a:r>
            <a:endParaRPr kumimoji="0" lang="en-US" sz="1400" b="1" i="0" u="none" strike="noStrike" kern="0" cap="none" spc="0" normalizeH="0" baseline="0" noProof="0" dirty="0">
              <a:ln>
                <a:noFill/>
              </a:ln>
              <a:solidFill>
                <a:sysClr val="windowText" lastClr="000000"/>
              </a:solidFill>
              <a:effectLst/>
              <a:uLnTx/>
              <a:uFillTx/>
              <a:latin typeface="Calibri"/>
              <a:ea typeface="Calibri"/>
              <a:cs typeface="Arial"/>
            </a:endParaRPr>
          </a:p>
        </p:txBody>
      </p:sp>
    </p:spTree>
    <p:extLst>
      <p:ext uri="{BB962C8B-B14F-4D97-AF65-F5344CB8AC3E}">
        <p14:creationId xmlns:p14="http://schemas.microsoft.com/office/powerpoint/2010/main" val="112378383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483448" y="4340006"/>
            <a:ext cx="4177106" cy="669094"/>
          </a:xfrm>
          <a:prstGeom prst="rect">
            <a:avLst/>
          </a:prstGeom>
        </p:spPr>
        <p:txBody>
          <a:bodyPr wrap="none">
            <a:spAutoFit/>
          </a:bodyPr>
          <a:lstStyle/>
          <a:p>
            <a:pPr indent="323215" algn="just" rtl="1">
              <a:lnSpc>
                <a:spcPct val="150000"/>
              </a:lnSpc>
              <a:spcAft>
                <a:spcPts val="1000"/>
              </a:spcAft>
            </a:pPr>
            <a:r>
              <a:rPr lang="ar-DZ" sz="2800" b="1" dirty="0">
                <a:solidFill>
                  <a:srgbClr val="00B050"/>
                </a:solidFill>
                <a:latin typeface="Calibri"/>
                <a:ea typeface="Calibri"/>
                <a:cs typeface="Arial"/>
              </a:rPr>
              <a:t>الرصيد</a:t>
            </a:r>
            <a:r>
              <a:rPr lang="ar-DZ" sz="2800" dirty="0">
                <a:solidFill>
                  <a:srgbClr val="00B050"/>
                </a:solidFill>
                <a:latin typeface="Calibri"/>
                <a:ea typeface="Calibri"/>
                <a:cs typeface="Arial"/>
              </a:rPr>
              <a:t> </a:t>
            </a:r>
            <a:r>
              <a:rPr lang="ar-DZ" sz="2800" b="1" dirty="0">
                <a:solidFill>
                  <a:srgbClr val="00B050"/>
                </a:solidFill>
                <a:latin typeface="Calibri"/>
                <a:ea typeface="Calibri"/>
                <a:cs typeface="Arial"/>
              </a:rPr>
              <a:t>الخامس: النتيجة المالية</a:t>
            </a:r>
            <a:endParaRPr lang="en-US" sz="2000" dirty="0">
              <a:solidFill>
                <a:srgbClr val="00B050"/>
              </a:solidFill>
              <a:effectLst/>
              <a:latin typeface="Calibri"/>
              <a:ea typeface="Calibri"/>
              <a:cs typeface="Arial"/>
            </a:endParaRPr>
          </a:p>
        </p:txBody>
      </p:sp>
    </p:spTree>
    <p:extLst>
      <p:ext uri="{BB962C8B-B14F-4D97-AF65-F5344CB8AC3E}">
        <p14:creationId xmlns:p14="http://schemas.microsoft.com/office/powerpoint/2010/main" val="66076613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 de texte 250"/>
          <p:cNvSpPr txBox="1"/>
          <p:nvPr/>
        </p:nvSpPr>
        <p:spPr>
          <a:xfrm>
            <a:off x="436780" y="3284756"/>
            <a:ext cx="5038725" cy="1199562"/>
          </a:xfrm>
          <a:prstGeom prst="rect">
            <a:avLst/>
          </a:prstGeom>
          <a:solidFill>
            <a:sysClr val="window" lastClr="FFFFFF"/>
          </a:solidFill>
          <a:ln w="6350">
            <a:solidFill>
              <a:prstClr val="black"/>
            </a:solidFill>
          </a:ln>
          <a:effectLst/>
        </p:spPr>
        <p:txBody>
          <a:bodyPr rot="0" spcFirstLastPara="0" vert="horz" wrap="square" lIns="91440" tIns="45720" rIns="91440" bIns="45720" numCol="1" spcCol="0" rtlCol="1" fromWordArt="0" anchor="t" anchorCtr="0" forceAA="0" compatLnSpc="1">
            <a:prstTxWarp prst="textNoShape">
              <a:avLst/>
            </a:prstTxWarp>
            <a:noAutofit/>
          </a:bodyPr>
          <a:lstStyle/>
          <a:p>
            <a:pPr marL="0" marR="0" lvl="0" indent="0" algn="r" defTabSz="914400" rtl="1" eaLnBrk="1" fontAlgn="auto" latinLnBrk="0" hangingPunct="1">
              <a:lnSpc>
                <a:spcPct val="115000"/>
              </a:lnSpc>
              <a:spcBef>
                <a:spcPts val="0"/>
              </a:spcBef>
              <a:spcAft>
                <a:spcPts val="1000"/>
              </a:spcAft>
              <a:buClrTx/>
              <a:buSzTx/>
              <a:buFontTx/>
              <a:buNone/>
              <a:tabLst/>
              <a:defRPr/>
            </a:pPr>
            <a:r>
              <a:rPr kumimoji="0" lang="ar-DZ" sz="2400" b="1" i="0" u="none" strike="noStrike" kern="0" cap="none" spc="0" normalizeH="0" baseline="0" noProof="0" dirty="0">
                <a:ln>
                  <a:noFill/>
                </a:ln>
                <a:solidFill>
                  <a:sysClr val="windowText" lastClr="000000"/>
                </a:solidFill>
                <a:effectLst/>
                <a:uLnTx/>
                <a:uFillTx/>
                <a:latin typeface="Calibri"/>
                <a:ea typeface="Calibri"/>
                <a:cs typeface="Arial"/>
              </a:rPr>
              <a:t>النتيجة المالية= </a:t>
            </a:r>
            <a:r>
              <a:rPr kumimoji="0" lang="ar-DZ" sz="3200" b="1" i="0" u="none" strike="noStrike" kern="0" cap="none" spc="0" normalizeH="0" baseline="0" noProof="0" dirty="0">
                <a:ln>
                  <a:noFill/>
                </a:ln>
                <a:solidFill>
                  <a:sysClr val="windowText" lastClr="000000"/>
                </a:solidFill>
                <a:effectLst/>
                <a:uLnTx/>
                <a:uFillTx/>
                <a:latin typeface="Calibri"/>
                <a:ea typeface="Calibri"/>
                <a:cs typeface="Arial"/>
              </a:rPr>
              <a:t> </a:t>
            </a:r>
            <a:r>
              <a:rPr kumimoji="0" lang="ar-DZ" sz="2400" b="1" i="0" u="none" strike="noStrike" kern="0" cap="none" spc="0" normalizeH="0" baseline="0" noProof="0" dirty="0">
                <a:ln>
                  <a:noFill/>
                </a:ln>
                <a:solidFill>
                  <a:sysClr val="windowText" lastClr="000000"/>
                </a:solidFill>
                <a:effectLst/>
                <a:uLnTx/>
                <a:uFillTx/>
                <a:latin typeface="Calibri"/>
                <a:ea typeface="Calibri"/>
                <a:cs typeface="Arial"/>
              </a:rPr>
              <a:t>ح/76 المنتوجات المالية</a:t>
            </a:r>
            <a:endParaRPr kumimoji="0" lang="en-US" b="1" i="0" u="none" strike="noStrike" kern="0" cap="none" spc="0" normalizeH="0" baseline="0" noProof="0" dirty="0">
              <a:ln>
                <a:noFill/>
              </a:ln>
              <a:solidFill>
                <a:sysClr val="windowText" lastClr="000000"/>
              </a:solidFill>
              <a:effectLst/>
              <a:uLnTx/>
              <a:uFillTx/>
              <a:latin typeface="Calibri"/>
              <a:ea typeface="Calibri"/>
              <a:cs typeface="Arial"/>
            </a:endParaRPr>
          </a:p>
          <a:p>
            <a:pPr marL="0" marR="0" lvl="0" indent="0" algn="r" defTabSz="914400" rtl="1" eaLnBrk="1" fontAlgn="auto" latinLnBrk="0" hangingPunct="1">
              <a:lnSpc>
                <a:spcPct val="115000"/>
              </a:lnSpc>
              <a:spcBef>
                <a:spcPts val="0"/>
              </a:spcBef>
              <a:spcAft>
                <a:spcPts val="1000"/>
              </a:spcAft>
              <a:buClrTx/>
              <a:buSzTx/>
              <a:buFontTx/>
              <a:buNone/>
              <a:tabLst/>
              <a:defRPr/>
            </a:pPr>
            <a:r>
              <a:rPr kumimoji="0" lang="ar-DZ" sz="2400" b="1" i="0" u="none" strike="noStrike" kern="0" cap="none" spc="0" normalizeH="0" baseline="0" noProof="0" dirty="0">
                <a:ln>
                  <a:noFill/>
                </a:ln>
                <a:solidFill>
                  <a:sysClr val="windowText" lastClr="000000"/>
                </a:solidFill>
                <a:effectLst/>
                <a:uLnTx/>
                <a:uFillTx/>
                <a:latin typeface="Calibri"/>
                <a:ea typeface="Calibri"/>
                <a:cs typeface="Arial"/>
              </a:rPr>
              <a:t>	</a:t>
            </a:r>
            <a:r>
              <a:rPr kumimoji="0" lang="ar-DZ" sz="2400" b="1" i="0" u="none" strike="noStrike" kern="0" cap="none" spc="0" normalizeH="0" baseline="0" noProof="0" dirty="0" smtClean="0">
                <a:ln>
                  <a:noFill/>
                </a:ln>
                <a:solidFill>
                  <a:sysClr val="windowText" lastClr="000000"/>
                </a:solidFill>
                <a:effectLst/>
                <a:uLnTx/>
                <a:uFillTx/>
                <a:latin typeface="Calibri"/>
                <a:ea typeface="Calibri"/>
                <a:cs typeface="Arial"/>
              </a:rPr>
              <a:t>         -</a:t>
            </a:r>
            <a:r>
              <a:rPr kumimoji="0" lang="ar-DZ" sz="2400" b="1" i="0" u="none" strike="noStrike" kern="0" cap="none" spc="0" normalizeH="0" baseline="0" noProof="0" dirty="0">
                <a:ln>
                  <a:noFill/>
                </a:ln>
                <a:solidFill>
                  <a:sysClr val="windowText" lastClr="000000"/>
                </a:solidFill>
                <a:effectLst/>
                <a:uLnTx/>
                <a:uFillTx/>
                <a:latin typeface="Calibri"/>
                <a:ea typeface="Calibri"/>
                <a:cs typeface="Arial"/>
              </a:rPr>
              <a:t>ح/66 الأعباء المالية</a:t>
            </a:r>
            <a:endParaRPr kumimoji="0" lang="en-US" b="1" i="0" u="none" strike="noStrike" kern="0" cap="none" spc="0" normalizeH="0" baseline="0" noProof="0" dirty="0">
              <a:ln>
                <a:noFill/>
              </a:ln>
              <a:solidFill>
                <a:sysClr val="windowText" lastClr="000000"/>
              </a:solidFill>
              <a:effectLst/>
              <a:uLnTx/>
              <a:uFillTx/>
              <a:latin typeface="Calibri"/>
              <a:ea typeface="Calibri"/>
              <a:cs typeface="Arial"/>
            </a:endParaRPr>
          </a:p>
          <a:p>
            <a:pPr marL="0" marR="0" lvl="0" indent="0" algn="r" defTabSz="914400" rtl="1" eaLnBrk="1" fontAlgn="auto" latinLnBrk="0" hangingPunct="1">
              <a:lnSpc>
                <a:spcPct val="115000"/>
              </a:lnSpc>
              <a:spcBef>
                <a:spcPts val="0"/>
              </a:spcBef>
              <a:spcAft>
                <a:spcPts val="1000"/>
              </a:spcAft>
              <a:buClrTx/>
              <a:buSzTx/>
              <a:buFontTx/>
              <a:buNone/>
              <a:tabLst/>
              <a:defRPr/>
            </a:pPr>
            <a:r>
              <a:rPr kumimoji="0" lang="en-US" b="1" i="0" u="none" strike="noStrike" kern="0" cap="none" spc="0" normalizeH="0" baseline="0" noProof="0" dirty="0">
                <a:ln>
                  <a:noFill/>
                </a:ln>
                <a:solidFill>
                  <a:sysClr val="windowText" lastClr="000000"/>
                </a:solidFill>
                <a:effectLst/>
                <a:uLnTx/>
                <a:uFillTx/>
                <a:latin typeface="Calibri"/>
                <a:ea typeface="Calibri"/>
                <a:cs typeface="Arial"/>
              </a:rPr>
              <a:t> </a:t>
            </a:r>
          </a:p>
        </p:txBody>
      </p:sp>
    </p:spTree>
    <p:extLst>
      <p:ext uri="{BB962C8B-B14F-4D97-AF65-F5344CB8AC3E}">
        <p14:creationId xmlns:p14="http://schemas.microsoft.com/office/powerpoint/2010/main" val="107670017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303190" y="4647248"/>
            <a:ext cx="4690708" cy="461665"/>
          </a:xfrm>
          <a:prstGeom prst="rect">
            <a:avLst/>
          </a:prstGeom>
        </p:spPr>
        <p:txBody>
          <a:bodyPr wrap="none">
            <a:spAutoFit/>
          </a:bodyPr>
          <a:lstStyle/>
          <a:p>
            <a:r>
              <a:rPr lang="ar-DZ" sz="2400" b="1" dirty="0">
                <a:solidFill>
                  <a:srgbClr val="00B050"/>
                </a:solidFill>
                <a:latin typeface="Calibri"/>
                <a:ea typeface="Calibri"/>
                <a:cs typeface="Arial"/>
              </a:rPr>
              <a:t>الرصيد السادس: النتيجة العادية قبل الضرائب</a:t>
            </a:r>
            <a:endParaRPr lang="ar-DZ" sz="2400" dirty="0">
              <a:solidFill>
                <a:srgbClr val="00B050"/>
              </a:solidFill>
            </a:endParaRPr>
          </a:p>
        </p:txBody>
      </p:sp>
    </p:spTree>
    <p:extLst>
      <p:ext uri="{BB962C8B-B14F-4D97-AF65-F5344CB8AC3E}">
        <p14:creationId xmlns:p14="http://schemas.microsoft.com/office/powerpoint/2010/main" val="1125705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398734" y="1481728"/>
            <a:ext cx="4572000" cy="2209836"/>
          </a:xfrm>
          <a:prstGeom prst="rect">
            <a:avLst/>
          </a:prstGeom>
        </p:spPr>
        <p:txBody>
          <a:bodyPr>
            <a:spAutoFit/>
          </a:bodyPr>
          <a:lstStyle/>
          <a:p>
            <a:pPr indent="323850" algn="ctr" rtl="1">
              <a:lnSpc>
                <a:spcPct val="115000"/>
              </a:lnSpc>
              <a:spcAft>
                <a:spcPts val="0"/>
              </a:spcAft>
            </a:pPr>
            <a:r>
              <a:rPr lang="ar-DZ" sz="3200" b="1" dirty="0" smtClean="0">
                <a:solidFill>
                  <a:srgbClr val="FF0000"/>
                </a:solidFill>
                <a:latin typeface="Calibri"/>
                <a:ea typeface="Calibri"/>
                <a:cs typeface="Arial"/>
              </a:rPr>
              <a:t>تحليل </a:t>
            </a:r>
            <a:r>
              <a:rPr lang="ar-DZ" sz="3200" b="1" dirty="0">
                <a:solidFill>
                  <a:srgbClr val="FF0000"/>
                </a:solidFill>
                <a:latin typeface="Calibri"/>
                <a:ea typeface="Calibri"/>
                <a:cs typeface="Arial"/>
              </a:rPr>
              <a:t>النتائج باستخدام الأرصدة الوسيطة للتسيير</a:t>
            </a:r>
            <a:endParaRPr lang="en-US" dirty="0">
              <a:solidFill>
                <a:srgbClr val="FF0000"/>
              </a:solidFill>
              <a:latin typeface="Calibri"/>
              <a:ea typeface="Calibri"/>
              <a:cs typeface="Arial"/>
            </a:endParaRPr>
          </a:p>
          <a:p>
            <a:pPr algn="ctr"/>
            <a:r>
              <a:rPr lang="ar-DZ" sz="3200" b="1" dirty="0">
                <a:solidFill>
                  <a:srgbClr val="FF0000"/>
                </a:solidFill>
                <a:latin typeface="Calibri"/>
                <a:ea typeface="Calibri"/>
                <a:cs typeface="Arial"/>
              </a:rPr>
              <a:t> </a:t>
            </a:r>
            <a:r>
              <a:rPr lang="fr-FR" sz="3200" b="1" dirty="0">
                <a:solidFill>
                  <a:srgbClr val="FF0000"/>
                </a:solidFill>
                <a:latin typeface="Calibri"/>
                <a:ea typeface="Calibri"/>
                <a:cs typeface="Arial"/>
              </a:rPr>
              <a:t>Les Soldes intermédiaire de gestion</a:t>
            </a:r>
            <a:endParaRPr lang="ar-DZ" sz="3200" dirty="0">
              <a:solidFill>
                <a:srgbClr val="FF0000"/>
              </a:solidFill>
            </a:endParaRPr>
          </a:p>
        </p:txBody>
      </p:sp>
    </p:spTree>
    <p:extLst>
      <p:ext uri="{BB962C8B-B14F-4D97-AF65-F5344CB8AC3E}">
        <p14:creationId xmlns:p14="http://schemas.microsoft.com/office/powerpoint/2010/main" val="65960997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 de texte 249"/>
          <p:cNvSpPr txBox="1"/>
          <p:nvPr/>
        </p:nvSpPr>
        <p:spPr>
          <a:xfrm>
            <a:off x="2038350" y="3086099"/>
            <a:ext cx="5067300" cy="984859"/>
          </a:xfrm>
          <a:prstGeom prst="rect">
            <a:avLst/>
          </a:prstGeom>
          <a:solidFill>
            <a:sysClr val="window" lastClr="FFFFFF"/>
          </a:solidFill>
          <a:ln w="6350">
            <a:solidFill>
              <a:prstClr val="black"/>
            </a:solidFill>
          </a:ln>
          <a:effectLst/>
        </p:spPr>
        <p:txBody>
          <a:bodyPr rot="0" spcFirstLastPara="0" vert="horz" wrap="square" lIns="91440" tIns="45720" rIns="91440" bIns="45720" numCol="1" spcCol="0" rtlCol="1" fromWordArt="0" anchor="t" anchorCtr="0" forceAA="0" compatLnSpc="1">
            <a:prstTxWarp prst="textNoShape">
              <a:avLst/>
            </a:prstTxWarp>
            <a:noAutofit/>
          </a:bodyPr>
          <a:lstStyle/>
          <a:p>
            <a:pPr marL="0" marR="0" lvl="0" indent="0" algn="r" defTabSz="914400" rtl="1" eaLnBrk="1" fontAlgn="auto" latinLnBrk="0" hangingPunct="1">
              <a:lnSpc>
                <a:spcPct val="115000"/>
              </a:lnSpc>
              <a:spcBef>
                <a:spcPts val="0"/>
              </a:spcBef>
              <a:spcAft>
                <a:spcPts val="1000"/>
              </a:spcAft>
              <a:buClrTx/>
              <a:buSzTx/>
              <a:buFontTx/>
              <a:buNone/>
              <a:tabLst/>
              <a:defRPr/>
            </a:pPr>
            <a:r>
              <a:rPr kumimoji="0" lang="ar-DZ" b="1" i="0" u="none" strike="noStrike" kern="0" cap="none" spc="0" normalizeH="0" baseline="0" noProof="0" dirty="0">
                <a:ln>
                  <a:noFill/>
                </a:ln>
                <a:solidFill>
                  <a:sysClr val="windowText" lastClr="000000"/>
                </a:solidFill>
                <a:effectLst/>
                <a:uLnTx/>
                <a:uFillTx/>
                <a:latin typeface="Calibri"/>
                <a:ea typeface="Calibri"/>
                <a:cs typeface="Arial"/>
              </a:rPr>
              <a:t>النتيجة العادية قبل الضرائب= نتيجة الاستغلال</a:t>
            </a:r>
            <a:endParaRPr kumimoji="0" lang="en-US" sz="1400" b="1" i="0" u="none" strike="noStrike" kern="0" cap="none" spc="0" normalizeH="0" baseline="0" noProof="0" dirty="0">
              <a:ln>
                <a:noFill/>
              </a:ln>
              <a:solidFill>
                <a:sysClr val="windowText" lastClr="000000"/>
              </a:solidFill>
              <a:effectLst/>
              <a:uLnTx/>
              <a:uFillTx/>
              <a:latin typeface="Calibri"/>
              <a:ea typeface="Calibri"/>
              <a:cs typeface="Arial"/>
            </a:endParaRPr>
          </a:p>
          <a:p>
            <a:pPr marL="0" marR="0" lvl="0" indent="0" algn="r" defTabSz="914400" rtl="1" eaLnBrk="1" fontAlgn="auto" latinLnBrk="0" hangingPunct="1">
              <a:lnSpc>
                <a:spcPct val="115000"/>
              </a:lnSpc>
              <a:spcBef>
                <a:spcPts val="0"/>
              </a:spcBef>
              <a:spcAft>
                <a:spcPts val="1000"/>
              </a:spcAft>
              <a:buClrTx/>
              <a:buSzTx/>
              <a:buFontTx/>
              <a:buNone/>
              <a:tabLst/>
              <a:defRPr/>
            </a:pPr>
            <a:r>
              <a:rPr kumimoji="0" lang="ar-DZ" b="1" i="0" u="none" strike="noStrike" kern="0" cap="none" spc="0" normalizeH="0" baseline="0" noProof="0" dirty="0">
                <a:ln>
                  <a:noFill/>
                </a:ln>
                <a:solidFill>
                  <a:sysClr val="windowText" lastClr="000000"/>
                </a:solidFill>
                <a:effectLst/>
                <a:uLnTx/>
                <a:uFillTx/>
                <a:latin typeface="Calibri"/>
                <a:ea typeface="Calibri"/>
                <a:cs typeface="Arial"/>
              </a:rPr>
              <a:t>	</a:t>
            </a:r>
            <a:r>
              <a:rPr kumimoji="0" lang="ar-DZ" b="1" i="0" u="none" strike="noStrike" kern="0" cap="none" spc="0" normalizeH="0" noProof="0" dirty="0" smtClean="0">
                <a:ln>
                  <a:noFill/>
                </a:ln>
                <a:solidFill>
                  <a:sysClr val="windowText" lastClr="000000"/>
                </a:solidFill>
                <a:effectLst/>
                <a:uLnTx/>
                <a:uFillTx/>
                <a:latin typeface="Calibri"/>
                <a:ea typeface="Calibri"/>
                <a:cs typeface="Arial"/>
              </a:rPr>
              <a:t>                </a:t>
            </a:r>
            <a:r>
              <a:rPr kumimoji="0" lang="ar-DZ" b="1" i="0" u="none" strike="noStrike" kern="0" cap="none" spc="0" normalizeH="0" baseline="0" noProof="0" dirty="0" smtClean="0">
                <a:ln>
                  <a:noFill/>
                </a:ln>
                <a:solidFill>
                  <a:sysClr val="windowText" lastClr="000000"/>
                </a:solidFill>
                <a:effectLst/>
                <a:uLnTx/>
                <a:uFillTx/>
                <a:latin typeface="Calibri"/>
                <a:ea typeface="Calibri"/>
                <a:cs typeface="Arial"/>
              </a:rPr>
              <a:t>  </a:t>
            </a:r>
            <a:r>
              <a:rPr kumimoji="0" lang="ar-SA" b="1" i="0" u="none" strike="noStrike" kern="0" cap="none" spc="0" normalizeH="0" baseline="0" noProof="0" dirty="0">
                <a:ln>
                  <a:noFill/>
                </a:ln>
                <a:solidFill>
                  <a:sysClr val="windowText" lastClr="000000"/>
                </a:solidFill>
                <a:effectLst/>
                <a:uLnTx/>
                <a:uFillTx/>
                <a:latin typeface="Calibri"/>
                <a:ea typeface="Calibri"/>
                <a:cs typeface="Arial"/>
              </a:rPr>
              <a:t>+النتيجة المالية</a:t>
            </a:r>
            <a:endParaRPr kumimoji="0" lang="en-US" sz="1400" b="1" i="0" u="none" strike="noStrike" kern="0" cap="none" spc="0" normalizeH="0" baseline="0" noProof="0" dirty="0">
              <a:ln>
                <a:noFill/>
              </a:ln>
              <a:solidFill>
                <a:sysClr val="windowText" lastClr="000000"/>
              </a:solidFill>
              <a:effectLst/>
              <a:uLnTx/>
              <a:uFillTx/>
              <a:latin typeface="Calibri"/>
              <a:ea typeface="Calibri"/>
              <a:cs typeface="Arial"/>
            </a:endParaRPr>
          </a:p>
        </p:txBody>
      </p:sp>
    </p:spTree>
    <p:extLst>
      <p:ext uri="{BB962C8B-B14F-4D97-AF65-F5344CB8AC3E}">
        <p14:creationId xmlns:p14="http://schemas.microsoft.com/office/powerpoint/2010/main" val="18111113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955092" y="4296520"/>
            <a:ext cx="5014514" cy="461665"/>
          </a:xfrm>
          <a:prstGeom prst="rect">
            <a:avLst/>
          </a:prstGeom>
        </p:spPr>
        <p:txBody>
          <a:bodyPr wrap="none">
            <a:spAutoFit/>
          </a:bodyPr>
          <a:lstStyle/>
          <a:p>
            <a:r>
              <a:rPr lang="ar-DZ" sz="2400" b="1" dirty="0">
                <a:solidFill>
                  <a:srgbClr val="00B050"/>
                </a:solidFill>
                <a:latin typeface="Calibri"/>
                <a:ea typeface="Calibri"/>
                <a:cs typeface="Arial"/>
              </a:rPr>
              <a:t>الرصيد السابع: النتيجة الصافية للأنشطة العادية:</a:t>
            </a:r>
            <a:endParaRPr lang="ar-DZ" sz="2400" dirty="0">
              <a:solidFill>
                <a:srgbClr val="00B050"/>
              </a:solidFill>
            </a:endParaRPr>
          </a:p>
        </p:txBody>
      </p:sp>
    </p:spTree>
    <p:extLst>
      <p:ext uri="{BB962C8B-B14F-4D97-AF65-F5344CB8AC3E}">
        <p14:creationId xmlns:p14="http://schemas.microsoft.com/office/powerpoint/2010/main" val="164010616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 de texte 251"/>
          <p:cNvSpPr txBox="1"/>
          <p:nvPr/>
        </p:nvSpPr>
        <p:spPr>
          <a:xfrm>
            <a:off x="501041" y="2838449"/>
            <a:ext cx="7352778" cy="1996597"/>
          </a:xfrm>
          <a:prstGeom prst="rect">
            <a:avLst/>
          </a:prstGeom>
          <a:solidFill>
            <a:sysClr val="window" lastClr="FFFFFF"/>
          </a:solidFill>
          <a:ln w="6350">
            <a:solidFill>
              <a:prstClr val="black"/>
            </a:solidFill>
          </a:ln>
          <a:effectLst/>
        </p:spPr>
        <p:txBody>
          <a:bodyPr rot="0" spcFirstLastPara="0" vert="horz" wrap="square" lIns="91440" tIns="45720" rIns="91440" bIns="45720" numCol="1" spcCol="0" rtlCol="1" fromWordArt="0" anchor="t" anchorCtr="0" forceAA="0" compatLnSpc="1">
            <a:prstTxWarp prst="textNoShape">
              <a:avLst/>
            </a:prstTxWarp>
            <a:noAutofit/>
          </a:bodyPr>
          <a:lstStyle/>
          <a:p>
            <a:pPr marL="0" marR="0" lvl="0" indent="53340" algn="just" defTabSz="914400" rtl="1" eaLnBrk="1" fontAlgn="auto" latinLnBrk="0" hangingPunct="1">
              <a:lnSpc>
                <a:spcPct val="150000"/>
              </a:lnSpc>
              <a:spcBef>
                <a:spcPts val="0"/>
              </a:spcBef>
              <a:spcAft>
                <a:spcPts val="1000"/>
              </a:spcAft>
              <a:buClrTx/>
              <a:buSzTx/>
              <a:buFontTx/>
              <a:buNone/>
              <a:tabLst/>
              <a:defRPr/>
            </a:pPr>
            <a:r>
              <a:rPr kumimoji="0" lang="ar-SA" b="1" i="0" u="none" strike="noStrike" kern="0" cap="none" spc="0" normalizeH="0" baseline="0" noProof="0" dirty="0">
                <a:ln>
                  <a:noFill/>
                </a:ln>
                <a:solidFill>
                  <a:sysClr val="windowText" lastClr="000000"/>
                </a:solidFill>
                <a:effectLst/>
                <a:uLnTx/>
                <a:uFillTx/>
                <a:latin typeface="Calibri"/>
                <a:ea typeface="Calibri"/>
                <a:cs typeface="Arial"/>
              </a:rPr>
              <a:t>النتيجة الصافية للأنشطة العادية = النتيجة العادية قبل الضريبة</a:t>
            </a:r>
            <a:endParaRPr kumimoji="0" lang="en-US" sz="1400" b="1" i="0" u="none" strike="noStrike" kern="0" cap="none" spc="0" normalizeH="0" baseline="0" noProof="0" dirty="0">
              <a:ln>
                <a:noFill/>
              </a:ln>
              <a:solidFill>
                <a:sysClr val="windowText" lastClr="000000"/>
              </a:solidFill>
              <a:effectLst/>
              <a:uLnTx/>
              <a:uFillTx/>
              <a:latin typeface="Calibri"/>
              <a:ea typeface="Calibri"/>
              <a:cs typeface="Arial"/>
            </a:endParaRPr>
          </a:p>
          <a:p>
            <a:pPr marL="1371600" marR="0" lvl="0" indent="457200" algn="just" defTabSz="914400" rtl="1" eaLnBrk="1" fontAlgn="auto" latinLnBrk="0" hangingPunct="1">
              <a:lnSpc>
                <a:spcPct val="150000"/>
              </a:lnSpc>
              <a:spcBef>
                <a:spcPts val="0"/>
              </a:spcBef>
              <a:spcAft>
                <a:spcPts val="1000"/>
              </a:spcAft>
              <a:buClrTx/>
              <a:buSzTx/>
              <a:buFontTx/>
              <a:buNone/>
              <a:tabLst/>
              <a:defRPr/>
            </a:pPr>
            <a:r>
              <a:rPr kumimoji="0" lang="fr-FR" b="1" i="0" u="none" strike="noStrike" kern="0" cap="none" spc="0" normalizeH="0" baseline="0" noProof="0" dirty="0" smtClean="0">
                <a:ln>
                  <a:noFill/>
                </a:ln>
                <a:solidFill>
                  <a:sysClr val="windowText" lastClr="000000"/>
                </a:solidFill>
                <a:effectLst/>
                <a:uLnTx/>
                <a:uFillTx/>
                <a:latin typeface="Calibri"/>
                <a:ea typeface="Calibri"/>
                <a:cs typeface="Arial"/>
              </a:rPr>
              <a:t>         </a:t>
            </a:r>
            <a:r>
              <a:rPr kumimoji="0" lang="ar-SA" b="1" i="0" u="none" strike="noStrike" kern="0" cap="none" spc="0" normalizeH="0" baseline="0" noProof="0" dirty="0" smtClean="0">
                <a:ln>
                  <a:noFill/>
                </a:ln>
                <a:solidFill>
                  <a:sysClr val="windowText" lastClr="000000"/>
                </a:solidFill>
                <a:effectLst/>
                <a:uLnTx/>
                <a:uFillTx/>
                <a:latin typeface="Calibri"/>
                <a:ea typeface="Calibri"/>
                <a:cs typeface="Arial"/>
              </a:rPr>
              <a:t>-</a:t>
            </a:r>
            <a:r>
              <a:rPr kumimoji="0" lang="ar-SA" b="1" i="0" u="none" strike="noStrike" kern="0" cap="none" spc="0" normalizeH="0" baseline="0" noProof="0" dirty="0">
                <a:ln>
                  <a:noFill/>
                </a:ln>
                <a:solidFill>
                  <a:sysClr val="windowText" lastClr="000000"/>
                </a:solidFill>
                <a:effectLst/>
                <a:uLnTx/>
                <a:uFillTx/>
                <a:latin typeface="Calibri"/>
                <a:ea typeface="Calibri"/>
                <a:cs typeface="Arial"/>
              </a:rPr>
              <a:t>ح/(695 و 698) الضرائب الواجب دفعها عن النتائج العادية </a:t>
            </a:r>
            <a:endParaRPr kumimoji="0" lang="en-US" sz="1400" b="1" i="0" u="none" strike="noStrike" kern="0" cap="none" spc="0" normalizeH="0" baseline="0" noProof="0" dirty="0">
              <a:ln>
                <a:noFill/>
              </a:ln>
              <a:solidFill>
                <a:sysClr val="windowText" lastClr="000000"/>
              </a:solidFill>
              <a:effectLst/>
              <a:uLnTx/>
              <a:uFillTx/>
              <a:latin typeface="Calibri"/>
              <a:ea typeface="Calibri"/>
              <a:cs typeface="Arial"/>
            </a:endParaRPr>
          </a:p>
          <a:p>
            <a:pPr marL="1371600" marR="0" lvl="0" indent="457200" algn="r" defTabSz="914400" rtl="1" eaLnBrk="1" fontAlgn="auto" latinLnBrk="0" hangingPunct="1">
              <a:lnSpc>
                <a:spcPct val="115000"/>
              </a:lnSpc>
              <a:spcBef>
                <a:spcPts val="0"/>
              </a:spcBef>
              <a:spcAft>
                <a:spcPts val="1000"/>
              </a:spcAft>
              <a:buClrTx/>
              <a:buSzTx/>
              <a:buFontTx/>
              <a:buNone/>
              <a:tabLst/>
              <a:defRPr/>
            </a:pPr>
            <a:r>
              <a:rPr kumimoji="0" lang="fr-FR" b="1" i="0" u="none" strike="noStrike" kern="0" cap="none" spc="0" normalizeH="0" baseline="0" noProof="0" dirty="0" smtClean="0">
                <a:ln>
                  <a:noFill/>
                </a:ln>
                <a:solidFill>
                  <a:sysClr val="windowText" lastClr="000000"/>
                </a:solidFill>
                <a:effectLst/>
                <a:uLnTx/>
                <a:uFillTx/>
                <a:latin typeface="Calibri"/>
                <a:ea typeface="Calibri"/>
                <a:cs typeface="Arial"/>
              </a:rPr>
              <a:t>         </a:t>
            </a:r>
            <a:r>
              <a:rPr kumimoji="0" lang="ar-SA" b="1" i="0" u="none" strike="noStrike" kern="0" cap="none" spc="0" normalizeH="0" baseline="0" noProof="0" dirty="0" smtClean="0">
                <a:ln>
                  <a:noFill/>
                </a:ln>
                <a:solidFill>
                  <a:sysClr val="windowText" lastClr="000000"/>
                </a:solidFill>
                <a:effectLst/>
                <a:uLnTx/>
                <a:uFillTx/>
                <a:latin typeface="Calibri"/>
                <a:ea typeface="Calibri"/>
                <a:cs typeface="Arial"/>
              </a:rPr>
              <a:t>-</a:t>
            </a:r>
            <a:r>
              <a:rPr kumimoji="0" lang="ar-SA" b="1" i="0" u="none" strike="noStrike" kern="0" cap="none" spc="0" normalizeH="0" baseline="0" noProof="0" dirty="0">
                <a:ln>
                  <a:noFill/>
                </a:ln>
                <a:solidFill>
                  <a:sysClr val="windowText" lastClr="000000"/>
                </a:solidFill>
                <a:effectLst/>
                <a:uLnTx/>
                <a:uFillTx/>
                <a:latin typeface="Calibri"/>
                <a:ea typeface="Calibri"/>
                <a:cs typeface="Arial"/>
              </a:rPr>
              <a:t>ح/(692 و 693</a:t>
            </a:r>
            <a:r>
              <a:rPr kumimoji="0" lang="en-US" b="1" i="0" u="none" strike="noStrike" kern="0" cap="none" spc="0" normalizeH="0" baseline="0" noProof="0" dirty="0">
                <a:ln>
                  <a:noFill/>
                </a:ln>
                <a:solidFill>
                  <a:sysClr val="windowText" lastClr="000000"/>
                </a:solidFill>
                <a:effectLst/>
                <a:uLnTx/>
                <a:uFillTx/>
                <a:latin typeface="Calibri"/>
                <a:ea typeface="Calibri"/>
                <a:cs typeface="Arial"/>
              </a:rPr>
              <a:t>(</a:t>
            </a:r>
            <a:r>
              <a:rPr kumimoji="0" lang="ar-SA" b="1" i="0" u="none" strike="noStrike" kern="0" cap="none" spc="0" normalizeH="0" baseline="0" noProof="0" dirty="0">
                <a:ln>
                  <a:noFill/>
                </a:ln>
                <a:solidFill>
                  <a:sysClr val="windowText" lastClr="000000"/>
                </a:solidFill>
                <a:effectLst/>
                <a:uLnTx/>
                <a:uFillTx/>
                <a:latin typeface="Calibri"/>
                <a:ea typeface="Calibri"/>
                <a:cs typeface="Arial"/>
              </a:rPr>
              <a:t> الضرائب المؤجلة (تغيرات) عن النتائج العادية</a:t>
            </a:r>
            <a:endParaRPr kumimoji="0" lang="en-US" sz="1400" b="1" i="0" u="none" strike="noStrike" kern="0" cap="none" spc="0" normalizeH="0" baseline="0" noProof="0" dirty="0">
              <a:ln>
                <a:noFill/>
              </a:ln>
              <a:solidFill>
                <a:sysClr val="windowText" lastClr="000000"/>
              </a:solidFill>
              <a:effectLst/>
              <a:uLnTx/>
              <a:uFillTx/>
              <a:latin typeface="Calibri"/>
              <a:ea typeface="Calibri"/>
              <a:cs typeface="Arial"/>
            </a:endParaRPr>
          </a:p>
        </p:txBody>
      </p:sp>
    </p:spTree>
    <p:extLst>
      <p:ext uri="{BB962C8B-B14F-4D97-AF65-F5344CB8AC3E}">
        <p14:creationId xmlns:p14="http://schemas.microsoft.com/office/powerpoint/2010/main" val="330491292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942736" y="4531290"/>
            <a:ext cx="3618298" cy="461665"/>
          </a:xfrm>
          <a:prstGeom prst="rect">
            <a:avLst/>
          </a:prstGeom>
        </p:spPr>
        <p:txBody>
          <a:bodyPr wrap="none">
            <a:spAutoFit/>
          </a:bodyPr>
          <a:lstStyle/>
          <a:p>
            <a:r>
              <a:rPr lang="ar-DZ" sz="2400" b="1" dirty="0">
                <a:solidFill>
                  <a:srgbClr val="00B050"/>
                </a:solidFill>
                <a:latin typeface="Calibri"/>
                <a:ea typeface="Calibri"/>
                <a:cs typeface="Arial"/>
              </a:rPr>
              <a:t>الرصيد الثامن: النتيجة غير العادية</a:t>
            </a:r>
            <a:endParaRPr lang="ar-DZ" sz="2400" dirty="0">
              <a:solidFill>
                <a:srgbClr val="00B050"/>
              </a:solidFill>
            </a:endParaRPr>
          </a:p>
        </p:txBody>
      </p:sp>
    </p:spTree>
    <p:extLst>
      <p:ext uri="{BB962C8B-B14F-4D97-AF65-F5344CB8AC3E}">
        <p14:creationId xmlns:p14="http://schemas.microsoft.com/office/powerpoint/2010/main" val="147859513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 de texte 252"/>
          <p:cNvSpPr txBox="1"/>
          <p:nvPr/>
        </p:nvSpPr>
        <p:spPr>
          <a:xfrm>
            <a:off x="1390390" y="2680571"/>
            <a:ext cx="5767648" cy="1265128"/>
          </a:xfrm>
          <a:prstGeom prst="rect">
            <a:avLst/>
          </a:prstGeom>
          <a:solidFill>
            <a:sysClr val="window" lastClr="FFFFFF"/>
          </a:solidFill>
          <a:ln w="6350">
            <a:solidFill>
              <a:prstClr val="black"/>
            </a:solidFill>
          </a:ln>
          <a:effectLst/>
        </p:spPr>
        <p:txBody>
          <a:bodyPr rot="0" spcFirstLastPara="0" vert="horz" wrap="square" lIns="91440" tIns="45720" rIns="91440" bIns="45720" numCol="1" spcCol="0" rtlCol="1" fromWordArt="0" anchor="t" anchorCtr="0" forceAA="0" compatLnSpc="1">
            <a:prstTxWarp prst="textNoShape">
              <a:avLst/>
            </a:prstTxWarp>
            <a:noAutofit/>
          </a:bodyPr>
          <a:lstStyle/>
          <a:p>
            <a:pPr marL="0" marR="0" lvl="0" indent="0" algn="r" defTabSz="914400" rtl="1" eaLnBrk="1" fontAlgn="auto" latinLnBrk="0" hangingPunct="1">
              <a:lnSpc>
                <a:spcPct val="115000"/>
              </a:lnSpc>
              <a:spcBef>
                <a:spcPts val="0"/>
              </a:spcBef>
              <a:spcAft>
                <a:spcPts val="1000"/>
              </a:spcAft>
              <a:buClrTx/>
              <a:buSzTx/>
              <a:buFontTx/>
              <a:buNone/>
              <a:tabLst/>
              <a:defRPr/>
            </a:pPr>
            <a:r>
              <a:rPr kumimoji="0" lang="ar-SA" sz="2400" b="1" i="0" u="none" strike="noStrike" kern="0" cap="none" spc="0" normalizeH="0" baseline="0" noProof="0" dirty="0">
                <a:ln>
                  <a:noFill/>
                </a:ln>
                <a:solidFill>
                  <a:sysClr val="windowText" lastClr="000000"/>
                </a:solidFill>
                <a:effectLst/>
                <a:uLnTx/>
                <a:uFillTx/>
                <a:latin typeface="Calibri"/>
                <a:ea typeface="Calibri"/>
                <a:cs typeface="Arial"/>
              </a:rPr>
              <a:t>النتيجة غير العادية= ح/77 عناصر غير عادية منتوجات</a:t>
            </a:r>
            <a:endParaRPr kumimoji="0" lang="en-US" b="1" i="0" u="none" strike="noStrike" kern="0" cap="none" spc="0" normalizeH="0" baseline="0" noProof="0" dirty="0">
              <a:ln>
                <a:noFill/>
              </a:ln>
              <a:solidFill>
                <a:sysClr val="windowText" lastClr="000000"/>
              </a:solidFill>
              <a:effectLst/>
              <a:uLnTx/>
              <a:uFillTx/>
              <a:latin typeface="Calibri"/>
              <a:ea typeface="Calibri"/>
              <a:cs typeface="Arial"/>
            </a:endParaRPr>
          </a:p>
          <a:p>
            <a:pPr marL="0" marR="0" lvl="0" indent="0" algn="r" defTabSz="914400" rtl="1" eaLnBrk="1" fontAlgn="auto" latinLnBrk="0" hangingPunct="1">
              <a:lnSpc>
                <a:spcPct val="115000"/>
              </a:lnSpc>
              <a:spcBef>
                <a:spcPts val="0"/>
              </a:spcBef>
              <a:spcAft>
                <a:spcPts val="1000"/>
              </a:spcAft>
              <a:buClrTx/>
              <a:buSzTx/>
              <a:buFontTx/>
              <a:buNone/>
              <a:tabLst/>
              <a:defRPr/>
            </a:pPr>
            <a:r>
              <a:rPr lang="fr-FR" sz="2400" b="1" kern="0" dirty="0">
                <a:solidFill>
                  <a:sysClr val="windowText" lastClr="000000"/>
                </a:solidFill>
                <a:latin typeface="Calibri"/>
                <a:ea typeface="Calibri"/>
                <a:cs typeface="Arial"/>
              </a:rPr>
              <a:t> </a:t>
            </a:r>
            <a:r>
              <a:rPr lang="fr-FR" sz="2400" b="1" kern="0" dirty="0" smtClean="0">
                <a:solidFill>
                  <a:sysClr val="windowText" lastClr="000000"/>
                </a:solidFill>
                <a:latin typeface="Calibri"/>
                <a:ea typeface="Calibri"/>
                <a:cs typeface="Arial"/>
              </a:rPr>
              <a:t>     	       </a:t>
            </a:r>
            <a:r>
              <a:rPr kumimoji="0" lang="ar-SA" sz="2400" b="1" i="0" u="none" strike="noStrike" kern="0" cap="none" spc="0" normalizeH="0" baseline="0" noProof="0" dirty="0" smtClean="0">
                <a:ln>
                  <a:noFill/>
                </a:ln>
                <a:solidFill>
                  <a:sysClr val="windowText" lastClr="000000"/>
                </a:solidFill>
                <a:effectLst/>
                <a:uLnTx/>
                <a:uFillTx/>
                <a:latin typeface="Calibri"/>
                <a:ea typeface="Calibri"/>
                <a:cs typeface="Arial"/>
              </a:rPr>
              <a:t>   </a:t>
            </a:r>
            <a:r>
              <a:rPr kumimoji="0" lang="ar-DZ" sz="2400" b="1" i="0" u="none" strike="noStrike" kern="0" cap="none" spc="0" normalizeH="0" baseline="0" noProof="0" dirty="0" smtClean="0">
                <a:ln>
                  <a:noFill/>
                </a:ln>
                <a:solidFill>
                  <a:sysClr val="windowText" lastClr="000000"/>
                </a:solidFill>
                <a:effectLst/>
                <a:uLnTx/>
                <a:uFillTx/>
                <a:latin typeface="Calibri"/>
                <a:ea typeface="Calibri"/>
                <a:cs typeface="Arial"/>
              </a:rPr>
              <a:t>-</a:t>
            </a:r>
            <a:r>
              <a:rPr kumimoji="0" lang="ar-SA" sz="2400" b="1" i="0" u="none" strike="noStrike" kern="0" cap="none" spc="0" normalizeH="0" baseline="0" noProof="0" dirty="0" smtClean="0">
                <a:ln>
                  <a:noFill/>
                </a:ln>
                <a:solidFill>
                  <a:sysClr val="windowText" lastClr="000000"/>
                </a:solidFill>
                <a:effectLst/>
                <a:uLnTx/>
                <a:uFillTx/>
                <a:latin typeface="Calibri"/>
                <a:ea typeface="Calibri"/>
                <a:cs typeface="Arial"/>
              </a:rPr>
              <a:t>ح/67 </a:t>
            </a:r>
            <a:r>
              <a:rPr kumimoji="0" lang="ar-SA" sz="2400" b="1" i="0" u="none" strike="noStrike" kern="0" cap="none" spc="0" normalizeH="0" baseline="0" noProof="0" dirty="0">
                <a:ln>
                  <a:noFill/>
                </a:ln>
                <a:solidFill>
                  <a:sysClr val="windowText" lastClr="000000"/>
                </a:solidFill>
                <a:effectLst/>
                <a:uLnTx/>
                <a:uFillTx/>
                <a:latin typeface="Calibri"/>
                <a:ea typeface="Calibri"/>
                <a:cs typeface="Arial"/>
              </a:rPr>
              <a:t>عناصر غير عادية أعباء</a:t>
            </a:r>
            <a:endParaRPr kumimoji="0" lang="en-US" b="1" i="0" u="none" strike="noStrike" kern="0" cap="none" spc="0" normalizeH="0" baseline="0" noProof="0" dirty="0">
              <a:ln>
                <a:noFill/>
              </a:ln>
              <a:solidFill>
                <a:sysClr val="windowText" lastClr="000000"/>
              </a:solidFill>
              <a:effectLst/>
              <a:uLnTx/>
              <a:uFillTx/>
              <a:latin typeface="Calibri"/>
              <a:ea typeface="Calibri"/>
              <a:cs typeface="Arial"/>
            </a:endParaRPr>
          </a:p>
        </p:txBody>
      </p:sp>
    </p:spTree>
    <p:extLst>
      <p:ext uri="{BB962C8B-B14F-4D97-AF65-F5344CB8AC3E}">
        <p14:creationId xmlns:p14="http://schemas.microsoft.com/office/powerpoint/2010/main" val="33880197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113768" y="4071052"/>
            <a:ext cx="5017720" cy="523220"/>
          </a:xfrm>
          <a:prstGeom prst="rect">
            <a:avLst/>
          </a:prstGeom>
        </p:spPr>
        <p:txBody>
          <a:bodyPr wrap="none">
            <a:spAutoFit/>
          </a:bodyPr>
          <a:lstStyle/>
          <a:p>
            <a:r>
              <a:rPr lang="ar-SA" sz="2800" b="1" dirty="0">
                <a:solidFill>
                  <a:srgbClr val="00B050"/>
                </a:solidFill>
                <a:latin typeface="Calibri"/>
                <a:ea typeface="Calibri"/>
                <a:cs typeface="Arial"/>
              </a:rPr>
              <a:t>الرصيد التاسع: صافي نتيجة السنة المالية</a:t>
            </a:r>
            <a:endParaRPr lang="ar-DZ" sz="2800" dirty="0">
              <a:solidFill>
                <a:srgbClr val="00B050"/>
              </a:solidFill>
            </a:endParaRPr>
          </a:p>
        </p:txBody>
      </p:sp>
    </p:spTree>
    <p:extLst>
      <p:ext uri="{BB962C8B-B14F-4D97-AF65-F5344CB8AC3E}">
        <p14:creationId xmlns:p14="http://schemas.microsoft.com/office/powerpoint/2010/main" val="144365706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 de texte 253"/>
          <p:cNvSpPr txBox="1"/>
          <p:nvPr/>
        </p:nvSpPr>
        <p:spPr>
          <a:xfrm>
            <a:off x="726510" y="1615859"/>
            <a:ext cx="7302674" cy="2091845"/>
          </a:xfrm>
          <a:prstGeom prst="rect">
            <a:avLst/>
          </a:prstGeom>
          <a:solidFill>
            <a:sysClr val="window" lastClr="FFFFFF"/>
          </a:solidFill>
          <a:ln w="6350">
            <a:solidFill>
              <a:prstClr val="black"/>
            </a:solidFill>
          </a:ln>
          <a:effectLst/>
        </p:spPr>
        <p:txBody>
          <a:bodyPr rot="0" spcFirstLastPara="0" vert="horz" wrap="square" lIns="91440" tIns="45720" rIns="91440" bIns="45720" numCol="1" spcCol="0" rtlCol="1" fromWordArt="0" anchor="t" anchorCtr="0" forceAA="0" compatLnSpc="1">
            <a:prstTxWarp prst="textNoShape">
              <a:avLst/>
            </a:prstTxWarp>
            <a:noAutofit/>
          </a:bodyPr>
          <a:lstStyle/>
          <a:p>
            <a:pPr marL="0" marR="0" lvl="0" indent="0" algn="r" defTabSz="914400" rtl="1" eaLnBrk="1" fontAlgn="auto" latinLnBrk="0" hangingPunct="1">
              <a:lnSpc>
                <a:spcPct val="115000"/>
              </a:lnSpc>
              <a:spcBef>
                <a:spcPts val="0"/>
              </a:spcBef>
              <a:spcAft>
                <a:spcPts val="1000"/>
              </a:spcAft>
              <a:buClrTx/>
              <a:buSzTx/>
              <a:buFontTx/>
              <a:buNone/>
              <a:tabLst/>
              <a:defRPr/>
            </a:pPr>
            <a:r>
              <a:rPr kumimoji="0" lang="ar-SA" sz="2800" b="1" i="0" u="none" strike="noStrike" kern="0" cap="none" spc="0" normalizeH="0" baseline="0" noProof="0" dirty="0">
                <a:ln>
                  <a:noFill/>
                </a:ln>
                <a:solidFill>
                  <a:sysClr val="windowText" lastClr="000000"/>
                </a:solidFill>
                <a:effectLst/>
                <a:uLnTx/>
                <a:uFillTx/>
                <a:latin typeface="Calibri"/>
                <a:ea typeface="Calibri"/>
                <a:cs typeface="Arial"/>
              </a:rPr>
              <a:t>صافي نتيجة للسنة المالية = </a:t>
            </a:r>
            <a:r>
              <a:rPr kumimoji="0" lang="ar-SA" sz="2800" b="1" i="0" u="none" strike="noStrike" kern="0" cap="none" spc="0" normalizeH="0" baseline="0" noProof="0" dirty="0" smtClean="0">
                <a:ln>
                  <a:noFill/>
                </a:ln>
                <a:solidFill>
                  <a:sysClr val="windowText" lastClr="000000"/>
                </a:solidFill>
                <a:effectLst/>
                <a:uLnTx/>
                <a:uFillTx/>
                <a:latin typeface="Calibri"/>
                <a:ea typeface="Calibri"/>
                <a:cs typeface="Arial"/>
              </a:rPr>
              <a:t>النتيجة </a:t>
            </a:r>
            <a:r>
              <a:rPr kumimoji="0" lang="ar-SA" sz="2800" b="1" i="0" u="none" strike="noStrike" kern="0" cap="none" spc="0" normalizeH="0" baseline="0" noProof="0" dirty="0">
                <a:ln>
                  <a:noFill/>
                </a:ln>
                <a:solidFill>
                  <a:sysClr val="windowText" lastClr="000000"/>
                </a:solidFill>
                <a:effectLst/>
                <a:uLnTx/>
                <a:uFillTx/>
                <a:latin typeface="Calibri"/>
                <a:ea typeface="Calibri"/>
                <a:cs typeface="Arial"/>
              </a:rPr>
              <a:t>الصافية للأنشطة العادية </a:t>
            </a:r>
            <a:endParaRPr kumimoji="0" lang="ar-DZ" sz="2800" b="1" i="0" u="none" strike="noStrike" kern="0" cap="none" spc="0" normalizeH="0" baseline="0" noProof="0" dirty="0" smtClean="0">
              <a:ln>
                <a:noFill/>
              </a:ln>
              <a:solidFill>
                <a:sysClr val="windowText" lastClr="000000"/>
              </a:solidFill>
              <a:effectLst/>
              <a:uLnTx/>
              <a:uFillTx/>
              <a:latin typeface="Calibri"/>
              <a:ea typeface="Calibri"/>
              <a:cs typeface="Arial"/>
            </a:endParaRPr>
          </a:p>
          <a:p>
            <a:pPr marL="0" marR="0" lvl="0" indent="0" algn="r" defTabSz="914400" rtl="1" eaLnBrk="1" fontAlgn="auto" latinLnBrk="0" hangingPunct="1">
              <a:lnSpc>
                <a:spcPct val="115000"/>
              </a:lnSpc>
              <a:spcBef>
                <a:spcPts val="0"/>
              </a:spcBef>
              <a:spcAft>
                <a:spcPts val="1000"/>
              </a:spcAft>
              <a:buClrTx/>
              <a:buSzTx/>
              <a:buFontTx/>
              <a:buNone/>
              <a:tabLst/>
              <a:defRPr/>
            </a:pPr>
            <a:r>
              <a:rPr kumimoji="0" lang="ar-DZ" sz="2800" b="1" i="0" u="none" strike="noStrike" kern="0" cap="none" spc="0" normalizeH="0" baseline="0" noProof="0" dirty="0" smtClean="0">
                <a:ln>
                  <a:noFill/>
                </a:ln>
                <a:solidFill>
                  <a:sysClr val="windowText" lastClr="000000"/>
                </a:solidFill>
                <a:effectLst/>
                <a:uLnTx/>
                <a:uFillTx/>
                <a:latin typeface="Calibri"/>
                <a:ea typeface="Calibri"/>
                <a:cs typeface="Arial"/>
              </a:rPr>
              <a:t>                                     ± </a:t>
            </a:r>
            <a:r>
              <a:rPr kumimoji="0" lang="ar-SA" sz="2800" b="1" i="0" u="none" strike="noStrike" kern="0" cap="none" spc="0" normalizeH="0" baseline="0" noProof="0" dirty="0">
                <a:ln>
                  <a:noFill/>
                </a:ln>
                <a:solidFill>
                  <a:sysClr val="windowText" lastClr="000000"/>
                </a:solidFill>
                <a:effectLst/>
                <a:uLnTx/>
                <a:uFillTx/>
                <a:latin typeface="Calibri"/>
                <a:ea typeface="Calibri"/>
                <a:cs typeface="Arial"/>
              </a:rPr>
              <a:t>النتيجة غير العادية</a:t>
            </a:r>
            <a:endParaRPr kumimoji="0" lang="en-US" sz="2000" b="1" i="0" u="none" strike="noStrike" kern="0" cap="none" spc="0" normalizeH="0" baseline="0" noProof="0" dirty="0">
              <a:ln>
                <a:noFill/>
              </a:ln>
              <a:solidFill>
                <a:sysClr val="windowText" lastClr="000000"/>
              </a:solidFill>
              <a:effectLst/>
              <a:uLnTx/>
              <a:uFillTx/>
              <a:latin typeface="Calibri"/>
              <a:ea typeface="Calibri"/>
              <a:cs typeface="Arial"/>
            </a:endParaRPr>
          </a:p>
        </p:txBody>
      </p:sp>
    </p:spTree>
    <p:extLst>
      <p:ext uri="{BB962C8B-B14F-4D97-AF65-F5344CB8AC3E}">
        <p14:creationId xmlns:p14="http://schemas.microsoft.com/office/powerpoint/2010/main" val="417755536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au 6"/>
          <p:cNvGraphicFramePr>
            <a:graphicFrameLocks noGrp="1"/>
          </p:cNvGraphicFramePr>
          <p:nvPr>
            <p:extLst>
              <p:ext uri="{D42A27DB-BD31-4B8C-83A1-F6EECF244321}">
                <p14:modId xmlns:p14="http://schemas.microsoft.com/office/powerpoint/2010/main" val="2027657230"/>
              </p:ext>
            </p:extLst>
          </p:nvPr>
        </p:nvGraphicFramePr>
        <p:xfrm>
          <a:off x="1675448" y="1753644"/>
          <a:ext cx="5793105" cy="3731837"/>
        </p:xfrm>
        <a:graphic>
          <a:graphicData uri="http://schemas.openxmlformats.org/drawingml/2006/table">
            <a:tbl>
              <a:tblPr rtl="1" firstRow="1" firstCol="1" bandRow="1">
                <a:tableStyleId>{5DA37D80-6434-44D0-A028-1B22A696006F}</a:tableStyleId>
              </a:tblPr>
              <a:tblGrid>
                <a:gridCol w="2705735"/>
                <a:gridCol w="1016635"/>
                <a:gridCol w="2070735"/>
              </a:tblGrid>
              <a:tr h="668141">
                <a:tc>
                  <a:txBody>
                    <a:bodyPr/>
                    <a:lstStyle/>
                    <a:p>
                      <a:pPr algn="just" rtl="1">
                        <a:lnSpc>
                          <a:spcPct val="150000"/>
                        </a:lnSpc>
                        <a:spcAft>
                          <a:spcPts val="0"/>
                        </a:spcAft>
                      </a:pPr>
                      <a:r>
                        <a:rPr lang="ar-SA" sz="1400" b="1" dirty="0">
                          <a:solidFill>
                            <a:schemeClr val="bg2">
                              <a:lumMod val="10000"/>
                            </a:schemeClr>
                          </a:solidFill>
                          <a:effectLst/>
                        </a:rPr>
                        <a:t>نسبة تغير قم الأعمال</a:t>
                      </a:r>
                      <a:endParaRPr lang="en-US" sz="1100" b="1" dirty="0">
                        <a:solidFill>
                          <a:schemeClr val="bg2">
                            <a:lumMod val="10000"/>
                          </a:schemeClr>
                        </a:solidFill>
                        <a:effectLst/>
                      </a:endParaRPr>
                    </a:p>
                    <a:p>
                      <a:pPr algn="just" rtl="1">
                        <a:lnSpc>
                          <a:spcPct val="150000"/>
                        </a:lnSpc>
                        <a:spcAft>
                          <a:spcPts val="0"/>
                        </a:spcAft>
                      </a:pPr>
                      <a:r>
                        <a:rPr lang="ar-DZ" sz="1400" b="1" dirty="0">
                          <a:solidFill>
                            <a:schemeClr val="bg2">
                              <a:lumMod val="10000"/>
                            </a:schemeClr>
                          </a:solidFill>
                          <a:effectLst/>
                        </a:rPr>
                        <a:t>حيث </a:t>
                      </a:r>
                      <a:r>
                        <a:rPr lang="fr-FR" sz="1400" b="1" dirty="0">
                          <a:solidFill>
                            <a:schemeClr val="bg2">
                              <a:lumMod val="10000"/>
                            </a:schemeClr>
                          </a:solidFill>
                          <a:effectLst/>
                        </a:rPr>
                        <a:t>CA</a:t>
                      </a:r>
                      <a:r>
                        <a:rPr lang="ar-DZ" sz="1400" b="1" dirty="0">
                          <a:solidFill>
                            <a:schemeClr val="bg2">
                              <a:lumMod val="10000"/>
                            </a:schemeClr>
                          </a:solidFill>
                          <a:effectLst/>
                        </a:rPr>
                        <a:t> تمثل رقم الأعمال خارج الرسم</a:t>
                      </a:r>
                      <a:endParaRPr lang="en-US" sz="1100" b="1" dirty="0">
                        <a:solidFill>
                          <a:schemeClr val="bg2">
                            <a:lumMod val="10000"/>
                          </a:schemeClr>
                        </a:solidFill>
                        <a:effectLst/>
                        <a:latin typeface="Calibri"/>
                        <a:ea typeface="Calibri"/>
                        <a:cs typeface="Arial"/>
                      </a:endParaRPr>
                    </a:p>
                  </a:txBody>
                  <a:tcPr marL="68580" marR="68580" marT="0" marB="0"/>
                </a:tc>
                <a:tc>
                  <a:txBody>
                    <a:bodyPr/>
                    <a:lstStyle/>
                    <a:p>
                      <a:pPr algn="just" rtl="1">
                        <a:lnSpc>
                          <a:spcPct val="150000"/>
                        </a:lnSpc>
                        <a:spcAft>
                          <a:spcPts val="0"/>
                        </a:spcAft>
                      </a:pPr>
                      <a:endParaRPr lang="ar-SA" sz="1400" b="1">
                        <a:solidFill>
                          <a:schemeClr val="bg2">
                            <a:lumMod val="10000"/>
                          </a:schemeClr>
                        </a:solidFill>
                        <a:effectLst/>
                        <a:latin typeface="Calibri"/>
                        <a:ea typeface="Calibri"/>
                        <a:cs typeface="Arial"/>
                      </a:endParaRPr>
                    </a:p>
                  </a:txBody>
                  <a:tcPr marL="68580" marR="68580" marT="0" marB="0"/>
                </a:tc>
                <a:tc>
                  <a:txBody>
                    <a:bodyPr/>
                    <a:lstStyle/>
                    <a:p>
                      <a:pPr algn="just" rtl="1">
                        <a:lnSpc>
                          <a:spcPct val="150000"/>
                        </a:lnSpc>
                        <a:spcAft>
                          <a:spcPts val="0"/>
                        </a:spcAft>
                      </a:pPr>
                      <a:r>
                        <a:rPr lang="ar-SA" sz="1400" b="1" dirty="0">
                          <a:solidFill>
                            <a:schemeClr val="bg2">
                              <a:lumMod val="10000"/>
                            </a:schemeClr>
                          </a:solidFill>
                          <a:effectLst/>
                        </a:rPr>
                        <a:t>وتمثل معدل التطور في رقم أعمال الشركة</a:t>
                      </a:r>
                      <a:endParaRPr lang="en-US" sz="1100" b="1" dirty="0">
                        <a:solidFill>
                          <a:schemeClr val="bg2">
                            <a:lumMod val="10000"/>
                          </a:schemeClr>
                        </a:solidFill>
                        <a:effectLst/>
                        <a:latin typeface="Calibri"/>
                        <a:ea typeface="Calibri"/>
                        <a:cs typeface="Arial"/>
                      </a:endParaRPr>
                    </a:p>
                  </a:txBody>
                  <a:tcPr marL="68580" marR="68580" marT="0" marB="0"/>
                </a:tc>
              </a:tr>
              <a:tr h="1021232">
                <a:tc>
                  <a:txBody>
                    <a:bodyPr/>
                    <a:lstStyle/>
                    <a:p>
                      <a:pPr algn="just" rtl="1">
                        <a:lnSpc>
                          <a:spcPct val="150000"/>
                        </a:lnSpc>
                        <a:spcAft>
                          <a:spcPts val="0"/>
                        </a:spcAft>
                      </a:pPr>
                      <a:r>
                        <a:rPr lang="ar-SA" sz="1400" b="1">
                          <a:solidFill>
                            <a:schemeClr val="bg2">
                              <a:lumMod val="10000"/>
                            </a:schemeClr>
                          </a:solidFill>
                          <a:effectLst/>
                        </a:rPr>
                        <a:t>نسبة تغير الانتاج</a:t>
                      </a:r>
                      <a:endParaRPr lang="en-US" sz="1100" b="1">
                        <a:solidFill>
                          <a:schemeClr val="bg2">
                            <a:lumMod val="10000"/>
                          </a:schemeClr>
                        </a:solidFill>
                        <a:effectLst/>
                      </a:endParaRPr>
                    </a:p>
                    <a:p>
                      <a:pPr algn="just" rtl="1">
                        <a:lnSpc>
                          <a:spcPct val="150000"/>
                        </a:lnSpc>
                        <a:spcAft>
                          <a:spcPts val="0"/>
                        </a:spcAft>
                      </a:pPr>
                      <a:r>
                        <a:rPr lang="ar-SA" sz="1400" b="1">
                          <a:solidFill>
                            <a:schemeClr val="bg2">
                              <a:lumMod val="10000"/>
                            </a:schemeClr>
                          </a:solidFill>
                          <a:effectLst/>
                        </a:rPr>
                        <a:t>حيث </a:t>
                      </a:r>
                      <a:r>
                        <a:rPr lang="fr-FR" sz="1400" b="1">
                          <a:solidFill>
                            <a:schemeClr val="bg2">
                              <a:lumMod val="10000"/>
                            </a:schemeClr>
                          </a:solidFill>
                          <a:effectLst/>
                        </a:rPr>
                        <a:t>P</a:t>
                      </a:r>
                      <a:r>
                        <a:rPr lang="ar-DZ" sz="1400" b="1">
                          <a:solidFill>
                            <a:schemeClr val="bg2">
                              <a:lumMod val="10000"/>
                            </a:schemeClr>
                          </a:solidFill>
                          <a:effectLst/>
                        </a:rPr>
                        <a:t> تمثل انتاج السنة المالية أي مجموع الحسابات: (70، 72، 73 و 74)</a:t>
                      </a:r>
                      <a:endParaRPr lang="en-US" sz="1100" b="1">
                        <a:solidFill>
                          <a:schemeClr val="bg2">
                            <a:lumMod val="10000"/>
                          </a:schemeClr>
                        </a:solidFill>
                        <a:effectLst/>
                        <a:latin typeface="Calibri"/>
                        <a:ea typeface="Calibri"/>
                        <a:cs typeface="Arial"/>
                      </a:endParaRPr>
                    </a:p>
                  </a:txBody>
                  <a:tcPr marL="68580" marR="68580" marT="0" marB="0"/>
                </a:tc>
                <a:tc>
                  <a:txBody>
                    <a:bodyPr/>
                    <a:lstStyle/>
                    <a:p>
                      <a:pPr algn="just" rtl="0">
                        <a:lnSpc>
                          <a:spcPct val="150000"/>
                        </a:lnSpc>
                        <a:spcAft>
                          <a:spcPts val="0"/>
                        </a:spcAft>
                      </a:pPr>
                      <a:endParaRPr lang="fr-FR" sz="1400" b="1">
                        <a:solidFill>
                          <a:schemeClr val="bg2">
                            <a:lumMod val="10000"/>
                          </a:schemeClr>
                        </a:solidFill>
                        <a:effectLst/>
                        <a:latin typeface="Calibri"/>
                        <a:ea typeface="Calibri"/>
                        <a:cs typeface="Arial"/>
                      </a:endParaRPr>
                    </a:p>
                  </a:txBody>
                  <a:tcPr marL="68580" marR="68580" marT="0" marB="0"/>
                </a:tc>
                <a:tc>
                  <a:txBody>
                    <a:bodyPr/>
                    <a:lstStyle/>
                    <a:p>
                      <a:pPr algn="just" rtl="1">
                        <a:lnSpc>
                          <a:spcPct val="150000"/>
                        </a:lnSpc>
                        <a:spcAft>
                          <a:spcPts val="0"/>
                        </a:spcAft>
                      </a:pPr>
                      <a:r>
                        <a:rPr lang="ar-SA" sz="1400" b="1" dirty="0">
                          <a:solidFill>
                            <a:schemeClr val="bg2">
                              <a:lumMod val="10000"/>
                            </a:schemeClr>
                          </a:solidFill>
                          <a:effectLst/>
                        </a:rPr>
                        <a:t>وتعبر عن التطور الحاصل في انتاج السنة المالية مقارنة بالسنة السابقة</a:t>
                      </a:r>
                      <a:endParaRPr lang="en-US" sz="1100" b="1" dirty="0">
                        <a:solidFill>
                          <a:schemeClr val="bg2">
                            <a:lumMod val="10000"/>
                          </a:schemeClr>
                        </a:solidFill>
                        <a:effectLst/>
                        <a:latin typeface="Calibri"/>
                        <a:ea typeface="Calibri"/>
                        <a:cs typeface="Arial"/>
                      </a:endParaRPr>
                    </a:p>
                  </a:txBody>
                  <a:tcPr marL="68580" marR="68580" marT="0" marB="0"/>
                </a:tc>
              </a:tr>
              <a:tr h="1021232">
                <a:tc>
                  <a:txBody>
                    <a:bodyPr/>
                    <a:lstStyle/>
                    <a:p>
                      <a:pPr algn="just" rtl="1">
                        <a:lnSpc>
                          <a:spcPct val="150000"/>
                        </a:lnSpc>
                        <a:spcAft>
                          <a:spcPts val="0"/>
                        </a:spcAft>
                      </a:pPr>
                      <a:r>
                        <a:rPr lang="ar-DZ" sz="1400" b="1">
                          <a:solidFill>
                            <a:schemeClr val="bg2">
                              <a:lumMod val="10000"/>
                            </a:schemeClr>
                          </a:solidFill>
                          <a:effectLst/>
                        </a:rPr>
                        <a:t>نسبة تغير القيمة المضافة</a:t>
                      </a:r>
                      <a:endParaRPr lang="en-US" sz="1100" b="1">
                        <a:solidFill>
                          <a:schemeClr val="bg2">
                            <a:lumMod val="10000"/>
                          </a:schemeClr>
                        </a:solidFill>
                        <a:effectLst/>
                      </a:endParaRPr>
                    </a:p>
                    <a:p>
                      <a:pPr algn="just" rtl="1">
                        <a:lnSpc>
                          <a:spcPct val="150000"/>
                        </a:lnSpc>
                        <a:spcAft>
                          <a:spcPts val="0"/>
                        </a:spcAft>
                      </a:pPr>
                      <a:r>
                        <a:rPr lang="ar-DZ" sz="1400" b="1">
                          <a:solidFill>
                            <a:schemeClr val="bg2">
                              <a:lumMod val="10000"/>
                            </a:schemeClr>
                          </a:solidFill>
                          <a:effectLst/>
                        </a:rPr>
                        <a:t>حيث </a:t>
                      </a:r>
                      <a:r>
                        <a:rPr lang="fr-FR" sz="1400" b="1">
                          <a:solidFill>
                            <a:schemeClr val="bg2">
                              <a:lumMod val="10000"/>
                            </a:schemeClr>
                          </a:solidFill>
                          <a:effectLst/>
                        </a:rPr>
                        <a:t>VA</a:t>
                      </a:r>
                      <a:r>
                        <a:rPr lang="ar-DZ" sz="1400" b="1">
                          <a:solidFill>
                            <a:schemeClr val="bg2">
                              <a:lumMod val="10000"/>
                            </a:schemeClr>
                          </a:solidFill>
                          <a:effectLst/>
                        </a:rPr>
                        <a:t> تمثل القيمة المضافة</a:t>
                      </a:r>
                      <a:endParaRPr lang="en-US" sz="1100" b="1">
                        <a:solidFill>
                          <a:schemeClr val="bg2">
                            <a:lumMod val="10000"/>
                          </a:schemeClr>
                        </a:solidFill>
                        <a:effectLst/>
                        <a:latin typeface="Calibri"/>
                        <a:ea typeface="Calibri"/>
                        <a:cs typeface="Arial"/>
                      </a:endParaRPr>
                    </a:p>
                  </a:txBody>
                  <a:tcPr marL="68580" marR="68580" marT="0" marB="0"/>
                </a:tc>
                <a:tc>
                  <a:txBody>
                    <a:bodyPr/>
                    <a:lstStyle/>
                    <a:p>
                      <a:pPr algn="just" rtl="0">
                        <a:lnSpc>
                          <a:spcPct val="150000"/>
                        </a:lnSpc>
                        <a:spcAft>
                          <a:spcPts val="0"/>
                        </a:spcAft>
                      </a:pPr>
                      <a:endParaRPr lang="fr-FR" sz="1400" b="1">
                        <a:solidFill>
                          <a:schemeClr val="bg2">
                            <a:lumMod val="10000"/>
                          </a:schemeClr>
                        </a:solidFill>
                        <a:effectLst/>
                        <a:latin typeface="Calibri"/>
                        <a:ea typeface="Calibri"/>
                        <a:cs typeface="Arial"/>
                      </a:endParaRPr>
                    </a:p>
                  </a:txBody>
                  <a:tcPr marL="68580" marR="68580" marT="0" marB="0"/>
                </a:tc>
                <a:tc>
                  <a:txBody>
                    <a:bodyPr/>
                    <a:lstStyle/>
                    <a:p>
                      <a:pPr algn="just" rtl="1">
                        <a:lnSpc>
                          <a:spcPct val="150000"/>
                        </a:lnSpc>
                        <a:spcAft>
                          <a:spcPts val="0"/>
                        </a:spcAft>
                      </a:pPr>
                      <a:r>
                        <a:rPr lang="ar-SA" sz="1400" b="1">
                          <a:solidFill>
                            <a:schemeClr val="bg2">
                              <a:lumMod val="10000"/>
                            </a:schemeClr>
                          </a:solidFill>
                          <a:effectLst/>
                        </a:rPr>
                        <a:t>وتعبر عن تغير القيمة المضافة للشركة مقارنة بالسنة السابقة</a:t>
                      </a:r>
                      <a:r>
                        <a:rPr lang="ar-DZ" sz="1400" b="1">
                          <a:solidFill>
                            <a:schemeClr val="bg2">
                              <a:lumMod val="10000"/>
                            </a:schemeClr>
                          </a:solidFill>
                          <a:effectLst/>
                        </a:rPr>
                        <a:t>، وهو مؤشر جيد حول نمو الشركة</a:t>
                      </a:r>
                      <a:endParaRPr lang="en-US" sz="1100" b="1">
                        <a:solidFill>
                          <a:schemeClr val="bg2">
                            <a:lumMod val="10000"/>
                          </a:schemeClr>
                        </a:solidFill>
                        <a:effectLst/>
                        <a:latin typeface="Calibri"/>
                        <a:ea typeface="Calibri"/>
                        <a:cs typeface="Arial"/>
                      </a:endParaRPr>
                    </a:p>
                  </a:txBody>
                  <a:tcPr marL="68580" marR="68580" marT="0" marB="0"/>
                </a:tc>
              </a:tr>
              <a:tr h="1021232">
                <a:tc>
                  <a:txBody>
                    <a:bodyPr/>
                    <a:lstStyle/>
                    <a:p>
                      <a:pPr algn="just" rtl="1">
                        <a:lnSpc>
                          <a:spcPct val="150000"/>
                        </a:lnSpc>
                        <a:spcAft>
                          <a:spcPts val="0"/>
                        </a:spcAft>
                      </a:pPr>
                      <a:r>
                        <a:rPr lang="ar-SA" sz="1400" b="1">
                          <a:solidFill>
                            <a:schemeClr val="bg2">
                              <a:lumMod val="10000"/>
                            </a:schemeClr>
                          </a:solidFill>
                          <a:effectLst/>
                        </a:rPr>
                        <a:t>نسبة تغير النتيجة الصافية للسنة المالية</a:t>
                      </a:r>
                      <a:endParaRPr lang="en-US" sz="1100" b="1">
                        <a:solidFill>
                          <a:schemeClr val="bg2">
                            <a:lumMod val="10000"/>
                          </a:schemeClr>
                        </a:solidFill>
                        <a:effectLst/>
                      </a:endParaRPr>
                    </a:p>
                    <a:p>
                      <a:pPr algn="just" rtl="1">
                        <a:lnSpc>
                          <a:spcPct val="150000"/>
                        </a:lnSpc>
                        <a:spcAft>
                          <a:spcPts val="0"/>
                        </a:spcAft>
                      </a:pPr>
                      <a:r>
                        <a:rPr lang="ar-SA" sz="1400" b="1">
                          <a:solidFill>
                            <a:schemeClr val="bg2">
                              <a:lumMod val="10000"/>
                            </a:schemeClr>
                          </a:solidFill>
                          <a:effectLst/>
                        </a:rPr>
                        <a:t>حيث </a:t>
                      </a:r>
                      <a:r>
                        <a:rPr lang="fr-FR" sz="1400" b="1">
                          <a:solidFill>
                            <a:schemeClr val="bg2">
                              <a:lumMod val="10000"/>
                            </a:schemeClr>
                          </a:solidFill>
                          <a:effectLst/>
                        </a:rPr>
                        <a:t>RN</a:t>
                      </a:r>
                      <a:r>
                        <a:rPr lang="ar-DZ" sz="1400" b="1">
                          <a:solidFill>
                            <a:schemeClr val="bg2">
                              <a:lumMod val="10000"/>
                            </a:schemeClr>
                          </a:solidFill>
                          <a:effectLst/>
                        </a:rPr>
                        <a:t> تمثل النتيجة الصافية للسنة المالية</a:t>
                      </a:r>
                      <a:endParaRPr lang="en-US" sz="1100" b="1">
                        <a:solidFill>
                          <a:schemeClr val="bg2">
                            <a:lumMod val="10000"/>
                          </a:schemeClr>
                        </a:solidFill>
                        <a:effectLst/>
                        <a:latin typeface="Calibri"/>
                        <a:ea typeface="Calibri"/>
                        <a:cs typeface="Arial"/>
                      </a:endParaRPr>
                    </a:p>
                  </a:txBody>
                  <a:tcPr marL="68580" marR="68580" marT="0" marB="0"/>
                </a:tc>
                <a:tc>
                  <a:txBody>
                    <a:bodyPr/>
                    <a:lstStyle/>
                    <a:p>
                      <a:pPr algn="just" rtl="0">
                        <a:lnSpc>
                          <a:spcPct val="150000"/>
                        </a:lnSpc>
                        <a:spcAft>
                          <a:spcPts val="0"/>
                        </a:spcAft>
                      </a:pPr>
                      <a:endParaRPr lang="fr-FR" sz="1400" b="1">
                        <a:solidFill>
                          <a:schemeClr val="bg2">
                            <a:lumMod val="10000"/>
                          </a:schemeClr>
                        </a:solidFill>
                        <a:effectLst/>
                        <a:latin typeface="Calibri"/>
                        <a:ea typeface="Calibri"/>
                        <a:cs typeface="Arial"/>
                      </a:endParaRPr>
                    </a:p>
                  </a:txBody>
                  <a:tcPr marL="68580" marR="68580" marT="0" marB="0"/>
                </a:tc>
                <a:tc>
                  <a:txBody>
                    <a:bodyPr/>
                    <a:lstStyle/>
                    <a:p>
                      <a:pPr algn="just" rtl="1">
                        <a:lnSpc>
                          <a:spcPct val="150000"/>
                        </a:lnSpc>
                        <a:spcAft>
                          <a:spcPts val="0"/>
                        </a:spcAft>
                      </a:pPr>
                      <a:r>
                        <a:rPr lang="ar-SA" sz="1400" b="1" dirty="0">
                          <a:solidFill>
                            <a:schemeClr val="bg2">
                              <a:lumMod val="10000"/>
                            </a:schemeClr>
                          </a:solidFill>
                          <a:effectLst/>
                        </a:rPr>
                        <a:t>وتمثل معدل التغير في النتيجة الصافية للسنة المالية مقارنة بالسنة السابقة</a:t>
                      </a:r>
                      <a:endParaRPr lang="en-US" sz="1100" b="1" dirty="0">
                        <a:solidFill>
                          <a:schemeClr val="bg2">
                            <a:lumMod val="10000"/>
                          </a:schemeClr>
                        </a:solidFill>
                        <a:effectLst/>
                        <a:latin typeface="Calibri"/>
                        <a:ea typeface="Calibri"/>
                        <a:cs typeface="Arial"/>
                      </a:endParaRPr>
                    </a:p>
                  </a:txBody>
                  <a:tcPr marL="68580" marR="68580" marT="0" marB="0"/>
                </a:tc>
              </a:tr>
            </a:tbl>
          </a:graphicData>
        </a:graphic>
      </p:graphicFrame>
      <p:graphicFrame>
        <p:nvGraphicFramePr>
          <p:cNvPr id="8" name="Objet 7"/>
          <p:cNvGraphicFramePr>
            <a:graphicFrameLocks noChangeAspect="1"/>
          </p:cNvGraphicFramePr>
          <p:nvPr>
            <p:extLst>
              <p:ext uri="{D42A27DB-BD31-4B8C-83A1-F6EECF244321}">
                <p14:modId xmlns:p14="http://schemas.microsoft.com/office/powerpoint/2010/main" val="783867781"/>
              </p:ext>
            </p:extLst>
          </p:nvPr>
        </p:nvGraphicFramePr>
        <p:xfrm>
          <a:off x="3916971" y="1877969"/>
          <a:ext cx="809625" cy="447675"/>
        </p:xfrm>
        <a:graphic>
          <a:graphicData uri="http://schemas.openxmlformats.org/presentationml/2006/ole">
            <mc:AlternateContent xmlns:mc="http://schemas.openxmlformats.org/markup-compatibility/2006">
              <mc:Choice xmlns:v="urn:schemas-microsoft-com:vml" Requires="v">
                <p:oleObj spid="_x0000_s1095" name="Équation" r:id="rId3" imgW="812447" imgH="444307" progId="Equation.3">
                  <p:embed/>
                </p:oleObj>
              </mc:Choice>
              <mc:Fallback>
                <p:oleObj name="Équation" r:id="rId3" imgW="812447" imgH="444307" progId="Equation.3">
                  <p:embed/>
                  <p:pic>
                    <p:nvPicPr>
                      <p:cNvPr id="0" name="Object 1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916971" y="1877969"/>
                        <a:ext cx="809625" cy="4476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9" name="Objet 8"/>
          <p:cNvGraphicFramePr>
            <a:graphicFrameLocks noChangeAspect="1"/>
          </p:cNvGraphicFramePr>
          <p:nvPr>
            <p:extLst>
              <p:ext uri="{D42A27DB-BD31-4B8C-83A1-F6EECF244321}">
                <p14:modId xmlns:p14="http://schemas.microsoft.com/office/powerpoint/2010/main" val="3017662047"/>
              </p:ext>
            </p:extLst>
          </p:nvPr>
        </p:nvGraphicFramePr>
        <p:xfrm>
          <a:off x="3979602" y="2742265"/>
          <a:ext cx="600075" cy="447675"/>
        </p:xfrm>
        <a:graphic>
          <a:graphicData uri="http://schemas.openxmlformats.org/presentationml/2006/ole">
            <mc:AlternateContent xmlns:mc="http://schemas.openxmlformats.org/markup-compatibility/2006">
              <mc:Choice xmlns:v="urn:schemas-microsoft-com:vml" Requires="v">
                <p:oleObj spid="_x0000_s1096" name="Équation" r:id="rId5" imgW="596641" imgH="444307" progId="Equation.3">
                  <p:embed/>
                </p:oleObj>
              </mc:Choice>
              <mc:Fallback>
                <p:oleObj name="Équation" r:id="rId5" imgW="596641" imgH="444307" progId="Equation.3">
                  <p:embed/>
                  <p:pic>
                    <p:nvPicPr>
                      <p:cNvPr id="0" name="Object 9"/>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979602" y="2742265"/>
                        <a:ext cx="600075" cy="4476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0" name="Objet 9"/>
          <p:cNvGraphicFramePr>
            <a:graphicFrameLocks noChangeAspect="1"/>
          </p:cNvGraphicFramePr>
          <p:nvPr>
            <p:extLst>
              <p:ext uri="{D42A27DB-BD31-4B8C-83A1-F6EECF244321}">
                <p14:modId xmlns:p14="http://schemas.microsoft.com/office/powerpoint/2010/main" val="1381627632"/>
              </p:ext>
            </p:extLst>
          </p:nvPr>
        </p:nvGraphicFramePr>
        <p:xfrm>
          <a:off x="3916972" y="3706769"/>
          <a:ext cx="771525" cy="447675"/>
        </p:xfrm>
        <a:graphic>
          <a:graphicData uri="http://schemas.openxmlformats.org/presentationml/2006/ole">
            <mc:AlternateContent xmlns:mc="http://schemas.openxmlformats.org/markup-compatibility/2006">
              <mc:Choice xmlns:v="urn:schemas-microsoft-com:vml" Requires="v">
                <p:oleObj spid="_x0000_s1097" name="Équation" r:id="rId7" imgW="774364" imgH="444307" progId="Equation.3">
                  <p:embed/>
                </p:oleObj>
              </mc:Choice>
              <mc:Fallback>
                <p:oleObj name="Équation" r:id="rId7" imgW="774364" imgH="444307" progId="Equation.3">
                  <p:embed/>
                  <p:pic>
                    <p:nvPicPr>
                      <p:cNvPr id="0" name="Object 8"/>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916972" y="3706769"/>
                        <a:ext cx="771525" cy="4476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1" name="Objet 10"/>
          <p:cNvGraphicFramePr>
            <a:graphicFrameLocks noChangeAspect="1"/>
          </p:cNvGraphicFramePr>
          <p:nvPr>
            <p:extLst>
              <p:ext uri="{D42A27DB-BD31-4B8C-83A1-F6EECF244321}">
                <p14:modId xmlns:p14="http://schemas.microsoft.com/office/powerpoint/2010/main" val="2677780649"/>
              </p:ext>
            </p:extLst>
          </p:nvPr>
        </p:nvGraphicFramePr>
        <p:xfrm>
          <a:off x="3904446" y="4596118"/>
          <a:ext cx="866775" cy="447675"/>
        </p:xfrm>
        <a:graphic>
          <a:graphicData uri="http://schemas.openxmlformats.org/presentationml/2006/ole">
            <mc:AlternateContent xmlns:mc="http://schemas.openxmlformats.org/markup-compatibility/2006">
              <mc:Choice xmlns:v="urn:schemas-microsoft-com:vml" Requires="v">
                <p:oleObj spid="_x0000_s1098" name="Équation" r:id="rId9" imgW="863225" imgH="444307" progId="Equation.3">
                  <p:embed/>
                </p:oleObj>
              </mc:Choice>
              <mc:Fallback>
                <p:oleObj name="Équation" r:id="rId9" imgW="863225" imgH="444307" progId="Equation.3">
                  <p:embed/>
                  <p:pic>
                    <p:nvPicPr>
                      <p:cNvPr id="0" name="Object 7"/>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904446" y="4596118"/>
                        <a:ext cx="866775" cy="4476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56914439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au 5"/>
          <p:cNvGraphicFramePr>
            <a:graphicFrameLocks noGrp="1"/>
          </p:cNvGraphicFramePr>
          <p:nvPr>
            <p:extLst>
              <p:ext uri="{D42A27DB-BD31-4B8C-83A1-F6EECF244321}">
                <p14:modId xmlns:p14="http://schemas.microsoft.com/office/powerpoint/2010/main" val="2047704381"/>
              </p:ext>
            </p:extLst>
          </p:nvPr>
        </p:nvGraphicFramePr>
        <p:xfrm>
          <a:off x="1550188" y="1320711"/>
          <a:ext cx="5793105" cy="3200400"/>
        </p:xfrm>
        <a:graphic>
          <a:graphicData uri="http://schemas.openxmlformats.org/drawingml/2006/table">
            <a:tbl>
              <a:tblPr rtl="1" firstRow="1" firstCol="1" bandRow="1">
                <a:tableStyleId>{BC89EF96-8CEA-46FF-86C4-4CE0E7609802}</a:tableStyleId>
              </a:tblPr>
              <a:tblGrid>
                <a:gridCol w="2705735"/>
                <a:gridCol w="836930"/>
                <a:gridCol w="2250440"/>
              </a:tblGrid>
              <a:tr h="0">
                <a:tc>
                  <a:txBody>
                    <a:bodyPr/>
                    <a:lstStyle/>
                    <a:p>
                      <a:pPr algn="just" rtl="1">
                        <a:lnSpc>
                          <a:spcPct val="150000"/>
                        </a:lnSpc>
                        <a:spcAft>
                          <a:spcPts val="0"/>
                        </a:spcAft>
                      </a:pPr>
                      <a:r>
                        <a:rPr lang="ar-DZ" sz="1400" b="1" dirty="0">
                          <a:solidFill>
                            <a:schemeClr val="bg2">
                              <a:lumMod val="10000"/>
                            </a:schemeClr>
                          </a:solidFill>
                          <a:effectLst/>
                        </a:rPr>
                        <a:t>نسبة هامش الربح</a:t>
                      </a:r>
                      <a:endParaRPr lang="en-US" sz="1100" b="1" dirty="0">
                        <a:solidFill>
                          <a:schemeClr val="bg2">
                            <a:lumMod val="10000"/>
                          </a:schemeClr>
                        </a:solidFill>
                        <a:effectLst/>
                      </a:endParaRPr>
                    </a:p>
                    <a:p>
                      <a:pPr algn="just" rtl="1">
                        <a:lnSpc>
                          <a:spcPct val="150000"/>
                        </a:lnSpc>
                        <a:spcAft>
                          <a:spcPts val="0"/>
                        </a:spcAft>
                      </a:pPr>
                      <a:r>
                        <a:rPr lang="ar-DZ" sz="1400" b="1" dirty="0">
                          <a:solidFill>
                            <a:schemeClr val="bg2">
                              <a:lumMod val="10000"/>
                            </a:schemeClr>
                          </a:solidFill>
                          <a:effectLst/>
                        </a:rPr>
                        <a:t>حيث: </a:t>
                      </a:r>
                      <a:r>
                        <a:rPr lang="fr-FR" sz="1400" b="1" dirty="0">
                          <a:solidFill>
                            <a:schemeClr val="bg2">
                              <a:lumMod val="10000"/>
                            </a:schemeClr>
                          </a:solidFill>
                          <a:effectLst/>
                        </a:rPr>
                        <a:t>RN</a:t>
                      </a:r>
                      <a:r>
                        <a:rPr lang="ar-DZ" sz="1400" b="1" dirty="0">
                          <a:solidFill>
                            <a:schemeClr val="bg2">
                              <a:lumMod val="10000"/>
                            </a:schemeClr>
                          </a:solidFill>
                          <a:effectLst/>
                        </a:rPr>
                        <a:t> تمثل النتيجة الصافية للسنة المالية</a:t>
                      </a:r>
                      <a:endParaRPr lang="en-US" sz="1100" b="1" dirty="0">
                        <a:solidFill>
                          <a:schemeClr val="bg2">
                            <a:lumMod val="10000"/>
                          </a:schemeClr>
                        </a:solidFill>
                        <a:effectLst/>
                      </a:endParaRPr>
                    </a:p>
                    <a:p>
                      <a:pPr algn="just" rtl="1">
                        <a:lnSpc>
                          <a:spcPct val="150000"/>
                        </a:lnSpc>
                        <a:spcAft>
                          <a:spcPts val="0"/>
                        </a:spcAft>
                      </a:pPr>
                      <a:r>
                        <a:rPr lang="ar-DZ" sz="1400" b="1" dirty="0">
                          <a:solidFill>
                            <a:schemeClr val="bg2">
                              <a:lumMod val="10000"/>
                            </a:schemeClr>
                          </a:solidFill>
                          <a:effectLst/>
                        </a:rPr>
                        <a:t>         </a:t>
                      </a:r>
                      <a:r>
                        <a:rPr lang="fr-FR" sz="1400" b="1" dirty="0">
                          <a:solidFill>
                            <a:schemeClr val="bg2">
                              <a:lumMod val="10000"/>
                            </a:schemeClr>
                          </a:solidFill>
                          <a:effectLst/>
                        </a:rPr>
                        <a:t>CA</a:t>
                      </a:r>
                      <a:r>
                        <a:rPr lang="ar-DZ" sz="1400" b="1" dirty="0">
                          <a:solidFill>
                            <a:schemeClr val="bg2">
                              <a:lumMod val="10000"/>
                            </a:schemeClr>
                          </a:solidFill>
                          <a:effectLst/>
                        </a:rPr>
                        <a:t> رقم الأعمال خارج الرسم</a:t>
                      </a:r>
                      <a:endParaRPr lang="en-US" sz="1100" b="1" dirty="0">
                        <a:solidFill>
                          <a:schemeClr val="bg2">
                            <a:lumMod val="10000"/>
                          </a:schemeClr>
                        </a:solidFill>
                        <a:effectLst/>
                      </a:endParaRPr>
                    </a:p>
                    <a:p>
                      <a:pPr algn="just" rtl="1">
                        <a:lnSpc>
                          <a:spcPct val="150000"/>
                        </a:lnSpc>
                        <a:spcAft>
                          <a:spcPts val="0"/>
                        </a:spcAft>
                      </a:pPr>
                      <a:r>
                        <a:rPr lang="ar-DZ" sz="1400" b="1" dirty="0">
                          <a:solidFill>
                            <a:schemeClr val="bg2">
                              <a:lumMod val="10000"/>
                            </a:schemeClr>
                          </a:solidFill>
                          <a:effectLst/>
                        </a:rPr>
                        <a:t> </a:t>
                      </a:r>
                      <a:endParaRPr lang="en-US" sz="1100" b="1" dirty="0">
                        <a:solidFill>
                          <a:schemeClr val="bg2">
                            <a:lumMod val="10000"/>
                          </a:schemeClr>
                        </a:solidFill>
                        <a:effectLst/>
                        <a:latin typeface="Calibri"/>
                        <a:ea typeface="Calibri"/>
                        <a:cs typeface="Arial"/>
                      </a:endParaRPr>
                    </a:p>
                  </a:txBody>
                  <a:tcPr marL="68580" marR="68580" marT="0" marB="0"/>
                </a:tc>
                <a:tc>
                  <a:txBody>
                    <a:bodyPr/>
                    <a:lstStyle/>
                    <a:p>
                      <a:pPr algn="just" rtl="0">
                        <a:lnSpc>
                          <a:spcPct val="150000"/>
                        </a:lnSpc>
                        <a:spcAft>
                          <a:spcPts val="0"/>
                        </a:spcAft>
                      </a:pPr>
                      <a:endParaRPr lang="fr-FR" sz="1400" b="1">
                        <a:solidFill>
                          <a:schemeClr val="bg2">
                            <a:lumMod val="10000"/>
                          </a:schemeClr>
                        </a:solidFill>
                        <a:effectLst/>
                        <a:latin typeface="Calibri"/>
                        <a:ea typeface="Calibri"/>
                        <a:cs typeface="Arial"/>
                      </a:endParaRPr>
                    </a:p>
                  </a:txBody>
                  <a:tcPr marL="68580" marR="68580" marT="0" marB="0"/>
                </a:tc>
                <a:tc>
                  <a:txBody>
                    <a:bodyPr/>
                    <a:lstStyle/>
                    <a:p>
                      <a:pPr algn="just" rtl="1">
                        <a:lnSpc>
                          <a:spcPct val="150000"/>
                        </a:lnSpc>
                        <a:spcAft>
                          <a:spcPts val="0"/>
                        </a:spcAft>
                      </a:pPr>
                      <a:r>
                        <a:rPr lang="ar-DZ" sz="1400" b="1">
                          <a:solidFill>
                            <a:schemeClr val="bg2">
                              <a:lumMod val="10000"/>
                            </a:schemeClr>
                          </a:solidFill>
                          <a:effectLst/>
                        </a:rPr>
                        <a:t>تعبر هذه النسبة عن معدل الربح الصافي مقارنة برقم الأعمال وترتفع ربحية المؤسسة الاجمالية كلما ارتفعت هذه النسبة</a:t>
                      </a:r>
                      <a:endParaRPr lang="en-US" sz="1100" b="1">
                        <a:solidFill>
                          <a:schemeClr val="bg2">
                            <a:lumMod val="10000"/>
                          </a:schemeClr>
                        </a:solidFill>
                        <a:effectLst/>
                        <a:latin typeface="Calibri"/>
                        <a:ea typeface="Calibri"/>
                        <a:cs typeface="Arial"/>
                      </a:endParaRPr>
                    </a:p>
                  </a:txBody>
                  <a:tcPr marL="68580" marR="68580" marT="0" marB="0"/>
                </a:tc>
              </a:tr>
              <a:tr h="0">
                <a:tc>
                  <a:txBody>
                    <a:bodyPr/>
                    <a:lstStyle/>
                    <a:p>
                      <a:pPr algn="just" rtl="1">
                        <a:lnSpc>
                          <a:spcPct val="150000"/>
                        </a:lnSpc>
                        <a:spcAft>
                          <a:spcPts val="0"/>
                        </a:spcAft>
                      </a:pPr>
                      <a:r>
                        <a:rPr lang="ar-DZ" sz="1400" b="1">
                          <a:solidFill>
                            <a:schemeClr val="bg2">
                              <a:lumMod val="10000"/>
                            </a:schemeClr>
                          </a:solidFill>
                          <a:effectLst/>
                        </a:rPr>
                        <a:t>نسبة الفائض الاجمالي للاستغلال</a:t>
                      </a:r>
                      <a:endParaRPr lang="en-US" sz="1100" b="1">
                        <a:solidFill>
                          <a:schemeClr val="bg2">
                            <a:lumMod val="10000"/>
                          </a:schemeClr>
                        </a:solidFill>
                        <a:effectLst/>
                      </a:endParaRPr>
                    </a:p>
                    <a:p>
                      <a:pPr algn="just" rtl="1">
                        <a:lnSpc>
                          <a:spcPct val="150000"/>
                        </a:lnSpc>
                        <a:spcAft>
                          <a:spcPts val="0"/>
                        </a:spcAft>
                      </a:pPr>
                      <a:r>
                        <a:rPr lang="ar-DZ" sz="1400" b="1">
                          <a:solidFill>
                            <a:schemeClr val="bg2">
                              <a:lumMod val="10000"/>
                            </a:schemeClr>
                          </a:solidFill>
                          <a:effectLst/>
                        </a:rPr>
                        <a:t>حيث </a:t>
                      </a:r>
                      <a:r>
                        <a:rPr lang="fr-FR" sz="1400" b="1">
                          <a:solidFill>
                            <a:schemeClr val="bg2">
                              <a:lumMod val="10000"/>
                            </a:schemeClr>
                          </a:solidFill>
                          <a:effectLst/>
                        </a:rPr>
                        <a:t>EBE</a:t>
                      </a:r>
                      <a:r>
                        <a:rPr lang="ar-DZ" sz="1400" b="1">
                          <a:solidFill>
                            <a:schemeClr val="bg2">
                              <a:lumMod val="10000"/>
                            </a:schemeClr>
                          </a:solidFill>
                          <a:effectLst/>
                        </a:rPr>
                        <a:t> الفائض الاجمالي للاستغلال</a:t>
                      </a:r>
                      <a:endParaRPr lang="en-US" sz="1100" b="1">
                        <a:solidFill>
                          <a:schemeClr val="bg2">
                            <a:lumMod val="10000"/>
                          </a:schemeClr>
                        </a:solidFill>
                        <a:effectLst/>
                        <a:latin typeface="Calibri"/>
                        <a:ea typeface="Calibri"/>
                        <a:cs typeface="Arial"/>
                      </a:endParaRPr>
                    </a:p>
                  </a:txBody>
                  <a:tcPr marL="68580" marR="68580" marT="0" marB="0"/>
                </a:tc>
                <a:tc>
                  <a:txBody>
                    <a:bodyPr/>
                    <a:lstStyle/>
                    <a:p>
                      <a:pPr algn="just" rtl="0">
                        <a:lnSpc>
                          <a:spcPct val="150000"/>
                        </a:lnSpc>
                        <a:spcAft>
                          <a:spcPts val="0"/>
                        </a:spcAft>
                      </a:pPr>
                      <a:endParaRPr lang="fr-FR" sz="1400" b="1">
                        <a:solidFill>
                          <a:schemeClr val="bg2">
                            <a:lumMod val="10000"/>
                          </a:schemeClr>
                        </a:solidFill>
                        <a:effectLst/>
                        <a:latin typeface="Calibri"/>
                        <a:ea typeface="Calibri"/>
                        <a:cs typeface="Arial"/>
                      </a:endParaRPr>
                    </a:p>
                  </a:txBody>
                  <a:tcPr marL="68580" marR="68580" marT="0" marB="0"/>
                </a:tc>
                <a:tc>
                  <a:txBody>
                    <a:bodyPr/>
                    <a:lstStyle/>
                    <a:p>
                      <a:pPr algn="just" rtl="1">
                        <a:lnSpc>
                          <a:spcPct val="150000"/>
                        </a:lnSpc>
                        <a:spcAft>
                          <a:spcPts val="0"/>
                        </a:spcAft>
                      </a:pPr>
                      <a:r>
                        <a:rPr lang="ar-SA" sz="1400" b="1">
                          <a:solidFill>
                            <a:schemeClr val="bg2">
                              <a:lumMod val="10000"/>
                            </a:schemeClr>
                          </a:solidFill>
                          <a:effectLst/>
                        </a:rPr>
                        <a:t>يعد مقياسا للأداء التجاري والإنتاجي للشركة ومقياسا لقدرتها على توليد الخزينة</a:t>
                      </a:r>
                      <a:endParaRPr lang="en-US" sz="1100" b="1">
                        <a:solidFill>
                          <a:schemeClr val="bg2">
                            <a:lumMod val="10000"/>
                          </a:schemeClr>
                        </a:solidFill>
                        <a:effectLst/>
                        <a:latin typeface="Calibri"/>
                        <a:ea typeface="Calibri"/>
                        <a:cs typeface="Arial"/>
                      </a:endParaRPr>
                    </a:p>
                  </a:txBody>
                  <a:tcPr marL="68580" marR="68580" marT="0" marB="0"/>
                </a:tc>
              </a:tr>
              <a:tr h="0">
                <a:tc>
                  <a:txBody>
                    <a:bodyPr/>
                    <a:lstStyle/>
                    <a:p>
                      <a:pPr algn="just" rtl="1">
                        <a:lnSpc>
                          <a:spcPct val="150000"/>
                        </a:lnSpc>
                        <a:spcAft>
                          <a:spcPts val="0"/>
                        </a:spcAft>
                      </a:pPr>
                      <a:r>
                        <a:rPr lang="ar-DZ" sz="1400" b="1">
                          <a:solidFill>
                            <a:schemeClr val="bg2">
                              <a:lumMod val="10000"/>
                            </a:schemeClr>
                          </a:solidFill>
                          <a:effectLst/>
                        </a:rPr>
                        <a:t>نسبة الهامش التجاري</a:t>
                      </a:r>
                      <a:endParaRPr lang="en-US" sz="1100" b="1">
                        <a:solidFill>
                          <a:schemeClr val="bg2">
                            <a:lumMod val="10000"/>
                          </a:schemeClr>
                        </a:solidFill>
                        <a:effectLst/>
                      </a:endParaRPr>
                    </a:p>
                    <a:p>
                      <a:pPr algn="just" rtl="1">
                        <a:lnSpc>
                          <a:spcPct val="150000"/>
                        </a:lnSpc>
                        <a:spcAft>
                          <a:spcPts val="0"/>
                        </a:spcAft>
                      </a:pPr>
                      <a:r>
                        <a:rPr lang="ar-DZ" sz="1400" b="1">
                          <a:solidFill>
                            <a:schemeClr val="bg2">
                              <a:lumMod val="10000"/>
                            </a:schemeClr>
                          </a:solidFill>
                          <a:effectLst/>
                        </a:rPr>
                        <a:t>حيث: </a:t>
                      </a:r>
                      <a:r>
                        <a:rPr lang="fr-FR" sz="1400" b="1">
                          <a:solidFill>
                            <a:schemeClr val="bg2">
                              <a:lumMod val="10000"/>
                            </a:schemeClr>
                          </a:solidFill>
                          <a:effectLst/>
                        </a:rPr>
                        <a:t>Mar</a:t>
                      </a:r>
                      <a:r>
                        <a:rPr lang="ar-DZ" sz="1400" b="1">
                          <a:solidFill>
                            <a:schemeClr val="bg2">
                              <a:lumMod val="10000"/>
                            </a:schemeClr>
                          </a:solidFill>
                          <a:effectLst/>
                        </a:rPr>
                        <a:t> تمثل الهامش التجاري</a:t>
                      </a:r>
                      <a:endParaRPr lang="en-US" sz="1100" b="1">
                        <a:solidFill>
                          <a:schemeClr val="bg2">
                            <a:lumMod val="10000"/>
                          </a:schemeClr>
                        </a:solidFill>
                        <a:effectLst/>
                        <a:latin typeface="Calibri"/>
                        <a:ea typeface="Calibri"/>
                        <a:cs typeface="Arial"/>
                      </a:endParaRPr>
                    </a:p>
                  </a:txBody>
                  <a:tcPr marL="68580" marR="68580" marT="0" marB="0"/>
                </a:tc>
                <a:tc>
                  <a:txBody>
                    <a:bodyPr/>
                    <a:lstStyle/>
                    <a:p>
                      <a:pPr algn="just" rtl="0">
                        <a:lnSpc>
                          <a:spcPct val="150000"/>
                        </a:lnSpc>
                        <a:spcAft>
                          <a:spcPts val="0"/>
                        </a:spcAft>
                      </a:pPr>
                      <a:endParaRPr lang="fr-FR" sz="1400" b="1">
                        <a:solidFill>
                          <a:schemeClr val="bg2">
                            <a:lumMod val="10000"/>
                          </a:schemeClr>
                        </a:solidFill>
                        <a:effectLst/>
                        <a:latin typeface="Calibri"/>
                        <a:ea typeface="Calibri"/>
                        <a:cs typeface="Arial"/>
                      </a:endParaRPr>
                    </a:p>
                  </a:txBody>
                  <a:tcPr marL="68580" marR="68580" marT="0" marB="0"/>
                </a:tc>
                <a:tc>
                  <a:txBody>
                    <a:bodyPr/>
                    <a:lstStyle/>
                    <a:p>
                      <a:pPr algn="just" rtl="1">
                        <a:lnSpc>
                          <a:spcPct val="150000"/>
                        </a:lnSpc>
                        <a:spcAft>
                          <a:spcPts val="0"/>
                        </a:spcAft>
                      </a:pPr>
                      <a:r>
                        <a:rPr lang="ar-DZ" sz="1400" b="1" dirty="0">
                          <a:solidFill>
                            <a:schemeClr val="bg2">
                              <a:lumMod val="10000"/>
                            </a:schemeClr>
                          </a:solidFill>
                          <a:effectLst/>
                        </a:rPr>
                        <a:t>ويقيس قدرة الشركة على تحقيق عائد من خلال العمليات التجارية</a:t>
                      </a:r>
                      <a:endParaRPr lang="en-US" sz="1100" b="1" dirty="0">
                        <a:solidFill>
                          <a:schemeClr val="bg2">
                            <a:lumMod val="10000"/>
                          </a:schemeClr>
                        </a:solidFill>
                        <a:effectLst/>
                        <a:latin typeface="Calibri"/>
                        <a:ea typeface="Calibri"/>
                        <a:cs typeface="Arial"/>
                      </a:endParaRPr>
                    </a:p>
                  </a:txBody>
                  <a:tcPr marL="68580" marR="68580" marT="0" marB="0"/>
                </a:tc>
              </a:tr>
            </a:tbl>
          </a:graphicData>
        </a:graphic>
      </p:graphicFrame>
      <p:graphicFrame>
        <p:nvGraphicFramePr>
          <p:cNvPr id="7" name="Objet 6"/>
          <p:cNvGraphicFramePr>
            <a:graphicFrameLocks noChangeAspect="1"/>
          </p:cNvGraphicFramePr>
          <p:nvPr>
            <p:extLst>
              <p:ext uri="{D42A27DB-BD31-4B8C-83A1-F6EECF244321}">
                <p14:modId xmlns:p14="http://schemas.microsoft.com/office/powerpoint/2010/main" val="2066538111"/>
              </p:ext>
            </p:extLst>
          </p:nvPr>
        </p:nvGraphicFramePr>
        <p:xfrm>
          <a:off x="3981955" y="1741119"/>
          <a:ext cx="449759" cy="640566"/>
        </p:xfrm>
        <a:graphic>
          <a:graphicData uri="http://schemas.openxmlformats.org/presentationml/2006/ole">
            <mc:AlternateContent xmlns:mc="http://schemas.openxmlformats.org/markup-compatibility/2006">
              <mc:Choice xmlns:v="urn:schemas-microsoft-com:vml" Requires="v">
                <p:oleObj spid="_x0000_s2100" name="Équation" r:id="rId3" imgW="317225" imgH="444114" progId="Equation.3">
                  <p:embed/>
                </p:oleObj>
              </mc:Choice>
              <mc:Fallback>
                <p:oleObj name="Équation" r:id="rId3" imgW="317225" imgH="444114" progId="Equation.3">
                  <p:embed/>
                  <p:pic>
                    <p:nvPicPr>
                      <p:cNvPr id="0" name="Object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981955" y="1741119"/>
                        <a:ext cx="449759" cy="640566"/>
                      </a:xfrm>
                      <a:prstGeom prst="rect">
                        <a:avLst/>
                      </a:prstGeom>
                      <a:noFill/>
                    </p:spPr>
                  </p:pic>
                </p:oleObj>
              </mc:Fallback>
            </mc:AlternateContent>
          </a:graphicData>
        </a:graphic>
      </p:graphicFrame>
      <p:graphicFrame>
        <p:nvGraphicFramePr>
          <p:cNvPr id="8" name="Objet 7"/>
          <p:cNvGraphicFramePr>
            <a:graphicFrameLocks noChangeAspect="1"/>
          </p:cNvGraphicFramePr>
          <p:nvPr>
            <p:extLst>
              <p:ext uri="{D42A27DB-BD31-4B8C-83A1-F6EECF244321}">
                <p14:modId xmlns:p14="http://schemas.microsoft.com/office/powerpoint/2010/main" val="3659734896"/>
              </p:ext>
            </p:extLst>
          </p:nvPr>
        </p:nvGraphicFramePr>
        <p:xfrm>
          <a:off x="3947654" y="3056352"/>
          <a:ext cx="578787" cy="608468"/>
        </p:xfrm>
        <a:graphic>
          <a:graphicData uri="http://schemas.openxmlformats.org/presentationml/2006/ole">
            <mc:AlternateContent xmlns:mc="http://schemas.openxmlformats.org/markup-compatibility/2006">
              <mc:Choice xmlns:v="urn:schemas-microsoft-com:vml" Requires="v">
                <p:oleObj spid="_x0000_s2101" name="Équation" r:id="rId5" imgW="368140" imgH="393529" progId="Equation.3">
                  <p:embed/>
                </p:oleObj>
              </mc:Choice>
              <mc:Fallback>
                <p:oleObj name="Équation" r:id="rId5" imgW="368140" imgH="393529" progId="Equation.3">
                  <p:embed/>
                  <p:pic>
                    <p:nvPicPr>
                      <p:cNvPr id="0" name="Object 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947654" y="3056352"/>
                        <a:ext cx="578787" cy="608468"/>
                      </a:xfrm>
                      <a:prstGeom prst="rect">
                        <a:avLst/>
                      </a:prstGeom>
                      <a:noFill/>
                    </p:spPr>
                  </p:pic>
                </p:oleObj>
              </mc:Fallback>
            </mc:AlternateContent>
          </a:graphicData>
        </a:graphic>
      </p:graphicFrame>
      <p:graphicFrame>
        <p:nvGraphicFramePr>
          <p:cNvPr id="9" name="Objet 8"/>
          <p:cNvGraphicFramePr>
            <a:graphicFrameLocks noChangeAspect="1"/>
          </p:cNvGraphicFramePr>
          <p:nvPr>
            <p:extLst>
              <p:ext uri="{D42A27DB-BD31-4B8C-83A1-F6EECF244321}">
                <p14:modId xmlns:p14="http://schemas.microsoft.com/office/powerpoint/2010/main" val="1643552714"/>
              </p:ext>
            </p:extLst>
          </p:nvPr>
        </p:nvGraphicFramePr>
        <p:xfrm>
          <a:off x="3954550" y="3900596"/>
          <a:ext cx="479664" cy="546284"/>
        </p:xfrm>
        <a:graphic>
          <a:graphicData uri="http://schemas.openxmlformats.org/presentationml/2006/ole">
            <mc:AlternateContent xmlns:mc="http://schemas.openxmlformats.org/markup-compatibility/2006">
              <mc:Choice xmlns:v="urn:schemas-microsoft-com:vml" Requires="v">
                <p:oleObj spid="_x0000_s2102" name="Équation" r:id="rId7" imgW="342751" imgH="393529" progId="Equation.3">
                  <p:embed/>
                </p:oleObj>
              </mc:Choice>
              <mc:Fallback>
                <p:oleObj name="Équation" r:id="rId7" imgW="342751" imgH="393529" progId="Equation.3">
                  <p:embed/>
                  <p:pic>
                    <p:nvPicPr>
                      <p:cNvPr id="0" name="Object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954550" y="3900596"/>
                        <a:ext cx="479664" cy="546284"/>
                      </a:xfrm>
                      <a:prstGeom prst="rect">
                        <a:avLst/>
                      </a:prstGeom>
                      <a:noFill/>
                    </p:spPr>
                  </p:pic>
                </p:oleObj>
              </mc:Fallback>
            </mc:AlternateContent>
          </a:graphicData>
        </a:graphic>
      </p:graphicFrame>
    </p:spTree>
    <p:extLst>
      <p:ext uri="{BB962C8B-B14F-4D97-AF65-F5344CB8AC3E}">
        <p14:creationId xmlns:p14="http://schemas.microsoft.com/office/powerpoint/2010/main" val="146275716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au 1"/>
          <p:cNvGraphicFramePr>
            <a:graphicFrameLocks noGrp="1"/>
          </p:cNvGraphicFramePr>
          <p:nvPr>
            <p:extLst>
              <p:ext uri="{D42A27DB-BD31-4B8C-83A1-F6EECF244321}">
                <p14:modId xmlns:p14="http://schemas.microsoft.com/office/powerpoint/2010/main" val="406615219"/>
              </p:ext>
            </p:extLst>
          </p:nvPr>
        </p:nvGraphicFramePr>
        <p:xfrm>
          <a:off x="1551140" y="1248373"/>
          <a:ext cx="5989528" cy="3657600"/>
        </p:xfrm>
        <a:graphic>
          <a:graphicData uri="http://schemas.openxmlformats.org/drawingml/2006/table">
            <a:tbl>
              <a:tblPr rtl="1" firstRow="1" firstCol="1" bandRow="1">
                <a:tableStyleId>{D27102A9-8310-4765-A935-A1911B00CA55}</a:tableStyleId>
              </a:tblPr>
              <a:tblGrid>
                <a:gridCol w="2797477"/>
                <a:gridCol w="1237560"/>
                <a:gridCol w="1954491"/>
              </a:tblGrid>
              <a:tr h="0">
                <a:tc>
                  <a:txBody>
                    <a:bodyPr/>
                    <a:lstStyle/>
                    <a:p>
                      <a:pPr algn="just" rtl="1">
                        <a:lnSpc>
                          <a:spcPct val="150000"/>
                        </a:lnSpc>
                        <a:spcAft>
                          <a:spcPts val="0"/>
                        </a:spcAft>
                      </a:pPr>
                      <a:r>
                        <a:rPr lang="ar-DZ" sz="1600" b="1" dirty="0">
                          <a:effectLst/>
                        </a:rPr>
                        <a:t>بالنسبة للمستخدمين</a:t>
                      </a:r>
                      <a:endParaRPr lang="en-US" sz="1200" b="1" dirty="0">
                        <a:effectLst/>
                      </a:endParaRPr>
                    </a:p>
                    <a:p>
                      <a:pPr algn="just" rtl="1">
                        <a:lnSpc>
                          <a:spcPct val="150000"/>
                        </a:lnSpc>
                        <a:spcAft>
                          <a:spcPts val="0"/>
                        </a:spcAft>
                      </a:pPr>
                      <a:r>
                        <a:rPr lang="ar-DZ" sz="1600" b="1" dirty="0">
                          <a:effectLst/>
                        </a:rPr>
                        <a:t>وتتمثل أعباء المستخدمين في ح/63</a:t>
                      </a:r>
                      <a:endParaRPr lang="en-US" sz="1200" b="1" dirty="0">
                        <a:effectLst/>
                        <a:latin typeface="Calibri"/>
                        <a:ea typeface="Calibri"/>
                        <a:cs typeface="Arial"/>
                      </a:endParaRPr>
                    </a:p>
                  </a:txBody>
                  <a:tcPr marL="68580" marR="68580" marT="0" marB="0"/>
                </a:tc>
                <a:tc>
                  <a:txBody>
                    <a:bodyPr/>
                    <a:lstStyle/>
                    <a:p>
                      <a:pPr algn="just" rtl="0">
                        <a:lnSpc>
                          <a:spcPct val="150000"/>
                        </a:lnSpc>
                        <a:spcAft>
                          <a:spcPts val="0"/>
                        </a:spcAft>
                      </a:pPr>
                      <a:endParaRPr lang="fr-FR" sz="1600" b="1">
                        <a:effectLst/>
                        <a:latin typeface="Calibri"/>
                        <a:ea typeface="Calibri"/>
                        <a:cs typeface="Arial"/>
                      </a:endParaRPr>
                    </a:p>
                  </a:txBody>
                  <a:tcPr marL="68580" marR="68580" marT="0" marB="0"/>
                </a:tc>
                <a:tc>
                  <a:txBody>
                    <a:bodyPr/>
                    <a:lstStyle/>
                    <a:p>
                      <a:pPr algn="just" rtl="1">
                        <a:lnSpc>
                          <a:spcPct val="150000"/>
                        </a:lnSpc>
                        <a:spcAft>
                          <a:spcPts val="0"/>
                        </a:spcAft>
                      </a:pPr>
                      <a:r>
                        <a:rPr lang="ar-DZ" sz="1600" b="1">
                          <a:effectLst/>
                        </a:rPr>
                        <a:t>وتمثل حصة المسخدمين من القيمة المضافة التي تولدها الشركة</a:t>
                      </a:r>
                      <a:endParaRPr lang="en-US" sz="1200" b="1">
                        <a:effectLst/>
                        <a:latin typeface="Calibri"/>
                        <a:ea typeface="Calibri"/>
                        <a:cs typeface="Arial"/>
                      </a:endParaRPr>
                    </a:p>
                  </a:txBody>
                  <a:tcPr marL="68580" marR="68580" marT="0" marB="0"/>
                </a:tc>
              </a:tr>
              <a:tr h="0">
                <a:tc>
                  <a:txBody>
                    <a:bodyPr/>
                    <a:lstStyle/>
                    <a:p>
                      <a:pPr algn="just" rtl="1">
                        <a:lnSpc>
                          <a:spcPct val="150000"/>
                        </a:lnSpc>
                        <a:spcAft>
                          <a:spcPts val="0"/>
                        </a:spcAft>
                      </a:pPr>
                      <a:r>
                        <a:rPr lang="ar-DZ" sz="1600" b="1" dirty="0">
                          <a:effectLst/>
                        </a:rPr>
                        <a:t>بالنسبة للدولة</a:t>
                      </a:r>
                      <a:endParaRPr lang="en-US" sz="1200" b="1" dirty="0">
                        <a:effectLst/>
                      </a:endParaRPr>
                    </a:p>
                    <a:p>
                      <a:pPr algn="just" rtl="1">
                        <a:lnSpc>
                          <a:spcPct val="150000"/>
                        </a:lnSpc>
                        <a:spcAft>
                          <a:spcPts val="0"/>
                        </a:spcAft>
                      </a:pPr>
                      <a:r>
                        <a:rPr lang="ar-DZ" sz="1600" b="1" dirty="0">
                          <a:effectLst/>
                        </a:rPr>
                        <a:t>حيث تتمثل الضرائب والرسوم في ح/64</a:t>
                      </a:r>
                      <a:endParaRPr lang="en-US" sz="1200" b="1" dirty="0">
                        <a:effectLst/>
                        <a:latin typeface="Calibri"/>
                        <a:ea typeface="Calibri"/>
                        <a:cs typeface="Arial"/>
                      </a:endParaRPr>
                    </a:p>
                  </a:txBody>
                  <a:tcPr marL="68580" marR="68580" marT="0" marB="0"/>
                </a:tc>
                <a:tc>
                  <a:txBody>
                    <a:bodyPr/>
                    <a:lstStyle/>
                    <a:p>
                      <a:pPr algn="just" rtl="0">
                        <a:lnSpc>
                          <a:spcPct val="150000"/>
                        </a:lnSpc>
                        <a:spcAft>
                          <a:spcPts val="0"/>
                        </a:spcAft>
                      </a:pPr>
                      <a:endParaRPr lang="fr-FR" sz="1600" b="1">
                        <a:effectLst/>
                        <a:latin typeface="Calibri"/>
                        <a:ea typeface="Calibri"/>
                        <a:cs typeface="Arial"/>
                      </a:endParaRPr>
                    </a:p>
                  </a:txBody>
                  <a:tcPr marL="68580" marR="68580" marT="0" marB="0"/>
                </a:tc>
                <a:tc>
                  <a:txBody>
                    <a:bodyPr/>
                    <a:lstStyle/>
                    <a:p>
                      <a:pPr algn="just" rtl="1">
                        <a:lnSpc>
                          <a:spcPct val="150000"/>
                        </a:lnSpc>
                        <a:spcAft>
                          <a:spcPts val="0"/>
                        </a:spcAft>
                      </a:pPr>
                      <a:r>
                        <a:rPr lang="ar-DZ" sz="1600" b="1">
                          <a:effectLst/>
                        </a:rPr>
                        <a:t>تمثل حصة الدولة ممثلة في الضرائب والرسوم من القيمة المضافة</a:t>
                      </a:r>
                      <a:endParaRPr lang="en-US" sz="1200" b="1">
                        <a:effectLst/>
                        <a:latin typeface="Calibri"/>
                        <a:ea typeface="Calibri"/>
                        <a:cs typeface="Arial"/>
                      </a:endParaRPr>
                    </a:p>
                  </a:txBody>
                  <a:tcPr marL="68580" marR="68580" marT="0" marB="0"/>
                </a:tc>
              </a:tr>
              <a:tr h="0">
                <a:tc>
                  <a:txBody>
                    <a:bodyPr/>
                    <a:lstStyle/>
                    <a:p>
                      <a:pPr algn="just" rtl="1">
                        <a:lnSpc>
                          <a:spcPct val="150000"/>
                        </a:lnSpc>
                        <a:spcAft>
                          <a:spcPts val="0"/>
                        </a:spcAft>
                      </a:pPr>
                      <a:r>
                        <a:rPr lang="ar-DZ" sz="1600" b="1">
                          <a:effectLst/>
                        </a:rPr>
                        <a:t>بالنسبة للفائض الاجمالي للاستغلال</a:t>
                      </a:r>
                      <a:endParaRPr lang="en-US" sz="1200" b="1">
                        <a:effectLst/>
                      </a:endParaRPr>
                    </a:p>
                    <a:p>
                      <a:pPr algn="just" rtl="1">
                        <a:lnSpc>
                          <a:spcPct val="150000"/>
                        </a:lnSpc>
                        <a:spcAft>
                          <a:spcPts val="0"/>
                        </a:spcAft>
                      </a:pPr>
                      <a:r>
                        <a:rPr lang="ar-DZ" sz="1600" b="1">
                          <a:effectLst/>
                        </a:rPr>
                        <a:t>حيث </a:t>
                      </a:r>
                      <a:r>
                        <a:rPr lang="fr-FR" sz="1600" b="1">
                          <a:effectLst/>
                        </a:rPr>
                        <a:t>EBE</a:t>
                      </a:r>
                      <a:r>
                        <a:rPr lang="ar-DZ" sz="1600" b="1">
                          <a:effectLst/>
                        </a:rPr>
                        <a:t> الفائض الاجمالي للاستغلال</a:t>
                      </a:r>
                      <a:endParaRPr lang="en-US" sz="1200" b="1">
                        <a:effectLst/>
                        <a:latin typeface="Calibri"/>
                        <a:ea typeface="Calibri"/>
                        <a:cs typeface="Arial"/>
                      </a:endParaRPr>
                    </a:p>
                  </a:txBody>
                  <a:tcPr marL="68580" marR="68580" marT="0" marB="0"/>
                </a:tc>
                <a:tc>
                  <a:txBody>
                    <a:bodyPr/>
                    <a:lstStyle/>
                    <a:p>
                      <a:pPr algn="just" rtl="0">
                        <a:lnSpc>
                          <a:spcPct val="150000"/>
                        </a:lnSpc>
                        <a:spcAft>
                          <a:spcPts val="0"/>
                        </a:spcAft>
                      </a:pPr>
                      <a:endParaRPr lang="fr-FR" sz="1600" b="1">
                        <a:effectLst/>
                        <a:latin typeface="Calibri"/>
                        <a:ea typeface="Calibri"/>
                        <a:cs typeface="Arial"/>
                      </a:endParaRPr>
                    </a:p>
                  </a:txBody>
                  <a:tcPr marL="68580" marR="68580" marT="0" marB="0"/>
                </a:tc>
                <a:tc>
                  <a:txBody>
                    <a:bodyPr/>
                    <a:lstStyle/>
                    <a:p>
                      <a:pPr algn="just" rtl="1">
                        <a:lnSpc>
                          <a:spcPct val="150000"/>
                        </a:lnSpc>
                        <a:spcAft>
                          <a:spcPts val="0"/>
                        </a:spcAft>
                      </a:pPr>
                      <a:r>
                        <a:rPr lang="ar-DZ" sz="1600" b="1" dirty="0">
                          <a:effectLst/>
                        </a:rPr>
                        <a:t>تمثل نسبة الفائض الذي سيتبقى للشركة بعد اقتطاع كل من حصة المستخدمين وحصة الدولة</a:t>
                      </a:r>
                      <a:endParaRPr lang="en-US" sz="1200" b="1" dirty="0">
                        <a:effectLst/>
                        <a:latin typeface="Calibri"/>
                        <a:ea typeface="Calibri"/>
                        <a:cs typeface="Arial"/>
                      </a:endParaRPr>
                    </a:p>
                  </a:txBody>
                  <a:tcPr marL="68580" marR="68580" marT="0" marB="0"/>
                </a:tc>
              </a:tr>
            </a:tbl>
          </a:graphicData>
        </a:graphic>
      </p:graphicFrame>
      <p:graphicFrame>
        <p:nvGraphicFramePr>
          <p:cNvPr id="3" name="Objet 2"/>
          <p:cNvGraphicFramePr>
            <a:graphicFrameLocks noChangeAspect="1"/>
          </p:cNvGraphicFramePr>
          <p:nvPr>
            <p:extLst>
              <p:ext uri="{D42A27DB-BD31-4B8C-83A1-F6EECF244321}">
                <p14:modId xmlns:p14="http://schemas.microsoft.com/office/powerpoint/2010/main" val="233276273"/>
              </p:ext>
            </p:extLst>
          </p:nvPr>
        </p:nvGraphicFramePr>
        <p:xfrm>
          <a:off x="3442570" y="1435470"/>
          <a:ext cx="1125389" cy="506064"/>
        </p:xfrm>
        <a:graphic>
          <a:graphicData uri="http://schemas.openxmlformats.org/presentationml/2006/ole">
            <mc:AlternateContent xmlns:mc="http://schemas.openxmlformats.org/markup-compatibility/2006">
              <mc:Choice xmlns:v="urn:schemas-microsoft-com:vml" Requires="v">
                <p:oleObj spid="_x0000_s3115" name="Équation" r:id="rId3" imgW="1167893" imgH="393529" progId="Equation.3">
                  <p:embed/>
                </p:oleObj>
              </mc:Choice>
              <mc:Fallback>
                <p:oleObj name="Équation" r:id="rId3" imgW="1167893" imgH="393529" progId="Equation.3">
                  <p:embed/>
                  <p:pic>
                    <p:nvPicPr>
                      <p:cNvPr id="0"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442570" y="1435470"/>
                        <a:ext cx="1125389" cy="506064"/>
                      </a:xfrm>
                      <a:prstGeom prst="rect">
                        <a:avLst/>
                      </a:prstGeom>
                      <a:noFill/>
                    </p:spPr>
                  </p:pic>
                </p:oleObj>
              </mc:Fallback>
            </mc:AlternateContent>
          </a:graphicData>
        </a:graphic>
      </p:graphicFrame>
      <p:graphicFrame>
        <p:nvGraphicFramePr>
          <p:cNvPr id="4" name="Objet 3"/>
          <p:cNvGraphicFramePr>
            <a:graphicFrameLocks noChangeAspect="1"/>
          </p:cNvGraphicFramePr>
          <p:nvPr>
            <p:extLst>
              <p:ext uri="{D42A27DB-BD31-4B8C-83A1-F6EECF244321}">
                <p14:modId xmlns:p14="http://schemas.microsoft.com/office/powerpoint/2010/main" val="1812968935"/>
              </p:ext>
            </p:extLst>
          </p:nvPr>
        </p:nvGraphicFramePr>
        <p:xfrm>
          <a:off x="3630460" y="2480153"/>
          <a:ext cx="839099" cy="488515"/>
        </p:xfrm>
        <a:graphic>
          <a:graphicData uri="http://schemas.openxmlformats.org/presentationml/2006/ole">
            <mc:AlternateContent xmlns:mc="http://schemas.openxmlformats.org/markup-compatibility/2006">
              <mc:Choice xmlns:v="urn:schemas-microsoft-com:vml" Requires="v">
                <p:oleObj spid="_x0000_s3116" name="Équation" r:id="rId5" imgW="850531" imgH="393529" progId="Equation.3">
                  <p:embed/>
                </p:oleObj>
              </mc:Choice>
              <mc:Fallback>
                <p:oleObj name="Équation" r:id="rId5" imgW="850531" imgH="393529" progId="Equation.3">
                  <p:embed/>
                  <p:pic>
                    <p:nvPicPr>
                      <p:cNvPr id="0" name="Object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630460" y="2480153"/>
                        <a:ext cx="839099" cy="488515"/>
                      </a:xfrm>
                      <a:prstGeom prst="rect">
                        <a:avLst/>
                      </a:prstGeom>
                      <a:noFill/>
                    </p:spPr>
                  </p:pic>
                </p:oleObj>
              </mc:Fallback>
            </mc:AlternateContent>
          </a:graphicData>
        </a:graphic>
      </p:graphicFrame>
      <p:graphicFrame>
        <p:nvGraphicFramePr>
          <p:cNvPr id="5" name="Objet 4"/>
          <p:cNvGraphicFramePr>
            <a:graphicFrameLocks noChangeAspect="1"/>
          </p:cNvGraphicFramePr>
          <p:nvPr>
            <p:extLst>
              <p:ext uri="{D42A27DB-BD31-4B8C-83A1-F6EECF244321}">
                <p14:modId xmlns:p14="http://schemas.microsoft.com/office/powerpoint/2010/main" val="3373534555"/>
              </p:ext>
            </p:extLst>
          </p:nvPr>
        </p:nvGraphicFramePr>
        <p:xfrm>
          <a:off x="3868455" y="3715207"/>
          <a:ext cx="453024" cy="476256"/>
        </p:xfrm>
        <a:graphic>
          <a:graphicData uri="http://schemas.openxmlformats.org/presentationml/2006/ole">
            <mc:AlternateContent xmlns:mc="http://schemas.openxmlformats.org/markup-compatibility/2006">
              <mc:Choice xmlns:v="urn:schemas-microsoft-com:vml" Requires="v">
                <p:oleObj spid="_x0000_s3117" name="Équation" r:id="rId7" imgW="368140" imgH="393529" progId="Equation.3">
                  <p:embed/>
                </p:oleObj>
              </mc:Choice>
              <mc:Fallback>
                <p:oleObj name="Équation" r:id="rId7" imgW="368140" imgH="393529" progId="Equation.3">
                  <p:embed/>
                  <p:pic>
                    <p:nvPicPr>
                      <p:cNvPr id="0" name="Object 1"/>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868455" y="3715207"/>
                        <a:ext cx="453024" cy="476256"/>
                      </a:xfrm>
                      <a:prstGeom prst="rect">
                        <a:avLst/>
                      </a:prstGeom>
                      <a:noFill/>
                    </p:spPr>
                  </p:pic>
                </p:oleObj>
              </mc:Fallback>
            </mc:AlternateContent>
          </a:graphicData>
        </a:graphic>
      </p:graphicFrame>
    </p:spTree>
    <p:extLst>
      <p:ext uri="{BB962C8B-B14F-4D97-AF65-F5344CB8AC3E}">
        <p14:creationId xmlns:p14="http://schemas.microsoft.com/office/powerpoint/2010/main" val="19443303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42181" y="914492"/>
            <a:ext cx="5631670" cy="523220"/>
          </a:xfrm>
          <a:prstGeom prst="rect">
            <a:avLst/>
          </a:prstGeom>
        </p:spPr>
        <p:txBody>
          <a:bodyPr wrap="none">
            <a:spAutoFit/>
          </a:bodyPr>
          <a:lstStyle/>
          <a:p>
            <a:r>
              <a:rPr lang="ar-DZ" sz="2800" b="1" dirty="0">
                <a:solidFill>
                  <a:srgbClr val="00B050"/>
                </a:solidFill>
                <a:latin typeface="Calibri"/>
                <a:ea typeface="Calibri"/>
                <a:cs typeface="Arial"/>
              </a:rPr>
              <a:t>الرصيد الأول: الهامش التجاري أو انتاج الدورة</a:t>
            </a:r>
            <a:endParaRPr lang="ar-DZ" sz="2800" dirty="0">
              <a:solidFill>
                <a:srgbClr val="00B050"/>
              </a:solidFill>
            </a:endParaRPr>
          </a:p>
        </p:txBody>
      </p:sp>
      <p:sp>
        <p:nvSpPr>
          <p:cNvPr id="5" name="Rectangle 4"/>
          <p:cNvSpPr/>
          <p:nvPr/>
        </p:nvSpPr>
        <p:spPr>
          <a:xfrm>
            <a:off x="1042181" y="1810011"/>
            <a:ext cx="4851008" cy="1077218"/>
          </a:xfrm>
          <a:prstGeom prst="rect">
            <a:avLst/>
          </a:prstGeom>
        </p:spPr>
        <p:txBody>
          <a:bodyPr wrap="square">
            <a:spAutoFit/>
          </a:bodyPr>
          <a:lstStyle/>
          <a:p>
            <a:r>
              <a:rPr lang="fr-FR" sz="3200" b="1" dirty="0">
                <a:solidFill>
                  <a:srgbClr val="00B050"/>
                </a:solidFill>
                <a:latin typeface="Calibri"/>
                <a:ea typeface="Calibri"/>
                <a:cs typeface="Arial"/>
              </a:rPr>
              <a:t>La marge </a:t>
            </a:r>
            <a:r>
              <a:rPr lang="fr-FR" sz="3200" b="1" dirty="0" smtClean="0">
                <a:solidFill>
                  <a:srgbClr val="00B050"/>
                </a:solidFill>
                <a:latin typeface="Calibri"/>
                <a:ea typeface="Calibri"/>
                <a:cs typeface="Arial"/>
              </a:rPr>
              <a:t>commerciale</a:t>
            </a:r>
          </a:p>
          <a:p>
            <a:r>
              <a:rPr lang="fr-FR" sz="3200" b="1" dirty="0" smtClean="0">
                <a:solidFill>
                  <a:srgbClr val="00B050"/>
                </a:solidFill>
                <a:latin typeface="Calibri"/>
                <a:ea typeface="Calibri"/>
                <a:cs typeface="Arial"/>
              </a:rPr>
              <a:t>La </a:t>
            </a:r>
            <a:r>
              <a:rPr lang="fr-FR" sz="3200" b="1" dirty="0">
                <a:solidFill>
                  <a:srgbClr val="00B050"/>
                </a:solidFill>
                <a:latin typeface="Calibri"/>
                <a:ea typeface="Calibri"/>
                <a:cs typeface="Arial"/>
              </a:rPr>
              <a:t>production de l'exercice</a:t>
            </a:r>
            <a:endParaRPr lang="ar-DZ" sz="3200" dirty="0">
              <a:solidFill>
                <a:srgbClr val="00B050"/>
              </a:solidFill>
            </a:endParaRPr>
          </a:p>
        </p:txBody>
      </p:sp>
    </p:spTree>
    <p:extLst>
      <p:ext uri="{BB962C8B-B14F-4D97-AF65-F5344CB8AC3E}">
        <p14:creationId xmlns:p14="http://schemas.microsoft.com/office/powerpoint/2010/main" val="227735152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au 1"/>
          <p:cNvGraphicFramePr>
            <a:graphicFrameLocks noGrp="1"/>
          </p:cNvGraphicFramePr>
          <p:nvPr>
            <p:extLst>
              <p:ext uri="{D42A27DB-BD31-4B8C-83A1-F6EECF244321}">
                <p14:modId xmlns:p14="http://schemas.microsoft.com/office/powerpoint/2010/main" val="3572398313"/>
              </p:ext>
            </p:extLst>
          </p:nvPr>
        </p:nvGraphicFramePr>
        <p:xfrm>
          <a:off x="1500083" y="849398"/>
          <a:ext cx="5793105" cy="4389120"/>
        </p:xfrm>
        <a:graphic>
          <a:graphicData uri="http://schemas.openxmlformats.org/drawingml/2006/table">
            <a:tbl>
              <a:tblPr rtl="1" firstRow="1" firstCol="1" bandRow="1">
                <a:tableStyleId>{5DA37D80-6434-44D0-A028-1B22A696006F}</a:tableStyleId>
              </a:tblPr>
              <a:tblGrid>
                <a:gridCol w="2705735"/>
                <a:gridCol w="836930"/>
                <a:gridCol w="2250440"/>
              </a:tblGrid>
              <a:tr h="0">
                <a:tc>
                  <a:txBody>
                    <a:bodyPr/>
                    <a:lstStyle/>
                    <a:p>
                      <a:pPr algn="just" rtl="1">
                        <a:lnSpc>
                          <a:spcPct val="150000"/>
                        </a:lnSpc>
                        <a:spcAft>
                          <a:spcPts val="0"/>
                        </a:spcAft>
                      </a:pPr>
                      <a:r>
                        <a:rPr lang="ar-DZ" sz="1600" dirty="0">
                          <a:effectLst/>
                        </a:rPr>
                        <a:t>مردودية الأموال الخاصة</a:t>
                      </a:r>
                      <a:endParaRPr lang="en-US" sz="1200" dirty="0">
                        <a:effectLst/>
                      </a:endParaRPr>
                    </a:p>
                    <a:p>
                      <a:pPr algn="just" rtl="1">
                        <a:lnSpc>
                          <a:spcPct val="150000"/>
                        </a:lnSpc>
                        <a:spcAft>
                          <a:spcPts val="0"/>
                        </a:spcAft>
                      </a:pPr>
                      <a:r>
                        <a:rPr lang="ar-DZ" sz="1600" dirty="0">
                          <a:effectLst/>
                        </a:rPr>
                        <a:t>حيث: </a:t>
                      </a:r>
                      <a:r>
                        <a:rPr lang="fr-FR" sz="1600" dirty="0">
                          <a:effectLst/>
                        </a:rPr>
                        <a:t>RN</a:t>
                      </a:r>
                      <a:r>
                        <a:rPr lang="ar-DZ" sz="1600" dirty="0">
                          <a:effectLst/>
                        </a:rPr>
                        <a:t> النتيجة الصافية للسنة المالية</a:t>
                      </a:r>
                      <a:endParaRPr lang="en-US" sz="1200" dirty="0">
                        <a:effectLst/>
                      </a:endParaRPr>
                    </a:p>
                    <a:p>
                      <a:pPr algn="just" rtl="1">
                        <a:lnSpc>
                          <a:spcPct val="150000"/>
                        </a:lnSpc>
                        <a:spcAft>
                          <a:spcPts val="0"/>
                        </a:spcAft>
                      </a:pPr>
                      <a:r>
                        <a:rPr lang="ar-DZ" sz="1600" dirty="0">
                          <a:effectLst/>
                        </a:rPr>
                        <a:t>        </a:t>
                      </a:r>
                      <a:r>
                        <a:rPr lang="fr-FR" sz="1600" dirty="0">
                          <a:effectLst/>
                        </a:rPr>
                        <a:t>CP</a:t>
                      </a:r>
                      <a:r>
                        <a:rPr lang="ar-DZ" sz="1600" dirty="0">
                          <a:effectLst/>
                        </a:rPr>
                        <a:t> الأموال الخاصة</a:t>
                      </a:r>
                      <a:endParaRPr lang="en-US" sz="1200" b="1" dirty="0">
                        <a:effectLst/>
                        <a:latin typeface="Calibri"/>
                        <a:ea typeface="Calibri"/>
                        <a:cs typeface="Arial"/>
                      </a:endParaRPr>
                    </a:p>
                  </a:txBody>
                  <a:tcPr marL="68580" marR="68580" marT="0" marB="0"/>
                </a:tc>
                <a:tc>
                  <a:txBody>
                    <a:bodyPr/>
                    <a:lstStyle/>
                    <a:p>
                      <a:pPr algn="just" rtl="0">
                        <a:lnSpc>
                          <a:spcPct val="150000"/>
                        </a:lnSpc>
                        <a:spcAft>
                          <a:spcPts val="0"/>
                        </a:spcAft>
                      </a:pPr>
                      <a:endParaRPr lang="fr-FR" sz="1600" b="1">
                        <a:effectLst/>
                        <a:latin typeface="Calibri"/>
                        <a:ea typeface="Calibri"/>
                        <a:cs typeface="Arial"/>
                      </a:endParaRPr>
                    </a:p>
                  </a:txBody>
                  <a:tcPr marL="68580" marR="68580" marT="0" marB="0"/>
                </a:tc>
                <a:tc>
                  <a:txBody>
                    <a:bodyPr/>
                    <a:lstStyle/>
                    <a:p>
                      <a:pPr algn="just" rtl="1">
                        <a:lnSpc>
                          <a:spcPct val="115000"/>
                        </a:lnSpc>
                        <a:spcAft>
                          <a:spcPts val="0"/>
                        </a:spcAft>
                      </a:pPr>
                      <a:r>
                        <a:rPr lang="ar-DZ" sz="1600" dirty="0">
                          <a:effectLst/>
                        </a:rPr>
                        <a:t>وتمثل عائد الدينار الواحد من الأموال المستثمرة في الأموال الخاصة من النتيجة الصافية</a:t>
                      </a:r>
                      <a:endParaRPr lang="en-US" sz="1200" b="1" dirty="0">
                        <a:effectLst/>
                        <a:latin typeface="Calibri"/>
                        <a:ea typeface="Calibri"/>
                        <a:cs typeface="Arial"/>
                      </a:endParaRPr>
                    </a:p>
                  </a:txBody>
                  <a:tcPr marL="68580" marR="68580" marT="0" marB="0"/>
                </a:tc>
              </a:tr>
              <a:tr h="0">
                <a:tc>
                  <a:txBody>
                    <a:bodyPr/>
                    <a:lstStyle/>
                    <a:p>
                      <a:pPr algn="just" rtl="1">
                        <a:lnSpc>
                          <a:spcPct val="150000"/>
                        </a:lnSpc>
                        <a:spcAft>
                          <a:spcPts val="0"/>
                        </a:spcAft>
                      </a:pPr>
                      <a:r>
                        <a:rPr lang="ar-DZ" sz="1600" dirty="0">
                          <a:effectLst/>
                        </a:rPr>
                        <a:t>المردودية الاجمالية للموارد الدائمة</a:t>
                      </a:r>
                      <a:endParaRPr lang="en-US" sz="1200" dirty="0">
                        <a:effectLst/>
                      </a:endParaRPr>
                    </a:p>
                    <a:p>
                      <a:pPr algn="just" rtl="1">
                        <a:lnSpc>
                          <a:spcPct val="150000"/>
                        </a:lnSpc>
                        <a:spcAft>
                          <a:spcPts val="0"/>
                        </a:spcAft>
                      </a:pPr>
                      <a:r>
                        <a:rPr lang="ar-DZ" sz="1600" dirty="0">
                          <a:effectLst/>
                        </a:rPr>
                        <a:t>حيث: </a:t>
                      </a:r>
                      <a:r>
                        <a:rPr lang="fr-FR" sz="1600" dirty="0">
                          <a:effectLst/>
                        </a:rPr>
                        <a:t>EBE</a:t>
                      </a:r>
                      <a:r>
                        <a:rPr lang="ar-DZ" sz="1600" dirty="0">
                          <a:effectLst/>
                        </a:rPr>
                        <a:t> الفائض الاجمالي للاستغلال</a:t>
                      </a:r>
                      <a:endParaRPr lang="en-US" sz="1200" dirty="0">
                        <a:effectLst/>
                      </a:endParaRPr>
                    </a:p>
                    <a:p>
                      <a:pPr algn="just" rtl="1">
                        <a:lnSpc>
                          <a:spcPct val="150000"/>
                        </a:lnSpc>
                        <a:spcAft>
                          <a:spcPts val="0"/>
                        </a:spcAft>
                      </a:pPr>
                      <a:r>
                        <a:rPr lang="ar-DZ" sz="1600" dirty="0">
                          <a:effectLst/>
                        </a:rPr>
                        <a:t>     </a:t>
                      </a:r>
                      <a:r>
                        <a:rPr lang="fr-FR" sz="1600" dirty="0">
                          <a:effectLst/>
                        </a:rPr>
                        <a:t>RS</a:t>
                      </a:r>
                      <a:r>
                        <a:rPr lang="ar-DZ" sz="1600" dirty="0">
                          <a:effectLst/>
                        </a:rPr>
                        <a:t> الموارد المستقرة</a:t>
                      </a:r>
                      <a:endParaRPr lang="en-US" sz="1200" b="1" dirty="0">
                        <a:effectLst/>
                        <a:latin typeface="Calibri"/>
                        <a:ea typeface="Calibri"/>
                        <a:cs typeface="Arial"/>
                      </a:endParaRPr>
                    </a:p>
                  </a:txBody>
                  <a:tcPr marL="68580" marR="68580" marT="0" marB="0"/>
                </a:tc>
                <a:tc>
                  <a:txBody>
                    <a:bodyPr/>
                    <a:lstStyle/>
                    <a:p>
                      <a:pPr algn="just" rtl="0">
                        <a:lnSpc>
                          <a:spcPct val="150000"/>
                        </a:lnSpc>
                        <a:spcAft>
                          <a:spcPts val="0"/>
                        </a:spcAft>
                      </a:pPr>
                      <a:endParaRPr lang="fr-FR" sz="1600" b="1">
                        <a:effectLst/>
                        <a:latin typeface="Calibri"/>
                        <a:ea typeface="Calibri"/>
                        <a:cs typeface="Arial"/>
                      </a:endParaRPr>
                    </a:p>
                  </a:txBody>
                  <a:tcPr marL="68580" marR="68580" marT="0" marB="0"/>
                </a:tc>
                <a:tc>
                  <a:txBody>
                    <a:bodyPr/>
                    <a:lstStyle/>
                    <a:p>
                      <a:pPr algn="just" rtl="1">
                        <a:lnSpc>
                          <a:spcPct val="115000"/>
                        </a:lnSpc>
                        <a:spcAft>
                          <a:spcPts val="0"/>
                        </a:spcAft>
                      </a:pPr>
                      <a:r>
                        <a:rPr lang="ar-DZ" sz="1600">
                          <a:effectLst/>
                        </a:rPr>
                        <a:t>وتمثل عائد الدينار الواحد من الأموال المستثمرة في الشركة على شكل موارد مستقرة من الفائض الاجمالي للاستغلال</a:t>
                      </a:r>
                      <a:endParaRPr lang="en-US" sz="1200" b="1">
                        <a:effectLst/>
                        <a:latin typeface="Calibri"/>
                        <a:ea typeface="Calibri"/>
                        <a:cs typeface="Arial"/>
                      </a:endParaRPr>
                    </a:p>
                  </a:txBody>
                  <a:tcPr marL="68580" marR="68580" marT="0" marB="0"/>
                </a:tc>
              </a:tr>
              <a:tr h="0">
                <a:tc>
                  <a:txBody>
                    <a:bodyPr/>
                    <a:lstStyle/>
                    <a:p>
                      <a:pPr algn="just" rtl="1">
                        <a:lnSpc>
                          <a:spcPct val="150000"/>
                        </a:lnSpc>
                        <a:spcAft>
                          <a:spcPts val="0"/>
                        </a:spcAft>
                      </a:pPr>
                      <a:r>
                        <a:rPr lang="ar-DZ" sz="1600" dirty="0">
                          <a:effectLst/>
                        </a:rPr>
                        <a:t>المردودية الاقتصادية</a:t>
                      </a:r>
                      <a:endParaRPr lang="en-US" sz="1200" dirty="0">
                        <a:effectLst/>
                      </a:endParaRPr>
                    </a:p>
                    <a:p>
                      <a:pPr algn="just" rtl="1">
                        <a:lnSpc>
                          <a:spcPct val="150000"/>
                        </a:lnSpc>
                        <a:spcAft>
                          <a:spcPts val="0"/>
                        </a:spcAft>
                      </a:pPr>
                      <a:r>
                        <a:rPr lang="ar-DZ" sz="1600" dirty="0">
                          <a:effectLst/>
                        </a:rPr>
                        <a:t>حيث: </a:t>
                      </a:r>
                      <a:r>
                        <a:rPr lang="fr-FR" sz="1600" dirty="0" smtClean="0">
                          <a:effectLst/>
                        </a:rPr>
                        <a:t>RE</a:t>
                      </a:r>
                      <a:r>
                        <a:rPr lang="ar-DZ" sz="1600" dirty="0" smtClean="0">
                          <a:effectLst/>
                        </a:rPr>
                        <a:t> </a:t>
                      </a:r>
                      <a:r>
                        <a:rPr lang="ar-DZ" sz="1600" dirty="0">
                          <a:effectLst/>
                        </a:rPr>
                        <a:t>نتيجة الاستغلال(النتيجة قبل دفع الفوائد والضرائب)</a:t>
                      </a:r>
                      <a:endParaRPr lang="en-US" sz="1200" dirty="0">
                        <a:effectLst/>
                      </a:endParaRPr>
                    </a:p>
                    <a:p>
                      <a:pPr algn="just" rtl="1">
                        <a:lnSpc>
                          <a:spcPct val="150000"/>
                        </a:lnSpc>
                        <a:spcAft>
                          <a:spcPts val="0"/>
                        </a:spcAft>
                      </a:pPr>
                      <a:r>
                        <a:rPr lang="ar-DZ" sz="1600" dirty="0">
                          <a:effectLst/>
                        </a:rPr>
                        <a:t>      </a:t>
                      </a:r>
                      <a:r>
                        <a:rPr lang="fr-FR" sz="1600" dirty="0">
                          <a:effectLst/>
                        </a:rPr>
                        <a:t>Actif</a:t>
                      </a:r>
                      <a:r>
                        <a:rPr lang="ar-DZ" sz="1600" dirty="0">
                          <a:effectLst/>
                        </a:rPr>
                        <a:t> مجموع الأصول</a:t>
                      </a:r>
                      <a:endParaRPr lang="en-US" sz="1200" b="1" dirty="0">
                        <a:effectLst/>
                        <a:latin typeface="Calibri"/>
                        <a:ea typeface="Calibri"/>
                        <a:cs typeface="Arial"/>
                      </a:endParaRPr>
                    </a:p>
                  </a:txBody>
                  <a:tcPr marL="68580" marR="68580" marT="0" marB="0"/>
                </a:tc>
                <a:tc>
                  <a:txBody>
                    <a:bodyPr/>
                    <a:lstStyle/>
                    <a:p>
                      <a:pPr algn="just" rtl="0">
                        <a:lnSpc>
                          <a:spcPct val="150000"/>
                        </a:lnSpc>
                        <a:spcAft>
                          <a:spcPts val="0"/>
                        </a:spcAft>
                      </a:pPr>
                      <a:endParaRPr lang="fr-FR" sz="1600" b="1">
                        <a:effectLst/>
                        <a:latin typeface="Calibri"/>
                        <a:ea typeface="Calibri"/>
                        <a:cs typeface="Arial"/>
                      </a:endParaRPr>
                    </a:p>
                  </a:txBody>
                  <a:tcPr marL="68580" marR="68580" marT="0" marB="0"/>
                </a:tc>
                <a:tc>
                  <a:txBody>
                    <a:bodyPr/>
                    <a:lstStyle/>
                    <a:p>
                      <a:pPr algn="just" rtl="1">
                        <a:lnSpc>
                          <a:spcPct val="115000"/>
                        </a:lnSpc>
                        <a:spcAft>
                          <a:spcPts val="0"/>
                        </a:spcAft>
                      </a:pPr>
                      <a:r>
                        <a:rPr lang="ar-DZ" sz="1600" dirty="0">
                          <a:effectLst/>
                        </a:rPr>
                        <a:t>وتمثل حصة الدينار الواحد المستثمر في الشركة سواء على شكل أموال خاصة أو قروض من نتيجة الاستغلال</a:t>
                      </a:r>
                      <a:endParaRPr lang="en-US" sz="1200" b="1" dirty="0">
                        <a:effectLst/>
                        <a:latin typeface="Calibri"/>
                        <a:ea typeface="Calibri"/>
                        <a:cs typeface="Arial"/>
                      </a:endParaRPr>
                    </a:p>
                  </a:txBody>
                  <a:tcPr marL="68580" marR="68580" marT="0" marB="0"/>
                </a:tc>
              </a:tr>
            </a:tbl>
          </a:graphicData>
        </a:graphic>
      </p:graphicFrame>
      <p:graphicFrame>
        <p:nvGraphicFramePr>
          <p:cNvPr id="3" name="Objet 2"/>
          <p:cNvGraphicFramePr>
            <a:graphicFrameLocks noChangeAspect="1"/>
          </p:cNvGraphicFramePr>
          <p:nvPr>
            <p:extLst>
              <p:ext uri="{D42A27DB-BD31-4B8C-83A1-F6EECF244321}">
                <p14:modId xmlns:p14="http://schemas.microsoft.com/office/powerpoint/2010/main" val="3039194554"/>
              </p:ext>
            </p:extLst>
          </p:nvPr>
        </p:nvGraphicFramePr>
        <p:xfrm>
          <a:off x="3967077" y="1538680"/>
          <a:ext cx="438150" cy="581025"/>
        </p:xfrm>
        <a:graphic>
          <a:graphicData uri="http://schemas.openxmlformats.org/presentationml/2006/ole">
            <mc:AlternateContent xmlns:mc="http://schemas.openxmlformats.org/markup-compatibility/2006">
              <mc:Choice xmlns:v="urn:schemas-microsoft-com:vml" Requires="v">
                <p:oleObj spid="_x0000_s4136" name="Équation" r:id="rId3" imgW="291973" imgH="393529" progId="Equation.3">
                  <p:embed/>
                </p:oleObj>
              </mc:Choice>
              <mc:Fallback>
                <p:oleObj name="Équation" r:id="rId3" imgW="291973" imgH="393529" progId="Equation.3">
                  <p:embed/>
                  <p:pic>
                    <p:nvPicPr>
                      <p:cNvPr id="0"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967077" y="1538680"/>
                        <a:ext cx="438150" cy="5810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 name="Objet 3"/>
          <p:cNvGraphicFramePr>
            <a:graphicFrameLocks noChangeAspect="1"/>
          </p:cNvGraphicFramePr>
          <p:nvPr>
            <p:extLst>
              <p:ext uri="{D42A27DB-BD31-4B8C-83A1-F6EECF244321}">
                <p14:modId xmlns:p14="http://schemas.microsoft.com/office/powerpoint/2010/main" val="2851646360"/>
              </p:ext>
            </p:extLst>
          </p:nvPr>
        </p:nvGraphicFramePr>
        <p:xfrm>
          <a:off x="3904447" y="2841386"/>
          <a:ext cx="552450" cy="590550"/>
        </p:xfrm>
        <a:graphic>
          <a:graphicData uri="http://schemas.openxmlformats.org/presentationml/2006/ole">
            <mc:AlternateContent xmlns:mc="http://schemas.openxmlformats.org/markup-compatibility/2006">
              <mc:Choice xmlns:v="urn:schemas-microsoft-com:vml" Requires="v">
                <p:oleObj spid="_x0000_s4137" name="Équation" r:id="rId5" imgW="368140" imgH="393529" progId="Equation.3">
                  <p:embed/>
                </p:oleObj>
              </mc:Choice>
              <mc:Fallback>
                <p:oleObj name="Équation" r:id="rId5" imgW="368140" imgH="393529" progId="Equation.3">
                  <p:embed/>
                  <p:pic>
                    <p:nvPicPr>
                      <p:cNvPr id="0" name="Object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904447" y="2841386"/>
                        <a:ext cx="552450" cy="5905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 name="Objet 4"/>
          <p:cNvGraphicFramePr>
            <a:graphicFrameLocks noChangeAspect="1"/>
          </p:cNvGraphicFramePr>
          <p:nvPr>
            <p:extLst>
              <p:ext uri="{D42A27DB-BD31-4B8C-83A1-F6EECF244321}">
                <p14:modId xmlns:p14="http://schemas.microsoft.com/office/powerpoint/2010/main" val="1849302525"/>
              </p:ext>
            </p:extLst>
          </p:nvPr>
        </p:nvGraphicFramePr>
        <p:xfrm>
          <a:off x="3967077" y="4206724"/>
          <a:ext cx="552450" cy="571500"/>
        </p:xfrm>
        <a:graphic>
          <a:graphicData uri="http://schemas.openxmlformats.org/presentationml/2006/ole">
            <mc:AlternateContent xmlns:mc="http://schemas.openxmlformats.org/markup-compatibility/2006">
              <mc:Choice xmlns:v="urn:schemas-microsoft-com:vml" Requires="v">
                <p:oleObj spid="_x0000_s4138" name="Équation" r:id="rId7" imgW="406224" imgH="418918" progId="Equation.3">
                  <p:embed/>
                </p:oleObj>
              </mc:Choice>
              <mc:Fallback>
                <p:oleObj name="Équation" r:id="rId7" imgW="406224" imgH="418918" progId="Equation.3">
                  <p:embed/>
                  <p:pic>
                    <p:nvPicPr>
                      <p:cNvPr id="0" name="Object 1"/>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967077" y="4206724"/>
                        <a:ext cx="552450" cy="5715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333563657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828801" y="4229206"/>
            <a:ext cx="5849654" cy="1224951"/>
          </a:xfrm>
          <a:prstGeom prst="rect">
            <a:avLst/>
          </a:prstGeom>
        </p:spPr>
        <p:txBody>
          <a:bodyPr wrap="square">
            <a:spAutoFit/>
          </a:bodyPr>
          <a:lstStyle/>
          <a:p>
            <a:pPr indent="323850" algn="ctr" rtl="1">
              <a:lnSpc>
                <a:spcPct val="115000"/>
              </a:lnSpc>
              <a:spcAft>
                <a:spcPts val="0"/>
              </a:spcAft>
            </a:pPr>
            <a:r>
              <a:rPr lang="ar-DZ" sz="3200" b="1" dirty="0">
                <a:solidFill>
                  <a:srgbClr val="FF0000"/>
                </a:solidFill>
                <a:latin typeface="Calibri"/>
                <a:ea typeface="Calibri"/>
                <a:cs typeface="Arial"/>
              </a:rPr>
              <a:t>القدرة على التمويل الذاتي</a:t>
            </a:r>
            <a:endParaRPr lang="en-US" b="1" dirty="0">
              <a:solidFill>
                <a:srgbClr val="FF0000"/>
              </a:solidFill>
              <a:latin typeface="Calibri"/>
              <a:ea typeface="Calibri"/>
              <a:cs typeface="Arial"/>
            </a:endParaRPr>
          </a:p>
          <a:p>
            <a:pPr indent="323215" algn="ctr" rtl="1">
              <a:lnSpc>
                <a:spcPct val="115000"/>
              </a:lnSpc>
              <a:spcAft>
                <a:spcPts val="0"/>
              </a:spcAft>
            </a:pPr>
            <a:r>
              <a:rPr lang="ar-DZ" sz="3200" b="1" dirty="0">
                <a:solidFill>
                  <a:srgbClr val="FF0000"/>
                </a:solidFill>
                <a:latin typeface="Calibri"/>
                <a:ea typeface="Calibri"/>
                <a:cs typeface="Arial"/>
              </a:rPr>
              <a:t> </a:t>
            </a:r>
            <a:r>
              <a:rPr lang="fr-FR" sz="3200" b="1" dirty="0">
                <a:solidFill>
                  <a:srgbClr val="FF0000"/>
                </a:solidFill>
                <a:latin typeface="Calibri"/>
                <a:ea typeface="Calibri"/>
                <a:cs typeface="Arial"/>
              </a:rPr>
              <a:t>La capacité d'autofinancement</a:t>
            </a:r>
            <a:endParaRPr lang="en-US" b="1" dirty="0">
              <a:solidFill>
                <a:srgbClr val="FF0000"/>
              </a:solidFill>
              <a:effectLst/>
              <a:latin typeface="Calibri"/>
              <a:ea typeface="Calibri"/>
              <a:cs typeface="Arial"/>
            </a:endParaRPr>
          </a:p>
        </p:txBody>
      </p:sp>
    </p:spTree>
    <p:extLst>
      <p:ext uri="{BB962C8B-B14F-4D97-AF65-F5344CB8AC3E}">
        <p14:creationId xmlns:p14="http://schemas.microsoft.com/office/powerpoint/2010/main" val="122411265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e 1"/>
          <p:cNvGrpSpPr/>
          <p:nvPr/>
        </p:nvGrpSpPr>
        <p:grpSpPr>
          <a:xfrm>
            <a:off x="1590805" y="1553227"/>
            <a:ext cx="4924295" cy="3269294"/>
            <a:chOff x="419100" y="542925"/>
            <a:chExt cx="3886200" cy="1866900"/>
          </a:xfrm>
        </p:grpSpPr>
        <p:sp>
          <p:nvSpPr>
            <p:cNvPr id="3" name="Rectangle 2"/>
            <p:cNvSpPr/>
            <p:nvPr/>
          </p:nvSpPr>
          <p:spPr>
            <a:xfrm>
              <a:off x="419100" y="542925"/>
              <a:ext cx="1771650" cy="1866900"/>
            </a:xfrm>
            <a:prstGeom prst="rect">
              <a:avLst/>
            </a:prstGeom>
            <a:gradFill rotWithShape="1">
              <a:gsLst>
                <a:gs pos="0">
                  <a:srgbClr val="4BACC6">
                    <a:shade val="51000"/>
                    <a:satMod val="130000"/>
                  </a:srgbClr>
                </a:gs>
                <a:gs pos="80000">
                  <a:srgbClr val="4BACC6">
                    <a:shade val="93000"/>
                    <a:satMod val="130000"/>
                  </a:srgbClr>
                </a:gs>
                <a:gs pos="100000">
                  <a:srgbClr val="4BACC6">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rot="0" spcFirstLastPara="0" vert="horz" wrap="square" lIns="91440" tIns="45720" rIns="91440" bIns="45720" numCol="1" spcCol="0" rtlCol="1" fromWordArt="0" anchor="ctr" anchorCtr="0" forceAA="0" compatLnSpc="1">
              <a:prstTxWarp prst="textNoShape">
                <a:avLst/>
              </a:prstTxWarp>
              <a:noAutofit/>
            </a:bodyPr>
            <a:lstStyle/>
            <a:p>
              <a:pPr marL="0" marR="0" lvl="0" indent="0" algn="ctr" defTabSz="914400" rtl="1" eaLnBrk="1" fontAlgn="auto" latinLnBrk="0" hangingPunct="1">
                <a:lnSpc>
                  <a:spcPct val="115000"/>
                </a:lnSpc>
                <a:spcBef>
                  <a:spcPts val="0"/>
                </a:spcBef>
                <a:spcAft>
                  <a:spcPts val="1000"/>
                </a:spcAft>
                <a:buClrTx/>
                <a:buSzTx/>
                <a:buFontTx/>
                <a:buNone/>
                <a:tabLst/>
                <a:defRPr/>
              </a:pPr>
              <a:r>
                <a:rPr kumimoji="0" lang="ar-DZ" sz="1400" b="1" i="0" u="none" strike="noStrike" kern="0" cap="none" spc="0" normalizeH="0" baseline="0" noProof="0">
                  <a:ln>
                    <a:noFill/>
                  </a:ln>
                  <a:solidFill>
                    <a:sysClr val="window" lastClr="FFFFFF"/>
                  </a:solidFill>
                  <a:effectLst/>
                  <a:uLnTx/>
                  <a:uFillTx/>
                  <a:latin typeface="Calibri"/>
                  <a:ea typeface="Calibri"/>
                  <a:cs typeface="Arial"/>
                </a:rPr>
                <a:t>الشركة</a:t>
              </a:r>
              <a:endParaRPr kumimoji="0" lang="en-US" sz="1100" b="0" i="0" u="none" strike="noStrike" kern="0" cap="none" spc="0" normalizeH="0" baseline="0" noProof="0">
                <a:ln>
                  <a:noFill/>
                </a:ln>
                <a:solidFill>
                  <a:sysClr val="window" lastClr="FFFFFF"/>
                </a:solidFill>
                <a:effectLst/>
                <a:uLnTx/>
                <a:uFillTx/>
                <a:latin typeface="Calibri"/>
                <a:ea typeface="Calibri"/>
                <a:cs typeface="Arial"/>
              </a:endParaRPr>
            </a:p>
            <a:p>
              <a:pPr marL="0" marR="0" lvl="0" indent="0" algn="ctr" defTabSz="914400" rtl="1" eaLnBrk="1" fontAlgn="auto" latinLnBrk="0" hangingPunct="1">
                <a:lnSpc>
                  <a:spcPct val="115000"/>
                </a:lnSpc>
                <a:spcBef>
                  <a:spcPts val="0"/>
                </a:spcBef>
                <a:spcAft>
                  <a:spcPts val="1000"/>
                </a:spcAft>
                <a:buClrTx/>
                <a:buSzTx/>
                <a:buFontTx/>
                <a:buNone/>
                <a:tabLst/>
                <a:defRPr/>
              </a:pPr>
              <a:r>
                <a:rPr kumimoji="0" lang="ar-DZ" sz="1400" b="1" i="0" u="none" strike="noStrike" kern="0" cap="none" spc="0" normalizeH="0" baseline="0" noProof="0">
                  <a:ln>
                    <a:noFill/>
                  </a:ln>
                  <a:solidFill>
                    <a:sysClr val="window" lastClr="FFFFFF"/>
                  </a:solidFill>
                  <a:effectLst/>
                  <a:uLnTx/>
                  <a:uFillTx/>
                  <a:latin typeface="Calibri"/>
                  <a:ea typeface="Calibri"/>
                  <a:cs typeface="Arial"/>
                </a:rPr>
                <a:t>موارد داخلية:</a:t>
              </a:r>
              <a:endParaRPr kumimoji="0" lang="en-US" sz="1100" b="0" i="0" u="none" strike="noStrike" kern="0" cap="none" spc="0" normalizeH="0" baseline="0" noProof="0">
                <a:ln>
                  <a:noFill/>
                </a:ln>
                <a:solidFill>
                  <a:sysClr val="window" lastClr="FFFFFF"/>
                </a:solidFill>
                <a:effectLst/>
                <a:uLnTx/>
                <a:uFillTx/>
                <a:latin typeface="Calibri"/>
                <a:ea typeface="Calibri"/>
                <a:cs typeface="Arial"/>
              </a:endParaRPr>
            </a:p>
            <a:p>
              <a:pPr marL="0" marR="0" lvl="0" indent="0" algn="ctr" defTabSz="914400" rtl="1" eaLnBrk="1" fontAlgn="auto" latinLnBrk="0" hangingPunct="1">
                <a:lnSpc>
                  <a:spcPct val="115000"/>
                </a:lnSpc>
                <a:spcBef>
                  <a:spcPts val="0"/>
                </a:spcBef>
                <a:spcAft>
                  <a:spcPts val="1000"/>
                </a:spcAft>
                <a:buClrTx/>
                <a:buSzTx/>
                <a:buFontTx/>
                <a:buNone/>
                <a:tabLst/>
                <a:defRPr/>
              </a:pPr>
              <a:r>
                <a:rPr kumimoji="0" lang="ar-DZ" sz="1400" b="1" i="0" u="none" strike="noStrike" kern="0" cap="none" spc="0" normalizeH="0" baseline="0" noProof="0">
                  <a:ln>
                    <a:noFill/>
                  </a:ln>
                  <a:solidFill>
                    <a:srgbClr val="FF0000"/>
                  </a:solidFill>
                  <a:effectLst/>
                  <a:uLnTx/>
                  <a:uFillTx/>
                  <a:latin typeface="Calibri"/>
                  <a:ea typeface="Calibri"/>
                  <a:cs typeface="Arial"/>
                </a:rPr>
                <a:t>القدرة على التمويل الذاتي</a:t>
              </a:r>
              <a:endParaRPr kumimoji="0" lang="en-US" sz="1100" b="0" i="0" u="none" strike="noStrike" kern="0" cap="none" spc="0" normalizeH="0" baseline="0" noProof="0">
                <a:ln>
                  <a:noFill/>
                </a:ln>
                <a:solidFill>
                  <a:sysClr val="window" lastClr="FFFFFF"/>
                </a:solidFill>
                <a:effectLst/>
                <a:uLnTx/>
                <a:uFillTx/>
                <a:latin typeface="Calibri"/>
                <a:ea typeface="Calibri"/>
                <a:cs typeface="Arial"/>
              </a:endParaRPr>
            </a:p>
          </p:txBody>
        </p:sp>
        <p:sp>
          <p:nvSpPr>
            <p:cNvPr id="4" name="Rectangle 3"/>
            <p:cNvSpPr/>
            <p:nvPr/>
          </p:nvSpPr>
          <p:spPr>
            <a:xfrm>
              <a:off x="3114675" y="590550"/>
              <a:ext cx="1190625" cy="428625"/>
            </a:xfrm>
            <a:prstGeom prst="rect">
              <a:avLst/>
            </a:prstGeom>
            <a:solidFill>
              <a:sysClr val="window" lastClr="FFFFFF"/>
            </a:solidFill>
            <a:ln w="25400" cap="flat" cmpd="sng" algn="ctr">
              <a:solidFill>
                <a:sysClr val="windowText" lastClr="000000"/>
              </a:solidFill>
              <a:prstDash val="solid"/>
            </a:ln>
            <a:effectLst/>
          </p:spPr>
          <p:txBody>
            <a:bodyPr rot="0" spcFirstLastPara="0" vert="horz" wrap="square" lIns="91440" tIns="45720" rIns="91440" bIns="45720" numCol="1" spcCol="0" rtlCol="1" fromWordArt="0" anchor="ctr" anchorCtr="0" forceAA="0" compatLnSpc="1">
              <a:prstTxWarp prst="textNoShape">
                <a:avLst/>
              </a:prstTxWarp>
              <a:noAutofit/>
            </a:bodyPr>
            <a:lstStyle/>
            <a:p>
              <a:pPr marL="0" marR="0" lvl="0" indent="0" algn="ctr" defTabSz="914400" rtl="1" eaLnBrk="1" fontAlgn="auto" latinLnBrk="0" hangingPunct="1">
                <a:lnSpc>
                  <a:spcPct val="115000"/>
                </a:lnSpc>
                <a:spcBef>
                  <a:spcPts val="0"/>
                </a:spcBef>
                <a:spcAft>
                  <a:spcPts val="1000"/>
                </a:spcAft>
                <a:buClrTx/>
                <a:buSzTx/>
                <a:buFontTx/>
                <a:buNone/>
                <a:tabLst/>
                <a:defRPr/>
              </a:pPr>
              <a:r>
                <a:rPr kumimoji="0" lang="ar-DZ" sz="1400" b="1" i="0" u="none" strike="noStrike" kern="0" cap="none" spc="0" normalizeH="0" baseline="0" noProof="0">
                  <a:ln>
                    <a:noFill/>
                  </a:ln>
                  <a:solidFill>
                    <a:srgbClr val="FF0000"/>
                  </a:solidFill>
                  <a:effectLst/>
                  <a:uLnTx/>
                  <a:uFillTx/>
                  <a:latin typeface="Calibri"/>
                  <a:ea typeface="Calibri"/>
                  <a:cs typeface="Arial"/>
                </a:rPr>
                <a:t>موارد خارجية:</a:t>
              </a:r>
              <a:endParaRPr kumimoji="0" lang="en-US" sz="1100" b="0" i="0" u="none" strike="noStrike" kern="0" cap="none" spc="0" normalizeH="0" baseline="0" noProof="0">
                <a:ln>
                  <a:noFill/>
                </a:ln>
                <a:solidFill>
                  <a:sysClr val="windowText" lastClr="000000"/>
                </a:solidFill>
                <a:effectLst/>
                <a:uLnTx/>
                <a:uFillTx/>
                <a:latin typeface="Calibri"/>
                <a:ea typeface="Calibri"/>
                <a:cs typeface="Arial"/>
              </a:endParaRPr>
            </a:p>
          </p:txBody>
        </p:sp>
        <p:sp>
          <p:nvSpPr>
            <p:cNvPr id="5" name="Rectangle 4"/>
            <p:cNvSpPr/>
            <p:nvPr/>
          </p:nvSpPr>
          <p:spPr>
            <a:xfrm>
              <a:off x="3067050" y="1019175"/>
              <a:ext cx="1238250" cy="1381125"/>
            </a:xfrm>
            <a:prstGeom prst="rect">
              <a:avLst/>
            </a:prstGeom>
            <a:noFill/>
            <a:ln w="25400" cap="flat" cmpd="sng" algn="ctr">
              <a:noFill/>
              <a:prstDash val="solid"/>
            </a:ln>
            <a:effectLst/>
          </p:spPr>
          <p:txBody>
            <a:bodyPr rot="0" spcFirstLastPara="0" vert="horz" wrap="square" lIns="91440" tIns="45720" rIns="91440" bIns="45720" numCol="1" spcCol="0" rtlCol="1" fromWordArt="0" anchor="ctr" anchorCtr="0" forceAA="0" compatLnSpc="1">
              <a:prstTxWarp prst="textNoShape">
                <a:avLst/>
              </a:prstTxWarp>
              <a:noAutofit/>
            </a:bodyPr>
            <a:lstStyle/>
            <a:p>
              <a:pPr marL="0" marR="0" lvl="0" indent="0" algn="just" defTabSz="914400" rtl="1" eaLnBrk="1" fontAlgn="auto" latinLnBrk="0" hangingPunct="1">
                <a:lnSpc>
                  <a:spcPct val="115000"/>
                </a:lnSpc>
                <a:spcBef>
                  <a:spcPts val="0"/>
                </a:spcBef>
                <a:spcAft>
                  <a:spcPts val="1000"/>
                </a:spcAft>
                <a:buClrTx/>
                <a:buSzTx/>
                <a:buFontTx/>
                <a:buNone/>
                <a:tabLst/>
                <a:defRPr/>
              </a:pPr>
              <a:r>
                <a:rPr kumimoji="0" lang="ar-DZ" sz="1200" b="1" i="0" u="none" strike="noStrike" kern="0" cap="none" spc="0" normalizeH="0" baseline="0" noProof="0">
                  <a:ln>
                    <a:noFill/>
                  </a:ln>
                  <a:solidFill>
                    <a:srgbClr val="1D1B11"/>
                  </a:solidFill>
                  <a:effectLst/>
                  <a:uLnTx/>
                  <a:uFillTx/>
                  <a:latin typeface="Calibri"/>
                  <a:ea typeface="Calibri"/>
                  <a:cs typeface="Arial"/>
                </a:rPr>
                <a:t>مساهمات الشركاء في رأس المال</a:t>
              </a:r>
              <a:endParaRPr kumimoji="0" lang="en-US" sz="1100" b="0" i="0" u="none" strike="noStrike" kern="0" cap="none" spc="0" normalizeH="0" baseline="0" noProof="0">
                <a:ln>
                  <a:noFill/>
                </a:ln>
                <a:solidFill>
                  <a:sysClr val="window" lastClr="FFFFFF"/>
                </a:solidFill>
                <a:effectLst/>
                <a:uLnTx/>
                <a:uFillTx/>
                <a:latin typeface="Calibri"/>
                <a:ea typeface="Calibri"/>
                <a:cs typeface="Arial"/>
              </a:endParaRPr>
            </a:p>
            <a:p>
              <a:pPr marL="0" marR="0" lvl="0" indent="0" algn="just" defTabSz="914400" rtl="1" eaLnBrk="1" fontAlgn="auto" latinLnBrk="0" hangingPunct="1">
                <a:lnSpc>
                  <a:spcPct val="115000"/>
                </a:lnSpc>
                <a:spcBef>
                  <a:spcPts val="0"/>
                </a:spcBef>
                <a:spcAft>
                  <a:spcPts val="1000"/>
                </a:spcAft>
                <a:buClrTx/>
                <a:buSzTx/>
                <a:buFontTx/>
                <a:buNone/>
                <a:tabLst/>
                <a:defRPr/>
              </a:pPr>
              <a:r>
                <a:rPr kumimoji="0" lang="ar-DZ" sz="1200" b="1" i="0" u="none" strike="noStrike" kern="0" cap="none" spc="0" normalizeH="0" baseline="0" noProof="0">
                  <a:ln>
                    <a:noFill/>
                  </a:ln>
                  <a:solidFill>
                    <a:srgbClr val="1D1B11"/>
                  </a:solidFill>
                  <a:effectLst/>
                  <a:uLnTx/>
                  <a:uFillTx/>
                  <a:latin typeface="Calibri"/>
                  <a:ea typeface="Calibri"/>
                  <a:cs typeface="Arial"/>
                </a:rPr>
                <a:t>اعانات</a:t>
              </a:r>
              <a:endParaRPr kumimoji="0" lang="en-US" sz="1100" b="0" i="0" u="none" strike="noStrike" kern="0" cap="none" spc="0" normalizeH="0" baseline="0" noProof="0">
                <a:ln>
                  <a:noFill/>
                </a:ln>
                <a:solidFill>
                  <a:sysClr val="window" lastClr="FFFFFF"/>
                </a:solidFill>
                <a:effectLst/>
                <a:uLnTx/>
                <a:uFillTx/>
                <a:latin typeface="Calibri"/>
                <a:ea typeface="Calibri"/>
                <a:cs typeface="Arial"/>
              </a:endParaRPr>
            </a:p>
            <a:p>
              <a:pPr marL="0" marR="0" lvl="0" indent="0" algn="just" defTabSz="914400" rtl="1" eaLnBrk="1" fontAlgn="auto" latinLnBrk="0" hangingPunct="1">
                <a:lnSpc>
                  <a:spcPct val="115000"/>
                </a:lnSpc>
                <a:spcBef>
                  <a:spcPts val="0"/>
                </a:spcBef>
                <a:spcAft>
                  <a:spcPts val="1000"/>
                </a:spcAft>
                <a:buClrTx/>
                <a:buSzTx/>
                <a:buFontTx/>
                <a:buNone/>
                <a:tabLst/>
                <a:defRPr/>
              </a:pPr>
              <a:r>
                <a:rPr kumimoji="0" lang="ar-DZ" sz="1200" b="1" i="0" u="none" strike="noStrike" kern="0" cap="none" spc="0" normalizeH="0" baseline="0" noProof="0">
                  <a:ln>
                    <a:noFill/>
                  </a:ln>
                  <a:solidFill>
                    <a:srgbClr val="1D1B11"/>
                  </a:solidFill>
                  <a:effectLst/>
                  <a:uLnTx/>
                  <a:uFillTx/>
                  <a:latin typeface="Calibri"/>
                  <a:ea typeface="Calibri"/>
                  <a:cs typeface="Arial"/>
                </a:rPr>
                <a:t>قروض</a:t>
              </a:r>
              <a:endParaRPr kumimoji="0" lang="en-US" sz="1100" b="0" i="0" u="none" strike="noStrike" kern="0" cap="none" spc="0" normalizeH="0" baseline="0" noProof="0">
                <a:ln>
                  <a:noFill/>
                </a:ln>
                <a:solidFill>
                  <a:sysClr val="window" lastClr="FFFFFF"/>
                </a:solidFill>
                <a:effectLst/>
                <a:uLnTx/>
                <a:uFillTx/>
                <a:latin typeface="Calibri"/>
                <a:ea typeface="Calibri"/>
                <a:cs typeface="Arial"/>
              </a:endParaRPr>
            </a:p>
          </p:txBody>
        </p:sp>
        <p:sp>
          <p:nvSpPr>
            <p:cNvPr id="6" name="Flèche gauche 5"/>
            <p:cNvSpPr/>
            <p:nvPr/>
          </p:nvSpPr>
          <p:spPr>
            <a:xfrm>
              <a:off x="2352675" y="1266825"/>
              <a:ext cx="609600" cy="95250"/>
            </a:xfrm>
            <a:prstGeom prst="leftArrow">
              <a:avLst/>
            </a:prstGeom>
            <a:gradFill rotWithShape="1">
              <a:gsLst>
                <a:gs pos="0">
                  <a:srgbClr val="F79646">
                    <a:shade val="51000"/>
                    <a:satMod val="130000"/>
                  </a:srgbClr>
                </a:gs>
                <a:gs pos="80000">
                  <a:srgbClr val="F79646">
                    <a:shade val="93000"/>
                    <a:satMod val="130000"/>
                  </a:srgbClr>
                </a:gs>
                <a:gs pos="100000">
                  <a:srgbClr val="F79646">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rot="0" spcFirstLastPara="0" vert="horz" wrap="square" lIns="91440" tIns="45720" rIns="91440" bIns="45720" numCol="1" spcCol="0" rtlCol="1"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ar-SA" sz="1800" b="0" i="0" u="none" strike="noStrike" kern="0" cap="none" spc="0" normalizeH="0" baseline="0" noProof="0">
                <a:ln>
                  <a:noFill/>
                </a:ln>
                <a:solidFill>
                  <a:sysClr val="window" lastClr="FFFFFF"/>
                </a:solidFill>
                <a:effectLst/>
                <a:uLnTx/>
                <a:uFillTx/>
                <a:latin typeface="Calibri"/>
                <a:ea typeface="+mn-ea"/>
                <a:cs typeface="Arial"/>
              </a:endParaRPr>
            </a:p>
          </p:txBody>
        </p:sp>
        <p:sp>
          <p:nvSpPr>
            <p:cNvPr id="7" name="Flèche gauche 6"/>
            <p:cNvSpPr/>
            <p:nvPr/>
          </p:nvSpPr>
          <p:spPr>
            <a:xfrm>
              <a:off x="2381250" y="1704975"/>
              <a:ext cx="609600" cy="95250"/>
            </a:xfrm>
            <a:prstGeom prst="leftArrow">
              <a:avLst/>
            </a:prstGeom>
            <a:gradFill rotWithShape="1">
              <a:gsLst>
                <a:gs pos="0">
                  <a:srgbClr val="F79646">
                    <a:shade val="51000"/>
                    <a:satMod val="130000"/>
                  </a:srgbClr>
                </a:gs>
                <a:gs pos="80000">
                  <a:srgbClr val="F79646">
                    <a:shade val="93000"/>
                    <a:satMod val="130000"/>
                  </a:srgbClr>
                </a:gs>
                <a:gs pos="100000">
                  <a:srgbClr val="F79646">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rot="0" spcFirstLastPara="0" vert="horz" wrap="square" lIns="91440" tIns="45720" rIns="91440" bIns="45720" numCol="1" spcCol="0" rtlCol="1"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ar-SA" sz="1800" b="0" i="0" u="none" strike="noStrike" kern="0" cap="none" spc="0" normalizeH="0" baseline="0" noProof="0">
                <a:ln>
                  <a:noFill/>
                </a:ln>
                <a:solidFill>
                  <a:sysClr val="windowText" lastClr="000000"/>
                </a:solidFill>
                <a:effectLst/>
                <a:uLnTx/>
                <a:uFillTx/>
              </a:endParaRPr>
            </a:p>
          </p:txBody>
        </p:sp>
        <p:sp>
          <p:nvSpPr>
            <p:cNvPr id="8" name="Flèche gauche 7"/>
            <p:cNvSpPr/>
            <p:nvPr/>
          </p:nvSpPr>
          <p:spPr>
            <a:xfrm>
              <a:off x="2362200" y="2009775"/>
              <a:ext cx="609600" cy="95250"/>
            </a:xfrm>
            <a:prstGeom prst="leftArrow">
              <a:avLst/>
            </a:prstGeom>
            <a:gradFill rotWithShape="1">
              <a:gsLst>
                <a:gs pos="0">
                  <a:srgbClr val="F79646">
                    <a:shade val="51000"/>
                    <a:satMod val="130000"/>
                  </a:srgbClr>
                </a:gs>
                <a:gs pos="80000">
                  <a:srgbClr val="F79646">
                    <a:shade val="93000"/>
                    <a:satMod val="130000"/>
                  </a:srgbClr>
                </a:gs>
                <a:gs pos="100000">
                  <a:srgbClr val="F79646">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rot="0" spcFirstLastPara="0" vert="horz" wrap="square" lIns="91440" tIns="45720" rIns="91440" bIns="45720" numCol="1" spcCol="0" rtlCol="1"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ar-SA" sz="1800" b="0" i="0" u="none" strike="noStrike" kern="0" cap="none" spc="0" normalizeH="0" baseline="0" noProof="0">
                <a:ln>
                  <a:noFill/>
                </a:ln>
                <a:solidFill>
                  <a:sysClr val="windowText" lastClr="000000"/>
                </a:solidFill>
                <a:effectLst/>
                <a:uLnTx/>
                <a:uFillTx/>
              </a:endParaRPr>
            </a:p>
          </p:txBody>
        </p:sp>
      </p:grpSp>
    </p:spTree>
    <p:extLst>
      <p:ext uri="{BB962C8B-B14F-4D97-AF65-F5344CB8AC3E}">
        <p14:creationId xmlns:p14="http://schemas.microsoft.com/office/powerpoint/2010/main" val="152105463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 name="Diagramme 12"/>
          <p:cNvGraphicFramePr/>
          <p:nvPr>
            <p:extLst>
              <p:ext uri="{D42A27DB-BD31-4B8C-83A1-F6EECF244321}">
                <p14:modId xmlns:p14="http://schemas.microsoft.com/office/powerpoint/2010/main" val="1105514970"/>
              </p:ext>
            </p:extLst>
          </p:nvPr>
        </p:nvGraphicFramePr>
        <p:xfrm>
          <a:off x="2626288" y="1397000"/>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0458042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240077" y="1715446"/>
            <a:ext cx="7039627" cy="1077218"/>
          </a:xfrm>
          <a:prstGeom prst="rect">
            <a:avLst/>
          </a:prstGeom>
        </p:spPr>
        <p:txBody>
          <a:bodyPr wrap="square">
            <a:spAutoFit/>
          </a:bodyPr>
          <a:lstStyle/>
          <a:p>
            <a:pPr algn="ctr"/>
            <a:r>
              <a:rPr lang="ar-DZ" sz="3200" dirty="0">
                <a:solidFill>
                  <a:schemeClr val="bg2">
                    <a:lumMod val="10000"/>
                  </a:schemeClr>
                </a:solidFill>
                <a:latin typeface="Calibri"/>
                <a:ea typeface="Calibri"/>
                <a:cs typeface="Arial"/>
              </a:rPr>
              <a:t>القدرة على التمويل الذاتي= النواتج المحصلة(باستثناء نواتج التنازل عن </a:t>
            </a:r>
            <a:r>
              <a:rPr lang="ar-DZ" sz="3200" dirty="0" err="1">
                <a:solidFill>
                  <a:schemeClr val="bg2">
                    <a:lumMod val="10000"/>
                  </a:schemeClr>
                </a:solidFill>
                <a:latin typeface="Calibri"/>
                <a:ea typeface="Calibri"/>
                <a:cs typeface="Arial"/>
              </a:rPr>
              <a:t>التثبيتات</a:t>
            </a:r>
            <a:r>
              <a:rPr lang="ar-DZ" sz="3200" dirty="0">
                <a:solidFill>
                  <a:schemeClr val="bg2">
                    <a:lumMod val="10000"/>
                  </a:schemeClr>
                </a:solidFill>
                <a:latin typeface="Calibri"/>
                <a:ea typeface="Calibri"/>
                <a:cs typeface="Arial"/>
              </a:rPr>
              <a:t>)- الأعباء المدفوعة</a:t>
            </a:r>
            <a:endParaRPr lang="ar-DZ" sz="3200" dirty="0">
              <a:solidFill>
                <a:schemeClr val="bg2">
                  <a:lumMod val="10000"/>
                </a:schemeClr>
              </a:solidFill>
            </a:endParaRPr>
          </a:p>
        </p:txBody>
      </p:sp>
      <p:sp>
        <p:nvSpPr>
          <p:cNvPr id="5" name="Rectangle 4"/>
          <p:cNvSpPr/>
          <p:nvPr/>
        </p:nvSpPr>
        <p:spPr>
          <a:xfrm>
            <a:off x="2533621" y="3244334"/>
            <a:ext cx="5458546" cy="461665"/>
          </a:xfrm>
          <a:prstGeom prst="rect">
            <a:avLst/>
          </a:prstGeom>
        </p:spPr>
        <p:txBody>
          <a:bodyPr wrap="none">
            <a:spAutoFit/>
          </a:bodyPr>
          <a:lstStyle/>
          <a:p>
            <a:r>
              <a:rPr lang="ar-DZ" sz="2400" dirty="0">
                <a:solidFill>
                  <a:srgbClr val="7030A0"/>
                </a:solidFill>
                <a:latin typeface="Calibri"/>
                <a:ea typeface="Calibri"/>
                <a:cs typeface="Arial"/>
              </a:rPr>
              <a:t>ويمكننا أن نحسب القدرة على التمويل الذاتي </a:t>
            </a:r>
            <a:r>
              <a:rPr lang="ar-DZ" sz="2400" dirty="0" smtClean="0">
                <a:solidFill>
                  <a:srgbClr val="7030A0"/>
                </a:solidFill>
                <a:latin typeface="Calibri"/>
                <a:ea typeface="Calibri"/>
                <a:cs typeface="Arial"/>
              </a:rPr>
              <a:t>بطريقتين:</a:t>
            </a:r>
            <a:endParaRPr lang="ar-DZ" sz="2400" dirty="0">
              <a:solidFill>
                <a:srgbClr val="7030A0"/>
              </a:solidFill>
            </a:endParaRPr>
          </a:p>
        </p:txBody>
      </p:sp>
    </p:spTree>
    <p:extLst>
      <p:ext uri="{BB962C8B-B14F-4D97-AF65-F5344CB8AC3E}">
        <p14:creationId xmlns:p14="http://schemas.microsoft.com/office/powerpoint/2010/main" val="212552124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au 1"/>
          <p:cNvGraphicFramePr>
            <a:graphicFrameLocks noGrp="1"/>
          </p:cNvGraphicFramePr>
          <p:nvPr>
            <p:extLst>
              <p:ext uri="{D42A27DB-BD31-4B8C-83A1-F6EECF244321}">
                <p14:modId xmlns:p14="http://schemas.microsoft.com/office/powerpoint/2010/main" val="3499922278"/>
              </p:ext>
            </p:extLst>
          </p:nvPr>
        </p:nvGraphicFramePr>
        <p:xfrm>
          <a:off x="1102290" y="1010378"/>
          <a:ext cx="6926894" cy="2880360"/>
        </p:xfrm>
        <a:graphic>
          <a:graphicData uri="http://schemas.openxmlformats.org/drawingml/2006/table">
            <a:tbl>
              <a:tblPr rtl="1" firstRow="1" firstCol="1" bandRow="1"/>
              <a:tblGrid>
                <a:gridCol w="3167864"/>
                <a:gridCol w="2024101"/>
                <a:gridCol w="1734929"/>
              </a:tblGrid>
              <a:tr h="161925">
                <a:tc rowSpan="2">
                  <a:txBody>
                    <a:bodyPr/>
                    <a:lstStyle/>
                    <a:p>
                      <a:pPr algn="ctr" rtl="1">
                        <a:lnSpc>
                          <a:spcPct val="150000"/>
                        </a:lnSpc>
                        <a:spcAft>
                          <a:spcPts val="0"/>
                        </a:spcAft>
                      </a:pPr>
                      <a:r>
                        <a:rPr lang="fr-FR" sz="1400" b="1">
                          <a:solidFill>
                            <a:schemeClr val="bg2">
                              <a:lumMod val="10000"/>
                            </a:schemeClr>
                          </a:solidFill>
                          <a:effectLst/>
                          <a:latin typeface="Calibri"/>
                          <a:ea typeface="Calibri"/>
                          <a:cs typeface="Arial"/>
                        </a:rPr>
                        <a:t>CAF</a:t>
                      </a:r>
                      <a:r>
                        <a:rPr lang="ar-DZ" sz="1400" b="1">
                          <a:solidFill>
                            <a:schemeClr val="bg2">
                              <a:lumMod val="10000"/>
                            </a:schemeClr>
                          </a:solidFill>
                          <a:effectLst/>
                          <a:latin typeface="Calibri"/>
                          <a:ea typeface="Calibri"/>
                          <a:cs typeface="Arial"/>
                        </a:rPr>
                        <a:t> انطلاقا من </a:t>
                      </a:r>
                      <a:r>
                        <a:rPr lang="fr-FR" sz="1400" b="1">
                          <a:solidFill>
                            <a:schemeClr val="bg2">
                              <a:lumMod val="10000"/>
                            </a:schemeClr>
                          </a:solidFill>
                          <a:effectLst/>
                          <a:latin typeface="Calibri"/>
                          <a:ea typeface="Calibri"/>
                          <a:cs typeface="Arial"/>
                        </a:rPr>
                        <a:t>EBE</a:t>
                      </a:r>
                      <a:endParaRPr lang="en-US" sz="1100" b="1">
                        <a:solidFill>
                          <a:schemeClr val="bg2">
                            <a:lumMod val="10000"/>
                          </a:schemeClr>
                        </a:solidFill>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rtl="1">
                        <a:lnSpc>
                          <a:spcPct val="150000"/>
                        </a:lnSpc>
                        <a:spcAft>
                          <a:spcPts val="0"/>
                        </a:spcAft>
                      </a:pPr>
                      <a:r>
                        <a:rPr lang="ar-DZ" sz="1400" b="1">
                          <a:solidFill>
                            <a:schemeClr val="bg2">
                              <a:lumMod val="10000"/>
                            </a:schemeClr>
                          </a:solidFill>
                          <a:effectLst/>
                          <a:latin typeface="Calibri"/>
                          <a:ea typeface="Calibri"/>
                          <a:cs typeface="Arial"/>
                        </a:rPr>
                        <a:t>ارقام الحسابات</a:t>
                      </a:r>
                      <a:endParaRPr lang="en-US" sz="1100" b="1">
                        <a:solidFill>
                          <a:schemeClr val="bg2">
                            <a:lumMod val="10000"/>
                          </a:schemeClr>
                        </a:solidFill>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ar-DZ"/>
                    </a:p>
                  </a:txBody>
                  <a:tcPr/>
                </a:tc>
              </a:tr>
              <a:tr h="161925">
                <a:tc vMerge="1">
                  <a:txBody>
                    <a:bodyPr/>
                    <a:lstStyle/>
                    <a:p>
                      <a:pPr rtl="1"/>
                      <a:endParaRPr lang="ar-DZ"/>
                    </a:p>
                  </a:txBody>
                  <a:tcPr/>
                </a:tc>
                <a:tc>
                  <a:txBody>
                    <a:bodyPr/>
                    <a:lstStyle/>
                    <a:p>
                      <a:pPr algn="ctr" rtl="1">
                        <a:lnSpc>
                          <a:spcPct val="150000"/>
                        </a:lnSpc>
                        <a:spcAft>
                          <a:spcPts val="0"/>
                        </a:spcAft>
                      </a:pPr>
                      <a:r>
                        <a:rPr lang="ar-DZ" sz="1400" b="1">
                          <a:solidFill>
                            <a:schemeClr val="bg2">
                              <a:lumMod val="10000"/>
                            </a:schemeClr>
                          </a:solidFill>
                          <a:effectLst/>
                          <a:latin typeface="Calibri"/>
                          <a:ea typeface="Calibri"/>
                          <a:cs typeface="Arial"/>
                        </a:rPr>
                        <a:t>+</a:t>
                      </a:r>
                      <a:endParaRPr lang="en-US" sz="1100" b="1">
                        <a:solidFill>
                          <a:schemeClr val="bg2">
                            <a:lumMod val="10000"/>
                          </a:schemeClr>
                        </a:solidFill>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50000"/>
                        </a:lnSpc>
                        <a:spcAft>
                          <a:spcPts val="0"/>
                        </a:spcAft>
                      </a:pPr>
                      <a:r>
                        <a:rPr lang="ar-DZ" sz="1400" b="1">
                          <a:solidFill>
                            <a:schemeClr val="bg2">
                              <a:lumMod val="10000"/>
                            </a:schemeClr>
                          </a:solidFill>
                          <a:effectLst/>
                          <a:latin typeface="Calibri"/>
                          <a:ea typeface="Calibri"/>
                          <a:cs typeface="Arial"/>
                        </a:rPr>
                        <a:t>-</a:t>
                      </a:r>
                      <a:endParaRPr lang="en-US" sz="1100" b="1">
                        <a:solidFill>
                          <a:schemeClr val="bg2">
                            <a:lumMod val="10000"/>
                          </a:schemeClr>
                        </a:solidFill>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just" rtl="1">
                        <a:lnSpc>
                          <a:spcPct val="150000"/>
                        </a:lnSpc>
                        <a:spcAft>
                          <a:spcPts val="0"/>
                        </a:spcAft>
                      </a:pPr>
                      <a:r>
                        <a:rPr lang="fr-FR" sz="1400" b="1">
                          <a:solidFill>
                            <a:schemeClr val="bg2">
                              <a:lumMod val="10000"/>
                            </a:schemeClr>
                          </a:solidFill>
                          <a:effectLst/>
                          <a:latin typeface="Calibri"/>
                          <a:ea typeface="Calibri"/>
                          <a:cs typeface="Arial"/>
                        </a:rPr>
                        <a:t>EBE</a:t>
                      </a:r>
                      <a:endParaRPr lang="en-US" sz="1100" b="1">
                        <a:solidFill>
                          <a:schemeClr val="bg2">
                            <a:lumMod val="10000"/>
                          </a:schemeClr>
                        </a:solidFill>
                        <a:effectLst/>
                        <a:latin typeface="Calibri"/>
                        <a:ea typeface="Calibri"/>
                        <a:cs typeface="Arial"/>
                      </a:endParaRPr>
                    </a:p>
                    <a:p>
                      <a:pPr algn="just" rtl="1">
                        <a:lnSpc>
                          <a:spcPct val="150000"/>
                        </a:lnSpc>
                        <a:spcAft>
                          <a:spcPts val="0"/>
                        </a:spcAft>
                      </a:pPr>
                      <a:r>
                        <a:rPr lang="ar-DZ" sz="1400" b="1">
                          <a:solidFill>
                            <a:schemeClr val="bg2">
                              <a:lumMod val="10000"/>
                            </a:schemeClr>
                          </a:solidFill>
                          <a:effectLst/>
                          <a:latin typeface="Calibri"/>
                          <a:ea typeface="Calibri"/>
                          <a:cs typeface="Arial"/>
                        </a:rPr>
                        <a:t>المنتوجات العملياتية الأخرى باستثناء ح/752</a:t>
                      </a:r>
                      <a:endParaRPr lang="en-US" sz="1100" b="1">
                        <a:solidFill>
                          <a:schemeClr val="bg2">
                            <a:lumMod val="10000"/>
                          </a:schemeClr>
                        </a:solidFill>
                        <a:effectLst/>
                        <a:latin typeface="Calibri"/>
                        <a:ea typeface="Calibri"/>
                        <a:cs typeface="Arial"/>
                      </a:endParaRPr>
                    </a:p>
                    <a:p>
                      <a:pPr algn="just" rtl="1">
                        <a:lnSpc>
                          <a:spcPct val="150000"/>
                        </a:lnSpc>
                        <a:spcAft>
                          <a:spcPts val="0"/>
                        </a:spcAft>
                      </a:pPr>
                      <a:r>
                        <a:rPr lang="ar-DZ" sz="1400" b="1">
                          <a:solidFill>
                            <a:schemeClr val="bg2">
                              <a:lumMod val="10000"/>
                            </a:schemeClr>
                          </a:solidFill>
                          <a:effectLst/>
                          <a:latin typeface="Calibri"/>
                          <a:ea typeface="Calibri"/>
                          <a:cs typeface="Arial"/>
                        </a:rPr>
                        <a:t>المنتوجات المالية باستثناء ح/765 و ح/767</a:t>
                      </a:r>
                      <a:endParaRPr lang="en-US" sz="1100" b="1">
                        <a:solidFill>
                          <a:schemeClr val="bg2">
                            <a:lumMod val="10000"/>
                          </a:schemeClr>
                        </a:solidFill>
                        <a:effectLst/>
                        <a:latin typeface="Calibri"/>
                        <a:ea typeface="Calibri"/>
                        <a:cs typeface="Arial"/>
                      </a:endParaRPr>
                    </a:p>
                    <a:p>
                      <a:pPr algn="just" rtl="1">
                        <a:lnSpc>
                          <a:spcPct val="150000"/>
                        </a:lnSpc>
                        <a:spcAft>
                          <a:spcPts val="0"/>
                        </a:spcAft>
                      </a:pPr>
                      <a:r>
                        <a:rPr lang="ar-DZ" sz="1400" b="1">
                          <a:solidFill>
                            <a:schemeClr val="bg2">
                              <a:lumMod val="10000"/>
                            </a:schemeClr>
                          </a:solidFill>
                          <a:effectLst/>
                          <a:latin typeface="Calibri"/>
                          <a:ea typeface="Calibri"/>
                          <a:cs typeface="Arial"/>
                        </a:rPr>
                        <a:t>الأعباء العملياتية الأخرى باستثناء ح/652</a:t>
                      </a:r>
                      <a:endParaRPr lang="en-US" sz="1100" b="1">
                        <a:solidFill>
                          <a:schemeClr val="bg2">
                            <a:lumMod val="10000"/>
                          </a:schemeClr>
                        </a:solidFill>
                        <a:effectLst/>
                        <a:latin typeface="Calibri"/>
                        <a:ea typeface="Calibri"/>
                        <a:cs typeface="Arial"/>
                      </a:endParaRPr>
                    </a:p>
                    <a:p>
                      <a:pPr algn="just" rtl="1">
                        <a:lnSpc>
                          <a:spcPct val="150000"/>
                        </a:lnSpc>
                        <a:spcAft>
                          <a:spcPts val="0"/>
                        </a:spcAft>
                      </a:pPr>
                      <a:r>
                        <a:rPr lang="ar-DZ" sz="1400" b="1">
                          <a:solidFill>
                            <a:schemeClr val="bg2">
                              <a:lumMod val="10000"/>
                            </a:schemeClr>
                          </a:solidFill>
                          <a:effectLst/>
                          <a:latin typeface="Calibri"/>
                          <a:ea typeface="Calibri"/>
                          <a:cs typeface="Arial"/>
                        </a:rPr>
                        <a:t>الأعباء المالية باستثناء ح/665 وح/667</a:t>
                      </a:r>
                      <a:endParaRPr lang="en-US" sz="1100" b="1">
                        <a:solidFill>
                          <a:schemeClr val="bg2">
                            <a:lumMod val="10000"/>
                          </a:schemeClr>
                        </a:solidFill>
                        <a:effectLst/>
                        <a:latin typeface="Calibri"/>
                        <a:ea typeface="Calibri"/>
                        <a:cs typeface="Arial"/>
                      </a:endParaRPr>
                    </a:p>
                    <a:p>
                      <a:pPr algn="just" rtl="1">
                        <a:lnSpc>
                          <a:spcPct val="150000"/>
                        </a:lnSpc>
                        <a:spcAft>
                          <a:spcPts val="0"/>
                        </a:spcAft>
                      </a:pPr>
                      <a:r>
                        <a:rPr lang="ar-DZ" sz="1400" b="1">
                          <a:solidFill>
                            <a:schemeClr val="bg2">
                              <a:lumMod val="10000"/>
                            </a:schemeClr>
                          </a:solidFill>
                          <a:effectLst/>
                          <a:latin typeface="Calibri"/>
                          <a:ea typeface="Calibri"/>
                          <a:cs typeface="Arial"/>
                        </a:rPr>
                        <a:t>الضرائب على النتائج</a:t>
                      </a:r>
                      <a:endParaRPr lang="en-US" sz="1100" b="1">
                        <a:solidFill>
                          <a:schemeClr val="bg2">
                            <a:lumMod val="10000"/>
                          </a:schemeClr>
                        </a:solidFill>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50000"/>
                        </a:lnSpc>
                        <a:spcAft>
                          <a:spcPts val="0"/>
                        </a:spcAft>
                      </a:pPr>
                      <a:r>
                        <a:rPr lang="ar-DZ" sz="1400" b="1">
                          <a:solidFill>
                            <a:schemeClr val="bg2">
                              <a:lumMod val="10000"/>
                            </a:schemeClr>
                          </a:solidFill>
                          <a:effectLst/>
                          <a:latin typeface="Calibri"/>
                          <a:ea typeface="Calibri"/>
                          <a:cs typeface="Arial"/>
                        </a:rPr>
                        <a:t>رصيد موجب</a:t>
                      </a:r>
                      <a:endParaRPr lang="en-US" sz="1100" b="1">
                        <a:solidFill>
                          <a:schemeClr val="bg2">
                            <a:lumMod val="10000"/>
                          </a:schemeClr>
                        </a:solidFill>
                        <a:effectLst/>
                        <a:latin typeface="Calibri"/>
                        <a:ea typeface="Calibri"/>
                        <a:cs typeface="Arial"/>
                      </a:endParaRPr>
                    </a:p>
                    <a:p>
                      <a:pPr algn="just" rtl="1">
                        <a:lnSpc>
                          <a:spcPct val="150000"/>
                        </a:lnSpc>
                        <a:spcAft>
                          <a:spcPts val="0"/>
                        </a:spcAft>
                      </a:pPr>
                      <a:r>
                        <a:rPr lang="ar-DZ" sz="1400" b="1">
                          <a:solidFill>
                            <a:schemeClr val="bg2">
                              <a:lumMod val="10000"/>
                            </a:schemeClr>
                          </a:solidFill>
                          <a:effectLst/>
                          <a:latin typeface="Calibri"/>
                          <a:ea typeface="Calibri"/>
                          <a:cs typeface="Arial"/>
                        </a:rPr>
                        <a:t>ح/75-ح/752</a:t>
                      </a:r>
                      <a:endParaRPr lang="en-US" sz="1100" b="1">
                        <a:solidFill>
                          <a:schemeClr val="bg2">
                            <a:lumMod val="10000"/>
                          </a:schemeClr>
                        </a:solidFill>
                        <a:effectLst/>
                        <a:latin typeface="Calibri"/>
                        <a:ea typeface="Calibri"/>
                        <a:cs typeface="Arial"/>
                      </a:endParaRPr>
                    </a:p>
                    <a:p>
                      <a:pPr algn="just" rtl="1">
                        <a:lnSpc>
                          <a:spcPct val="150000"/>
                        </a:lnSpc>
                        <a:spcAft>
                          <a:spcPts val="0"/>
                        </a:spcAft>
                      </a:pPr>
                      <a:r>
                        <a:rPr lang="ar-DZ" sz="1400" b="1">
                          <a:solidFill>
                            <a:schemeClr val="bg2">
                              <a:lumMod val="10000"/>
                            </a:schemeClr>
                          </a:solidFill>
                          <a:effectLst/>
                          <a:latin typeface="Calibri"/>
                          <a:ea typeface="Calibri"/>
                          <a:cs typeface="Arial"/>
                        </a:rPr>
                        <a:t>ح/76-(ح/765+ح/767)</a:t>
                      </a:r>
                      <a:endParaRPr lang="en-US" sz="1100" b="1">
                        <a:solidFill>
                          <a:schemeClr val="bg2">
                            <a:lumMod val="10000"/>
                          </a:schemeClr>
                        </a:solidFill>
                        <a:effectLst/>
                        <a:latin typeface="Calibri"/>
                        <a:ea typeface="Calibri"/>
                        <a:cs typeface="Arial"/>
                      </a:endParaRPr>
                    </a:p>
                    <a:p>
                      <a:pPr algn="just" rtl="1">
                        <a:lnSpc>
                          <a:spcPct val="150000"/>
                        </a:lnSpc>
                        <a:spcAft>
                          <a:spcPts val="0"/>
                        </a:spcAft>
                      </a:pPr>
                      <a:r>
                        <a:rPr lang="ar-DZ" sz="1400" b="1">
                          <a:solidFill>
                            <a:schemeClr val="bg2">
                              <a:lumMod val="10000"/>
                            </a:schemeClr>
                          </a:solidFill>
                          <a:effectLst/>
                          <a:latin typeface="Calibri"/>
                          <a:ea typeface="Calibri"/>
                          <a:cs typeface="Arial"/>
                        </a:rPr>
                        <a:t> </a:t>
                      </a:r>
                      <a:endParaRPr lang="en-US" sz="1100" b="1">
                        <a:solidFill>
                          <a:schemeClr val="bg2">
                            <a:lumMod val="10000"/>
                          </a:schemeClr>
                        </a:solidFill>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50000"/>
                        </a:lnSpc>
                        <a:spcAft>
                          <a:spcPts val="0"/>
                        </a:spcAft>
                      </a:pPr>
                      <a:r>
                        <a:rPr lang="ar-DZ" sz="1400" b="1">
                          <a:solidFill>
                            <a:schemeClr val="bg2">
                              <a:lumMod val="10000"/>
                            </a:schemeClr>
                          </a:solidFill>
                          <a:effectLst/>
                          <a:latin typeface="Calibri"/>
                          <a:ea typeface="Calibri"/>
                          <a:cs typeface="Arial"/>
                        </a:rPr>
                        <a:t>رصيد سالب</a:t>
                      </a:r>
                      <a:endParaRPr lang="en-US" sz="1100" b="1">
                        <a:solidFill>
                          <a:schemeClr val="bg2">
                            <a:lumMod val="10000"/>
                          </a:schemeClr>
                        </a:solidFill>
                        <a:effectLst/>
                        <a:latin typeface="Calibri"/>
                        <a:ea typeface="Calibri"/>
                        <a:cs typeface="Arial"/>
                      </a:endParaRPr>
                    </a:p>
                    <a:p>
                      <a:pPr algn="just" rtl="1">
                        <a:lnSpc>
                          <a:spcPct val="150000"/>
                        </a:lnSpc>
                        <a:spcAft>
                          <a:spcPts val="0"/>
                        </a:spcAft>
                      </a:pPr>
                      <a:r>
                        <a:rPr lang="ar-DZ" sz="1400" b="1">
                          <a:solidFill>
                            <a:schemeClr val="bg2">
                              <a:lumMod val="10000"/>
                            </a:schemeClr>
                          </a:solidFill>
                          <a:effectLst/>
                          <a:latin typeface="Calibri"/>
                          <a:ea typeface="Calibri"/>
                          <a:cs typeface="Arial"/>
                        </a:rPr>
                        <a:t> </a:t>
                      </a:r>
                      <a:endParaRPr lang="en-US" sz="1100" b="1">
                        <a:solidFill>
                          <a:schemeClr val="bg2">
                            <a:lumMod val="10000"/>
                          </a:schemeClr>
                        </a:solidFill>
                        <a:effectLst/>
                        <a:latin typeface="Calibri"/>
                        <a:ea typeface="Calibri"/>
                        <a:cs typeface="Arial"/>
                      </a:endParaRPr>
                    </a:p>
                    <a:p>
                      <a:pPr algn="just" rtl="1">
                        <a:lnSpc>
                          <a:spcPct val="150000"/>
                        </a:lnSpc>
                        <a:spcAft>
                          <a:spcPts val="0"/>
                        </a:spcAft>
                      </a:pPr>
                      <a:r>
                        <a:rPr lang="ar-DZ" sz="1400" b="1">
                          <a:solidFill>
                            <a:schemeClr val="bg2">
                              <a:lumMod val="10000"/>
                            </a:schemeClr>
                          </a:solidFill>
                          <a:effectLst/>
                          <a:latin typeface="Calibri"/>
                          <a:ea typeface="Calibri"/>
                          <a:cs typeface="Arial"/>
                        </a:rPr>
                        <a:t> </a:t>
                      </a:r>
                      <a:endParaRPr lang="en-US" sz="1100" b="1">
                        <a:solidFill>
                          <a:schemeClr val="bg2">
                            <a:lumMod val="10000"/>
                          </a:schemeClr>
                        </a:solidFill>
                        <a:effectLst/>
                        <a:latin typeface="Calibri"/>
                        <a:ea typeface="Calibri"/>
                        <a:cs typeface="Arial"/>
                      </a:endParaRPr>
                    </a:p>
                    <a:p>
                      <a:pPr algn="just" rtl="1">
                        <a:lnSpc>
                          <a:spcPct val="150000"/>
                        </a:lnSpc>
                        <a:spcAft>
                          <a:spcPts val="0"/>
                        </a:spcAft>
                      </a:pPr>
                      <a:r>
                        <a:rPr lang="ar-DZ" sz="1400" b="1">
                          <a:solidFill>
                            <a:schemeClr val="bg2">
                              <a:lumMod val="10000"/>
                            </a:schemeClr>
                          </a:solidFill>
                          <a:effectLst/>
                          <a:latin typeface="Calibri"/>
                          <a:ea typeface="Calibri"/>
                          <a:cs typeface="Arial"/>
                        </a:rPr>
                        <a:t>ح/65-ح/652</a:t>
                      </a:r>
                      <a:endParaRPr lang="en-US" sz="1100" b="1">
                        <a:solidFill>
                          <a:schemeClr val="bg2">
                            <a:lumMod val="10000"/>
                          </a:schemeClr>
                        </a:solidFill>
                        <a:effectLst/>
                        <a:latin typeface="Calibri"/>
                        <a:ea typeface="Calibri"/>
                        <a:cs typeface="Arial"/>
                      </a:endParaRPr>
                    </a:p>
                    <a:p>
                      <a:pPr algn="just" rtl="1">
                        <a:lnSpc>
                          <a:spcPct val="150000"/>
                        </a:lnSpc>
                        <a:spcAft>
                          <a:spcPts val="0"/>
                        </a:spcAft>
                      </a:pPr>
                      <a:r>
                        <a:rPr lang="ar-DZ" sz="1400" b="1">
                          <a:solidFill>
                            <a:schemeClr val="bg2">
                              <a:lumMod val="10000"/>
                            </a:schemeClr>
                          </a:solidFill>
                          <a:effectLst/>
                          <a:latin typeface="Calibri"/>
                          <a:ea typeface="Calibri"/>
                          <a:cs typeface="Arial"/>
                        </a:rPr>
                        <a:t>ح/66-(ح/665+ح/667)</a:t>
                      </a:r>
                      <a:endParaRPr lang="en-US" sz="1100" b="1">
                        <a:solidFill>
                          <a:schemeClr val="bg2">
                            <a:lumMod val="10000"/>
                          </a:schemeClr>
                        </a:solidFill>
                        <a:effectLst/>
                        <a:latin typeface="Calibri"/>
                        <a:ea typeface="Calibri"/>
                        <a:cs typeface="Arial"/>
                      </a:endParaRPr>
                    </a:p>
                    <a:p>
                      <a:pPr algn="just" rtl="1">
                        <a:lnSpc>
                          <a:spcPct val="150000"/>
                        </a:lnSpc>
                        <a:spcAft>
                          <a:spcPts val="0"/>
                        </a:spcAft>
                      </a:pPr>
                      <a:r>
                        <a:rPr lang="ar-DZ" sz="1400" b="1">
                          <a:solidFill>
                            <a:schemeClr val="bg2">
                              <a:lumMod val="10000"/>
                            </a:schemeClr>
                          </a:solidFill>
                          <a:effectLst/>
                          <a:latin typeface="Calibri"/>
                          <a:ea typeface="Calibri"/>
                          <a:cs typeface="Arial"/>
                        </a:rPr>
                        <a:t>ح/69</a:t>
                      </a:r>
                      <a:endParaRPr lang="en-US" sz="1100" b="1">
                        <a:solidFill>
                          <a:schemeClr val="bg2">
                            <a:lumMod val="10000"/>
                          </a:schemeClr>
                        </a:solidFill>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just" rtl="1">
                        <a:lnSpc>
                          <a:spcPct val="150000"/>
                        </a:lnSpc>
                        <a:spcAft>
                          <a:spcPts val="0"/>
                        </a:spcAft>
                      </a:pPr>
                      <a:r>
                        <a:rPr lang="ar-DZ" sz="1400" b="1">
                          <a:solidFill>
                            <a:schemeClr val="bg2">
                              <a:lumMod val="10000"/>
                            </a:schemeClr>
                          </a:solidFill>
                          <a:effectLst/>
                          <a:latin typeface="Calibri"/>
                          <a:ea typeface="Calibri"/>
                          <a:cs typeface="Arial"/>
                        </a:rPr>
                        <a:t>قدرة التمويل الذاتي </a:t>
                      </a:r>
                      <a:r>
                        <a:rPr lang="fr-FR" sz="1400" b="1">
                          <a:solidFill>
                            <a:schemeClr val="bg2">
                              <a:lumMod val="10000"/>
                            </a:schemeClr>
                          </a:solidFill>
                          <a:effectLst/>
                          <a:latin typeface="Calibri"/>
                          <a:ea typeface="Calibri"/>
                          <a:cs typeface="Arial"/>
                        </a:rPr>
                        <a:t>CAF</a:t>
                      </a:r>
                      <a:endParaRPr lang="en-US" sz="1100" b="1">
                        <a:solidFill>
                          <a:schemeClr val="bg2">
                            <a:lumMod val="10000"/>
                          </a:schemeClr>
                        </a:solidFill>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just" rtl="1">
                        <a:lnSpc>
                          <a:spcPct val="150000"/>
                        </a:lnSpc>
                        <a:spcAft>
                          <a:spcPts val="0"/>
                        </a:spcAft>
                      </a:pPr>
                      <a:r>
                        <a:rPr lang="ar-DZ" sz="1400" b="1" dirty="0">
                          <a:solidFill>
                            <a:schemeClr val="bg2">
                              <a:lumMod val="10000"/>
                            </a:schemeClr>
                          </a:solidFill>
                          <a:effectLst/>
                          <a:latin typeface="Calibri"/>
                          <a:ea typeface="Calibri"/>
                          <a:cs typeface="Arial"/>
                        </a:rPr>
                        <a:t> </a:t>
                      </a:r>
                      <a:endParaRPr lang="en-US" sz="1100" b="1" dirty="0">
                        <a:solidFill>
                          <a:schemeClr val="bg2">
                            <a:lumMod val="10000"/>
                          </a:schemeClr>
                        </a:solidFill>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ar-DZ"/>
                    </a:p>
                  </a:txBody>
                  <a:tcPr/>
                </a:tc>
              </a:tr>
            </a:tbl>
          </a:graphicData>
        </a:graphic>
      </p:graphicFrame>
    </p:spTree>
    <p:extLst>
      <p:ext uri="{BB962C8B-B14F-4D97-AF65-F5344CB8AC3E}">
        <p14:creationId xmlns:p14="http://schemas.microsoft.com/office/powerpoint/2010/main" val="236669500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au 1"/>
          <p:cNvGraphicFramePr>
            <a:graphicFrameLocks noGrp="1"/>
          </p:cNvGraphicFramePr>
          <p:nvPr>
            <p:extLst>
              <p:ext uri="{D42A27DB-BD31-4B8C-83A1-F6EECF244321}">
                <p14:modId xmlns:p14="http://schemas.microsoft.com/office/powerpoint/2010/main" val="3577235362"/>
              </p:ext>
            </p:extLst>
          </p:nvPr>
        </p:nvGraphicFramePr>
        <p:xfrm>
          <a:off x="1440802" y="589890"/>
          <a:ext cx="5761355" cy="3765804"/>
        </p:xfrm>
        <a:graphic>
          <a:graphicData uri="http://schemas.openxmlformats.org/drawingml/2006/table">
            <a:tbl>
              <a:tblPr rtl="1" firstRow="1" firstCol="1" bandRow="1"/>
              <a:tblGrid>
                <a:gridCol w="3455813"/>
                <a:gridCol w="1152771"/>
                <a:gridCol w="1152771"/>
              </a:tblGrid>
              <a:tr h="161925">
                <a:tc rowSpan="2">
                  <a:txBody>
                    <a:bodyPr/>
                    <a:lstStyle/>
                    <a:p>
                      <a:pPr algn="ctr" rtl="1">
                        <a:lnSpc>
                          <a:spcPct val="150000"/>
                        </a:lnSpc>
                        <a:spcAft>
                          <a:spcPts val="0"/>
                        </a:spcAft>
                      </a:pPr>
                      <a:r>
                        <a:rPr lang="fr-FR" sz="1400" b="1">
                          <a:solidFill>
                            <a:schemeClr val="bg2">
                              <a:lumMod val="10000"/>
                            </a:schemeClr>
                          </a:solidFill>
                          <a:effectLst/>
                          <a:latin typeface="Calibri"/>
                          <a:ea typeface="Calibri"/>
                          <a:cs typeface="Arial"/>
                        </a:rPr>
                        <a:t>CAF</a:t>
                      </a:r>
                      <a:r>
                        <a:rPr lang="ar-DZ" sz="1400" b="1">
                          <a:solidFill>
                            <a:schemeClr val="bg2">
                              <a:lumMod val="10000"/>
                            </a:schemeClr>
                          </a:solidFill>
                          <a:effectLst/>
                          <a:latin typeface="Calibri"/>
                          <a:ea typeface="Calibri"/>
                          <a:cs typeface="Arial"/>
                        </a:rPr>
                        <a:t> انطلاقا من </a:t>
                      </a:r>
                      <a:r>
                        <a:rPr lang="fr-FR" sz="1400" b="1">
                          <a:solidFill>
                            <a:schemeClr val="bg2">
                              <a:lumMod val="10000"/>
                            </a:schemeClr>
                          </a:solidFill>
                          <a:effectLst/>
                          <a:latin typeface="Calibri"/>
                          <a:ea typeface="Calibri"/>
                          <a:cs typeface="Arial"/>
                        </a:rPr>
                        <a:t>RN</a:t>
                      </a:r>
                      <a:endParaRPr lang="en-US" sz="1100" b="1">
                        <a:solidFill>
                          <a:schemeClr val="bg2">
                            <a:lumMod val="10000"/>
                          </a:schemeClr>
                        </a:solidFill>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rtl="1">
                        <a:lnSpc>
                          <a:spcPct val="150000"/>
                        </a:lnSpc>
                        <a:spcAft>
                          <a:spcPts val="0"/>
                        </a:spcAft>
                      </a:pPr>
                      <a:r>
                        <a:rPr lang="ar-DZ" sz="1400" b="1">
                          <a:solidFill>
                            <a:schemeClr val="bg2">
                              <a:lumMod val="10000"/>
                            </a:schemeClr>
                          </a:solidFill>
                          <a:effectLst/>
                          <a:latin typeface="Calibri"/>
                          <a:ea typeface="Calibri"/>
                          <a:cs typeface="Arial"/>
                        </a:rPr>
                        <a:t>ارقام الحسابات</a:t>
                      </a:r>
                      <a:endParaRPr lang="en-US" sz="1100" b="1">
                        <a:solidFill>
                          <a:schemeClr val="bg2">
                            <a:lumMod val="10000"/>
                          </a:schemeClr>
                        </a:solidFill>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ar-DZ"/>
                    </a:p>
                  </a:txBody>
                  <a:tcPr/>
                </a:tc>
              </a:tr>
              <a:tr h="161925">
                <a:tc vMerge="1">
                  <a:txBody>
                    <a:bodyPr/>
                    <a:lstStyle/>
                    <a:p>
                      <a:pPr rtl="1"/>
                      <a:endParaRPr lang="ar-DZ"/>
                    </a:p>
                  </a:txBody>
                  <a:tcPr/>
                </a:tc>
                <a:tc>
                  <a:txBody>
                    <a:bodyPr/>
                    <a:lstStyle/>
                    <a:p>
                      <a:pPr algn="ctr" rtl="1">
                        <a:lnSpc>
                          <a:spcPct val="150000"/>
                        </a:lnSpc>
                        <a:spcAft>
                          <a:spcPts val="0"/>
                        </a:spcAft>
                      </a:pPr>
                      <a:r>
                        <a:rPr lang="ar-DZ" sz="1400" b="1">
                          <a:solidFill>
                            <a:schemeClr val="bg2">
                              <a:lumMod val="10000"/>
                            </a:schemeClr>
                          </a:solidFill>
                          <a:effectLst/>
                          <a:latin typeface="Calibri"/>
                          <a:ea typeface="Calibri"/>
                          <a:cs typeface="Arial"/>
                        </a:rPr>
                        <a:t>+</a:t>
                      </a:r>
                      <a:endParaRPr lang="en-US" sz="1100" b="1">
                        <a:solidFill>
                          <a:schemeClr val="bg2">
                            <a:lumMod val="10000"/>
                          </a:schemeClr>
                        </a:solidFill>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50000"/>
                        </a:lnSpc>
                        <a:spcAft>
                          <a:spcPts val="0"/>
                        </a:spcAft>
                      </a:pPr>
                      <a:r>
                        <a:rPr lang="ar-DZ" sz="1400" b="1">
                          <a:solidFill>
                            <a:schemeClr val="bg2">
                              <a:lumMod val="10000"/>
                            </a:schemeClr>
                          </a:solidFill>
                          <a:effectLst/>
                          <a:latin typeface="Calibri"/>
                          <a:ea typeface="Calibri"/>
                          <a:cs typeface="Arial"/>
                        </a:rPr>
                        <a:t>-</a:t>
                      </a:r>
                      <a:endParaRPr lang="en-US" sz="1100" b="1">
                        <a:solidFill>
                          <a:schemeClr val="bg2">
                            <a:lumMod val="10000"/>
                          </a:schemeClr>
                        </a:solidFill>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just" rtl="1">
                        <a:lnSpc>
                          <a:spcPct val="150000"/>
                        </a:lnSpc>
                        <a:spcAft>
                          <a:spcPts val="0"/>
                        </a:spcAft>
                      </a:pPr>
                      <a:r>
                        <a:rPr lang="fr-FR" sz="1400" b="1">
                          <a:solidFill>
                            <a:schemeClr val="bg2">
                              <a:lumMod val="10000"/>
                            </a:schemeClr>
                          </a:solidFill>
                          <a:effectLst/>
                          <a:latin typeface="Calibri"/>
                          <a:ea typeface="Calibri"/>
                          <a:cs typeface="Arial"/>
                        </a:rPr>
                        <a:t>RN</a:t>
                      </a:r>
                      <a:endParaRPr lang="en-US" sz="1100" b="1">
                        <a:solidFill>
                          <a:schemeClr val="bg2">
                            <a:lumMod val="10000"/>
                          </a:schemeClr>
                        </a:solidFill>
                        <a:effectLst/>
                        <a:latin typeface="Calibri"/>
                        <a:ea typeface="Calibri"/>
                        <a:cs typeface="Arial"/>
                      </a:endParaRPr>
                    </a:p>
                    <a:p>
                      <a:pPr algn="just" rtl="1">
                        <a:lnSpc>
                          <a:spcPct val="150000"/>
                        </a:lnSpc>
                        <a:spcAft>
                          <a:spcPts val="0"/>
                        </a:spcAft>
                      </a:pPr>
                      <a:r>
                        <a:rPr lang="ar-DZ" sz="1400" b="1">
                          <a:solidFill>
                            <a:schemeClr val="bg2">
                              <a:lumMod val="10000"/>
                            </a:schemeClr>
                          </a:solidFill>
                          <a:effectLst/>
                          <a:latin typeface="Calibri"/>
                          <a:ea typeface="Calibri"/>
                          <a:cs typeface="Arial"/>
                        </a:rPr>
                        <a:t>مخصصات الاهتلاكات والمؤونات وخسائر ق</a:t>
                      </a:r>
                      <a:endParaRPr lang="en-US" sz="1100" b="1">
                        <a:solidFill>
                          <a:schemeClr val="bg2">
                            <a:lumMod val="10000"/>
                          </a:schemeClr>
                        </a:solidFill>
                        <a:effectLst/>
                        <a:latin typeface="Calibri"/>
                        <a:ea typeface="Calibri"/>
                        <a:cs typeface="Arial"/>
                      </a:endParaRPr>
                    </a:p>
                    <a:p>
                      <a:pPr algn="just" rtl="1">
                        <a:lnSpc>
                          <a:spcPct val="150000"/>
                        </a:lnSpc>
                        <a:spcAft>
                          <a:spcPts val="0"/>
                        </a:spcAft>
                      </a:pPr>
                      <a:r>
                        <a:rPr lang="ar-DZ" sz="1400" b="1">
                          <a:solidFill>
                            <a:schemeClr val="bg2">
                              <a:lumMod val="10000"/>
                            </a:schemeClr>
                          </a:solidFill>
                          <a:effectLst/>
                          <a:latin typeface="Calibri"/>
                          <a:ea typeface="Calibri"/>
                          <a:cs typeface="Arial"/>
                        </a:rPr>
                        <a:t>استرجاعات عن المؤونات وخسائر القيمة</a:t>
                      </a:r>
                      <a:endParaRPr lang="en-US" sz="1100" b="1">
                        <a:solidFill>
                          <a:schemeClr val="bg2">
                            <a:lumMod val="10000"/>
                          </a:schemeClr>
                        </a:solidFill>
                        <a:effectLst/>
                        <a:latin typeface="Calibri"/>
                        <a:ea typeface="Calibri"/>
                        <a:cs typeface="Arial"/>
                      </a:endParaRPr>
                    </a:p>
                    <a:p>
                      <a:pPr algn="just" rtl="1">
                        <a:lnSpc>
                          <a:spcPct val="150000"/>
                        </a:lnSpc>
                        <a:spcAft>
                          <a:spcPts val="0"/>
                        </a:spcAft>
                      </a:pPr>
                      <a:r>
                        <a:rPr lang="ar-DZ" sz="1400" b="1">
                          <a:solidFill>
                            <a:schemeClr val="bg2">
                              <a:lumMod val="10000"/>
                            </a:schemeClr>
                          </a:solidFill>
                          <a:effectLst/>
                          <a:latin typeface="Calibri"/>
                          <a:ea typeface="Calibri"/>
                          <a:cs typeface="Arial"/>
                        </a:rPr>
                        <a:t>نواقص القيمة عن خروج الأصول المثبتة غير المالية</a:t>
                      </a:r>
                      <a:endParaRPr lang="en-US" sz="1100" b="1">
                        <a:solidFill>
                          <a:schemeClr val="bg2">
                            <a:lumMod val="10000"/>
                          </a:schemeClr>
                        </a:solidFill>
                        <a:effectLst/>
                        <a:latin typeface="Calibri"/>
                        <a:ea typeface="Calibri"/>
                        <a:cs typeface="Arial"/>
                      </a:endParaRPr>
                    </a:p>
                    <a:p>
                      <a:pPr algn="just" rtl="1">
                        <a:lnSpc>
                          <a:spcPct val="150000"/>
                        </a:lnSpc>
                        <a:spcAft>
                          <a:spcPts val="0"/>
                        </a:spcAft>
                      </a:pPr>
                      <a:r>
                        <a:rPr lang="ar-DZ" sz="1400" b="1">
                          <a:solidFill>
                            <a:schemeClr val="bg2">
                              <a:lumMod val="10000"/>
                            </a:schemeClr>
                          </a:solidFill>
                          <a:effectLst/>
                          <a:latin typeface="Calibri"/>
                          <a:ea typeface="Calibri"/>
                          <a:cs typeface="Arial"/>
                        </a:rPr>
                        <a:t>فوائض القيمة عن خروج الأصول المثبتة غير المالية</a:t>
                      </a:r>
                      <a:endParaRPr lang="en-US" sz="1100" b="1">
                        <a:solidFill>
                          <a:schemeClr val="bg2">
                            <a:lumMod val="10000"/>
                          </a:schemeClr>
                        </a:solidFill>
                        <a:effectLst/>
                        <a:latin typeface="Calibri"/>
                        <a:ea typeface="Calibri"/>
                        <a:cs typeface="Arial"/>
                      </a:endParaRPr>
                    </a:p>
                    <a:p>
                      <a:pPr algn="just" rtl="1">
                        <a:lnSpc>
                          <a:spcPct val="150000"/>
                        </a:lnSpc>
                        <a:spcAft>
                          <a:spcPts val="0"/>
                        </a:spcAft>
                      </a:pPr>
                      <a:r>
                        <a:rPr lang="ar-DZ" sz="1400" b="1">
                          <a:solidFill>
                            <a:schemeClr val="bg2">
                              <a:lumMod val="10000"/>
                            </a:schemeClr>
                          </a:solidFill>
                          <a:effectLst/>
                          <a:latin typeface="Calibri"/>
                          <a:ea typeface="Calibri"/>
                          <a:cs typeface="Arial"/>
                        </a:rPr>
                        <a:t>فارق التقييم عم الأصول المالية-نواقص قيمة</a:t>
                      </a:r>
                      <a:endParaRPr lang="en-US" sz="1100" b="1">
                        <a:solidFill>
                          <a:schemeClr val="bg2">
                            <a:lumMod val="10000"/>
                          </a:schemeClr>
                        </a:solidFill>
                        <a:effectLst/>
                        <a:latin typeface="Calibri"/>
                        <a:ea typeface="Calibri"/>
                        <a:cs typeface="Arial"/>
                      </a:endParaRPr>
                    </a:p>
                    <a:p>
                      <a:pPr algn="just" rtl="1">
                        <a:lnSpc>
                          <a:spcPct val="150000"/>
                        </a:lnSpc>
                        <a:spcAft>
                          <a:spcPts val="0"/>
                        </a:spcAft>
                      </a:pPr>
                      <a:r>
                        <a:rPr lang="ar-DZ" sz="1400" b="1">
                          <a:solidFill>
                            <a:schemeClr val="bg2">
                              <a:lumMod val="10000"/>
                            </a:schemeClr>
                          </a:solidFill>
                          <a:effectLst/>
                          <a:latin typeface="Calibri"/>
                          <a:ea typeface="Calibri"/>
                          <a:cs typeface="Arial"/>
                        </a:rPr>
                        <a:t>فارق التقييم عم الأصول المالية-فوائض قيمة</a:t>
                      </a:r>
                      <a:endParaRPr lang="en-US" sz="1100" b="1">
                        <a:solidFill>
                          <a:schemeClr val="bg2">
                            <a:lumMod val="10000"/>
                          </a:schemeClr>
                        </a:solidFill>
                        <a:effectLst/>
                        <a:latin typeface="Calibri"/>
                        <a:ea typeface="Calibri"/>
                        <a:cs typeface="Arial"/>
                      </a:endParaRPr>
                    </a:p>
                    <a:p>
                      <a:pPr algn="just" rtl="1">
                        <a:lnSpc>
                          <a:spcPct val="150000"/>
                        </a:lnSpc>
                        <a:spcAft>
                          <a:spcPts val="0"/>
                        </a:spcAft>
                      </a:pPr>
                      <a:r>
                        <a:rPr lang="ar-DZ" sz="1400" b="1">
                          <a:solidFill>
                            <a:schemeClr val="bg2">
                              <a:lumMod val="10000"/>
                            </a:schemeClr>
                          </a:solidFill>
                          <a:effectLst/>
                          <a:latin typeface="Calibri"/>
                          <a:ea typeface="Calibri"/>
                          <a:cs typeface="Arial"/>
                        </a:rPr>
                        <a:t>الخسائر الصافية عن التنازل عن الأصول المالية</a:t>
                      </a:r>
                      <a:endParaRPr lang="en-US" sz="1100" b="1">
                        <a:solidFill>
                          <a:schemeClr val="bg2">
                            <a:lumMod val="10000"/>
                          </a:schemeClr>
                        </a:solidFill>
                        <a:effectLst/>
                        <a:latin typeface="Calibri"/>
                        <a:ea typeface="Calibri"/>
                        <a:cs typeface="Arial"/>
                      </a:endParaRPr>
                    </a:p>
                    <a:p>
                      <a:pPr algn="just" rtl="1">
                        <a:lnSpc>
                          <a:spcPct val="150000"/>
                        </a:lnSpc>
                        <a:spcAft>
                          <a:spcPts val="0"/>
                        </a:spcAft>
                      </a:pPr>
                      <a:r>
                        <a:rPr lang="ar-DZ" sz="1400" b="1">
                          <a:solidFill>
                            <a:schemeClr val="bg2">
                              <a:lumMod val="10000"/>
                            </a:schemeClr>
                          </a:solidFill>
                          <a:effectLst/>
                          <a:latin typeface="Calibri"/>
                          <a:ea typeface="Calibri"/>
                          <a:cs typeface="Arial"/>
                        </a:rPr>
                        <a:t>الأرباح الصافية عن التنازل عن الأصول المالية</a:t>
                      </a:r>
                      <a:endParaRPr lang="en-US" sz="1100" b="1">
                        <a:solidFill>
                          <a:schemeClr val="bg2">
                            <a:lumMod val="10000"/>
                          </a:schemeClr>
                        </a:solidFill>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50000"/>
                        </a:lnSpc>
                        <a:spcAft>
                          <a:spcPts val="0"/>
                        </a:spcAft>
                      </a:pPr>
                      <a:r>
                        <a:rPr lang="ar-DZ" sz="1400" b="1">
                          <a:solidFill>
                            <a:schemeClr val="bg2">
                              <a:lumMod val="10000"/>
                            </a:schemeClr>
                          </a:solidFill>
                          <a:effectLst/>
                          <a:latin typeface="Calibri"/>
                          <a:ea typeface="Calibri"/>
                          <a:cs typeface="Arial"/>
                        </a:rPr>
                        <a:t>رصيد موجب</a:t>
                      </a:r>
                      <a:endParaRPr lang="en-US" sz="1100" b="1">
                        <a:solidFill>
                          <a:schemeClr val="bg2">
                            <a:lumMod val="10000"/>
                          </a:schemeClr>
                        </a:solidFill>
                        <a:effectLst/>
                        <a:latin typeface="Calibri"/>
                        <a:ea typeface="Calibri"/>
                        <a:cs typeface="Arial"/>
                      </a:endParaRPr>
                    </a:p>
                    <a:p>
                      <a:pPr algn="just" rtl="1">
                        <a:lnSpc>
                          <a:spcPct val="150000"/>
                        </a:lnSpc>
                        <a:spcAft>
                          <a:spcPts val="0"/>
                        </a:spcAft>
                      </a:pPr>
                      <a:r>
                        <a:rPr lang="ar-DZ" sz="1400" b="1">
                          <a:solidFill>
                            <a:schemeClr val="bg2">
                              <a:lumMod val="10000"/>
                            </a:schemeClr>
                          </a:solidFill>
                          <a:effectLst/>
                          <a:latin typeface="Calibri"/>
                          <a:ea typeface="Calibri"/>
                          <a:cs typeface="Arial"/>
                        </a:rPr>
                        <a:t>ح/68</a:t>
                      </a:r>
                      <a:endParaRPr lang="en-US" sz="1100" b="1">
                        <a:solidFill>
                          <a:schemeClr val="bg2">
                            <a:lumMod val="10000"/>
                          </a:schemeClr>
                        </a:solidFill>
                        <a:effectLst/>
                        <a:latin typeface="Calibri"/>
                        <a:ea typeface="Calibri"/>
                        <a:cs typeface="Arial"/>
                      </a:endParaRPr>
                    </a:p>
                    <a:p>
                      <a:pPr algn="just" rtl="1">
                        <a:lnSpc>
                          <a:spcPct val="150000"/>
                        </a:lnSpc>
                        <a:spcAft>
                          <a:spcPts val="0"/>
                        </a:spcAft>
                      </a:pPr>
                      <a:r>
                        <a:rPr lang="ar-DZ" sz="1400" b="1">
                          <a:solidFill>
                            <a:schemeClr val="bg2">
                              <a:lumMod val="10000"/>
                            </a:schemeClr>
                          </a:solidFill>
                          <a:effectLst/>
                          <a:latin typeface="Calibri"/>
                          <a:ea typeface="Calibri"/>
                          <a:cs typeface="Arial"/>
                        </a:rPr>
                        <a:t> </a:t>
                      </a:r>
                      <a:endParaRPr lang="en-US" sz="1100" b="1">
                        <a:solidFill>
                          <a:schemeClr val="bg2">
                            <a:lumMod val="10000"/>
                          </a:schemeClr>
                        </a:solidFill>
                        <a:effectLst/>
                        <a:latin typeface="Calibri"/>
                        <a:ea typeface="Calibri"/>
                        <a:cs typeface="Arial"/>
                      </a:endParaRPr>
                    </a:p>
                    <a:p>
                      <a:pPr algn="just" rtl="1">
                        <a:lnSpc>
                          <a:spcPct val="150000"/>
                        </a:lnSpc>
                        <a:spcAft>
                          <a:spcPts val="0"/>
                        </a:spcAft>
                      </a:pPr>
                      <a:r>
                        <a:rPr lang="ar-DZ" sz="1400" b="1">
                          <a:solidFill>
                            <a:schemeClr val="bg2">
                              <a:lumMod val="10000"/>
                            </a:schemeClr>
                          </a:solidFill>
                          <a:effectLst/>
                          <a:latin typeface="Calibri"/>
                          <a:ea typeface="Calibri"/>
                          <a:cs typeface="Arial"/>
                        </a:rPr>
                        <a:t>ح/652</a:t>
                      </a:r>
                      <a:endParaRPr lang="en-US" sz="1100" b="1">
                        <a:solidFill>
                          <a:schemeClr val="bg2">
                            <a:lumMod val="10000"/>
                          </a:schemeClr>
                        </a:solidFill>
                        <a:effectLst/>
                        <a:latin typeface="Calibri"/>
                        <a:ea typeface="Calibri"/>
                        <a:cs typeface="Arial"/>
                      </a:endParaRPr>
                    </a:p>
                    <a:p>
                      <a:pPr algn="just" rtl="1">
                        <a:lnSpc>
                          <a:spcPct val="150000"/>
                        </a:lnSpc>
                        <a:spcAft>
                          <a:spcPts val="0"/>
                        </a:spcAft>
                      </a:pPr>
                      <a:r>
                        <a:rPr lang="ar-DZ" sz="1400" b="1">
                          <a:solidFill>
                            <a:schemeClr val="bg2">
                              <a:lumMod val="10000"/>
                            </a:schemeClr>
                          </a:solidFill>
                          <a:effectLst/>
                          <a:latin typeface="Calibri"/>
                          <a:ea typeface="Calibri"/>
                          <a:cs typeface="Arial"/>
                        </a:rPr>
                        <a:t> </a:t>
                      </a:r>
                      <a:endParaRPr lang="en-US" sz="1100" b="1">
                        <a:solidFill>
                          <a:schemeClr val="bg2">
                            <a:lumMod val="10000"/>
                          </a:schemeClr>
                        </a:solidFill>
                        <a:effectLst/>
                        <a:latin typeface="Calibri"/>
                        <a:ea typeface="Calibri"/>
                        <a:cs typeface="Arial"/>
                      </a:endParaRPr>
                    </a:p>
                    <a:p>
                      <a:pPr algn="just" rtl="1">
                        <a:lnSpc>
                          <a:spcPct val="150000"/>
                        </a:lnSpc>
                        <a:spcAft>
                          <a:spcPts val="0"/>
                        </a:spcAft>
                      </a:pPr>
                      <a:r>
                        <a:rPr lang="ar-DZ" sz="1400" b="1">
                          <a:solidFill>
                            <a:schemeClr val="bg2">
                              <a:lumMod val="10000"/>
                            </a:schemeClr>
                          </a:solidFill>
                          <a:effectLst/>
                          <a:latin typeface="Calibri"/>
                          <a:ea typeface="Calibri"/>
                          <a:cs typeface="Arial"/>
                        </a:rPr>
                        <a:t>ح/665</a:t>
                      </a:r>
                      <a:endParaRPr lang="en-US" sz="1100" b="1">
                        <a:solidFill>
                          <a:schemeClr val="bg2">
                            <a:lumMod val="10000"/>
                          </a:schemeClr>
                        </a:solidFill>
                        <a:effectLst/>
                        <a:latin typeface="Calibri"/>
                        <a:ea typeface="Calibri"/>
                        <a:cs typeface="Arial"/>
                      </a:endParaRPr>
                    </a:p>
                    <a:p>
                      <a:pPr algn="just" rtl="1">
                        <a:lnSpc>
                          <a:spcPct val="150000"/>
                        </a:lnSpc>
                        <a:spcAft>
                          <a:spcPts val="0"/>
                        </a:spcAft>
                      </a:pPr>
                      <a:r>
                        <a:rPr lang="ar-DZ" sz="1400" b="1">
                          <a:solidFill>
                            <a:schemeClr val="bg2">
                              <a:lumMod val="10000"/>
                            </a:schemeClr>
                          </a:solidFill>
                          <a:effectLst/>
                          <a:latin typeface="Calibri"/>
                          <a:ea typeface="Calibri"/>
                          <a:cs typeface="Arial"/>
                        </a:rPr>
                        <a:t> </a:t>
                      </a:r>
                      <a:endParaRPr lang="en-US" sz="1100" b="1">
                        <a:solidFill>
                          <a:schemeClr val="bg2">
                            <a:lumMod val="10000"/>
                          </a:schemeClr>
                        </a:solidFill>
                        <a:effectLst/>
                        <a:latin typeface="Calibri"/>
                        <a:ea typeface="Calibri"/>
                        <a:cs typeface="Arial"/>
                      </a:endParaRPr>
                    </a:p>
                    <a:p>
                      <a:pPr algn="just" rtl="1">
                        <a:lnSpc>
                          <a:spcPct val="150000"/>
                        </a:lnSpc>
                        <a:spcAft>
                          <a:spcPts val="0"/>
                        </a:spcAft>
                      </a:pPr>
                      <a:r>
                        <a:rPr lang="ar-DZ" sz="1400" b="1">
                          <a:solidFill>
                            <a:schemeClr val="bg2">
                              <a:lumMod val="10000"/>
                            </a:schemeClr>
                          </a:solidFill>
                          <a:effectLst/>
                          <a:latin typeface="Calibri"/>
                          <a:ea typeface="Calibri"/>
                          <a:cs typeface="Arial"/>
                        </a:rPr>
                        <a:t>ح/667</a:t>
                      </a:r>
                      <a:endParaRPr lang="en-US" sz="1100" b="1">
                        <a:solidFill>
                          <a:schemeClr val="bg2">
                            <a:lumMod val="10000"/>
                          </a:schemeClr>
                        </a:solidFill>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50000"/>
                        </a:lnSpc>
                        <a:spcAft>
                          <a:spcPts val="0"/>
                        </a:spcAft>
                      </a:pPr>
                      <a:r>
                        <a:rPr lang="ar-DZ" sz="1400" b="1">
                          <a:solidFill>
                            <a:schemeClr val="bg2">
                              <a:lumMod val="10000"/>
                            </a:schemeClr>
                          </a:solidFill>
                          <a:effectLst/>
                          <a:latin typeface="Calibri"/>
                          <a:ea typeface="Calibri"/>
                          <a:cs typeface="Arial"/>
                        </a:rPr>
                        <a:t>رصيد سالب</a:t>
                      </a:r>
                      <a:endParaRPr lang="en-US" sz="1100" b="1">
                        <a:solidFill>
                          <a:schemeClr val="bg2">
                            <a:lumMod val="10000"/>
                          </a:schemeClr>
                        </a:solidFill>
                        <a:effectLst/>
                        <a:latin typeface="Calibri"/>
                        <a:ea typeface="Calibri"/>
                        <a:cs typeface="Arial"/>
                      </a:endParaRPr>
                    </a:p>
                    <a:p>
                      <a:pPr algn="just" rtl="1">
                        <a:lnSpc>
                          <a:spcPct val="150000"/>
                        </a:lnSpc>
                        <a:spcAft>
                          <a:spcPts val="0"/>
                        </a:spcAft>
                      </a:pPr>
                      <a:r>
                        <a:rPr lang="ar-DZ" sz="1400" b="1">
                          <a:solidFill>
                            <a:schemeClr val="bg2">
                              <a:lumMod val="10000"/>
                            </a:schemeClr>
                          </a:solidFill>
                          <a:effectLst/>
                          <a:latin typeface="Calibri"/>
                          <a:ea typeface="Calibri"/>
                          <a:cs typeface="Arial"/>
                        </a:rPr>
                        <a:t> </a:t>
                      </a:r>
                      <a:endParaRPr lang="en-US" sz="1100" b="1">
                        <a:solidFill>
                          <a:schemeClr val="bg2">
                            <a:lumMod val="10000"/>
                          </a:schemeClr>
                        </a:solidFill>
                        <a:effectLst/>
                        <a:latin typeface="Calibri"/>
                        <a:ea typeface="Calibri"/>
                        <a:cs typeface="Arial"/>
                      </a:endParaRPr>
                    </a:p>
                    <a:p>
                      <a:pPr algn="just" rtl="1">
                        <a:lnSpc>
                          <a:spcPct val="150000"/>
                        </a:lnSpc>
                        <a:spcAft>
                          <a:spcPts val="0"/>
                        </a:spcAft>
                      </a:pPr>
                      <a:r>
                        <a:rPr lang="ar-DZ" sz="1400" b="1">
                          <a:solidFill>
                            <a:schemeClr val="bg2">
                              <a:lumMod val="10000"/>
                            </a:schemeClr>
                          </a:solidFill>
                          <a:effectLst/>
                          <a:latin typeface="Calibri"/>
                          <a:ea typeface="Calibri"/>
                          <a:cs typeface="Arial"/>
                        </a:rPr>
                        <a:t>ح/78</a:t>
                      </a:r>
                      <a:endParaRPr lang="en-US" sz="1100" b="1">
                        <a:solidFill>
                          <a:schemeClr val="bg2">
                            <a:lumMod val="10000"/>
                          </a:schemeClr>
                        </a:solidFill>
                        <a:effectLst/>
                        <a:latin typeface="Calibri"/>
                        <a:ea typeface="Calibri"/>
                        <a:cs typeface="Arial"/>
                      </a:endParaRPr>
                    </a:p>
                    <a:p>
                      <a:pPr algn="just" rtl="1">
                        <a:lnSpc>
                          <a:spcPct val="150000"/>
                        </a:lnSpc>
                        <a:spcAft>
                          <a:spcPts val="0"/>
                        </a:spcAft>
                      </a:pPr>
                      <a:r>
                        <a:rPr lang="ar-DZ" sz="1400" b="1">
                          <a:solidFill>
                            <a:schemeClr val="bg2">
                              <a:lumMod val="10000"/>
                            </a:schemeClr>
                          </a:solidFill>
                          <a:effectLst/>
                          <a:latin typeface="Calibri"/>
                          <a:ea typeface="Calibri"/>
                          <a:cs typeface="Arial"/>
                        </a:rPr>
                        <a:t> </a:t>
                      </a:r>
                      <a:endParaRPr lang="en-US" sz="1100" b="1">
                        <a:solidFill>
                          <a:schemeClr val="bg2">
                            <a:lumMod val="10000"/>
                          </a:schemeClr>
                        </a:solidFill>
                        <a:effectLst/>
                        <a:latin typeface="Calibri"/>
                        <a:ea typeface="Calibri"/>
                        <a:cs typeface="Arial"/>
                      </a:endParaRPr>
                    </a:p>
                    <a:p>
                      <a:pPr algn="just" rtl="1">
                        <a:lnSpc>
                          <a:spcPct val="150000"/>
                        </a:lnSpc>
                        <a:spcAft>
                          <a:spcPts val="0"/>
                        </a:spcAft>
                      </a:pPr>
                      <a:r>
                        <a:rPr lang="ar-DZ" sz="1400" b="1">
                          <a:solidFill>
                            <a:schemeClr val="bg2">
                              <a:lumMod val="10000"/>
                            </a:schemeClr>
                          </a:solidFill>
                          <a:effectLst/>
                          <a:latin typeface="Calibri"/>
                          <a:ea typeface="Calibri"/>
                          <a:cs typeface="Arial"/>
                        </a:rPr>
                        <a:t>ح/752</a:t>
                      </a:r>
                      <a:endParaRPr lang="en-US" sz="1100" b="1">
                        <a:solidFill>
                          <a:schemeClr val="bg2">
                            <a:lumMod val="10000"/>
                          </a:schemeClr>
                        </a:solidFill>
                        <a:effectLst/>
                        <a:latin typeface="Calibri"/>
                        <a:ea typeface="Calibri"/>
                        <a:cs typeface="Arial"/>
                      </a:endParaRPr>
                    </a:p>
                    <a:p>
                      <a:pPr algn="just" rtl="1">
                        <a:lnSpc>
                          <a:spcPct val="150000"/>
                        </a:lnSpc>
                        <a:spcAft>
                          <a:spcPts val="0"/>
                        </a:spcAft>
                      </a:pPr>
                      <a:r>
                        <a:rPr lang="ar-DZ" sz="1400" b="1">
                          <a:solidFill>
                            <a:schemeClr val="bg2">
                              <a:lumMod val="10000"/>
                            </a:schemeClr>
                          </a:solidFill>
                          <a:effectLst/>
                          <a:latin typeface="Calibri"/>
                          <a:ea typeface="Calibri"/>
                          <a:cs typeface="Arial"/>
                        </a:rPr>
                        <a:t> </a:t>
                      </a:r>
                      <a:endParaRPr lang="en-US" sz="1100" b="1">
                        <a:solidFill>
                          <a:schemeClr val="bg2">
                            <a:lumMod val="10000"/>
                          </a:schemeClr>
                        </a:solidFill>
                        <a:effectLst/>
                        <a:latin typeface="Calibri"/>
                        <a:ea typeface="Calibri"/>
                        <a:cs typeface="Arial"/>
                      </a:endParaRPr>
                    </a:p>
                    <a:p>
                      <a:pPr algn="just" rtl="1">
                        <a:lnSpc>
                          <a:spcPct val="150000"/>
                        </a:lnSpc>
                        <a:spcAft>
                          <a:spcPts val="0"/>
                        </a:spcAft>
                      </a:pPr>
                      <a:r>
                        <a:rPr lang="ar-DZ" sz="1400" b="1">
                          <a:solidFill>
                            <a:schemeClr val="bg2">
                              <a:lumMod val="10000"/>
                            </a:schemeClr>
                          </a:solidFill>
                          <a:effectLst/>
                          <a:latin typeface="Calibri"/>
                          <a:ea typeface="Calibri"/>
                          <a:cs typeface="Arial"/>
                        </a:rPr>
                        <a:t>ح/765</a:t>
                      </a:r>
                      <a:endParaRPr lang="en-US" sz="1100" b="1">
                        <a:solidFill>
                          <a:schemeClr val="bg2">
                            <a:lumMod val="10000"/>
                          </a:schemeClr>
                        </a:solidFill>
                        <a:effectLst/>
                        <a:latin typeface="Calibri"/>
                        <a:ea typeface="Calibri"/>
                        <a:cs typeface="Arial"/>
                      </a:endParaRPr>
                    </a:p>
                    <a:p>
                      <a:pPr algn="just" rtl="1">
                        <a:lnSpc>
                          <a:spcPct val="150000"/>
                        </a:lnSpc>
                        <a:spcAft>
                          <a:spcPts val="0"/>
                        </a:spcAft>
                      </a:pPr>
                      <a:r>
                        <a:rPr lang="ar-DZ" sz="1400" b="1">
                          <a:solidFill>
                            <a:schemeClr val="bg2">
                              <a:lumMod val="10000"/>
                            </a:schemeClr>
                          </a:solidFill>
                          <a:effectLst/>
                          <a:latin typeface="Calibri"/>
                          <a:ea typeface="Calibri"/>
                          <a:cs typeface="Arial"/>
                        </a:rPr>
                        <a:t> </a:t>
                      </a:r>
                      <a:endParaRPr lang="en-US" sz="1100" b="1">
                        <a:solidFill>
                          <a:schemeClr val="bg2">
                            <a:lumMod val="10000"/>
                          </a:schemeClr>
                        </a:solidFill>
                        <a:effectLst/>
                        <a:latin typeface="Calibri"/>
                        <a:ea typeface="Calibri"/>
                        <a:cs typeface="Arial"/>
                      </a:endParaRPr>
                    </a:p>
                    <a:p>
                      <a:pPr algn="just" rtl="1">
                        <a:lnSpc>
                          <a:spcPct val="150000"/>
                        </a:lnSpc>
                        <a:spcAft>
                          <a:spcPts val="0"/>
                        </a:spcAft>
                      </a:pPr>
                      <a:r>
                        <a:rPr lang="ar-DZ" sz="1400" b="1">
                          <a:solidFill>
                            <a:schemeClr val="bg2">
                              <a:lumMod val="10000"/>
                            </a:schemeClr>
                          </a:solidFill>
                          <a:effectLst/>
                          <a:latin typeface="Calibri"/>
                          <a:ea typeface="Calibri"/>
                          <a:cs typeface="Arial"/>
                        </a:rPr>
                        <a:t>ح/767</a:t>
                      </a:r>
                      <a:endParaRPr lang="en-US" sz="1100" b="1">
                        <a:solidFill>
                          <a:schemeClr val="bg2">
                            <a:lumMod val="10000"/>
                          </a:schemeClr>
                        </a:solidFill>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r" rtl="1">
                        <a:lnSpc>
                          <a:spcPct val="115000"/>
                        </a:lnSpc>
                        <a:spcAft>
                          <a:spcPts val="0"/>
                        </a:spcAft>
                      </a:pPr>
                      <a:r>
                        <a:rPr lang="ar-DZ" sz="1400" b="1">
                          <a:solidFill>
                            <a:schemeClr val="bg2">
                              <a:lumMod val="10000"/>
                            </a:schemeClr>
                          </a:solidFill>
                          <a:effectLst/>
                          <a:latin typeface="Calibri"/>
                          <a:ea typeface="Calibri"/>
                          <a:cs typeface="Arial"/>
                        </a:rPr>
                        <a:t>قدرة التمويل الذاتي </a:t>
                      </a:r>
                      <a:r>
                        <a:rPr lang="fr-FR" sz="1400" b="1">
                          <a:solidFill>
                            <a:schemeClr val="bg2">
                              <a:lumMod val="10000"/>
                            </a:schemeClr>
                          </a:solidFill>
                          <a:effectLst/>
                          <a:latin typeface="Calibri"/>
                          <a:ea typeface="Calibri"/>
                          <a:cs typeface="Arial"/>
                        </a:rPr>
                        <a:t>CAF</a:t>
                      </a:r>
                      <a:endParaRPr lang="en-US" sz="1100" b="1">
                        <a:solidFill>
                          <a:schemeClr val="bg2">
                            <a:lumMod val="10000"/>
                          </a:schemeClr>
                        </a:solidFill>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r" rtl="1">
                        <a:lnSpc>
                          <a:spcPct val="115000"/>
                        </a:lnSpc>
                        <a:spcAft>
                          <a:spcPts val="0"/>
                        </a:spcAft>
                      </a:pPr>
                      <a:r>
                        <a:rPr lang="en-US" sz="1100" b="1" dirty="0">
                          <a:solidFill>
                            <a:schemeClr val="bg2">
                              <a:lumMod val="10000"/>
                            </a:schemeClr>
                          </a:solidFill>
                          <a:effectLst/>
                          <a:latin typeface="Calibri"/>
                          <a:ea typeface="Calibri"/>
                          <a:cs typeface="Arial"/>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ar-DZ"/>
                    </a:p>
                  </a:txBody>
                  <a:tcPr/>
                </a:tc>
              </a:tr>
            </a:tbl>
          </a:graphicData>
        </a:graphic>
      </p:graphicFrame>
    </p:spTree>
    <p:extLst>
      <p:ext uri="{BB962C8B-B14F-4D97-AF65-F5344CB8AC3E}">
        <p14:creationId xmlns:p14="http://schemas.microsoft.com/office/powerpoint/2010/main" val="402376736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 de texte 256"/>
          <p:cNvSpPr txBox="1"/>
          <p:nvPr/>
        </p:nvSpPr>
        <p:spPr>
          <a:xfrm>
            <a:off x="2129425" y="4961481"/>
            <a:ext cx="5008779" cy="371475"/>
          </a:xfrm>
          <a:prstGeom prst="rect">
            <a:avLst/>
          </a:prstGeom>
          <a:solidFill>
            <a:sysClr val="window" lastClr="FFFFFF"/>
          </a:solidFill>
          <a:ln w="6350">
            <a:solidFill>
              <a:prstClr val="black"/>
            </a:solidFill>
          </a:ln>
          <a:effectLst/>
        </p:spPr>
        <p:txBody>
          <a:bodyPr rot="0" spcFirstLastPara="0" vert="horz" wrap="square" lIns="91440" tIns="45720" rIns="91440" bIns="45720" numCol="1" spcCol="0" rtlCol="1" fromWordArt="0" anchor="t" anchorCtr="0" forceAA="0" compatLnSpc="1">
            <a:prstTxWarp prst="textNoShape">
              <a:avLst/>
            </a:prstTxWarp>
            <a:noAutofit/>
          </a:bodyPr>
          <a:lstStyle/>
          <a:p>
            <a:pPr marL="0" marR="0" lvl="0" indent="0" algn="r" defTabSz="914400" rtl="1" eaLnBrk="1" fontAlgn="auto" latinLnBrk="0" hangingPunct="1">
              <a:lnSpc>
                <a:spcPct val="115000"/>
              </a:lnSpc>
              <a:spcBef>
                <a:spcPts val="0"/>
              </a:spcBef>
              <a:spcAft>
                <a:spcPts val="1000"/>
              </a:spcAft>
              <a:buClrTx/>
              <a:buSzTx/>
              <a:buFontTx/>
              <a:buNone/>
              <a:tabLst/>
              <a:defRPr/>
            </a:pPr>
            <a:r>
              <a:rPr kumimoji="0" lang="ar-DZ" sz="2000" b="1" i="0" u="none" strike="noStrike" kern="0" cap="none" spc="0" normalizeH="0" baseline="0" noProof="0">
                <a:ln>
                  <a:noFill/>
                </a:ln>
                <a:solidFill>
                  <a:sysClr val="windowText" lastClr="000000"/>
                </a:solidFill>
                <a:effectLst/>
                <a:uLnTx/>
                <a:uFillTx/>
                <a:latin typeface="Calibri"/>
                <a:ea typeface="Calibri"/>
                <a:cs typeface="Arial"/>
              </a:rPr>
              <a:t>التمويل الذاتي=قدرة التمويل الذاتي-الأرباح الموزعة</a:t>
            </a:r>
            <a:endParaRPr kumimoji="0" lang="en-US" sz="1600" b="1" i="0" u="none" strike="noStrike" kern="0" cap="none" spc="0" normalizeH="0" baseline="0" noProof="0">
              <a:ln>
                <a:noFill/>
              </a:ln>
              <a:solidFill>
                <a:sysClr val="windowText" lastClr="000000"/>
              </a:solidFill>
              <a:effectLst/>
              <a:uLnTx/>
              <a:uFillTx/>
              <a:latin typeface="Calibri"/>
              <a:ea typeface="Calibri"/>
              <a:cs typeface="Arial"/>
            </a:endParaRPr>
          </a:p>
        </p:txBody>
      </p:sp>
    </p:spTree>
    <p:extLst>
      <p:ext uri="{BB962C8B-B14F-4D97-AF65-F5344CB8AC3E}">
        <p14:creationId xmlns:p14="http://schemas.microsoft.com/office/powerpoint/2010/main" val="17737901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 de texte 245"/>
          <p:cNvSpPr txBox="1"/>
          <p:nvPr/>
        </p:nvSpPr>
        <p:spPr>
          <a:xfrm>
            <a:off x="1528762" y="2630467"/>
            <a:ext cx="6086475" cy="1260496"/>
          </a:xfrm>
          <a:prstGeom prst="rect">
            <a:avLst/>
          </a:prstGeom>
          <a:solidFill>
            <a:sysClr val="window" lastClr="FFFFFF"/>
          </a:solidFill>
          <a:ln w="6350">
            <a:solidFill>
              <a:prstClr val="black"/>
            </a:solidFill>
          </a:ln>
          <a:effectLst/>
        </p:spPr>
        <p:txBody>
          <a:bodyPr rot="0" spcFirstLastPara="0" vert="horz" wrap="square" lIns="91440" tIns="45720" rIns="91440" bIns="45720" numCol="1" spcCol="0" rtlCol="1" fromWordArt="0" anchor="t" anchorCtr="0" forceAA="0" compatLnSpc="1">
            <a:prstTxWarp prst="textNoShape">
              <a:avLst/>
            </a:prstTxWarp>
            <a:noAutofit/>
          </a:bodyPr>
          <a:lstStyle/>
          <a:p>
            <a:pPr marL="0" marR="0" lvl="0" indent="-45085" algn="just" defTabSz="914400" rtl="1" eaLnBrk="1" fontAlgn="auto" latinLnBrk="0" hangingPunct="1">
              <a:lnSpc>
                <a:spcPct val="150000"/>
              </a:lnSpc>
              <a:spcBef>
                <a:spcPts val="0"/>
              </a:spcBef>
              <a:spcAft>
                <a:spcPts val="1000"/>
              </a:spcAft>
              <a:buClrTx/>
              <a:buSzTx/>
              <a:buFontTx/>
              <a:buNone/>
              <a:tabLst/>
              <a:defRPr/>
            </a:pPr>
            <a:r>
              <a:rPr kumimoji="0" lang="ar-DZ" sz="2000" b="1" i="0" u="none" strike="noStrike" kern="0" cap="none" spc="0" normalizeH="0" baseline="0" noProof="0">
                <a:ln>
                  <a:noFill/>
                </a:ln>
                <a:solidFill>
                  <a:schemeClr val="bg2">
                    <a:lumMod val="10000"/>
                  </a:schemeClr>
                </a:solidFill>
                <a:effectLst/>
                <a:uLnTx/>
                <a:uFillTx/>
                <a:latin typeface="Calibri"/>
                <a:ea typeface="Calibri"/>
                <a:cs typeface="Arial"/>
              </a:rPr>
              <a:t>الهامش التجاري=ح/700 البضاعة المباعة(-ح/709)</a:t>
            </a:r>
            <a:endParaRPr kumimoji="0" lang="en-US" sz="1600" b="1" i="0" u="none" strike="noStrike" kern="0" cap="none" spc="0" normalizeH="0" baseline="0" noProof="0">
              <a:ln>
                <a:noFill/>
              </a:ln>
              <a:solidFill>
                <a:schemeClr val="bg2">
                  <a:lumMod val="10000"/>
                </a:schemeClr>
              </a:solidFill>
              <a:effectLst/>
              <a:uLnTx/>
              <a:uFillTx/>
              <a:latin typeface="Calibri"/>
              <a:ea typeface="Calibri"/>
              <a:cs typeface="Arial"/>
            </a:endParaRPr>
          </a:p>
          <a:p>
            <a:pPr marL="457200" marR="0" lvl="0" indent="457200" algn="just" defTabSz="914400" rtl="1" eaLnBrk="1" fontAlgn="auto" latinLnBrk="0" hangingPunct="1">
              <a:lnSpc>
                <a:spcPct val="150000"/>
              </a:lnSpc>
              <a:spcBef>
                <a:spcPts val="0"/>
              </a:spcBef>
              <a:spcAft>
                <a:spcPts val="1000"/>
              </a:spcAft>
              <a:buClrTx/>
              <a:buSzTx/>
              <a:buFontTx/>
              <a:buNone/>
              <a:tabLst/>
              <a:defRPr/>
            </a:pPr>
            <a:r>
              <a:rPr kumimoji="0" lang="ar-DZ" sz="2000" b="1" i="0" u="none" strike="noStrike" kern="0" cap="none" spc="0" normalizeH="0" baseline="0" noProof="0">
                <a:ln>
                  <a:noFill/>
                </a:ln>
                <a:solidFill>
                  <a:schemeClr val="bg2">
                    <a:lumMod val="10000"/>
                  </a:schemeClr>
                </a:solidFill>
                <a:effectLst/>
                <a:uLnTx/>
                <a:uFillTx/>
                <a:latin typeface="Calibri"/>
                <a:ea typeface="Calibri"/>
                <a:cs typeface="Arial"/>
              </a:rPr>
              <a:t>- تكلفة البضاعة المباعة (ح/600</a:t>
            </a:r>
            <a:r>
              <a:rPr kumimoji="0" lang="ar-DZ" sz="2000" b="1" i="0" u="none" strike="noStrike" kern="0" cap="none" spc="0" normalizeH="0" baseline="0" noProof="0">
                <a:ln>
                  <a:noFill/>
                </a:ln>
                <a:solidFill>
                  <a:schemeClr val="bg2">
                    <a:lumMod val="10000"/>
                  </a:schemeClr>
                </a:solidFill>
                <a:effectLst/>
                <a:uLnTx/>
                <a:uFillTx/>
                <a:latin typeface="Calibri"/>
                <a:ea typeface="Times New Roman"/>
                <a:cs typeface="Arial"/>
              </a:rPr>
              <a:t>±</a:t>
            </a:r>
            <a:r>
              <a:rPr kumimoji="0" lang="ar-DZ" sz="2000" b="1" i="0" u="none" strike="noStrike" kern="0" cap="none" spc="0" normalizeH="0" baseline="0" noProof="0">
                <a:ln>
                  <a:noFill/>
                </a:ln>
                <a:solidFill>
                  <a:schemeClr val="bg2">
                    <a:lumMod val="10000"/>
                  </a:schemeClr>
                </a:solidFill>
                <a:effectLst/>
                <a:uLnTx/>
                <a:uFillTx/>
                <a:latin typeface="Calibri"/>
                <a:ea typeface="Calibri"/>
                <a:cs typeface="Arial"/>
              </a:rPr>
              <a:t>ح/6030-ح/609)</a:t>
            </a:r>
            <a:endParaRPr kumimoji="0" lang="en-US" sz="1600" b="1" i="0" u="none" strike="noStrike" kern="0" cap="none" spc="0" normalizeH="0" baseline="0" noProof="0">
              <a:ln>
                <a:noFill/>
              </a:ln>
              <a:solidFill>
                <a:schemeClr val="bg2">
                  <a:lumMod val="10000"/>
                </a:schemeClr>
              </a:solidFill>
              <a:effectLst/>
              <a:uLnTx/>
              <a:uFillTx/>
              <a:latin typeface="Calibri"/>
              <a:ea typeface="Calibri"/>
              <a:cs typeface="Arial"/>
            </a:endParaRPr>
          </a:p>
        </p:txBody>
      </p:sp>
    </p:spTree>
    <p:extLst>
      <p:ext uri="{BB962C8B-B14F-4D97-AF65-F5344CB8AC3E}">
        <p14:creationId xmlns:p14="http://schemas.microsoft.com/office/powerpoint/2010/main" val="14489198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 de texte 241"/>
          <p:cNvSpPr txBox="1"/>
          <p:nvPr/>
        </p:nvSpPr>
        <p:spPr>
          <a:xfrm>
            <a:off x="3494760" y="3104955"/>
            <a:ext cx="5486400" cy="615275"/>
          </a:xfrm>
          <a:prstGeom prst="rect">
            <a:avLst/>
          </a:prstGeom>
          <a:solidFill>
            <a:sysClr val="window" lastClr="FFFFFF"/>
          </a:solidFill>
          <a:ln w="6350">
            <a:solidFill>
              <a:prstClr val="black"/>
            </a:solidFill>
          </a:ln>
          <a:effectLst/>
        </p:spPr>
        <p:txBody>
          <a:bodyPr rot="0" spcFirstLastPara="0" vert="horz" wrap="square" lIns="91440" tIns="45720" rIns="91440" bIns="45720" numCol="1" spcCol="0" rtlCol="1" fromWordArt="0" anchor="t" anchorCtr="0" forceAA="0" compatLnSpc="1">
            <a:prstTxWarp prst="textNoShape">
              <a:avLst/>
            </a:prstTxWarp>
            <a:noAutofit/>
          </a:bodyPr>
          <a:lstStyle/>
          <a:p>
            <a:pPr marL="0" marR="0" lvl="0" indent="0" algn="r" defTabSz="914400" rtl="1" eaLnBrk="1" fontAlgn="auto" latinLnBrk="0" hangingPunct="1">
              <a:lnSpc>
                <a:spcPct val="115000"/>
              </a:lnSpc>
              <a:spcBef>
                <a:spcPts val="0"/>
              </a:spcBef>
              <a:spcAft>
                <a:spcPts val="1000"/>
              </a:spcAft>
              <a:buClrTx/>
              <a:buSzTx/>
              <a:buFontTx/>
              <a:buNone/>
              <a:tabLst/>
              <a:defRPr/>
            </a:pPr>
            <a:r>
              <a:rPr kumimoji="0" lang="ar-DZ" sz="2000" b="1" i="0" u="none" strike="noStrike" kern="0" cap="none" spc="0" normalizeH="0" baseline="0" noProof="0" dirty="0">
                <a:ln>
                  <a:noFill/>
                </a:ln>
                <a:solidFill>
                  <a:sysClr val="windowText" lastClr="000000"/>
                </a:solidFill>
                <a:effectLst/>
                <a:uLnTx/>
                <a:uFillTx/>
                <a:latin typeface="Calibri"/>
                <a:ea typeface="Calibri"/>
                <a:cs typeface="Arial"/>
              </a:rPr>
              <a:t>معدل الهامش التجاري</a:t>
            </a:r>
            <a:r>
              <a:rPr kumimoji="0" lang="ar-SA" sz="2000" b="1" i="0" u="none" strike="noStrike" kern="0" cap="none" spc="0" normalizeH="0" baseline="0" noProof="0" dirty="0">
                <a:ln>
                  <a:noFill/>
                </a:ln>
                <a:solidFill>
                  <a:sysClr val="windowText" lastClr="000000"/>
                </a:solidFill>
                <a:effectLst/>
                <a:uLnTx/>
                <a:uFillTx/>
                <a:latin typeface="Calibri"/>
                <a:ea typeface="Calibri"/>
                <a:cs typeface="Arial"/>
              </a:rPr>
              <a:t>=الهامش التجاري/</a:t>
            </a:r>
            <a:r>
              <a:rPr kumimoji="0" lang="ar-DZ" sz="2000" b="1" i="0" u="none" strike="noStrike" kern="0" cap="none" spc="0" normalizeH="0" baseline="0" noProof="0" dirty="0">
                <a:ln>
                  <a:noFill/>
                </a:ln>
                <a:solidFill>
                  <a:sysClr val="windowText" lastClr="000000"/>
                </a:solidFill>
                <a:effectLst/>
                <a:uLnTx/>
                <a:uFillTx/>
                <a:latin typeface="Calibri"/>
                <a:ea typeface="Calibri"/>
                <a:cs typeface="Arial"/>
              </a:rPr>
              <a:t> تكلفة البضاعة </a:t>
            </a:r>
            <a:r>
              <a:rPr kumimoji="0" lang="ar-DZ" sz="2000" b="1" i="0" u="none" strike="noStrike" kern="0" cap="none" spc="0" normalizeH="0" baseline="0" noProof="0" dirty="0" smtClean="0">
                <a:ln>
                  <a:noFill/>
                </a:ln>
                <a:solidFill>
                  <a:sysClr val="windowText" lastClr="000000"/>
                </a:solidFill>
                <a:effectLst/>
                <a:uLnTx/>
                <a:uFillTx/>
                <a:latin typeface="Calibri"/>
                <a:ea typeface="Calibri"/>
                <a:cs typeface="Arial"/>
              </a:rPr>
              <a:t>المباعة</a:t>
            </a:r>
            <a:endParaRPr kumimoji="0" lang="en-US" sz="1600" b="1" i="0" u="none" strike="noStrike" kern="0" cap="none" spc="0" normalizeH="0" baseline="0" noProof="0" dirty="0">
              <a:ln>
                <a:noFill/>
              </a:ln>
              <a:solidFill>
                <a:sysClr val="windowText" lastClr="000000"/>
              </a:solidFill>
              <a:effectLst/>
              <a:uLnTx/>
              <a:uFillTx/>
              <a:latin typeface="Calibri"/>
              <a:ea typeface="Calibri"/>
              <a:cs typeface="Arial"/>
            </a:endParaRPr>
          </a:p>
        </p:txBody>
      </p:sp>
    </p:spTree>
    <p:extLst>
      <p:ext uri="{BB962C8B-B14F-4D97-AF65-F5344CB8AC3E}">
        <p14:creationId xmlns:p14="http://schemas.microsoft.com/office/powerpoint/2010/main" val="7814959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 de texte 244"/>
          <p:cNvSpPr txBox="1"/>
          <p:nvPr/>
        </p:nvSpPr>
        <p:spPr>
          <a:xfrm>
            <a:off x="413359" y="2978715"/>
            <a:ext cx="6062597" cy="2244638"/>
          </a:xfrm>
          <a:prstGeom prst="rect">
            <a:avLst/>
          </a:prstGeom>
          <a:solidFill>
            <a:sysClr val="window" lastClr="FFFFFF"/>
          </a:solidFill>
          <a:ln w="6350">
            <a:solidFill>
              <a:prstClr val="black"/>
            </a:solidFill>
          </a:ln>
          <a:effectLst/>
        </p:spPr>
        <p:txBody>
          <a:bodyPr rot="0" spcFirstLastPara="0" vert="horz" wrap="square" lIns="91440" tIns="45720" rIns="91440" bIns="45720" numCol="1" spcCol="0" rtlCol="1" fromWordArt="0" anchor="t" anchorCtr="0" forceAA="0" compatLnSpc="1">
            <a:prstTxWarp prst="textNoShape">
              <a:avLst/>
            </a:prstTxWarp>
            <a:noAutofit/>
          </a:bodyPr>
          <a:lstStyle/>
          <a:p>
            <a:pPr marL="0" marR="0" lvl="0" indent="0" algn="r" defTabSz="914400" rtl="1" eaLnBrk="1" fontAlgn="auto" latinLnBrk="0" hangingPunct="1">
              <a:lnSpc>
                <a:spcPct val="115000"/>
              </a:lnSpc>
              <a:spcBef>
                <a:spcPts val="0"/>
              </a:spcBef>
              <a:spcAft>
                <a:spcPts val="1000"/>
              </a:spcAft>
              <a:buClrTx/>
              <a:buSzTx/>
              <a:buFontTx/>
              <a:buNone/>
              <a:tabLst/>
              <a:defRPr/>
            </a:pPr>
            <a:r>
              <a:rPr kumimoji="0" lang="ar-DZ" sz="2000" b="1" i="0" u="none" strike="noStrike" kern="0" cap="none" spc="0" normalizeH="0" baseline="0" noProof="0" dirty="0">
                <a:ln>
                  <a:noFill/>
                </a:ln>
                <a:solidFill>
                  <a:schemeClr val="bg2">
                    <a:lumMod val="10000"/>
                  </a:schemeClr>
                </a:solidFill>
                <a:effectLst/>
                <a:uLnTx/>
                <a:uFillTx/>
                <a:latin typeface="Calibri"/>
                <a:ea typeface="Calibri"/>
                <a:cs typeface="Arial"/>
              </a:rPr>
              <a:t>إنتاج الدورة=ح/70 الانتاج المباع باستثناء(-ح/709 </a:t>
            </a:r>
            <a:r>
              <a:rPr kumimoji="0" lang="ar-DZ" sz="2000" b="1" i="0" u="none" strike="noStrike" kern="0" cap="none" spc="0" normalizeH="0" baseline="0" noProof="0" dirty="0" smtClean="0">
                <a:ln>
                  <a:noFill/>
                </a:ln>
                <a:solidFill>
                  <a:schemeClr val="bg2">
                    <a:lumMod val="10000"/>
                  </a:schemeClr>
                </a:solidFill>
                <a:effectLst/>
                <a:uLnTx/>
                <a:uFillTx/>
                <a:latin typeface="Calibri"/>
                <a:ea typeface="Calibri"/>
                <a:cs typeface="Arial"/>
              </a:rPr>
              <a:t>التخفيضات</a:t>
            </a:r>
          </a:p>
          <a:p>
            <a:pPr marL="0" marR="0" lvl="0" indent="0" algn="r" defTabSz="914400" rtl="1" eaLnBrk="1" fontAlgn="auto" latinLnBrk="0" hangingPunct="1">
              <a:lnSpc>
                <a:spcPct val="115000"/>
              </a:lnSpc>
              <a:spcBef>
                <a:spcPts val="0"/>
              </a:spcBef>
              <a:spcAft>
                <a:spcPts val="1000"/>
              </a:spcAft>
              <a:buClrTx/>
              <a:buSzTx/>
              <a:buFontTx/>
              <a:buNone/>
              <a:tabLst/>
              <a:defRPr/>
            </a:pPr>
            <a:r>
              <a:rPr lang="ar-DZ" sz="2000" b="1" kern="0" dirty="0">
                <a:solidFill>
                  <a:schemeClr val="bg2">
                    <a:lumMod val="10000"/>
                  </a:schemeClr>
                </a:solidFill>
                <a:latin typeface="Calibri"/>
                <a:ea typeface="Calibri"/>
                <a:cs typeface="Arial"/>
              </a:rPr>
              <a:t>	</a:t>
            </a:r>
            <a:r>
              <a:rPr kumimoji="0" lang="ar-DZ" sz="2000" b="1" i="0" u="none" strike="noStrike" kern="0" cap="none" spc="0" normalizeH="0" baseline="0" noProof="0" dirty="0" smtClean="0">
                <a:ln>
                  <a:noFill/>
                </a:ln>
                <a:solidFill>
                  <a:schemeClr val="bg2">
                    <a:lumMod val="10000"/>
                  </a:schemeClr>
                </a:solidFill>
                <a:effectLst/>
                <a:uLnTx/>
                <a:uFillTx/>
                <a:latin typeface="Calibri"/>
                <a:ea typeface="Calibri"/>
                <a:cs typeface="Arial"/>
              </a:rPr>
              <a:t> </a:t>
            </a:r>
            <a:r>
              <a:rPr kumimoji="0" lang="ar-DZ" sz="2000" b="1" i="0" u="none" strike="noStrike" kern="0" cap="none" spc="0" normalizeH="0" baseline="0" noProof="0" dirty="0">
                <a:ln>
                  <a:noFill/>
                </a:ln>
                <a:solidFill>
                  <a:schemeClr val="bg2">
                    <a:lumMod val="10000"/>
                  </a:schemeClr>
                </a:solidFill>
                <a:effectLst/>
                <a:uLnTx/>
                <a:uFillTx/>
                <a:latin typeface="Calibri"/>
                <a:ea typeface="Calibri"/>
                <a:cs typeface="Arial"/>
              </a:rPr>
              <a:t>والتنزيلات والحسومات الممنوحة)</a:t>
            </a:r>
            <a:endParaRPr kumimoji="0" lang="en-US" sz="1600" b="1" i="0" u="none" strike="noStrike" kern="0" cap="none" spc="0" normalizeH="0" baseline="0" noProof="0" dirty="0">
              <a:ln>
                <a:noFill/>
              </a:ln>
              <a:solidFill>
                <a:schemeClr val="bg2">
                  <a:lumMod val="10000"/>
                </a:schemeClr>
              </a:solidFill>
              <a:effectLst/>
              <a:uLnTx/>
              <a:uFillTx/>
              <a:latin typeface="Calibri"/>
              <a:ea typeface="Calibri"/>
              <a:cs typeface="Arial"/>
            </a:endParaRPr>
          </a:p>
          <a:p>
            <a:pPr marL="457200" marR="0" lvl="0" indent="457200" algn="r" defTabSz="914400" rtl="1" eaLnBrk="1" fontAlgn="auto" latinLnBrk="0" hangingPunct="1">
              <a:lnSpc>
                <a:spcPct val="115000"/>
              </a:lnSpc>
              <a:spcBef>
                <a:spcPts val="0"/>
              </a:spcBef>
              <a:spcAft>
                <a:spcPts val="1000"/>
              </a:spcAft>
              <a:buClrTx/>
              <a:buSzTx/>
              <a:buFontTx/>
              <a:buNone/>
              <a:tabLst/>
              <a:defRPr/>
            </a:pPr>
            <a:r>
              <a:rPr kumimoji="0" lang="ar-DZ" sz="2000" b="1" i="0" u="none" strike="noStrike" kern="0" cap="none" spc="0" normalizeH="0" baseline="0" noProof="0" dirty="0">
                <a:ln>
                  <a:noFill/>
                </a:ln>
                <a:solidFill>
                  <a:schemeClr val="bg2">
                    <a:lumMod val="10000"/>
                  </a:schemeClr>
                </a:solidFill>
                <a:effectLst/>
                <a:uLnTx/>
                <a:uFillTx/>
                <a:latin typeface="Calibri"/>
                <a:ea typeface="Calibri"/>
                <a:cs typeface="Arial"/>
              </a:rPr>
              <a:t>+ ح/72 الانتاج المخزن</a:t>
            </a:r>
            <a:endParaRPr kumimoji="0" lang="en-US" sz="1600" b="1" i="0" u="none" strike="noStrike" kern="0" cap="none" spc="0" normalizeH="0" baseline="0" noProof="0" dirty="0">
              <a:ln>
                <a:noFill/>
              </a:ln>
              <a:solidFill>
                <a:schemeClr val="bg2">
                  <a:lumMod val="10000"/>
                </a:schemeClr>
              </a:solidFill>
              <a:effectLst/>
              <a:uLnTx/>
              <a:uFillTx/>
              <a:latin typeface="Calibri"/>
              <a:ea typeface="Calibri"/>
              <a:cs typeface="Arial"/>
            </a:endParaRPr>
          </a:p>
          <a:p>
            <a:pPr marL="457200" marR="0" lvl="0" indent="457200" algn="r" defTabSz="914400" rtl="1" eaLnBrk="1" fontAlgn="auto" latinLnBrk="0" hangingPunct="1">
              <a:lnSpc>
                <a:spcPct val="115000"/>
              </a:lnSpc>
              <a:spcBef>
                <a:spcPts val="0"/>
              </a:spcBef>
              <a:spcAft>
                <a:spcPts val="1000"/>
              </a:spcAft>
              <a:buClrTx/>
              <a:buSzTx/>
              <a:buFontTx/>
              <a:buNone/>
              <a:tabLst/>
              <a:defRPr/>
            </a:pPr>
            <a:r>
              <a:rPr kumimoji="0" lang="ar-DZ" sz="2000" b="1" i="0" u="none" strike="noStrike" kern="0" cap="none" spc="0" normalizeH="0" baseline="0" noProof="0" dirty="0">
                <a:ln>
                  <a:noFill/>
                </a:ln>
                <a:solidFill>
                  <a:schemeClr val="bg2">
                    <a:lumMod val="10000"/>
                  </a:schemeClr>
                </a:solidFill>
                <a:effectLst/>
                <a:uLnTx/>
                <a:uFillTx/>
                <a:latin typeface="Calibri"/>
                <a:ea typeface="Calibri"/>
                <a:cs typeface="Arial"/>
              </a:rPr>
              <a:t>+ ح/73 انتاج مثبت+ ح/74 اعانات الاستغلال</a:t>
            </a:r>
            <a:endParaRPr kumimoji="0" lang="en-US" sz="1600" b="1" i="0" u="none" strike="noStrike" kern="0" cap="none" spc="0" normalizeH="0" baseline="0" noProof="0" dirty="0">
              <a:ln>
                <a:noFill/>
              </a:ln>
              <a:solidFill>
                <a:schemeClr val="bg2">
                  <a:lumMod val="10000"/>
                </a:schemeClr>
              </a:solidFill>
              <a:effectLst/>
              <a:uLnTx/>
              <a:uFillTx/>
              <a:latin typeface="Calibri"/>
              <a:ea typeface="Calibri"/>
              <a:cs typeface="Arial"/>
            </a:endParaRPr>
          </a:p>
        </p:txBody>
      </p:sp>
    </p:spTree>
    <p:extLst>
      <p:ext uri="{BB962C8B-B14F-4D97-AF65-F5344CB8AC3E}">
        <p14:creationId xmlns:p14="http://schemas.microsoft.com/office/powerpoint/2010/main" val="36792366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678581" y="4534515"/>
            <a:ext cx="3798604" cy="954107"/>
          </a:xfrm>
          <a:prstGeom prst="rect">
            <a:avLst/>
          </a:prstGeom>
        </p:spPr>
        <p:txBody>
          <a:bodyPr wrap="none">
            <a:spAutoFit/>
          </a:bodyPr>
          <a:lstStyle/>
          <a:p>
            <a:pPr algn="ctr"/>
            <a:r>
              <a:rPr lang="ar-DZ" sz="2800" b="1" dirty="0">
                <a:solidFill>
                  <a:srgbClr val="00B050"/>
                </a:solidFill>
                <a:latin typeface="Calibri"/>
                <a:ea typeface="Calibri"/>
                <a:cs typeface="Arial"/>
              </a:rPr>
              <a:t>الرصيد الثاني: القيمة المضافة </a:t>
            </a:r>
            <a:endParaRPr lang="ar-DZ" sz="2800" b="1" dirty="0" smtClean="0">
              <a:solidFill>
                <a:srgbClr val="00B050"/>
              </a:solidFill>
              <a:latin typeface="Calibri"/>
              <a:ea typeface="Calibri"/>
              <a:cs typeface="Arial"/>
            </a:endParaRPr>
          </a:p>
          <a:p>
            <a:pPr algn="ctr"/>
            <a:r>
              <a:rPr lang="ar-DZ" sz="2800" b="1" dirty="0">
                <a:solidFill>
                  <a:srgbClr val="00B050"/>
                </a:solidFill>
                <a:latin typeface="Calibri"/>
                <a:ea typeface="Calibri"/>
                <a:cs typeface="Arial"/>
              </a:rPr>
              <a:t> </a:t>
            </a:r>
            <a:r>
              <a:rPr lang="fr-FR" sz="2800" b="1" dirty="0" smtClean="0">
                <a:solidFill>
                  <a:srgbClr val="00B050"/>
                </a:solidFill>
                <a:latin typeface="Calibri"/>
                <a:ea typeface="Calibri"/>
                <a:cs typeface="Arial"/>
              </a:rPr>
              <a:t>La </a:t>
            </a:r>
            <a:r>
              <a:rPr lang="fr-FR" sz="2800" b="1" dirty="0">
                <a:solidFill>
                  <a:srgbClr val="00B050"/>
                </a:solidFill>
                <a:latin typeface="Calibri"/>
                <a:ea typeface="Calibri"/>
                <a:cs typeface="Arial"/>
              </a:rPr>
              <a:t>valeur ajoutée</a:t>
            </a:r>
            <a:endParaRPr lang="ar-DZ" sz="2800" dirty="0">
              <a:solidFill>
                <a:srgbClr val="00B050"/>
              </a:solidFill>
            </a:endParaRPr>
          </a:p>
        </p:txBody>
      </p:sp>
    </p:spTree>
    <p:extLst>
      <p:ext uri="{BB962C8B-B14F-4D97-AF65-F5344CB8AC3E}">
        <p14:creationId xmlns:p14="http://schemas.microsoft.com/office/powerpoint/2010/main" val="3490053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 de texte 243"/>
          <p:cNvSpPr txBox="1"/>
          <p:nvPr/>
        </p:nvSpPr>
        <p:spPr>
          <a:xfrm>
            <a:off x="1933575" y="2531954"/>
            <a:ext cx="5276850" cy="1576583"/>
          </a:xfrm>
          <a:prstGeom prst="rect">
            <a:avLst/>
          </a:prstGeom>
          <a:solidFill>
            <a:sysClr val="window" lastClr="FFFFFF"/>
          </a:solidFill>
          <a:ln w="6350">
            <a:solidFill>
              <a:prstClr val="black"/>
            </a:solidFill>
          </a:ln>
          <a:effectLst/>
        </p:spPr>
        <p:txBody>
          <a:bodyPr rot="0" spcFirstLastPara="0" vert="horz" wrap="square" lIns="91440" tIns="45720" rIns="91440" bIns="45720" numCol="1" spcCol="0" rtlCol="1" fromWordArt="0" anchor="t" anchorCtr="0" forceAA="0" compatLnSpc="1">
            <a:prstTxWarp prst="textNoShape">
              <a:avLst/>
            </a:prstTxWarp>
            <a:noAutofit/>
          </a:bodyPr>
          <a:lstStyle/>
          <a:p>
            <a:pPr marL="0" marR="0" lvl="0" indent="53340" algn="ctr" defTabSz="914400" rtl="1" eaLnBrk="1" fontAlgn="auto" latinLnBrk="0" hangingPunct="1">
              <a:lnSpc>
                <a:spcPct val="150000"/>
              </a:lnSpc>
              <a:spcBef>
                <a:spcPts val="0"/>
              </a:spcBef>
              <a:spcAft>
                <a:spcPts val="1000"/>
              </a:spcAft>
              <a:buClrTx/>
              <a:buSzTx/>
              <a:buFontTx/>
              <a:buNone/>
              <a:tabLst/>
              <a:defRPr/>
            </a:pPr>
            <a:r>
              <a:rPr kumimoji="0" lang="en-US" sz="2400" b="1" i="0" u="none" strike="noStrike" kern="0" cap="none" spc="0" normalizeH="0" baseline="0" noProof="0" dirty="0">
                <a:ln>
                  <a:noFill/>
                </a:ln>
                <a:solidFill>
                  <a:sysClr val="windowText" lastClr="000000"/>
                </a:solidFill>
                <a:effectLst/>
                <a:uLnTx/>
                <a:uFillTx/>
                <a:latin typeface="Arial"/>
                <a:ea typeface="Calibri"/>
                <a:cs typeface="Arial"/>
              </a:rPr>
              <a:t> </a:t>
            </a:r>
            <a:r>
              <a:rPr kumimoji="0" lang="ar-DZ" sz="2400" b="1" i="0" u="none" strike="noStrike" kern="0" cap="none" spc="0" normalizeH="0" baseline="0" noProof="0" dirty="0">
                <a:ln>
                  <a:noFill/>
                </a:ln>
                <a:solidFill>
                  <a:sysClr val="windowText" lastClr="000000"/>
                </a:solidFill>
                <a:effectLst/>
                <a:uLnTx/>
                <a:uFillTx/>
                <a:latin typeface="Calibri"/>
                <a:ea typeface="Calibri"/>
                <a:cs typeface="Arial"/>
              </a:rPr>
              <a:t>القيمة المضافة= </a:t>
            </a:r>
            <a:r>
              <a:rPr kumimoji="0" lang="ar-DZ" sz="2400" b="1" i="0" u="none" strike="noStrike" kern="0" cap="none" spc="0" normalizeH="0" baseline="0" noProof="0" dirty="0" smtClean="0">
                <a:ln>
                  <a:noFill/>
                </a:ln>
                <a:solidFill>
                  <a:sysClr val="windowText" lastClr="000000"/>
                </a:solidFill>
                <a:effectLst/>
                <a:uLnTx/>
                <a:uFillTx/>
                <a:latin typeface="Calibri"/>
                <a:ea typeface="Calibri"/>
                <a:cs typeface="Arial"/>
              </a:rPr>
              <a:t>انتاج الدورة - الاستهلاكات </a:t>
            </a:r>
            <a:r>
              <a:rPr kumimoji="0" lang="ar-DZ" sz="2400" b="1" i="0" u="none" strike="noStrike" kern="0" cap="none" spc="0" normalizeH="0" baseline="0" noProof="0" dirty="0">
                <a:ln>
                  <a:noFill/>
                </a:ln>
                <a:solidFill>
                  <a:sysClr val="windowText" lastClr="000000"/>
                </a:solidFill>
                <a:effectLst/>
                <a:uLnTx/>
                <a:uFillTx/>
                <a:latin typeface="Calibri"/>
                <a:ea typeface="Calibri"/>
                <a:cs typeface="Arial"/>
              </a:rPr>
              <a:t>المتأتية من خارج </a:t>
            </a:r>
            <a:r>
              <a:rPr kumimoji="0" lang="ar-DZ" sz="2400" b="1" i="0" u="none" strike="noStrike" kern="0" cap="none" spc="0" normalizeH="0" baseline="0" noProof="0" dirty="0" smtClean="0">
                <a:ln>
                  <a:noFill/>
                </a:ln>
                <a:solidFill>
                  <a:sysClr val="windowText" lastClr="000000"/>
                </a:solidFill>
                <a:effectLst/>
                <a:uLnTx/>
                <a:uFillTx/>
                <a:latin typeface="Calibri"/>
                <a:ea typeface="Calibri"/>
                <a:cs typeface="Arial"/>
              </a:rPr>
              <a:t>الشركة</a:t>
            </a:r>
            <a:endParaRPr kumimoji="0" lang="en-US" b="1" i="0" u="none" strike="noStrike" kern="0" cap="none" spc="0" normalizeH="0" baseline="0" noProof="0" dirty="0">
              <a:ln>
                <a:noFill/>
              </a:ln>
              <a:solidFill>
                <a:sysClr val="windowText" lastClr="000000"/>
              </a:solidFill>
              <a:effectLst/>
              <a:uLnTx/>
              <a:uFillTx/>
              <a:latin typeface="Calibri"/>
              <a:ea typeface="Calibri"/>
              <a:cs typeface="Arial"/>
            </a:endParaRPr>
          </a:p>
          <a:p>
            <a:pPr marL="0" marR="0" lvl="0" indent="0" algn="r" defTabSz="914400" rtl="1" eaLnBrk="1" fontAlgn="auto" latinLnBrk="0" hangingPunct="1">
              <a:lnSpc>
                <a:spcPct val="115000"/>
              </a:lnSpc>
              <a:spcBef>
                <a:spcPts val="0"/>
              </a:spcBef>
              <a:spcAft>
                <a:spcPts val="1000"/>
              </a:spcAft>
              <a:buClrTx/>
              <a:buSzTx/>
              <a:buFontTx/>
              <a:buNone/>
              <a:tabLst/>
              <a:defRPr/>
            </a:pPr>
            <a:r>
              <a:rPr kumimoji="0" lang="en-US" b="1" i="0" u="none" strike="noStrike" kern="0" cap="none" spc="0" normalizeH="0" baseline="0" noProof="0" dirty="0">
                <a:ln>
                  <a:noFill/>
                </a:ln>
                <a:solidFill>
                  <a:sysClr val="windowText" lastClr="000000"/>
                </a:solidFill>
                <a:effectLst/>
                <a:uLnTx/>
                <a:uFillTx/>
                <a:latin typeface="Calibri"/>
                <a:ea typeface="Calibri"/>
                <a:cs typeface="Arial"/>
              </a:rPr>
              <a:t> </a:t>
            </a:r>
          </a:p>
        </p:txBody>
      </p:sp>
      <p:sp>
        <p:nvSpPr>
          <p:cNvPr id="3" name="ZoneTexte 2"/>
          <p:cNvSpPr txBox="1"/>
          <p:nvPr/>
        </p:nvSpPr>
        <p:spPr>
          <a:xfrm>
            <a:off x="1653435" y="538619"/>
            <a:ext cx="5561557" cy="1384995"/>
          </a:xfrm>
          <a:prstGeom prst="rect">
            <a:avLst/>
          </a:prstGeom>
          <a:noFill/>
        </p:spPr>
        <p:txBody>
          <a:bodyPr wrap="square" rtlCol="1">
            <a:spAutoFit/>
          </a:bodyPr>
          <a:lstStyle/>
          <a:p>
            <a:pPr algn="just" rtl="1"/>
            <a:r>
              <a:rPr lang="ar-DZ" sz="2800" b="1" dirty="0">
                <a:latin typeface="Calibri"/>
                <a:ea typeface="Calibri"/>
                <a:cs typeface="Arial"/>
              </a:rPr>
              <a:t>تعبر عن القيمة الاضافية التي قدمتها الشركة من خلال نشاطها الأساسي سواء كان تجاري أو انتاجي، وتحسب كما يلي</a:t>
            </a:r>
            <a:endParaRPr lang="ar-DZ" sz="2800" b="1" dirty="0"/>
          </a:p>
        </p:txBody>
      </p:sp>
    </p:spTree>
    <p:extLst>
      <p:ext uri="{BB962C8B-B14F-4D97-AF65-F5344CB8AC3E}">
        <p14:creationId xmlns:p14="http://schemas.microsoft.com/office/powerpoint/2010/main" val="30614410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5999" y="1280940"/>
            <a:ext cx="5354877" cy="3402535"/>
          </a:xfrm>
          <a:prstGeom prst="rect">
            <a:avLst/>
          </a:prstGeom>
        </p:spPr>
        <p:txBody>
          <a:bodyPr wrap="square">
            <a:spAutoFit/>
          </a:bodyPr>
          <a:lstStyle/>
          <a:p>
            <a:pPr indent="323215" algn="just" rtl="1">
              <a:lnSpc>
                <a:spcPct val="150000"/>
              </a:lnSpc>
              <a:spcAft>
                <a:spcPts val="1000"/>
              </a:spcAft>
            </a:pPr>
            <a:r>
              <a:rPr lang="ar-DZ" sz="2000" b="1" dirty="0">
                <a:solidFill>
                  <a:schemeClr val="bg2">
                    <a:lumMod val="10000"/>
                  </a:schemeClr>
                </a:solidFill>
                <a:latin typeface="Calibri"/>
                <a:ea typeface="Calibri"/>
                <a:cs typeface="Arial"/>
              </a:rPr>
              <a:t>الاستهلاكات المتأتيــــة مـــــن خارج الشركة تتمثل فــــي السلع والخدمات التي تشتريها الشركة من الغير:</a:t>
            </a:r>
            <a:endParaRPr lang="en-US" sz="1600" b="1" dirty="0">
              <a:solidFill>
                <a:schemeClr val="bg2">
                  <a:lumMod val="10000"/>
                </a:schemeClr>
              </a:solidFill>
              <a:latin typeface="Calibri"/>
              <a:ea typeface="Calibri"/>
              <a:cs typeface="Arial"/>
            </a:endParaRPr>
          </a:p>
          <a:p>
            <a:pPr indent="323850" algn="just" rtl="1">
              <a:lnSpc>
                <a:spcPct val="150000"/>
              </a:lnSpc>
              <a:spcAft>
                <a:spcPts val="0"/>
              </a:spcAft>
            </a:pPr>
            <a:r>
              <a:rPr lang="ar-DZ" sz="2000" b="1" dirty="0">
                <a:solidFill>
                  <a:schemeClr val="bg2">
                    <a:lumMod val="10000"/>
                  </a:schemeClr>
                </a:solidFill>
                <a:latin typeface="Calibri"/>
                <a:ea typeface="Calibri"/>
                <a:cs typeface="Arial"/>
              </a:rPr>
              <a:t>-شراء مواد أولية ومواد بغرض الاستهلاك</a:t>
            </a:r>
            <a:endParaRPr lang="en-US" sz="1600" b="1" dirty="0">
              <a:solidFill>
                <a:schemeClr val="bg2">
                  <a:lumMod val="10000"/>
                </a:schemeClr>
              </a:solidFill>
              <a:latin typeface="Calibri"/>
              <a:ea typeface="Calibri"/>
              <a:cs typeface="Arial"/>
            </a:endParaRPr>
          </a:p>
          <a:p>
            <a:pPr indent="323850" algn="just" rtl="1">
              <a:lnSpc>
                <a:spcPct val="150000"/>
              </a:lnSpc>
              <a:spcAft>
                <a:spcPts val="0"/>
              </a:spcAft>
            </a:pPr>
            <a:r>
              <a:rPr lang="ar-DZ" sz="2000" b="1" dirty="0" smtClean="0">
                <a:solidFill>
                  <a:schemeClr val="bg2">
                    <a:lumMod val="10000"/>
                  </a:schemeClr>
                </a:solidFill>
                <a:latin typeface="Calibri"/>
                <a:ea typeface="Calibri"/>
                <a:cs typeface="Arial"/>
              </a:rPr>
              <a:t>-</a:t>
            </a:r>
            <a:r>
              <a:rPr lang="ar-DZ" sz="2000" b="1" dirty="0">
                <a:solidFill>
                  <a:schemeClr val="bg2">
                    <a:lumMod val="10000"/>
                  </a:schemeClr>
                </a:solidFill>
                <a:latin typeface="Calibri"/>
                <a:ea typeface="Calibri"/>
                <a:cs typeface="Arial"/>
              </a:rPr>
              <a:t>أعباء خارجية أخرى: المقاولة بالباطن، المشتريات غير القابلة للتخزين من المواد واللوازم (المياه، الطاقة،...)، المستخدمين الخارجيين، التنقلات والمهمات والاستقبالات، أجور الوسطاء والأتعاب.</a:t>
            </a:r>
            <a:endParaRPr lang="en-US" sz="1600" b="1" dirty="0">
              <a:solidFill>
                <a:schemeClr val="bg2">
                  <a:lumMod val="10000"/>
                </a:schemeClr>
              </a:solidFill>
              <a:effectLst/>
              <a:latin typeface="Calibri"/>
              <a:ea typeface="Calibri"/>
              <a:cs typeface="Arial"/>
            </a:endParaRPr>
          </a:p>
        </p:txBody>
      </p:sp>
    </p:spTree>
    <p:extLst>
      <p:ext uri="{BB962C8B-B14F-4D97-AF65-F5344CB8AC3E}">
        <p14:creationId xmlns:p14="http://schemas.microsoft.com/office/powerpoint/2010/main" val="2788411800"/>
      </p:ext>
    </p:extLst>
  </p:cSld>
  <p:clrMapOvr>
    <a:masterClrMapping/>
  </p:clrMapOvr>
</p:sld>
</file>

<file path=ppt/theme/theme1.xml><?xml version="1.0" encoding="utf-8"?>
<a:theme xmlns:a="http://schemas.openxmlformats.org/drawingml/2006/main" name="Default Design">
  <a:themeElements>
    <a:clrScheme name="Lorry White">
      <a:dk1>
        <a:srgbClr val="5F5F5F"/>
      </a:dk1>
      <a:lt1>
        <a:srgbClr val="7F7F7F"/>
      </a:lt1>
      <a:dk2>
        <a:srgbClr val="5F5F5F"/>
      </a:dk2>
      <a:lt2>
        <a:srgbClr val="F2F2F2"/>
      </a:lt2>
      <a:accent1>
        <a:srgbClr val="89AFD5"/>
      </a:accent1>
      <a:accent2>
        <a:srgbClr val="336394"/>
      </a:accent2>
      <a:accent3>
        <a:srgbClr val="234466"/>
      </a:accent3>
      <a:accent4>
        <a:srgbClr val="5D91C7"/>
      </a:accent4>
      <a:accent5>
        <a:srgbClr val="CFDFEE"/>
      </a:accent5>
      <a:accent6>
        <a:srgbClr val="A2C0DF"/>
      </a:accent6>
      <a:hlink>
        <a:srgbClr val="0070C0"/>
      </a:hlink>
      <a:folHlink>
        <a:srgbClr val="336394"/>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0E2FAD"/>
        </a:dk1>
        <a:lt1>
          <a:srgbClr val="FFFFFF"/>
        </a:lt1>
        <a:dk2>
          <a:srgbClr val="0E2FAD"/>
        </a:dk2>
        <a:lt2>
          <a:srgbClr val="B3CCE6"/>
        </a:lt2>
        <a:accent1>
          <a:srgbClr val="7FD7FC"/>
        </a:accent1>
        <a:accent2>
          <a:srgbClr val="6BA7F8"/>
        </a:accent2>
        <a:accent3>
          <a:srgbClr val="FFFFFF"/>
        </a:accent3>
        <a:accent4>
          <a:srgbClr val="0A2793"/>
        </a:accent4>
        <a:accent5>
          <a:srgbClr val="C0E8FD"/>
        </a:accent5>
        <a:accent6>
          <a:srgbClr val="6097E1"/>
        </a:accent6>
        <a:hlink>
          <a:srgbClr val="FFAB57"/>
        </a:hlink>
        <a:folHlink>
          <a:srgbClr val="007B7E"/>
        </a:folHlink>
      </a:clrScheme>
      <a:clrMap bg1="lt1" tx1="dk1" bg2="lt2" tx2="dk2" accent1="accent1" accent2="accent2" accent3="accent3" accent4="accent4" accent5="accent5" accent6="accent6" hlink="hlink" folHlink="folHlink"/>
    </a:extraClrScheme>
    <a:extraClrScheme>
      <a:clrScheme name="Default Design 14">
        <a:dk1>
          <a:srgbClr val="0E2FAD"/>
        </a:dk1>
        <a:lt1>
          <a:srgbClr val="FFFFFF"/>
        </a:lt1>
        <a:dk2>
          <a:srgbClr val="0E2FAD"/>
        </a:dk2>
        <a:lt2>
          <a:srgbClr val="B3CCE6"/>
        </a:lt2>
        <a:accent1>
          <a:srgbClr val="7FD7FC"/>
        </a:accent1>
        <a:accent2>
          <a:srgbClr val="6BA7F8"/>
        </a:accent2>
        <a:accent3>
          <a:srgbClr val="FFFFFF"/>
        </a:accent3>
        <a:accent4>
          <a:srgbClr val="0A2793"/>
        </a:accent4>
        <a:accent5>
          <a:srgbClr val="C0E8FD"/>
        </a:accent5>
        <a:accent6>
          <a:srgbClr val="6097E1"/>
        </a:accent6>
        <a:hlink>
          <a:srgbClr val="FF9D3B"/>
        </a:hlink>
        <a:folHlink>
          <a:srgbClr val="007B7E"/>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Default Design">
  <a:themeElements>
    <a:clrScheme name="Lorry White">
      <a:dk1>
        <a:srgbClr val="5F5F5F"/>
      </a:dk1>
      <a:lt1>
        <a:srgbClr val="7F7F7F"/>
      </a:lt1>
      <a:dk2>
        <a:srgbClr val="5F5F5F"/>
      </a:dk2>
      <a:lt2>
        <a:srgbClr val="F2F2F2"/>
      </a:lt2>
      <a:accent1>
        <a:srgbClr val="89AFD5"/>
      </a:accent1>
      <a:accent2>
        <a:srgbClr val="336394"/>
      </a:accent2>
      <a:accent3>
        <a:srgbClr val="234466"/>
      </a:accent3>
      <a:accent4>
        <a:srgbClr val="5D91C7"/>
      </a:accent4>
      <a:accent5>
        <a:srgbClr val="CFDFEE"/>
      </a:accent5>
      <a:accent6>
        <a:srgbClr val="A2C0DF"/>
      </a:accent6>
      <a:hlink>
        <a:srgbClr val="0070C0"/>
      </a:hlink>
      <a:folHlink>
        <a:srgbClr val="336394"/>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0E2FAD"/>
        </a:dk1>
        <a:lt1>
          <a:srgbClr val="FFFFFF"/>
        </a:lt1>
        <a:dk2>
          <a:srgbClr val="0E2FAD"/>
        </a:dk2>
        <a:lt2>
          <a:srgbClr val="B3CCE6"/>
        </a:lt2>
        <a:accent1>
          <a:srgbClr val="7FD7FC"/>
        </a:accent1>
        <a:accent2>
          <a:srgbClr val="6BA7F8"/>
        </a:accent2>
        <a:accent3>
          <a:srgbClr val="FFFFFF"/>
        </a:accent3>
        <a:accent4>
          <a:srgbClr val="0A2793"/>
        </a:accent4>
        <a:accent5>
          <a:srgbClr val="C0E8FD"/>
        </a:accent5>
        <a:accent6>
          <a:srgbClr val="6097E1"/>
        </a:accent6>
        <a:hlink>
          <a:srgbClr val="FFAB57"/>
        </a:hlink>
        <a:folHlink>
          <a:srgbClr val="007B7E"/>
        </a:folHlink>
      </a:clrScheme>
      <a:clrMap bg1="lt1" tx1="dk1" bg2="lt2" tx2="dk2" accent1="accent1" accent2="accent2" accent3="accent3" accent4="accent4" accent5="accent5" accent6="accent6" hlink="hlink" folHlink="folHlink"/>
    </a:extraClrScheme>
    <a:extraClrScheme>
      <a:clrScheme name="Default Design 14">
        <a:dk1>
          <a:srgbClr val="0E2FAD"/>
        </a:dk1>
        <a:lt1>
          <a:srgbClr val="FFFFFF"/>
        </a:lt1>
        <a:dk2>
          <a:srgbClr val="0E2FAD"/>
        </a:dk2>
        <a:lt2>
          <a:srgbClr val="B3CCE6"/>
        </a:lt2>
        <a:accent1>
          <a:srgbClr val="7FD7FC"/>
        </a:accent1>
        <a:accent2>
          <a:srgbClr val="6BA7F8"/>
        </a:accent2>
        <a:accent3>
          <a:srgbClr val="FFFFFF"/>
        </a:accent3>
        <a:accent4>
          <a:srgbClr val="0A2793"/>
        </a:accent4>
        <a:accent5>
          <a:srgbClr val="C0E8FD"/>
        </a:accent5>
        <a:accent6>
          <a:srgbClr val="6097E1"/>
        </a:accent6>
        <a:hlink>
          <a:srgbClr val="FF9D3B"/>
        </a:hlink>
        <a:folHlink>
          <a:srgbClr val="007B7E"/>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1767</TotalTime>
  <Words>970</Words>
  <Application>Microsoft Office PowerPoint</Application>
  <PresentationFormat>Affichage à l'écran (4:3)</PresentationFormat>
  <Paragraphs>177</Paragraphs>
  <Slides>37</Slides>
  <Notes>0</Notes>
  <HiddenSlides>0</HiddenSlides>
  <MMClips>0</MMClips>
  <ScaleCrop>false</ScaleCrop>
  <HeadingPairs>
    <vt:vector size="6" baseType="variant">
      <vt:variant>
        <vt:lpstr>Thème</vt:lpstr>
      </vt:variant>
      <vt:variant>
        <vt:i4>2</vt:i4>
      </vt:variant>
      <vt:variant>
        <vt:lpstr>Serveurs OLE incorporés</vt:lpstr>
      </vt:variant>
      <vt:variant>
        <vt:i4>1</vt:i4>
      </vt:variant>
      <vt:variant>
        <vt:lpstr>Titres des diapositives</vt:lpstr>
      </vt:variant>
      <vt:variant>
        <vt:i4>37</vt:i4>
      </vt:variant>
    </vt:vector>
  </HeadingPairs>
  <TitlesOfParts>
    <vt:vector size="40" baseType="lpstr">
      <vt:lpstr>Default Design</vt:lpstr>
      <vt:lpstr>1_Default Design</vt:lpstr>
      <vt:lpstr>Équation</vt:lpstr>
      <vt:lpstr>تحليل حساب النتائج بواسطة المؤشرات المالية</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Clearly Presented Ltd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Rainbow Pencils PowerPoint Template</dc:title>
  <dc:creator>Presentation Magazine</dc:creator>
  <cp:lastModifiedBy>TAHRI</cp:lastModifiedBy>
  <cp:revision>86</cp:revision>
  <dcterms:created xsi:type="dcterms:W3CDTF">2009-11-03T13:35:13Z</dcterms:created>
  <dcterms:modified xsi:type="dcterms:W3CDTF">2021-02-13T14:17:56Z</dcterms:modified>
</cp:coreProperties>
</file>