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drawing8.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bookmarkIdSeed="2">
  <p:sldMasterIdLst>
    <p:sldMasterId id="2147483867" r:id="rId1"/>
  </p:sldMasterIdLst>
  <p:notesMasterIdLst>
    <p:notesMasterId r:id="rId15"/>
  </p:notesMasterIdLst>
  <p:sldIdLst>
    <p:sldId id="256" r:id="rId2"/>
    <p:sldId id="264" r:id="rId3"/>
    <p:sldId id="265" r:id="rId4"/>
    <p:sldId id="258" r:id="rId5"/>
    <p:sldId id="266" r:id="rId6"/>
    <p:sldId id="268" r:id="rId7"/>
    <p:sldId id="282" r:id="rId8"/>
    <p:sldId id="262" r:id="rId9"/>
    <p:sldId id="284" r:id="rId10"/>
    <p:sldId id="263" r:id="rId11"/>
    <p:sldId id="274" r:id="rId12"/>
    <p:sldId id="278" r:id="rId13"/>
    <p:sldId id="27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38BE01C1-827D-46DC-B6AC-3D15522E7865}">
          <p14:sldIdLst>
            <p14:sldId id="256"/>
            <p14:sldId id="264"/>
            <p14:sldId id="265"/>
            <p14:sldId id="258"/>
            <p14:sldId id="266"/>
            <p14:sldId id="268"/>
            <p14:sldId id="259"/>
            <p14:sldId id="269"/>
            <p14:sldId id="279"/>
            <p14:sldId id="281"/>
          </p14:sldIdLst>
        </p14:section>
        <p14:section name="Untitled Section" id="{4EB9BBF0-52D5-43AB-935E-09DC890EA855}">
          <p14:sldIdLst>
            <p14:sldId id="262"/>
            <p14:sldId id="263"/>
            <p14:sldId id="270"/>
            <p14:sldId id="271"/>
            <p14:sldId id="274"/>
            <p14:sldId id="278"/>
            <p14:sldId id="27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snapToGrid="0">
      <p:cViewPr varScale="1">
        <p:scale>
          <a:sx n="66" d="100"/>
          <a:sy n="66" d="100"/>
        </p:scale>
        <p:origin x="-876" y="-96"/>
      </p:cViewPr>
      <p:guideLst>
        <p:guide orient="horz" pos="2160"/>
        <p:guide pos="3840"/>
      </p:guideLst>
    </p:cSldViewPr>
  </p:slideViewPr>
  <p:notesTextViewPr>
    <p:cViewPr>
      <p:scale>
        <a:sx n="1" d="1"/>
        <a:sy n="1" d="1"/>
      </p:scale>
      <p:origin x="0" y="0"/>
    </p:cViewPr>
  </p:notesTextViewPr>
  <p:sorterViewPr>
    <p:cViewPr>
      <p:scale>
        <a:sx n="100" d="100"/>
        <a:sy n="100" d="100"/>
      </p:scale>
      <p:origin x="0" y="-41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B81B7-1314-46F6-9174-C513A51FFC99}" type="doc">
      <dgm:prSet loTypeId="urn:microsoft.com/office/officeart/2005/8/layout/vList3#1" loCatId="list" qsTypeId="urn:microsoft.com/office/officeart/2005/8/quickstyle/3d1" qsCatId="3D" csTypeId="urn:microsoft.com/office/officeart/2005/8/colors/accent1_1" csCatId="accent1" phldr="1"/>
      <dgm:spPr/>
      <dgm:t>
        <a:bodyPr/>
        <a:lstStyle/>
        <a:p>
          <a:endParaRPr lang="fr-FR"/>
        </a:p>
      </dgm:t>
    </dgm:pt>
    <dgm:pt modelId="{AE773B25-4451-47F8-B2EA-1615F825412D}">
      <dgm:prSet phldrT="[Texte]"/>
      <dgm:spPr/>
      <dgm:t>
        <a:bodyPr/>
        <a:lstStyle/>
        <a:p>
          <a:r>
            <a:rPr lang="ar-DZ" b="1" dirty="0" smtClean="0"/>
            <a:t>العنصر</a:t>
          </a:r>
          <a:r>
            <a:rPr lang="ar-DZ" b="1" baseline="0" dirty="0" smtClean="0"/>
            <a:t> الإنساني هو أهم أنواع الأصول في المؤسسة الاقتصادية وله تأثير جوهري على الإنتاجية </a:t>
          </a:r>
          <a:endParaRPr lang="fr-FR" b="1" dirty="0"/>
        </a:p>
      </dgm:t>
    </dgm:pt>
    <dgm:pt modelId="{8D3535DD-3C6E-4DC1-B48D-DB503301F2B0}" type="parTrans" cxnId="{8463A544-077A-4088-B913-AF696DF28700}">
      <dgm:prSet/>
      <dgm:spPr/>
      <dgm:t>
        <a:bodyPr/>
        <a:lstStyle/>
        <a:p>
          <a:endParaRPr lang="fr-FR"/>
        </a:p>
      </dgm:t>
    </dgm:pt>
    <dgm:pt modelId="{124D9511-4CF8-4FFF-A55D-05D0C39359E5}" type="sibTrans" cxnId="{8463A544-077A-4088-B913-AF696DF28700}">
      <dgm:prSet/>
      <dgm:spPr/>
      <dgm:t>
        <a:bodyPr/>
        <a:lstStyle/>
        <a:p>
          <a:endParaRPr lang="fr-FR"/>
        </a:p>
      </dgm:t>
    </dgm:pt>
    <dgm:pt modelId="{E6488E3B-9C4F-454E-94B9-E5F7816926AA}">
      <dgm:prSet phldrT="[Texte]"/>
      <dgm:spPr/>
      <dgm:t>
        <a:bodyPr/>
        <a:lstStyle/>
        <a:p>
          <a:r>
            <a:rPr lang="ar-DZ" b="1" dirty="0" smtClean="0"/>
            <a:t>تعطي</a:t>
          </a:r>
          <a:r>
            <a:rPr lang="ar-DZ" b="1" baseline="0" dirty="0" smtClean="0"/>
            <a:t> محاسبة الأصول البشرية دلالات هامة لبعض النسب المحاسبية </a:t>
          </a:r>
          <a:endParaRPr lang="fr-FR" b="1" dirty="0"/>
        </a:p>
      </dgm:t>
    </dgm:pt>
    <dgm:pt modelId="{1580AEB8-DCB6-43E4-8A70-9C6AA17F47C7}" type="parTrans" cxnId="{10BC357D-D2C7-414C-80C3-23391B0CDCE3}">
      <dgm:prSet/>
      <dgm:spPr/>
      <dgm:t>
        <a:bodyPr/>
        <a:lstStyle/>
        <a:p>
          <a:endParaRPr lang="fr-FR"/>
        </a:p>
      </dgm:t>
    </dgm:pt>
    <dgm:pt modelId="{A77F64DE-BF90-4657-998C-40D09A7C717C}" type="sibTrans" cxnId="{10BC357D-D2C7-414C-80C3-23391B0CDCE3}">
      <dgm:prSet/>
      <dgm:spPr/>
      <dgm:t>
        <a:bodyPr/>
        <a:lstStyle/>
        <a:p>
          <a:endParaRPr lang="fr-FR"/>
        </a:p>
      </dgm:t>
    </dgm:pt>
    <dgm:pt modelId="{FA281E5A-562C-4405-AE0B-059D755FA500}">
      <dgm:prSet phldrT="[Texte]"/>
      <dgm:spPr/>
      <dgm:t>
        <a:bodyPr/>
        <a:lstStyle/>
        <a:p>
          <a:r>
            <a:rPr lang="ar-DZ" b="1" dirty="0" smtClean="0"/>
            <a:t>العنصر</a:t>
          </a:r>
          <a:r>
            <a:rPr lang="ar-DZ" b="1" baseline="0" dirty="0" smtClean="0"/>
            <a:t> الإنساني له قيمة سوقية </a:t>
          </a:r>
          <a:endParaRPr lang="fr-FR" b="1" dirty="0"/>
        </a:p>
      </dgm:t>
    </dgm:pt>
    <dgm:pt modelId="{805A9A87-8E73-455C-8250-36C29E0E7398}" type="parTrans" cxnId="{79896DC1-A9D7-4A7C-B792-40B5281A3236}">
      <dgm:prSet/>
      <dgm:spPr/>
      <dgm:t>
        <a:bodyPr/>
        <a:lstStyle/>
        <a:p>
          <a:endParaRPr lang="fr-FR"/>
        </a:p>
      </dgm:t>
    </dgm:pt>
    <dgm:pt modelId="{CB482A13-3006-49E2-86CA-CA41BB5E370A}" type="sibTrans" cxnId="{79896DC1-A9D7-4A7C-B792-40B5281A3236}">
      <dgm:prSet/>
      <dgm:spPr/>
      <dgm:t>
        <a:bodyPr/>
        <a:lstStyle/>
        <a:p>
          <a:endParaRPr lang="fr-FR"/>
        </a:p>
      </dgm:t>
    </dgm:pt>
    <dgm:pt modelId="{D2663BE6-7CA6-4230-8480-60A881BAEBC0}">
      <dgm:prSet phldrT="[Texte]"/>
      <dgm:spPr/>
      <dgm:t>
        <a:bodyPr/>
        <a:lstStyle/>
        <a:p>
          <a:r>
            <a:rPr lang="ar-DZ" b="1" dirty="0" smtClean="0"/>
            <a:t>التطورات</a:t>
          </a:r>
          <a:r>
            <a:rPr lang="ar-DZ" b="1" baseline="0" dirty="0" smtClean="0"/>
            <a:t> والمتغيرات والتكنولوجية و التقنية </a:t>
          </a:r>
          <a:r>
            <a:rPr lang="ar-DZ" b="1" baseline="0" dirty="0" err="1" smtClean="0"/>
            <a:t>و</a:t>
          </a:r>
          <a:r>
            <a:rPr lang="ar-DZ" b="1" baseline="0" dirty="0" smtClean="0"/>
            <a:t> انعكاساتها على الوحدات الاقتصادية </a:t>
          </a:r>
          <a:endParaRPr lang="fr-FR" b="1" dirty="0"/>
        </a:p>
      </dgm:t>
    </dgm:pt>
    <dgm:pt modelId="{6ED08088-7146-4569-A80C-6E21C1818B8A}" type="parTrans" cxnId="{0F4611A3-B4A2-4805-B9B9-2BA67995F648}">
      <dgm:prSet/>
      <dgm:spPr/>
      <dgm:t>
        <a:bodyPr/>
        <a:lstStyle/>
        <a:p>
          <a:endParaRPr lang="fr-FR"/>
        </a:p>
      </dgm:t>
    </dgm:pt>
    <dgm:pt modelId="{6D41EF12-F649-4E80-8FDE-8153418AE7F2}" type="sibTrans" cxnId="{0F4611A3-B4A2-4805-B9B9-2BA67995F648}">
      <dgm:prSet/>
      <dgm:spPr/>
      <dgm:t>
        <a:bodyPr/>
        <a:lstStyle/>
        <a:p>
          <a:endParaRPr lang="fr-FR"/>
        </a:p>
      </dgm:t>
    </dgm:pt>
    <dgm:pt modelId="{8AA91F91-0779-4D41-9187-1D78ADFCCFF1}" type="pres">
      <dgm:prSet presAssocID="{760B81B7-1314-46F6-9174-C513A51FFC99}" presName="linearFlow" presStyleCnt="0">
        <dgm:presLayoutVars>
          <dgm:dir val="rev"/>
          <dgm:resizeHandles val="exact"/>
        </dgm:presLayoutVars>
      </dgm:prSet>
      <dgm:spPr/>
      <dgm:t>
        <a:bodyPr/>
        <a:lstStyle/>
        <a:p>
          <a:endParaRPr lang="fr-FR"/>
        </a:p>
      </dgm:t>
    </dgm:pt>
    <dgm:pt modelId="{0FC5D013-0184-443C-8A90-2144A7B032C5}" type="pres">
      <dgm:prSet presAssocID="{AE773B25-4451-47F8-B2EA-1615F825412D}" presName="composite" presStyleCnt="0"/>
      <dgm:spPr/>
      <dgm:t>
        <a:bodyPr/>
        <a:lstStyle/>
        <a:p>
          <a:endParaRPr lang="fr-FR"/>
        </a:p>
      </dgm:t>
    </dgm:pt>
    <dgm:pt modelId="{C9A98976-CB41-4E0B-8F7F-D661C7F434D9}" type="pres">
      <dgm:prSet presAssocID="{AE773B25-4451-47F8-B2EA-1615F825412D}" presName="imgShp" presStyleLbl="fgImgPlace1" presStyleIdx="0" presStyleCnt="4"/>
      <dgm:spPr/>
      <dgm:t>
        <a:bodyPr/>
        <a:lstStyle/>
        <a:p>
          <a:endParaRPr lang="fr-FR"/>
        </a:p>
      </dgm:t>
    </dgm:pt>
    <dgm:pt modelId="{CC2A8094-62AC-4EA6-9D0B-E9297CE88580}" type="pres">
      <dgm:prSet presAssocID="{AE773B25-4451-47F8-B2EA-1615F825412D}" presName="txShp" presStyleLbl="node1" presStyleIdx="0" presStyleCnt="4">
        <dgm:presLayoutVars>
          <dgm:bulletEnabled val="1"/>
        </dgm:presLayoutVars>
      </dgm:prSet>
      <dgm:spPr/>
      <dgm:t>
        <a:bodyPr/>
        <a:lstStyle/>
        <a:p>
          <a:endParaRPr lang="fr-FR"/>
        </a:p>
      </dgm:t>
    </dgm:pt>
    <dgm:pt modelId="{1C01760C-2CB2-4F60-AE5A-231AF4576A58}" type="pres">
      <dgm:prSet presAssocID="{124D9511-4CF8-4FFF-A55D-05D0C39359E5}" presName="spacing" presStyleCnt="0"/>
      <dgm:spPr/>
      <dgm:t>
        <a:bodyPr/>
        <a:lstStyle/>
        <a:p>
          <a:endParaRPr lang="fr-FR"/>
        </a:p>
      </dgm:t>
    </dgm:pt>
    <dgm:pt modelId="{C1838721-64CA-447B-8FBF-4A26EC0BBD2A}" type="pres">
      <dgm:prSet presAssocID="{E6488E3B-9C4F-454E-94B9-E5F7816926AA}" presName="composite" presStyleCnt="0"/>
      <dgm:spPr/>
      <dgm:t>
        <a:bodyPr/>
        <a:lstStyle/>
        <a:p>
          <a:endParaRPr lang="fr-FR"/>
        </a:p>
      </dgm:t>
    </dgm:pt>
    <dgm:pt modelId="{0394B30E-7C20-4CA3-ACEA-507A74A123A0}" type="pres">
      <dgm:prSet presAssocID="{E6488E3B-9C4F-454E-94B9-E5F7816926AA}" presName="imgShp" presStyleLbl="fgImgPlace1" presStyleIdx="1" presStyleCnt="4"/>
      <dgm:spPr/>
      <dgm:t>
        <a:bodyPr/>
        <a:lstStyle/>
        <a:p>
          <a:endParaRPr lang="fr-FR"/>
        </a:p>
      </dgm:t>
    </dgm:pt>
    <dgm:pt modelId="{6BE020DC-8256-406E-B1F5-8BAB8470555A}" type="pres">
      <dgm:prSet presAssocID="{E6488E3B-9C4F-454E-94B9-E5F7816926AA}" presName="txShp" presStyleLbl="node1" presStyleIdx="1" presStyleCnt="4">
        <dgm:presLayoutVars>
          <dgm:bulletEnabled val="1"/>
        </dgm:presLayoutVars>
      </dgm:prSet>
      <dgm:spPr/>
      <dgm:t>
        <a:bodyPr/>
        <a:lstStyle/>
        <a:p>
          <a:endParaRPr lang="fr-FR"/>
        </a:p>
      </dgm:t>
    </dgm:pt>
    <dgm:pt modelId="{0E93597A-613A-4B3A-A7C9-C180A4109F9F}" type="pres">
      <dgm:prSet presAssocID="{A77F64DE-BF90-4657-998C-40D09A7C717C}" presName="spacing" presStyleCnt="0"/>
      <dgm:spPr/>
      <dgm:t>
        <a:bodyPr/>
        <a:lstStyle/>
        <a:p>
          <a:endParaRPr lang="fr-FR"/>
        </a:p>
      </dgm:t>
    </dgm:pt>
    <dgm:pt modelId="{4170E369-3EE7-4D80-978E-9455DC0D5FDF}" type="pres">
      <dgm:prSet presAssocID="{FA281E5A-562C-4405-AE0B-059D755FA500}" presName="composite" presStyleCnt="0"/>
      <dgm:spPr/>
      <dgm:t>
        <a:bodyPr/>
        <a:lstStyle/>
        <a:p>
          <a:endParaRPr lang="fr-FR"/>
        </a:p>
      </dgm:t>
    </dgm:pt>
    <dgm:pt modelId="{BC64345C-B5D6-4D64-ADD0-60A1D71D4384}" type="pres">
      <dgm:prSet presAssocID="{FA281E5A-562C-4405-AE0B-059D755FA500}" presName="imgShp" presStyleLbl="fgImgPlace1" presStyleIdx="2" presStyleCnt="4" custLinFactNeighborX="6786" custLinFactNeighborY="280"/>
      <dgm:spPr/>
      <dgm:t>
        <a:bodyPr/>
        <a:lstStyle/>
        <a:p>
          <a:endParaRPr lang="fr-FR"/>
        </a:p>
      </dgm:t>
    </dgm:pt>
    <dgm:pt modelId="{15B763D8-4247-4B07-B5CD-46F28585FFCB}" type="pres">
      <dgm:prSet presAssocID="{FA281E5A-562C-4405-AE0B-059D755FA500}" presName="txShp" presStyleLbl="node1" presStyleIdx="2" presStyleCnt="4" custLinFactNeighborX="-679" custLinFactNeighborY="-1511">
        <dgm:presLayoutVars>
          <dgm:bulletEnabled val="1"/>
        </dgm:presLayoutVars>
      </dgm:prSet>
      <dgm:spPr/>
      <dgm:t>
        <a:bodyPr/>
        <a:lstStyle/>
        <a:p>
          <a:endParaRPr lang="fr-FR"/>
        </a:p>
      </dgm:t>
    </dgm:pt>
    <dgm:pt modelId="{7DAADAFC-6393-44D4-B047-377DE6085ECC}" type="pres">
      <dgm:prSet presAssocID="{CB482A13-3006-49E2-86CA-CA41BB5E370A}" presName="spacing" presStyleCnt="0"/>
      <dgm:spPr/>
      <dgm:t>
        <a:bodyPr/>
        <a:lstStyle/>
        <a:p>
          <a:endParaRPr lang="fr-FR"/>
        </a:p>
      </dgm:t>
    </dgm:pt>
    <dgm:pt modelId="{AF78500E-6A4F-432C-88A7-A2A789EC2938}" type="pres">
      <dgm:prSet presAssocID="{D2663BE6-7CA6-4230-8480-60A881BAEBC0}" presName="composite" presStyleCnt="0"/>
      <dgm:spPr/>
      <dgm:t>
        <a:bodyPr/>
        <a:lstStyle/>
        <a:p>
          <a:endParaRPr lang="fr-FR"/>
        </a:p>
      </dgm:t>
    </dgm:pt>
    <dgm:pt modelId="{A83D4FB2-8484-41E5-8F54-8F5ED864281E}" type="pres">
      <dgm:prSet presAssocID="{D2663BE6-7CA6-4230-8480-60A881BAEBC0}" presName="imgShp" presStyleLbl="fgImgPlace1" presStyleIdx="3" presStyleCnt="4"/>
      <dgm:spPr/>
      <dgm:t>
        <a:bodyPr/>
        <a:lstStyle/>
        <a:p>
          <a:endParaRPr lang="fr-FR"/>
        </a:p>
      </dgm:t>
    </dgm:pt>
    <dgm:pt modelId="{A42F5CBE-EA4B-4E69-894A-E6A7A9DDA5AD}" type="pres">
      <dgm:prSet presAssocID="{D2663BE6-7CA6-4230-8480-60A881BAEBC0}" presName="txShp" presStyleLbl="node1" presStyleIdx="3" presStyleCnt="4">
        <dgm:presLayoutVars>
          <dgm:bulletEnabled val="1"/>
        </dgm:presLayoutVars>
      </dgm:prSet>
      <dgm:spPr/>
      <dgm:t>
        <a:bodyPr/>
        <a:lstStyle/>
        <a:p>
          <a:endParaRPr lang="fr-FR"/>
        </a:p>
      </dgm:t>
    </dgm:pt>
  </dgm:ptLst>
  <dgm:cxnLst>
    <dgm:cxn modelId="{EF516313-7787-403E-9631-1912AD11E4F4}" type="presOf" srcId="{E6488E3B-9C4F-454E-94B9-E5F7816926AA}" destId="{6BE020DC-8256-406E-B1F5-8BAB8470555A}" srcOrd="0" destOrd="0" presId="urn:microsoft.com/office/officeart/2005/8/layout/vList3#1"/>
    <dgm:cxn modelId="{8463A544-077A-4088-B913-AF696DF28700}" srcId="{760B81B7-1314-46F6-9174-C513A51FFC99}" destId="{AE773B25-4451-47F8-B2EA-1615F825412D}" srcOrd="0" destOrd="0" parTransId="{8D3535DD-3C6E-4DC1-B48D-DB503301F2B0}" sibTransId="{124D9511-4CF8-4FFF-A55D-05D0C39359E5}"/>
    <dgm:cxn modelId="{B0E3EC01-2B81-4678-9C16-69A11426610D}" type="presOf" srcId="{AE773B25-4451-47F8-B2EA-1615F825412D}" destId="{CC2A8094-62AC-4EA6-9D0B-E9297CE88580}" srcOrd="0" destOrd="0" presId="urn:microsoft.com/office/officeart/2005/8/layout/vList3#1"/>
    <dgm:cxn modelId="{79896DC1-A9D7-4A7C-B792-40B5281A3236}" srcId="{760B81B7-1314-46F6-9174-C513A51FFC99}" destId="{FA281E5A-562C-4405-AE0B-059D755FA500}" srcOrd="2" destOrd="0" parTransId="{805A9A87-8E73-455C-8250-36C29E0E7398}" sibTransId="{CB482A13-3006-49E2-86CA-CA41BB5E370A}"/>
    <dgm:cxn modelId="{B64E62ED-BAB1-4703-9FB1-65E8B705890F}" type="presOf" srcId="{FA281E5A-562C-4405-AE0B-059D755FA500}" destId="{15B763D8-4247-4B07-B5CD-46F28585FFCB}" srcOrd="0" destOrd="0" presId="urn:microsoft.com/office/officeart/2005/8/layout/vList3#1"/>
    <dgm:cxn modelId="{0F4611A3-B4A2-4805-B9B9-2BA67995F648}" srcId="{760B81B7-1314-46F6-9174-C513A51FFC99}" destId="{D2663BE6-7CA6-4230-8480-60A881BAEBC0}" srcOrd="3" destOrd="0" parTransId="{6ED08088-7146-4569-A80C-6E21C1818B8A}" sibTransId="{6D41EF12-F649-4E80-8FDE-8153418AE7F2}"/>
    <dgm:cxn modelId="{862F664C-A76A-4DA2-B380-5BD93707632F}" type="presOf" srcId="{D2663BE6-7CA6-4230-8480-60A881BAEBC0}" destId="{A42F5CBE-EA4B-4E69-894A-E6A7A9DDA5AD}" srcOrd="0" destOrd="0" presId="urn:microsoft.com/office/officeart/2005/8/layout/vList3#1"/>
    <dgm:cxn modelId="{A0C3AA49-76A7-423E-98D8-5595E9FABE52}" type="presOf" srcId="{760B81B7-1314-46F6-9174-C513A51FFC99}" destId="{8AA91F91-0779-4D41-9187-1D78ADFCCFF1}" srcOrd="0" destOrd="0" presId="urn:microsoft.com/office/officeart/2005/8/layout/vList3#1"/>
    <dgm:cxn modelId="{10BC357D-D2C7-414C-80C3-23391B0CDCE3}" srcId="{760B81B7-1314-46F6-9174-C513A51FFC99}" destId="{E6488E3B-9C4F-454E-94B9-E5F7816926AA}" srcOrd="1" destOrd="0" parTransId="{1580AEB8-DCB6-43E4-8A70-9C6AA17F47C7}" sibTransId="{A77F64DE-BF90-4657-998C-40D09A7C717C}"/>
    <dgm:cxn modelId="{2B54B1A0-CE90-4C4E-A155-A0A9331C6CCB}" type="presParOf" srcId="{8AA91F91-0779-4D41-9187-1D78ADFCCFF1}" destId="{0FC5D013-0184-443C-8A90-2144A7B032C5}" srcOrd="0" destOrd="0" presId="urn:microsoft.com/office/officeart/2005/8/layout/vList3#1"/>
    <dgm:cxn modelId="{DA928F75-231C-482D-8500-E7F6180C5D4C}" type="presParOf" srcId="{0FC5D013-0184-443C-8A90-2144A7B032C5}" destId="{C9A98976-CB41-4E0B-8F7F-D661C7F434D9}" srcOrd="0" destOrd="0" presId="urn:microsoft.com/office/officeart/2005/8/layout/vList3#1"/>
    <dgm:cxn modelId="{4EC832BF-58AB-40E6-9236-EF4DF0FD555E}" type="presParOf" srcId="{0FC5D013-0184-443C-8A90-2144A7B032C5}" destId="{CC2A8094-62AC-4EA6-9D0B-E9297CE88580}" srcOrd="1" destOrd="0" presId="urn:microsoft.com/office/officeart/2005/8/layout/vList3#1"/>
    <dgm:cxn modelId="{6ACFE16B-D544-4806-A58E-954BEE605BF7}" type="presParOf" srcId="{8AA91F91-0779-4D41-9187-1D78ADFCCFF1}" destId="{1C01760C-2CB2-4F60-AE5A-231AF4576A58}" srcOrd="1" destOrd="0" presId="urn:microsoft.com/office/officeart/2005/8/layout/vList3#1"/>
    <dgm:cxn modelId="{0411F8AE-4E2F-4F8D-831C-58DDD9EA3626}" type="presParOf" srcId="{8AA91F91-0779-4D41-9187-1D78ADFCCFF1}" destId="{C1838721-64CA-447B-8FBF-4A26EC0BBD2A}" srcOrd="2" destOrd="0" presId="urn:microsoft.com/office/officeart/2005/8/layout/vList3#1"/>
    <dgm:cxn modelId="{781A7090-3570-4F5D-B4DC-A438814E5751}" type="presParOf" srcId="{C1838721-64CA-447B-8FBF-4A26EC0BBD2A}" destId="{0394B30E-7C20-4CA3-ACEA-507A74A123A0}" srcOrd="0" destOrd="0" presId="urn:microsoft.com/office/officeart/2005/8/layout/vList3#1"/>
    <dgm:cxn modelId="{DF363CB1-B7F0-4130-B27A-DE686147B450}" type="presParOf" srcId="{C1838721-64CA-447B-8FBF-4A26EC0BBD2A}" destId="{6BE020DC-8256-406E-B1F5-8BAB8470555A}" srcOrd="1" destOrd="0" presId="urn:microsoft.com/office/officeart/2005/8/layout/vList3#1"/>
    <dgm:cxn modelId="{0A1C46CC-B428-4760-B93F-39EA24F9964B}" type="presParOf" srcId="{8AA91F91-0779-4D41-9187-1D78ADFCCFF1}" destId="{0E93597A-613A-4B3A-A7C9-C180A4109F9F}" srcOrd="3" destOrd="0" presId="urn:microsoft.com/office/officeart/2005/8/layout/vList3#1"/>
    <dgm:cxn modelId="{61564F76-C203-4603-854E-57019D82AC07}" type="presParOf" srcId="{8AA91F91-0779-4D41-9187-1D78ADFCCFF1}" destId="{4170E369-3EE7-4D80-978E-9455DC0D5FDF}" srcOrd="4" destOrd="0" presId="urn:microsoft.com/office/officeart/2005/8/layout/vList3#1"/>
    <dgm:cxn modelId="{59C1A03A-CE3D-4ED0-8059-66BB93BD61E0}" type="presParOf" srcId="{4170E369-3EE7-4D80-978E-9455DC0D5FDF}" destId="{BC64345C-B5D6-4D64-ADD0-60A1D71D4384}" srcOrd="0" destOrd="0" presId="urn:microsoft.com/office/officeart/2005/8/layout/vList3#1"/>
    <dgm:cxn modelId="{10F5F3D2-26AF-48DD-AAEB-35723B21109B}" type="presParOf" srcId="{4170E369-3EE7-4D80-978E-9455DC0D5FDF}" destId="{15B763D8-4247-4B07-B5CD-46F28585FFCB}" srcOrd="1" destOrd="0" presId="urn:microsoft.com/office/officeart/2005/8/layout/vList3#1"/>
    <dgm:cxn modelId="{A7ADD18A-F0EE-4FB4-84FC-4146C122E437}" type="presParOf" srcId="{8AA91F91-0779-4D41-9187-1D78ADFCCFF1}" destId="{7DAADAFC-6393-44D4-B047-377DE6085ECC}" srcOrd="5" destOrd="0" presId="urn:microsoft.com/office/officeart/2005/8/layout/vList3#1"/>
    <dgm:cxn modelId="{C55DEF12-0A2F-4467-9C14-766E7442E324}" type="presParOf" srcId="{8AA91F91-0779-4D41-9187-1D78ADFCCFF1}" destId="{AF78500E-6A4F-432C-88A7-A2A789EC2938}" srcOrd="6" destOrd="0" presId="urn:microsoft.com/office/officeart/2005/8/layout/vList3#1"/>
    <dgm:cxn modelId="{35AE6537-B846-44A7-A92E-D33C3103C399}" type="presParOf" srcId="{AF78500E-6A4F-432C-88A7-A2A789EC2938}" destId="{A83D4FB2-8484-41E5-8F54-8F5ED864281E}" srcOrd="0" destOrd="0" presId="urn:microsoft.com/office/officeart/2005/8/layout/vList3#1"/>
    <dgm:cxn modelId="{709913CD-FF21-46E7-BC60-0220D7CB1B49}" type="presParOf" srcId="{AF78500E-6A4F-432C-88A7-A2A789EC2938}" destId="{A42F5CBE-EA4B-4E69-894A-E6A7A9DDA5AD}"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08D293-86FE-4E74-A261-1DB040BCFF0E}" type="doc">
      <dgm:prSet loTypeId="urn:microsoft.com/office/officeart/2005/8/layout/gear1" loCatId="cycle" qsTypeId="urn:microsoft.com/office/officeart/2005/8/quickstyle/simple1" qsCatId="simple" csTypeId="urn:microsoft.com/office/officeart/2005/8/colors/accent2_4" csCatId="accent2" phldr="1"/>
      <dgm:spPr/>
      <dgm:t>
        <a:bodyPr/>
        <a:lstStyle/>
        <a:p>
          <a:endParaRPr lang="fr-FR"/>
        </a:p>
      </dgm:t>
    </dgm:pt>
    <dgm:pt modelId="{6423C6F9-119D-43CC-AB02-1B17550C4041}">
      <dgm:prSet phldrT="[Texte]" custT="1"/>
      <dgm:spPr/>
      <dgm:t>
        <a:bodyPr/>
        <a:lstStyle/>
        <a:p>
          <a:pPr algn="ctr"/>
          <a:r>
            <a:rPr lang="ar-DZ" sz="2400" b="1" dirty="0" smtClean="0">
              <a:solidFill>
                <a:schemeClr val="bg2">
                  <a:lumMod val="40000"/>
                  <a:lumOff val="60000"/>
                </a:schemeClr>
              </a:solidFill>
            </a:rPr>
            <a:t>المحافظة على بقاء الموارد البشرية التي تمتلك الخبرات والمؤهلات</a:t>
          </a:r>
          <a:r>
            <a:rPr lang="ar-DZ" sz="2400" b="1" dirty="0" smtClean="0">
              <a:solidFill>
                <a:schemeClr val="tx1">
                  <a:lumMod val="75000"/>
                  <a:lumOff val="25000"/>
                </a:schemeClr>
              </a:solidFill>
            </a:rPr>
            <a:t> </a:t>
          </a:r>
          <a:endParaRPr lang="fr-FR" sz="2400" b="1" dirty="0">
            <a:solidFill>
              <a:schemeClr val="tx1">
                <a:lumMod val="75000"/>
                <a:lumOff val="25000"/>
              </a:schemeClr>
            </a:solidFill>
          </a:endParaRPr>
        </a:p>
      </dgm:t>
    </dgm:pt>
    <dgm:pt modelId="{DF848A1E-9E88-4709-97CE-755B8EB3B75D}" type="parTrans" cxnId="{2FCE7DAD-665B-4BC6-8241-7945BCBC4567}">
      <dgm:prSet/>
      <dgm:spPr/>
      <dgm:t>
        <a:bodyPr/>
        <a:lstStyle/>
        <a:p>
          <a:endParaRPr lang="fr-FR"/>
        </a:p>
      </dgm:t>
    </dgm:pt>
    <dgm:pt modelId="{2F74D745-D2BC-4002-A72D-0251C8708493}" type="sibTrans" cxnId="{2FCE7DAD-665B-4BC6-8241-7945BCBC4567}">
      <dgm:prSet/>
      <dgm:spPr/>
      <dgm:t>
        <a:bodyPr/>
        <a:lstStyle/>
        <a:p>
          <a:endParaRPr lang="fr-FR"/>
        </a:p>
      </dgm:t>
    </dgm:pt>
    <dgm:pt modelId="{819F34D5-A05B-4F5E-A266-04FDC371E8E0}">
      <dgm:prSet phldrT="[Texte]" custT="1"/>
      <dgm:spPr/>
      <dgm:t>
        <a:bodyPr/>
        <a:lstStyle/>
        <a:p>
          <a:r>
            <a:rPr lang="ar-DZ" sz="2400" b="1" dirty="0" smtClean="0"/>
            <a:t>معالجة</a:t>
          </a:r>
          <a:r>
            <a:rPr lang="ar-DZ" sz="2400" b="1" baseline="0" dirty="0" smtClean="0"/>
            <a:t> مشكلة تقييم الأصول غير الملموسة </a:t>
          </a:r>
          <a:endParaRPr lang="fr-FR" sz="2400" b="1" dirty="0"/>
        </a:p>
      </dgm:t>
    </dgm:pt>
    <dgm:pt modelId="{4A00B0F0-82D1-4239-B343-C4DAA481A8BE}" type="parTrans" cxnId="{91AB32E7-CD60-4770-992E-069B97258864}">
      <dgm:prSet/>
      <dgm:spPr/>
      <dgm:t>
        <a:bodyPr/>
        <a:lstStyle/>
        <a:p>
          <a:endParaRPr lang="fr-FR"/>
        </a:p>
      </dgm:t>
    </dgm:pt>
    <dgm:pt modelId="{44F30E3D-B6BA-497D-B2B3-660D07F4FB18}" type="sibTrans" cxnId="{91AB32E7-CD60-4770-992E-069B97258864}">
      <dgm:prSet/>
      <dgm:spPr/>
      <dgm:t>
        <a:bodyPr/>
        <a:lstStyle/>
        <a:p>
          <a:endParaRPr lang="fr-FR"/>
        </a:p>
      </dgm:t>
    </dgm:pt>
    <dgm:pt modelId="{F248D4F3-EC6D-4F3B-9340-D2DB2A5288FD}">
      <dgm:prSet phldrT="[Texte]" custT="1"/>
      <dgm:spPr/>
      <dgm:t>
        <a:bodyPr/>
        <a:lstStyle/>
        <a:p>
          <a:r>
            <a:rPr lang="ar-DZ" sz="2400" b="1" dirty="0" smtClean="0">
              <a:solidFill>
                <a:schemeClr val="tx1">
                  <a:lumMod val="75000"/>
                  <a:lumOff val="25000"/>
                </a:schemeClr>
              </a:solidFill>
            </a:rPr>
            <a:t>تطوير</a:t>
          </a:r>
          <a:r>
            <a:rPr lang="ar-DZ" sz="2400" b="1" baseline="0" dirty="0" smtClean="0">
              <a:solidFill>
                <a:schemeClr val="tx1">
                  <a:lumMod val="75000"/>
                  <a:lumOff val="25000"/>
                </a:schemeClr>
              </a:solidFill>
            </a:rPr>
            <a:t> أداء عملية إدارة الموارد </a:t>
          </a:r>
          <a:r>
            <a:rPr lang="ar-DZ" sz="2400" b="1" baseline="0" dirty="0" smtClean="0"/>
            <a:t>ا</a:t>
          </a:r>
          <a:r>
            <a:rPr lang="ar-DZ" sz="2400" b="1" baseline="0" dirty="0" smtClean="0">
              <a:solidFill>
                <a:schemeClr val="tx1">
                  <a:lumMod val="75000"/>
                  <a:lumOff val="25000"/>
                </a:schemeClr>
              </a:solidFill>
            </a:rPr>
            <a:t>لبشرية </a:t>
          </a:r>
          <a:endParaRPr lang="fr-FR" sz="2400" b="1" dirty="0">
            <a:solidFill>
              <a:schemeClr val="tx1">
                <a:lumMod val="75000"/>
                <a:lumOff val="25000"/>
              </a:schemeClr>
            </a:solidFill>
          </a:endParaRPr>
        </a:p>
      </dgm:t>
    </dgm:pt>
    <dgm:pt modelId="{0D178417-02E3-4FFE-B4D8-C808765FECAA}" type="parTrans" cxnId="{C0E926E5-482B-41A8-ADCA-1779C74B0D8F}">
      <dgm:prSet/>
      <dgm:spPr/>
      <dgm:t>
        <a:bodyPr/>
        <a:lstStyle/>
        <a:p>
          <a:endParaRPr lang="fr-FR"/>
        </a:p>
      </dgm:t>
    </dgm:pt>
    <dgm:pt modelId="{0F1EE284-922D-47B5-9676-3D8D53AF94D7}" type="sibTrans" cxnId="{C0E926E5-482B-41A8-ADCA-1779C74B0D8F}">
      <dgm:prSet/>
      <dgm:spPr/>
      <dgm:t>
        <a:bodyPr/>
        <a:lstStyle/>
        <a:p>
          <a:endParaRPr lang="fr-FR"/>
        </a:p>
      </dgm:t>
    </dgm:pt>
    <dgm:pt modelId="{32458FB9-4240-4748-A192-8AE515439E8F}">
      <dgm:prSet phldrT="[Texte]" phldr="1"/>
      <dgm:spPr/>
      <dgm:t>
        <a:bodyPr/>
        <a:lstStyle/>
        <a:p>
          <a:endParaRPr lang="fr-FR"/>
        </a:p>
      </dgm:t>
    </dgm:pt>
    <dgm:pt modelId="{85DA3E4B-17D4-483B-908A-1B836A96472F}" type="parTrans" cxnId="{66554015-2358-425E-B7B1-7AD2EB46923B}">
      <dgm:prSet/>
      <dgm:spPr/>
      <dgm:t>
        <a:bodyPr/>
        <a:lstStyle/>
        <a:p>
          <a:endParaRPr lang="fr-FR"/>
        </a:p>
      </dgm:t>
    </dgm:pt>
    <dgm:pt modelId="{75C275FA-72A2-4035-A9D2-4371FC1BDFB9}" type="sibTrans" cxnId="{66554015-2358-425E-B7B1-7AD2EB46923B}">
      <dgm:prSet/>
      <dgm:spPr/>
      <dgm:t>
        <a:bodyPr/>
        <a:lstStyle/>
        <a:p>
          <a:endParaRPr lang="fr-FR"/>
        </a:p>
      </dgm:t>
    </dgm:pt>
    <dgm:pt modelId="{6C4289B6-A1F9-475E-89B1-D92A75AFD12F}">
      <dgm:prSet phldrT="[Texte]" phldr="1"/>
      <dgm:spPr/>
      <dgm:t>
        <a:bodyPr/>
        <a:lstStyle/>
        <a:p>
          <a:endParaRPr lang="fr-FR"/>
        </a:p>
      </dgm:t>
    </dgm:pt>
    <dgm:pt modelId="{45219208-B231-4992-81D0-26E2C50FBC0D}" type="parTrans" cxnId="{B4FA564C-180D-44CF-9BB4-838304B95B98}">
      <dgm:prSet/>
      <dgm:spPr/>
      <dgm:t>
        <a:bodyPr/>
        <a:lstStyle/>
        <a:p>
          <a:endParaRPr lang="fr-FR"/>
        </a:p>
      </dgm:t>
    </dgm:pt>
    <dgm:pt modelId="{0D5E2505-C1A2-4E5E-A7DE-4A8145FBB059}" type="sibTrans" cxnId="{B4FA564C-180D-44CF-9BB4-838304B95B98}">
      <dgm:prSet/>
      <dgm:spPr/>
      <dgm:t>
        <a:bodyPr/>
        <a:lstStyle/>
        <a:p>
          <a:endParaRPr lang="fr-FR"/>
        </a:p>
      </dgm:t>
    </dgm:pt>
    <dgm:pt modelId="{A7DAF6E5-3792-436E-90CD-387D4C0D660E}" type="pres">
      <dgm:prSet presAssocID="{5908D293-86FE-4E74-A261-1DB040BCFF0E}" presName="composite" presStyleCnt="0">
        <dgm:presLayoutVars>
          <dgm:chMax val="3"/>
          <dgm:animLvl val="lvl"/>
          <dgm:resizeHandles val="exact"/>
        </dgm:presLayoutVars>
      </dgm:prSet>
      <dgm:spPr/>
      <dgm:t>
        <a:bodyPr/>
        <a:lstStyle/>
        <a:p>
          <a:endParaRPr lang="fr-FR"/>
        </a:p>
      </dgm:t>
    </dgm:pt>
    <dgm:pt modelId="{5977D642-A0DE-4D21-8D42-80776E306A40}" type="pres">
      <dgm:prSet presAssocID="{6423C6F9-119D-43CC-AB02-1B17550C4041}" presName="gear1" presStyleLbl="node1" presStyleIdx="0" presStyleCnt="3" custLinFactNeighborX="-1395">
        <dgm:presLayoutVars>
          <dgm:chMax val="1"/>
          <dgm:bulletEnabled val="1"/>
        </dgm:presLayoutVars>
      </dgm:prSet>
      <dgm:spPr/>
      <dgm:t>
        <a:bodyPr/>
        <a:lstStyle/>
        <a:p>
          <a:endParaRPr lang="fr-FR"/>
        </a:p>
      </dgm:t>
    </dgm:pt>
    <dgm:pt modelId="{26FD893D-46C2-446F-BD29-9253E9372D8A}" type="pres">
      <dgm:prSet presAssocID="{6423C6F9-119D-43CC-AB02-1B17550C4041}" presName="gear1srcNode" presStyleLbl="node1" presStyleIdx="0" presStyleCnt="3"/>
      <dgm:spPr/>
      <dgm:t>
        <a:bodyPr/>
        <a:lstStyle/>
        <a:p>
          <a:endParaRPr lang="fr-FR"/>
        </a:p>
      </dgm:t>
    </dgm:pt>
    <dgm:pt modelId="{C7D165A5-CC4E-42CC-9F23-6952F4FB1125}" type="pres">
      <dgm:prSet presAssocID="{6423C6F9-119D-43CC-AB02-1B17550C4041}" presName="gear1dstNode" presStyleLbl="node1" presStyleIdx="0" presStyleCnt="3"/>
      <dgm:spPr/>
      <dgm:t>
        <a:bodyPr/>
        <a:lstStyle/>
        <a:p>
          <a:endParaRPr lang="fr-FR"/>
        </a:p>
      </dgm:t>
    </dgm:pt>
    <dgm:pt modelId="{9C7708A6-52BA-4ADE-BCE6-B4FCFBA6F71E}" type="pres">
      <dgm:prSet presAssocID="{819F34D5-A05B-4F5E-A266-04FDC371E8E0}" presName="gear2" presStyleLbl="node1" presStyleIdx="1" presStyleCnt="3" custScaleX="160642" custLinFactNeighborX="-42332" custLinFactNeighborY="-3711">
        <dgm:presLayoutVars>
          <dgm:chMax val="1"/>
          <dgm:bulletEnabled val="1"/>
        </dgm:presLayoutVars>
      </dgm:prSet>
      <dgm:spPr/>
      <dgm:t>
        <a:bodyPr/>
        <a:lstStyle/>
        <a:p>
          <a:endParaRPr lang="fr-FR"/>
        </a:p>
      </dgm:t>
    </dgm:pt>
    <dgm:pt modelId="{7EBE122A-5361-4335-B3B6-BCA2D97D4B21}" type="pres">
      <dgm:prSet presAssocID="{819F34D5-A05B-4F5E-A266-04FDC371E8E0}" presName="gear2srcNode" presStyleLbl="node1" presStyleIdx="1" presStyleCnt="3"/>
      <dgm:spPr/>
      <dgm:t>
        <a:bodyPr/>
        <a:lstStyle/>
        <a:p>
          <a:endParaRPr lang="fr-FR"/>
        </a:p>
      </dgm:t>
    </dgm:pt>
    <dgm:pt modelId="{6F1EA7F1-F81E-4EF5-A8F6-CA8D6B256B2B}" type="pres">
      <dgm:prSet presAssocID="{819F34D5-A05B-4F5E-A266-04FDC371E8E0}" presName="gear2dstNode" presStyleLbl="node1" presStyleIdx="1" presStyleCnt="3"/>
      <dgm:spPr/>
      <dgm:t>
        <a:bodyPr/>
        <a:lstStyle/>
        <a:p>
          <a:endParaRPr lang="fr-FR"/>
        </a:p>
      </dgm:t>
    </dgm:pt>
    <dgm:pt modelId="{6BE936EF-559F-4816-9737-35556E828652}" type="pres">
      <dgm:prSet presAssocID="{F248D4F3-EC6D-4F3B-9340-D2DB2A5288FD}" presName="gear3" presStyleLbl="node1" presStyleIdx="2" presStyleCnt="3" custScaleX="147153" custScaleY="109835" custLinFactNeighborX="29118" custLinFactNeighborY="-12879"/>
      <dgm:spPr/>
      <dgm:t>
        <a:bodyPr/>
        <a:lstStyle/>
        <a:p>
          <a:endParaRPr lang="fr-FR"/>
        </a:p>
      </dgm:t>
    </dgm:pt>
    <dgm:pt modelId="{27C779CF-3F6E-406A-9162-27DD8ACC30DC}" type="pres">
      <dgm:prSet presAssocID="{F248D4F3-EC6D-4F3B-9340-D2DB2A5288FD}" presName="gear3tx" presStyleLbl="node1" presStyleIdx="2" presStyleCnt="3">
        <dgm:presLayoutVars>
          <dgm:chMax val="1"/>
          <dgm:bulletEnabled val="1"/>
        </dgm:presLayoutVars>
      </dgm:prSet>
      <dgm:spPr/>
      <dgm:t>
        <a:bodyPr/>
        <a:lstStyle/>
        <a:p>
          <a:endParaRPr lang="fr-FR"/>
        </a:p>
      </dgm:t>
    </dgm:pt>
    <dgm:pt modelId="{4ED46F95-C0AA-44E3-A30F-D183203D86F0}" type="pres">
      <dgm:prSet presAssocID="{F248D4F3-EC6D-4F3B-9340-D2DB2A5288FD}" presName="gear3srcNode" presStyleLbl="node1" presStyleIdx="2" presStyleCnt="3"/>
      <dgm:spPr/>
      <dgm:t>
        <a:bodyPr/>
        <a:lstStyle/>
        <a:p>
          <a:endParaRPr lang="fr-FR"/>
        </a:p>
      </dgm:t>
    </dgm:pt>
    <dgm:pt modelId="{CF0C7E64-B948-419B-88C8-1A6EA2464AFE}" type="pres">
      <dgm:prSet presAssocID="{F248D4F3-EC6D-4F3B-9340-D2DB2A5288FD}" presName="gear3dstNode" presStyleLbl="node1" presStyleIdx="2" presStyleCnt="3"/>
      <dgm:spPr/>
      <dgm:t>
        <a:bodyPr/>
        <a:lstStyle/>
        <a:p>
          <a:endParaRPr lang="fr-FR"/>
        </a:p>
      </dgm:t>
    </dgm:pt>
    <dgm:pt modelId="{7C1BEBA7-6272-42FD-802D-B3039DD09C31}" type="pres">
      <dgm:prSet presAssocID="{2F74D745-D2BC-4002-A72D-0251C8708493}" presName="connector1" presStyleLbl="sibTrans2D1" presStyleIdx="0" presStyleCnt="3" custLinFactNeighborX="2672" custLinFactNeighborY="-285"/>
      <dgm:spPr/>
      <dgm:t>
        <a:bodyPr/>
        <a:lstStyle/>
        <a:p>
          <a:endParaRPr lang="fr-FR"/>
        </a:p>
      </dgm:t>
    </dgm:pt>
    <dgm:pt modelId="{C6E758F3-74F7-4F2D-94C0-CDBEB9554C0E}" type="pres">
      <dgm:prSet presAssocID="{44F30E3D-B6BA-497D-B2B3-660D07F4FB18}" presName="connector2" presStyleLbl="sibTrans2D1" presStyleIdx="1" presStyleCnt="3" custScaleX="158309" custLinFactNeighborX="-35732" custLinFactNeighborY="-11477"/>
      <dgm:spPr/>
      <dgm:t>
        <a:bodyPr/>
        <a:lstStyle/>
        <a:p>
          <a:endParaRPr lang="fr-FR"/>
        </a:p>
      </dgm:t>
    </dgm:pt>
    <dgm:pt modelId="{986E6C66-5C0C-4064-A04F-3EE23C15159F}" type="pres">
      <dgm:prSet presAssocID="{0F1EE284-922D-47B5-9676-3D8D53AF94D7}" presName="connector3" presStyleLbl="sibTrans2D1" presStyleIdx="2" presStyleCnt="3" custLinFactNeighborX="17805" custLinFactNeighborY="7725"/>
      <dgm:spPr/>
      <dgm:t>
        <a:bodyPr/>
        <a:lstStyle/>
        <a:p>
          <a:endParaRPr lang="fr-FR"/>
        </a:p>
      </dgm:t>
    </dgm:pt>
  </dgm:ptLst>
  <dgm:cxnLst>
    <dgm:cxn modelId="{B3359D18-A13B-42F1-BD05-775DB915CAE2}" type="presOf" srcId="{F248D4F3-EC6D-4F3B-9340-D2DB2A5288FD}" destId="{CF0C7E64-B948-419B-88C8-1A6EA2464AFE}" srcOrd="3" destOrd="0" presId="urn:microsoft.com/office/officeart/2005/8/layout/gear1"/>
    <dgm:cxn modelId="{C149FE70-6275-42D0-A3DE-35BBC45F286A}" type="presOf" srcId="{819F34D5-A05B-4F5E-A266-04FDC371E8E0}" destId="{9C7708A6-52BA-4ADE-BCE6-B4FCFBA6F71E}" srcOrd="0" destOrd="0" presId="urn:microsoft.com/office/officeart/2005/8/layout/gear1"/>
    <dgm:cxn modelId="{82A62AAC-3B5A-4628-B140-F1351A9BE335}" type="presOf" srcId="{F248D4F3-EC6D-4F3B-9340-D2DB2A5288FD}" destId="{4ED46F95-C0AA-44E3-A30F-D183203D86F0}" srcOrd="2" destOrd="0" presId="urn:microsoft.com/office/officeart/2005/8/layout/gear1"/>
    <dgm:cxn modelId="{C0E926E5-482B-41A8-ADCA-1779C74B0D8F}" srcId="{5908D293-86FE-4E74-A261-1DB040BCFF0E}" destId="{F248D4F3-EC6D-4F3B-9340-D2DB2A5288FD}" srcOrd="2" destOrd="0" parTransId="{0D178417-02E3-4FFE-B4D8-C808765FECAA}" sibTransId="{0F1EE284-922D-47B5-9676-3D8D53AF94D7}"/>
    <dgm:cxn modelId="{6B0F9510-BFED-40FB-8784-5EA523B2F598}" type="presOf" srcId="{F248D4F3-EC6D-4F3B-9340-D2DB2A5288FD}" destId="{27C779CF-3F6E-406A-9162-27DD8ACC30DC}" srcOrd="1" destOrd="0" presId="urn:microsoft.com/office/officeart/2005/8/layout/gear1"/>
    <dgm:cxn modelId="{1723AE11-431E-4A45-BBDF-027F1041B80A}" type="presOf" srcId="{0F1EE284-922D-47B5-9676-3D8D53AF94D7}" destId="{986E6C66-5C0C-4064-A04F-3EE23C15159F}" srcOrd="0" destOrd="0" presId="urn:microsoft.com/office/officeart/2005/8/layout/gear1"/>
    <dgm:cxn modelId="{A150C0E0-8AD4-40F0-B21D-65AF2EE9599D}" type="presOf" srcId="{6423C6F9-119D-43CC-AB02-1B17550C4041}" destId="{5977D642-A0DE-4D21-8D42-80776E306A40}" srcOrd="0" destOrd="0" presId="urn:microsoft.com/office/officeart/2005/8/layout/gear1"/>
    <dgm:cxn modelId="{66554015-2358-425E-B7B1-7AD2EB46923B}" srcId="{5908D293-86FE-4E74-A261-1DB040BCFF0E}" destId="{32458FB9-4240-4748-A192-8AE515439E8F}" srcOrd="3" destOrd="0" parTransId="{85DA3E4B-17D4-483B-908A-1B836A96472F}" sibTransId="{75C275FA-72A2-4035-A9D2-4371FC1BDFB9}"/>
    <dgm:cxn modelId="{24FA9104-151B-469D-A56A-F07874FB3AB3}" type="presOf" srcId="{819F34D5-A05B-4F5E-A266-04FDC371E8E0}" destId="{6F1EA7F1-F81E-4EF5-A8F6-CA8D6B256B2B}" srcOrd="2" destOrd="0" presId="urn:microsoft.com/office/officeart/2005/8/layout/gear1"/>
    <dgm:cxn modelId="{2B69F51A-096F-4B68-A41A-267F438CC6D8}" type="presOf" srcId="{819F34D5-A05B-4F5E-A266-04FDC371E8E0}" destId="{7EBE122A-5361-4335-B3B6-BCA2D97D4B21}" srcOrd="1" destOrd="0" presId="urn:microsoft.com/office/officeart/2005/8/layout/gear1"/>
    <dgm:cxn modelId="{92DD97B7-0CC0-4657-AA42-1410CEB2C110}" type="presOf" srcId="{2F74D745-D2BC-4002-A72D-0251C8708493}" destId="{7C1BEBA7-6272-42FD-802D-B3039DD09C31}" srcOrd="0" destOrd="0" presId="urn:microsoft.com/office/officeart/2005/8/layout/gear1"/>
    <dgm:cxn modelId="{2FCE7DAD-665B-4BC6-8241-7945BCBC4567}" srcId="{5908D293-86FE-4E74-A261-1DB040BCFF0E}" destId="{6423C6F9-119D-43CC-AB02-1B17550C4041}" srcOrd="0" destOrd="0" parTransId="{DF848A1E-9E88-4709-97CE-755B8EB3B75D}" sibTransId="{2F74D745-D2BC-4002-A72D-0251C8708493}"/>
    <dgm:cxn modelId="{91AB32E7-CD60-4770-992E-069B97258864}" srcId="{5908D293-86FE-4E74-A261-1DB040BCFF0E}" destId="{819F34D5-A05B-4F5E-A266-04FDC371E8E0}" srcOrd="1" destOrd="0" parTransId="{4A00B0F0-82D1-4239-B343-C4DAA481A8BE}" sibTransId="{44F30E3D-B6BA-497D-B2B3-660D07F4FB18}"/>
    <dgm:cxn modelId="{C85F2147-78C4-4149-BE5E-583568994074}" type="presOf" srcId="{F248D4F3-EC6D-4F3B-9340-D2DB2A5288FD}" destId="{6BE936EF-559F-4816-9737-35556E828652}" srcOrd="0" destOrd="0" presId="urn:microsoft.com/office/officeart/2005/8/layout/gear1"/>
    <dgm:cxn modelId="{C737DF0F-F5F7-478C-BB47-E9C849192054}" type="presOf" srcId="{6423C6F9-119D-43CC-AB02-1B17550C4041}" destId="{26FD893D-46C2-446F-BD29-9253E9372D8A}" srcOrd="1" destOrd="0" presId="urn:microsoft.com/office/officeart/2005/8/layout/gear1"/>
    <dgm:cxn modelId="{F7894EA8-CFF1-4DF3-93ED-EA19E1675A35}" type="presOf" srcId="{5908D293-86FE-4E74-A261-1DB040BCFF0E}" destId="{A7DAF6E5-3792-436E-90CD-387D4C0D660E}" srcOrd="0" destOrd="0" presId="urn:microsoft.com/office/officeart/2005/8/layout/gear1"/>
    <dgm:cxn modelId="{B4FA564C-180D-44CF-9BB4-838304B95B98}" srcId="{5908D293-86FE-4E74-A261-1DB040BCFF0E}" destId="{6C4289B6-A1F9-475E-89B1-D92A75AFD12F}" srcOrd="4" destOrd="0" parTransId="{45219208-B231-4992-81D0-26E2C50FBC0D}" sibTransId="{0D5E2505-C1A2-4E5E-A7DE-4A8145FBB059}"/>
    <dgm:cxn modelId="{F61FA5A4-BB1B-478A-B631-16ACDFB47F6A}" type="presOf" srcId="{6423C6F9-119D-43CC-AB02-1B17550C4041}" destId="{C7D165A5-CC4E-42CC-9F23-6952F4FB1125}" srcOrd="2" destOrd="0" presId="urn:microsoft.com/office/officeart/2005/8/layout/gear1"/>
    <dgm:cxn modelId="{38CFEEA9-C066-41C5-AE0E-F0DE4E0AC2E8}" type="presOf" srcId="{44F30E3D-B6BA-497D-B2B3-660D07F4FB18}" destId="{C6E758F3-74F7-4F2D-94C0-CDBEB9554C0E}" srcOrd="0" destOrd="0" presId="urn:microsoft.com/office/officeart/2005/8/layout/gear1"/>
    <dgm:cxn modelId="{2D80C385-1D6D-42C0-A47C-2F5E52BD9031}" type="presParOf" srcId="{A7DAF6E5-3792-436E-90CD-387D4C0D660E}" destId="{5977D642-A0DE-4D21-8D42-80776E306A40}" srcOrd="0" destOrd="0" presId="urn:microsoft.com/office/officeart/2005/8/layout/gear1"/>
    <dgm:cxn modelId="{32062CBF-CEC9-4F1A-B694-5B9A40B65937}" type="presParOf" srcId="{A7DAF6E5-3792-436E-90CD-387D4C0D660E}" destId="{26FD893D-46C2-446F-BD29-9253E9372D8A}" srcOrd="1" destOrd="0" presId="urn:microsoft.com/office/officeart/2005/8/layout/gear1"/>
    <dgm:cxn modelId="{2E04C90C-4A2E-4151-A07A-50A0458B354D}" type="presParOf" srcId="{A7DAF6E5-3792-436E-90CD-387D4C0D660E}" destId="{C7D165A5-CC4E-42CC-9F23-6952F4FB1125}" srcOrd="2" destOrd="0" presId="urn:microsoft.com/office/officeart/2005/8/layout/gear1"/>
    <dgm:cxn modelId="{C53951E3-136B-4DEE-87B2-C5EFE00539A3}" type="presParOf" srcId="{A7DAF6E5-3792-436E-90CD-387D4C0D660E}" destId="{9C7708A6-52BA-4ADE-BCE6-B4FCFBA6F71E}" srcOrd="3" destOrd="0" presId="urn:microsoft.com/office/officeart/2005/8/layout/gear1"/>
    <dgm:cxn modelId="{4E85C7C7-AC8E-46EE-A1F5-9E5D378B40DF}" type="presParOf" srcId="{A7DAF6E5-3792-436E-90CD-387D4C0D660E}" destId="{7EBE122A-5361-4335-B3B6-BCA2D97D4B21}" srcOrd="4" destOrd="0" presId="urn:microsoft.com/office/officeart/2005/8/layout/gear1"/>
    <dgm:cxn modelId="{0754535C-ABC2-4698-A5A9-C5C44E17CB13}" type="presParOf" srcId="{A7DAF6E5-3792-436E-90CD-387D4C0D660E}" destId="{6F1EA7F1-F81E-4EF5-A8F6-CA8D6B256B2B}" srcOrd="5" destOrd="0" presId="urn:microsoft.com/office/officeart/2005/8/layout/gear1"/>
    <dgm:cxn modelId="{4A8909AC-B97F-4448-AEA0-4F919DBAD3EA}" type="presParOf" srcId="{A7DAF6E5-3792-436E-90CD-387D4C0D660E}" destId="{6BE936EF-559F-4816-9737-35556E828652}" srcOrd="6" destOrd="0" presId="urn:microsoft.com/office/officeart/2005/8/layout/gear1"/>
    <dgm:cxn modelId="{C00133A2-E2D2-4EDA-8BA9-4667A45A3F03}" type="presParOf" srcId="{A7DAF6E5-3792-436E-90CD-387D4C0D660E}" destId="{27C779CF-3F6E-406A-9162-27DD8ACC30DC}" srcOrd="7" destOrd="0" presId="urn:microsoft.com/office/officeart/2005/8/layout/gear1"/>
    <dgm:cxn modelId="{B7D0CCDB-430A-4919-9E3D-EF31482B999E}" type="presParOf" srcId="{A7DAF6E5-3792-436E-90CD-387D4C0D660E}" destId="{4ED46F95-C0AA-44E3-A30F-D183203D86F0}" srcOrd="8" destOrd="0" presId="urn:microsoft.com/office/officeart/2005/8/layout/gear1"/>
    <dgm:cxn modelId="{E4FB4BA7-A24A-417D-8402-43BAEB73D92B}" type="presParOf" srcId="{A7DAF6E5-3792-436E-90CD-387D4C0D660E}" destId="{CF0C7E64-B948-419B-88C8-1A6EA2464AFE}" srcOrd="9" destOrd="0" presId="urn:microsoft.com/office/officeart/2005/8/layout/gear1"/>
    <dgm:cxn modelId="{5BE912C6-6E91-40A7-BAD3-886D9559AFF9}" type="presParOf" srcId="{A7DAF6E5-3792-436E-90CD-387D4C0D660E}" destId="{7C1BEBA7-6272-42FD-802D-B3039DD09C31}" srcOrd="10" destOrd="0" presId="urn:microsoft.com/office/officeart/2005/8/layout/gear1"/>
    <dgm:cxn modelId="{F403DAFB-B3C1-4EC2-AFD7-364CA70AA963}" type="presParOf" srcId="{A7DAF6E5-3792-436E-90CD-387D4C0D660E}" destId="{C6E758F3-74F7-4F2D-94C0-CDBEB9554C0E}" srcOrd="11" destOrd="0" presId="urn:microsoft.com/office/officeart/2005/8/layout/gear1"/>
    <dgm:cxn modelId="{9A264C59-B4DE-408D-AE31-20FD04F0E07F}" type="presParOf" srcId="{A7DAF6E5-3792-436E-90CD-387D4C0D660E}" destId="{986E6C66-5C0C-4064-A04F-3EE23C15159F}"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55C8A5-0F2C-4E4B-BCCD-55557D771459}" type="doc">
      <dgm:prSet loTypeId="urn:microsoft.com/office/officeart/2005/8/layout/hierarchy4" loCatId="list" qsTypeId="urn:microsoft.com/office/officeart/2005/8/quickstyle/3d1" qsCatId="3D" csTypeId="urn:microsoft.com/office/officeart/2005/8/colors/accent2_3" csCatId="accent2" phldr="1"/>
      <dgm:spPr/>
      <dgm:t>
        <a:bodyPr/>
        <a:lstStyle/>
        <a:p>
          <a:endParaRPr lang="fr-FR"/>
        </a:p>
      </dgm:t>
    </dgm:pt>
    <dgm:pt modelId="{E9EB3289-CC0E-4A3E-ACE5-7B4DA4F63530}">
      <dgm:prSet custT="1"/>
      <dgm:spPr/>
      <dgm:t>
        <a:bodyPr/>
        <a:lstStyle/>
        <a:p>
          <a:pPr rtl="0"/>
          <a:r>
            <a:rPr lang="ar-DZ" sz="1800" b="0" i="0" dirty="0" smtClean="0">
              <a:solidFill>
                <a:schemeClr val="tx1">
                  <a:lumMod val="95000"/>
                  <a:lumOff val="5000"/>
                </a:schemeClr>
              </a:solidFill>
            </a:rPr>
            <a:t>المنافسة :تعبر المنافسة عن حالة الصراع الموجودة بين المؤسسات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محاولة كل منها كسب </a:t>
          </a:r>
          <a:r>
            <a:rPr lang="ar-DZ" sz="1800" b="0" i="0" dirty="0" err="1" smtClean="0">
              <a:solidFill>
                <a:schemeClr val="tx1">
                  <a:lumMod val="95000"/>
                  <a:lumOff val="5000"/>
                </a:schemeClr>
              </a:solidFill>
            </a:rPr>
            <a:t>الريادة</a:t>
          </a:r>
          <a:r>
            <a:rPr lang="ar-DZ" sz="1800" b="0" i="0" dirty="0" smtClean="0">
              <a:solidFill>
                <a:schemeClr val="tx1">
                  <a:lumMod val="95000"/>
                  <a:lumOff val="5000"/>
                </a:schemeClr>
              </a:solidFill>
            </a:rPr>
            <a:t> في السوق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ذلك باعتماد عدة استراتيجيات تمكنها من تحقيق مستويات مرتفعة من </a:t>
          </a:r>
          <a:r>
            <a:rPr lang="ar-DZ" sz="1800" b="0" i="0" dirty="0" err="1" smtClean="0">
              <a:solidFill>
                <a:schemeClr val="tx1">
                  <a:lumMod val="95000"/>
                  <a:lumOff val="5000"/>
                </a:schemeClr>
              </a:solidFill>
            </a:rPr>
            <a:t>الاداء</a:t>
          </a:r>
          <a:r>
            <a:rPr lang="ar-DZ" sz="1800" b="0" i="0" dirty="0" smtClean="0">
              <a:solidFill>
                <a:schemeClr val="tx1">
                  <a:lumMod val="95000"/>
                  <a:lumOff val="5000"/>
                </a:schemeClr>
              </a:solidFill>
            </a:rPr>
            <a:t> لذلك على المؤسسة القيام بالتحديث المستمر لاستراتيجياتها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تتبع متغيرات البيئة الخارجية </a:t>
          </a:r>
          <a:endParaRPr lang="ar-SA" sz="1800" b="0" i="0" dirty="0">
            <a:solidFill>
              <a:schemeClr val="tx1">
                <a:lumMod val="95000"/>
                <a:lumOff val="5000"/>
              </a:schemeClr>
            </a:solidFill>
          </a:endParaRPr>
        </a:p>
      </dgm:t>
    </dgm:pt>
    <dgm:pt modelId="{2E24D62D-76C2-43C7-B624-DE13D7420F85}" type="parTrans" cxnId="{71863CFA-B45A-4D9E-91FE-8AC839DB46FB}">
      <dgm:prSet/>
      <dgm:spPr/>
      <dgm:t>
        <a:bodyPr/>
        <a:lstStyle/>
        <a:p>
          <a:pPr rtl="1"/>
          <a:endParaRPr lang="ar-SA"/>
        </a:p>
      </dgm:t>
    </dgm:pt>
    <dgm:pt modelId="{29184C7C-65A3-41B7-9238-6C576CE94A96}" type="sibTrans" cxnId="{71863CFA-B45A-4D9E-91FE-8AC839DB46FB}">
      <dgm:prSet/>
      <dgm:spPr/>
      <dgm:t>
        <a:bodyPr/>
        <a:lstStyle/>
        <a:p>
          <a:pPr rtl="1"/>
          <a:endParaRPr lang="ar-SA"/>
        </a:p>
      </dgm:t>
    </dgm:pt>
    <dgm:pt modelId="{D6EF3163-EA22-4678-9992-EF0CF69D9021}">
      <dgm:prSet custT="1"/>
      <dgm:spPr/>
      <dgm:t>
        <a:bodyPr/>
        <a:lstStyle/>
        <a:p>
          <a:pPr rtl="1"/>
          <a:r>
            <a:rPr lang="ar-DZ" sz="1800" b="0" i="0" dirty="0" smtClean="0">
              <a:solidFill>
                <a:schemeClr val="tx1">
                  <a:lumMod val="95000"/>
                  <a:lumOff val="5000"/>
                </a:schemeClr>
              </a:solidFill>
            </a:rPr>
            <a:t>الاهتمام بالجودة :</a:t>
          </a:r>
          <a:r>
            <a:rPr lang="ar-DZ" sz="1800" b="0" i="0" dirty="0" err="1" smtClean="0">
              <a:solidFill>
                <a:schemeClr val="tx1">
                  <a:lumMod val="95000"/>
                  <a:lumOff val="5000"/>
                </a:schemeClr>
              </a:solidFill>
            </a:rPr>
            <a:t>ان</a:t>
          </a:r>
          <a:r>
            <a:rPr lang="ar-DZ" sz="1800" b="0" i="0" dirty="0" smtClean="0">
              <a:solidFill>
                <a:schemeClr val="tx1">
                  <a:lumMod val="95000"/>
                  <a:lumOff val="5000"/>
                </a:schemeClr>
              </a:solidFill>
            </a:rPr>
            <a:t> المتغيرات السريعة التي تحيط نشاط المؤسسات خاصة الهادفة للربح تفرض على المؤسسات </a:t>
          </a:r>
          <a:r>
            <a:rPr lang="ar-DZ" sz="1800" b="0" i="0" dirty="0" err="1" smtClean="0">
              <a:solidFill>
                <a:schemeClr val="tx1">
                  <a:lumMod val="95000"/>
                  <a:lumOff val="5000"/>
                </a:schemeClr>
              </a:solidFill>
            </a:rPr>
            <a:t>ان</a:t>
          </a:r>
          <a:r>
            <a:rPr lang="ar-DZ" sz="1800" b="0" i="0" dirty="0" smtClean="0">
              <a:solidFill>
                <a:schemeClr val="tx1">
                  <a:lumMod val="95000"/>
                  <a:lumOff val="5000"/>
                </a:schemeClr>
              </a:solidFill>
            </a:rPr>
            <a:t> تجد لنفسها </a:t>
          </a:r>
          <a:r>
            <a:rPr lang="ar-DZ" sz="1800" b="0" i="0" dirty="0" err="1" smtClean="0">
              <a:solidFill>
                <a:schemeClr val="tx1">
                  <a:lumMod val="95000"/>
                  <a:lumOff val="5000"/>
                </a:schemeClr>
              </a:solidFill>
            </a:rPr>
            <a:t>الاسلوب</a:t>
          </a:r>
          <a:r>
            <a:rPr lang="ar-DZ" sz="1800" b="0" i="0" dirty="0" smtClean="0">
              <a:solidFill>
                <a:schemeClr val="tx1">
                  <a:lumMod val="95000"/>
                  <a:lumOff val="5000"/>
                </a:schemeClr>
              </a:solidFill>
            </a:rPr>
            <a:t> الذي يمكنها من دمج معارفها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كفاءتها المختلفة لتحقيق مستوى عال من </a:t>
          </a:r>
          <a:r>
            <a:rPr lang="ar-DZ" sz="1800" b="0" i="0" dirty="0" err="1" smtClean="0">
              <a:solidFill>
                <a:schemeClr val="tx1">
                  <a:lumMod val="95000"/>
                  <a:lumOff val="5000"/>
                </a:schemeClr>
              </a:solidFill>
            </a:rPr>
            <a:t>الاداء</a:t>
          </a:r>
          <a:r>
            <a:rPr lang="ar-DZ" sz="1800" b="0" i="0" dirty="0" smtClean="0">
              <a:solidFill>
                <a:schemeClr val="tx1">
                  <a:lumMod val="95000"/>
                  <a:lumOff val="5000"/>
                </a:schemeClr>
              </a:solidFill>
            </a:rPr>
            <a:t> و ذلك مع الحرص على التركيز على الجودة الشاملة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التي تعبر عن </a:t>
          </a:r>
          <a:r>
            <a:rPr lang="ar-DZ" sz="1800" b="0" i="0" dirty="0" err="1" smtClean="0">
              <a:solidFill>
                <a:schemeClr val="tx1">
                  <a:lumMod val="95000"/>
                  <a:lumOff val="5000"/>
                </a:schemeClr>
              </a:solidFill>
            </a:rPr>
            <a:t>الاساس</a:t>
          </a:r>
          <a:r>
            <a:rPr lang="ar-DZ" sz="1800" b="0" i="0" dirty="0" smtClean="0">
              <a:solidFill>
                <a:schemeClr val="tx1">
                  <a:lumMod val="95000"/>
                  <a:lumOff val="5000"/>
                </a:schemeClr>
              </a:solidFill>
            </a:rPr>
            <a:t> الذي ينطلق منه استهداف ذلك المستوى من </a:t>
          </a:r>
          <a:r>
            <a:rPr lang="ar-DZ" sz="1800" b="0" i="0" dirty="0" err="1" smtClean="0">
              <a:solidFill>
                <a:schemeClr val="tx1">
                  <a:lumMod val="95000"/>
                  <a:lumOff val="5000"/>
                </a:schemeClr>
              </a:solidFill>
            </a:rPr>
            <a:t>الاداء</a:t>
          </a:r>
          <a:r>
            <a:rPr lang="ar-DZ" sz="1800" b="0" i="0" dirty="0" smtClean="0">
              <a:solidFill>
                <a:schemeClr val="tx1">
                  <a:lumMod val="95000"/>
                  <a:lumOff val="5000"/>
                </a:schemeClr>
              </a:solidFill>
            </a:rPr>
            <a:t> </a:t>
          </a:r>
          <a:r>
            <a:rPr lang="ar-DZ" sz="1800" b="0" i="0" dirty="0" err="1" smtClean="0">
              <a:solidFill>
                <a:schemeClr val="tx1">
                  <a:lumMod val="95000"/>
                  <a:lumOff val="5000"/>
                </a:schemeClr>
              </a:solidFill>
            </a:rPr>
            <a:t>لاضافته</a:t>
          </a:r>
          <a:r>
            <a:rPr lang="ar-DZ" sz="1800" b="0" i="0" dirty="0" smtClean="0">
              <a:solidFill>
                <a:schemeClr val="tx1">
                  <a:lumMod val="95000"/>
                  <a:lumOff val="5000"/>
                </a:schemeClr>
              </a:solidFill>
            </a:rPr>
            <a:t> </a:t>
          </a:r>
          <a:r>
            <a:rPr lang="ar-DZ" sz="1800" b="0" i="0" dirty="0" err="1" smtClean="0">
              <a:solidFill>
                <a:schemeClr val="tx1">
                  <a:lumMod val="95000"/>
                  <a:lumOff val="5000"/>
                </a:schemeClr>
              </a:solidFill>
            </a:rPr>
            <a:t>الى</a:t>
          </a:r>
          <a:r>
            <a:rPr lang="ar-DZ" sz="1800" b="0" i="0" dirty="0" smtClean="0">
              <a:solidFill>
                <a:schemeClr val="tx1">
                  <a:lumMod val="95000"/>
                  <a:lumOff val="5000"/>
                </a:schemeClr>
              </a:solidFill>
            </a:rPr>
            <a:t> ضرورة مراعاة شروط التنمية المستدامة </a:t>
          </a:r>
          <a:endParaRPr lang="ar-SA" sz="1800" b="0" i="0" dirty="0">
            <a:solidFill>
              <a:schemeClr val="tx1">
                <a:lumMod val="95000"/>
                <a:lumOff val="5000"/>
              </a:schemeClr>
            </a:solidFill>
          </a:endParaRPr>
        </a:p>
      </dgm:t>
    </dgm:pt>
    <dgm:pt modelId="{2D039F93-46B3-491C-8D65-10EB279F3A45}" type="sibTrans" cxnId="{405299C7-29E8-4F2D-9ED5-B780A642F9C3}">
      <dgm:prSet/>
      <dgm:spPr/>
      <dgm:t>
        <a:bodyPr/>
        <a:lstStyle/>
        <a:p>
          <a:pPr rtl="1"/>
          <a:endParaRPr lang="ar-SA"/>
        </a:p>
      </dgm:t>
    </dgm:pt>
    <dgm:pt modelId="{EBE65D52-5E17-4D49-A2F3-626DA34DD5E1}" type="parTrans" cxnId="{405299C7-29E8-4F2D-9ED5-B780A642F9C3}">
      <dgm:prSet/>
      <dgm:spPr/>
      <dgm:t>
        <a:bodyPr/>
        <a:lstStyle/>
        <a:p>
          <a:pPr rtl="1"/>
          <a:endParaRPr lang="ar-SA"/>
        </a:p>
      </dgm:t>
    </dgm:pt>
    <dgm:pt modelId="{1F1D6E56-82D6-4990-BC2C-82AB22B7D8A7}">
      <dgm:prSet custT="1"/>
      <dgm:spPr/>
      <dgm:t>
        <a:bodyPr/>
        <a:lstStyle/>
        <a:p>
          <a:pPr rtl="1"/>
          <a:r>
            <a:rPr lang="ar-DZ" sz="1800" b="0" i="0" dirty="0" smtClean="0">
              <a:solidFill>
                <a:schemeClr val="tx1">
                  <a:lumMod val="95000"/>
                  <a:lumOff val="5000"/>
                </a:schemeClr>
              </a:solidFill>
            </a:rPr>
            <a:t>معدلات التغير السريعة : تمثل مجموعة القوى الخارجية التي تؤثر على نشاط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قرارات المؤسسة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a:t>
          </a:r>
          <a:r>
            <a:rPr lang="ar-DZ" sz="1800" b="0" i="0" dirty="0" err="1" smtClean="0">
              <a:solidFill>
                <a:schemeClr val="tx1">
                  <a:lumMod val="95000"/>
                  <a:lumOff val="5000"/>
                </a:schemeClr>
              </a:solidFill>
            </a:rPr>
            <a:t>تتاثر</a:t>
          </a:r>
          <a:r>
            <a:rPr lang="ar-DZ" sz="1800" b="0" i="0" dirty="0" smtClean="0">
              <a:solidFill>
                <a:schemeClr val="tx1">
                  <a:lumMod val="95000"/>
                  <a:lumOff val="5000"/>
                </a:schemeClr>
              </a:solidFill>
            </a:rPr>
            <a:t> </a:t>
          </a:r>
          <a:r>
            <a:rPr lang="ar-DZ" sz="1800" b="0" i="0" dirty="0" err="1" smtClean="0">
              <a:solidFill>
                <a:schemeClr val="tx1">
                  <a:lumMod val="95000"/>
                  <a:lumOff val="5000"/>
                </a:schemeClr>
              </a:solidFill>
            </a:rPr>
            <a:t>بها</a:t>
          </a:r>
          <a:r>
            <a:rPr lang="ar-DZ" sz="1800" b="0" i="0" dirty="0" smtClean="0">
              <a:solidFill>
                <a:schemeClr val="tx1">
                  <a:lumMod val="95000"/>
                  <a:lumOff val="5000"/>
                </a:schemeClr>
              </a:solidFill>
            </a:rPr>
            <a:t> و البيئة الخارجية هي نقطة البداية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النهاية للمؤسسة فمن حيث كونها نقطة البداية فهي المصدر </a:t>
          </a:r>
          <a:r>
            <a:rPr lang="ar-DZ" sz="1800" b="0" i="0" dirty="0" err="1" smtClean="0">
              <a:solidFill>
                <a:schemeClr val="tx1">
                  <a:lumMod val="95000"/>
                  <a:lumOff val="5000"/>
                </a:schemeClr>
              </a:solidFill>
            </a:rPr>
            <a:t>الاساسي</a:t>
          </a:r>
          <a:r>
            <a:rPr lang="ar-DZ" sz="1800" b="0" i="0" dirty="0" smtClean="0">
              <a:solidFill>
                <a:schemeClr val="tx1">
                  <a:lumMod val="95000"/>
                  <a:lumOff val="5000"/>
                </a:schemeClr>
              </a:solidFill>
            </a:rPr>
            <a:t> للحصول على الموارد </a:t>
          </a:r>
          <a:r>
            <a:rPr lang="ar-DZ" sz="1800" b="0" i="0" dirty="0" err="1" smtClean="0">
              <a:solidFill>
                <a:schemeClr val="tx1">
                  <a:lumMod val="95000"/>
                  <a:lumOff val="5000"/>
                </a:schemeClr>
              </a:solidFill>
            </a:rPr>
            <a:t>التنظيميى</a:t>
          </a:r>
          <a:r>
            <a:rPr lang="ar-DZ" sz="1800" b="0" i="0" dirty="0" smtClean="0">
              <a:solidFill>
                <a:schemeClr val="tx1">
                  <a:lumMod val="95000"/>
                  <a:lumOff val="5000"/>
                </a:schemeClr>
              </a:solidFill>
            </a:rPr>
            <a:t> مثل : موارد الخام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المعلومات عن السوق </a:t>
          </a:r>
          <a:r>
            <a:rPr lang="ar-DZ" sz="1800" b="0" i="0" dirty="0" err="1" smtClean="0">
              <a:solidFill>
                <a:schemeClr val="tx1">
                  <a:lumMod val="95000"/>
                  <a:lumOff val="5000"/>
                </a:schemeClr>
              </a:solidFill>
            </a:rPr>
            <a:t>اما</a:t>
          </a:r>
          <a:r>
            <a:rPr lang="ar-DZ" sz="1800" b="0" i="0" dirty="0" smtClean="0">
              <a:solidFill>
                <a:schemeClr val="tx1">
                  <a:lumMod val="95000"/>
                  <a:lumOff val="5000"/>
                </a:schemeClr>
              </a:solidFill>
            </a:rPr>
            <a:t> من حيث السوق كونها نقطة النهاية فان بيئة </a:t>
          </a:r>
          <a:r>
            <a:rPr lang="ar-DZ" sz="1800" b="0" i="0" dirty="0" err="1" smtClean="0">
              <a:solidFill>
                <a:schemeClr val="tx1">
                  <a:lumMod val="95000"/>
                  <a:lumOff val="5000"/>
                </a:schemeClr>
              </a:solidFill>
            </a:rPr>
            <a:t>الاعمال</a:t>
          </a:r>
          <a:r>
            <a:rPr lang="ar-DZ" sz="1800" b="0" i="0" dirty="0" smtClean="0">
              <a:solidFill>
                <a:schemeClr val="tx1">
                  <a:lumMod val="95000"/>
                  <a:lumOff val="5000"/>
                </a:schemeClr>
              </a:solidFill>
            </a:rPr>
            <a:t> هي المستهلك </a:t>
          </a:r>
          <a:r>
            <a:rPr lang="ar-DZ" sz="1800" b="0" i="0" dirty="0" err="1" smtClean="0">
              <a:solidFill>
                <a:schemeClr val="tx1">
                  <a:lumMod val="95000"/>
                  <a:lumOff val="5000"/>
                </a:schemeClr>
              </a:solidFill>
            </a:rPr>
            <a:t>الاساسي</a:t>
          </a:r>
          <a:r>
            <a:rPr lang="ar-DZ" sz="1800" b="0" i="0" dirty="0" smtClean="0">
              <a:solidFill>
                <a:schemeClr val="tx1">
                  <a:lumMod val="95000"/>
                  <a:lumOff val="5000"/>
                </a:schemeClr>
              </a:solidFill>
            </a:rPr>
            <a:t> للمنتجات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خدمات المؤسسة فكلما تميزت البيئة بعدم </a:t>
          </a:r>
          <a:r>
            <a:rPr lang="ar-DZ" sz="1800" b="0" i="0" dirty="0" err="1" smtClean="0">
              <a:solidFill>
                <a:schemeClr val="tx1">
                  <a:lumMod val="95000"/>
                  <a:lumOff val="5000"/>
                </a:schemeClr>
              </a:solidFill>
            </a:rPr>
            <a:t>التاكد</a:t>
          </a:r>
          <a:r>
            <a:rPr lang="ar-DZ" sz="1800" b="0" i="0" dirty="0" smtClean="0">
              <a:solidFill>
                <a:schemeClr val="tx1">
                  <a:lumMod val="95000"/>
                  <a:lumOff val="5000"/>
                </a:schemeClr>
              </a:solidFill>
            </a:rPr>
            <a:t> نتيجة لكثرة عدد المتغيرات البيئية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عدم استقرارها عندها تعمل المؤسسات على تحسين </a:t>
          </a:r>
          <a:r>
            <a:rPr lang="ar-DZ" sz="1800" b="0" i="0" dirty="0" err="1" smtClean="0">
              <a:solidFill>
                <a:schemeClr val="tx1">
                  <a:lumMod val="95000"/>
                  <a:lumOff val="5000"/>
                </a:schemeClr>
              </a:solidFill>
            </a:rPr>
            <a:t>ادائها</a:t>
          </a:r>
          <a:r>
            <a:rPr lang="ar-DZ" sz="1800" b="0" i="0" dirty="0" smtClean="0">
              <a:solidFill>
                <a:schemeClr val="tx1">
                  <a:lumMod val="95000"/>
                  <a:lumOff val="5000"/>
                </a:schemeClr>
              </a:solidFill>
            </a:rPr>
            <a:t> لمواجهة ظروف الغموض البيئي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ذلك من خلال الابتكار </a:t>
          </a:r>
          <a:endParaRPr lang="ar-SA" sz="1800" b="0" i="0" dirty="0">
            <a:solidFill>
              <a:schemeClr val="tx1">
                <a:lumMod val="95000"/>
                <a:lumOff val="5000"/>
              </a:schemeClr>
            </a:solidFill>
          </a:endParaRPr>
        </a:p>
      </dgm:t>
    </dgm:pt>
    <dgm:pt modelId="{D2B2DB7A-93C5-4252-99C1-05F5BFD37A67}" type="sibTrans" cxnId="{3B513966-E770-451D-956F-CF66E3BE1FB8}">
      <dgm:prSet/>
      <dgm:spPr/>
      <dgm:t>
        <a:bodyPr/>
        <a:lstStyle/>
        <a:p>
          <a:pPr rtl="1"/>
          <a:endParaRPr lang="ar-SA"/>
        </a:p>
      </dgm:t>
    </dgm:pt>
    <dgm:pt modelId="{33B51070-499D-4916-8415-3CC28778F700}" type="parTrans" cxnId="{3B513966-E770-451D-956F-CF66E3BE1FB8}">
      <dgm:prSet/>
      <dgm:spPr/>
      <dgm:t>
        <a:bodyPr/>
        <a:lstStyle/>
        <a:p>
          <a:pPr rtl="1"/>
          <a:endParaRPr lang="ar-SA"/>
        </a:p>
      </dgm:t>
    </dgm:pt>
    <dgm:pt modelId="{E1E44B5F-393A-4BC3-9F04-683DA75FF2C3}">
      <dgm:prSet custT="1"/>
      <dgm:spPr/>
      <dgm:t>
        <a:bodyPr/>
        <a:lstStyle/>
        <a:p>
          <a:pPr rtl="1"/>
          <a:r>
            <a:rPr lang="ar-DZ" sz="1800" b="0" i="0" dirty="0" smtClean="0">
              <a:solidFill>
                <a:schemeClr val="tx1">
                  <a:lumMod val="95000"/>
                  <a:lumOff val="5000"/>
                </a:schemeClr>
              </a:solidFill>
            </a:rPr>
            <a:t>الحفاظ على المكانة :تعكس مكانة المؤسسة الموقع التنافسي للمؤسسة بين بيئة المؤسسات العاملة في نفس المجال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يمكن لها </a:t>
          </a:r>
          <a:r>
            <a:rPr lang="ar-DZ" sz="1800" b="0" i="0" dirty="0" err="1" smtClean="0">
              <a:solidFill>
                <a:schemeClr val="tx1">
                  <a:lumMod val="95000"/>
                  <a:lumOff val="5000"/>
                </a:schemeClr>
              </a:solidFill>
            </a:rPr>
            <a:t>ان</a:t>
          </a:r>
          <a:r>
            <a:rPr lang="ar-DZ" sz="1800" b="0" i="0" dirty="0" smtClean="0">
              <a:solidFill>
                <a:schemeClr val="tx1">
                  <a:lumMod val="95000"/>
                  <a:lumOff val="5000"/>
                </a:schemeClr>
              </a:solidFill>
            </a:rPr>
            <a:t> تحقق ميزة تنافسية عندما تقوم بتطبيق الاستراتيجيات التي تخلف القيمة للمستهلك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التي لا يمكن للمنافسين الحاليين </a:t>
          </a:r>
          <a:r>
            <a:rPr lang="ar-DZ" sz="1800" b="0" i="0" dirty="0" err="1" smtClean="0">
              <a:solidFill>
                <a:schemeClr val="tx1">
                  <a:lumMod val="95000"/>
                  <a:lumOff val="5000"/>
                </a:schemeClr>
              </a:solidFill>
            </a:rPr>
            <a:t>او</a:t>
          </a:r>
          <a:r>
            <a:rPr lang="ar-DZ" sz="1800" b="0" i="0" dirty="0" smtClean="0">
              <a:solidFill>
                <a:schemeClr val="tx1">
                  <a:lumMod val="95000"/>
                  <a:lumOff val="5000"/>
                </a:schemeClr>
              </a:solidFill>
            </a:rPr>
            <a:t> المترقبين تطبيقها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هذا من خلال المزج الدقيق بين المهارات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الكفاءات البشرية </a:t>
          </a:r>
          <a:r>
            <a:rPr lang="ar-DZ" sz="1800" b="0" i="0" dirty="0" err="1" smtClean="0">
              <a:solidFill>
                <a:schemeClr val="tx1">
                  <a:lumMod val="95000"/>
                  <a:lumOff val="5000"/>
                </a:schemeClr>
              </a:solidFill>
            </a:rPr>
            <a:t>و</a:t>
          </a:r>
          <a:r>
            <a:rPr lang="ar-DZ" sz="1800" b="0" i="0" dirty="0" smtClean="0">
              <a:solidFill>
                <a:schemeClr val="tx1">
                  <a:lumMod val="95000"/>
                  <a:lumOff val="5000"/>
                </a:schemeClr>
              </a:solidFill>
            </a:rPr>
            <a:t> </a:t>
          </a:r>
          <a:r>
            <a:rPr lang="ar-DZ" sz="1800" b="0" i="0" dirty="0" err="1" smtClean="0">
              <a:solidFill>
                <a:schemeClr val="tx1">
                  <a:lumMod val="95000"/>
                  <a:lumOff val="5000"/>
                </a:schemeClr>
              </a:solidFill>
            </a:rPr>
            <a:t>الاصول</a:t>
          </a:r>
          <a:r>
            <a:rPr lang="ar-DZ" sz="1800" b="0" i="0" dirty="0" smtClean="0">
              <a:solidFill>
                <a:schemeClr val="tx1">
                  <a:lumMod val="95000"/>
                  <a:lumOff val="5000"/>
                </a:schemeClr>
              </a:solidFill>
            </a:rPr>
            <a:t> المادية بطريقة فريدة تؤدي </a:t>
          </a:r>
          <a:r>
            <a:rPr lang="ar-DZ" sz="1800" b="0" i="0" dirty="0" err="1" smtClean="0">
              <a:solidFill>
                <a:schemeClr val="tx1">
                  <a:lumMod val="95000"/>
                  <a:lumOff val="5000"/>
                </a:schemeClr>
              </a:solidFill>
            </a:rPr>
            <a:t>الى</a:t>
          </a:r>
          <a:r>
            <a:rPr lang="ar-DZ" sz="1800" b="0" i="0" dirty="0" smtClean="0">
              <a:solidFill>
                <a:schemeClr val="tx1">
                  <a:lumMod val="95000"/>
                  <a:lumOff val="5000"/>
                </a:schemeClr>
              </a:solidFill>
            </a:rPr>
            <a:t> تحقيق الميزة التنافسية </a:t>
          </a:r>
          <a:endParaRPr lang="ar-SA" sz="1800" b="0" i="0" dirty="0">
            <a:solidFill>
              <a:schemeClr val="tx1">
                <a:lumMod val="95000"/>
                <a:lumOff val="5000"/>
              </a:schemeClr>
            </a:solidFill>
          </a:endParaRPr>
        </a:p>
      </dgm:t>
    </dgm:pt>
    <dgm:pt modelId="{420EB599-AA26-480A-B1C2-53D91960ACFB}" type="sibTrans" cxnId="{CD3F638C-8303-4193-A4A7-219C09961D66}">
      <dgm:prSet/>
      <dgm:spPr/>
      <dgm:t>
        <a:bodyPr/>
        <a:lstStyle/>
        <a:p>
          <a:pPr rtl="1"/>
          <a:endParaRPr lang="ar-SA"/>
        </a:p>
      </dgm:t>
    </dgm:pt>
    <dgm:pt modelId="{14795011-8D44-4B1F-B10C-F74E8B7CD337}" type="parTrans" cxnId="{CD3F638C-8303-4193-A4A7-219C09961D66}">
      <dgm:prSet/>
      <dgm:spPr/>
      <dgm:t>
        <a:bodyPr/>
        <a:lstStyle/>
        <a:p>
          <a:pPr rtl="1"/>
          <a:endParaRPr lang="ar-SA"/>
        </a:p>
      </dgm:t>
    </dgm:pt>
    <dgm:pt modelId="{6C182812-2928-43B1-92DE-C9E6C985284F}" type="pres">
      <dgm:prSet presAssocID="{6C55C8A5-0F2C-4E4B-BCCD-55557D771459}" presName="Name0" presStyleCnt="0">
        <dgm:presLayoutVars>
          <dgm:chPref val="1"/>
          <dgm:dir/>
          <dgm:animOne val="branch"/>
          <dgm:animLvl val="lvl"/>
          <dgm:resizeHandles/>
        </dgm:presLayoutVars>
      </dgm:prSet>
      <dgm:spPr/>
      <dgm:t>
        <a:bodyPr/>
        <a:lstStyle/>
        <a:p>
          <a:pPr rtl="1"/>
          <a:endParaRPr lang="ar-SA"/>
        </a:p>
      </dgm:t>
    </dgm:pt>
    <dgm:pt modelId="{1A156DB4-E13B-4FF0-936D-50A0B0EC352B}" type="pres">
      <dgm:prSet presAssocID="{E9EB3289-CC0E-4A3E-ACE5-7B4DA4F63530}" presName="vertOne" presStyleCnt="0"/>
      <dgm:spPr/>
    </dgm:pt>
    <dgm:pt modelId="{5FE9FE96-0D42-4517-9755-F162007B77F0}" type="pres">
      <dgm:prSet presAssocID="{E9EB3289-CC0E-4A3E-ACE5-7B4DA4F63530}" presName="txOne" presStyleLbl="node0" presStyleIdx="0" presStyleCnt="4">
        <dgm:presLayoutVars>
          <dgm:chPref val="3"/>
        </dgm:presLayoutVars>
      </dgm:prSet>
      <dgm:spPr/>
      <dgm:t>
        <a:bodyPr/>
        <a:lstStyle/>
        <a:p>
          <a:pPr rtl="1"/>
          <a:endParaRPr lang="ar-SA"/>
        </a:p>
      </dgm:t>
    </dgm:pt>
    <dgm:pt modelId="{23719A7C-81CF-4CF5-B608-59270E9BDD44}" type="pres">
      <dgm:prSet presAssocID="{E9EB3289-CC0E-4A3E-ACE5-7B4DA4F63530}" presName="horzOne" presStyleCnt="0"/>
      <dgm:spPr/>
    </dgm:pt>
    <dgm:pt modelId="{003D193C-2FE8-4BD7-BB6E-401121237F24}" type="pres">
      <dgm:prSet presAssocID="{29184C7C-65A3-41B7-9238-6C576CE94A96}" presName="sibSpaceOne" presStyleCnt="0"/>
      <dgm:spPr/>
    </dgm:pt>
    <dgm:pt modelId="{79590CE4-0D11-4C48-8E4E-5A21000491E7}" type="pres">
      <dgm:prSet presAssocID="{D6EF3163-EA22-4678-9992-EF0CF69D9021}" presName="vertOne" presStyleCnt="0"/>
      <dgm:spPr/>
    </dgm:pt>
    <dgm:pt modelId="{AE788542-5694-4A15-A22B-A55BFF4B94DE}" type="pres">
      <dgm:prSet presAssocID="{D6EF3163-EA22-4678-9992-EF0CF69D9021}" presName="txOne" presStyleLbl="node0" presStyleIdx="1" presStyleCnt="4">
        <dgm:presLayoutVars>
          <dgm:chPref val="3"/>
        </dgm:presLayoutVars>
      </dgm:prSet>
      <dgm:spPr/>
      <dgm:t>
        <a:bodyPr/>
        <a:lstStyle/>
        <a:p>
          <a:pPr rtl="1"/>
          <a:endParaRPr lang="ar-SA"/>
        </a:p>
      </dgm:t>
    </dgm:pt>
    <dgm:pt modelId="{99520F5D-4F1C-4418-B944-DE50C843141F}" type="pres">
      <dgm:prSet presAssocID="{D6EF3163-EA22-4678-9992-EF0CF69D9021}" presName="horzOne" presStyleCnt="0"/>
      <dgm:spPr/>
    </dgm:pt>
    <dgm:pt modelId="{7F54CD1F-5D8D-4177-A706-146E3ACE5337}" type="pres">
      <dgm:prSet presAssocID="{2D039F93-46B3-491C-8D65-10EB279F3A45}" presName="sibSpaceOne" presStyleCnt="0"/>
      <dgm:spPr/>
    </dgm:pt>
    <dgm:pt modelId="{472B3E03-5822-467D-89F1-DF33F126E8D8}" type="pres">
      <dgm:prSet presAssocID="{E1E44B5F-393A-4BC3-9F04-683DA75FF2C3}" presName="vertOne" presStyleCnt="0"/>
      <dgm:spPr/>
    </dgm:pt>
    <dgm:pt modelId="{286CFE1A-953E-4B4B-8162-52E53247185B}" type="pres">
      <dgm:prSet presAssocID="{E1E44B5F-393A-4BC3-9F04-683DA75FF2C3}" presName="txOne" presStyleLbl="node0" presStyleIdx="2" presStyleCnt="4">
        <dgm:presLayoutVars>
          <dgm:chPref val="3"/>
        </dgm:presLayoutVars>
      </dgm:prSet>
      <dgm:spPr/>
      <dgm:t>
        <a:bodyPr/>
        <a:lstStyle/>
        <a:p>
          <a:pPr rtl="1"/>
          <a:endParaRPr lang="ar-SA"/>
        </a:p>
      </dgm:t>
    </dgm:pt>
    <dgm:pt modelId="{19DA7568-E82B-425A-A4AD-41E423485F84}" type="pres">
      <dgm:prSet presAssocID="{E1E44B5F-393A-4BC3-9F04-683DA75FF2C3}" presName="horzOne" presStyleCnt="0"/>
      <dgm:spPr/>
    </dgm:pt>
    <dgm:pt modelId="{6495B696-0D1F-4896-900B-62C3DD430FF8}" type="pres">
      <dgm:prSet presAssocID="{420EB599-AA26-480A-B1C2-53D91960ACFB}" presName="sibSpaceOne" presStyleCnt="0"/>
      <dgm:spPr/>
    </dgm:pt>
    <dgm:pt modelId="{4F8BD5D8-2978-432C-BB93-6B5EBF9B61C3}" type="pres">
      <dgm:prSet presAssocID="{1F1D6E56-82D6-4990-BC2C-82AB22B7D8A7}" presName="vertOne" presStyleCnt="0"/>
      <dgm:spPr/>
    </dgm:pt>
    <dgm:pt modelId="{FA53B409-E5F9-4949-8BE2-70D1945727B2}" type="pres">
      <dgm:prSet presAssocID="{1F1D6E56-82D6-4990-BC2C-82AB22B7D8A7}" presName="txOne" presStyleLbl="node0" presStyleIdx="3" presStyleCnt="4">
        <dgm:presLayoutVars>
          <dgm:chPref val="3"/>
        </dgm:presLayoutVars>
      </dgm:prSet>
      <dgm:spPr/>
      <dgm:t>
        <a:bodyPr/>
        <a:lstStyle/>
        <a:p>
          <a:pPr rtl="1"/>
          <a:endParaRPr lang="ar-SA"/>
        </a:p>
      </dgm:t>
    </dgm:pt>
    <dgm:pt modelId="{1D51FEB1-6B39-4EE4-90EC-10BD54F68E91}" type="pres">
      <dgm:prSet presAssocID="{1F1D6E56-82D6-4990-BC2C-82AB22B7D8A7}" presName="horzOne" presStyleCnt="0"/>
      <dgm:spPr/>
    </dgm:pt>
  </dgm:ptLst>
  <dgm:cxnLst>
    <dgm:cxn modelId="{349E4926-CE32-43A2-8CEC-84374DE0A3A5}" type="presOf" srcId="{1F1D6E56-82D6-4990-BC2C-82AB22B7D8A7}" destId="{FA53B409-E5F9-4949-8BE2-70D1945727B2}" srcOrd="0" destOrd="0" presId="urn:microsoft.com/office/officeart/2005/8/layout/hierarchy4"/>
    <dgm:cxn modelId="{4C751E35-E559-4CE9-AF22-44224644AFA1}" type="presOf" srcId="{E1E44B5F-393A-4BC3-9F04-683DA75FF2C3}" destId="{286CFE1A-953E-4B4B-8162-52E53247185B}" srcOrd="0" destOrd="0" presId="urn:microsoft.com/office/officeart/2005/8/layout/hierarchy4"/>
    <dgm:cxn modelId="{234367DB-B4D7-49E5-8094-A5A797BDC191}" type="presOf" srcId="{E9EB3289-CC0E-4A3E-ACE5-7B4DA4F63530}" destId="{5FE9FE96-0D42-4517-9755-F162007B77F0}" srcOrd="0" destOrd="0" presId="urn:microsoft.com/office/officeart/2005/8/layout/hierarchy4"/>
    <dgm:cxn modelId="{CD3F638C-8303-4193-A4A7-219C09961D66}" srcId="{6C55C8A5-0F2C-4E4B-BCCD-55557D771459}" destId="{E1E44B5F-393A-4BC3-9F04-683DA75FF2C3}" srcOrd="2" destOrd="0" parTransId="{14795011-8D44-4B1F-B10C-F74E8B7CD337}" sibTransId="{420EB599-AA26-480A-B1C2-53D91960ACFB}"/>
    <dgm:cxn modelId="{60F4D062-4951-4F0A-83F7-D494CE8DC76F}" type="presOf" srcId="{6C55C8A5-0F2C-4E4B-BCCD-55557D771459}" destId="{6C182812-2928-43B1-92DE-C9E6C985284F}" srcOrd="0" destOrd="0" presId="urn:microsoft.com/office/officeart/2005/8/layout/hierarchy4"/>
    <dgm:cxn modelId="{71863CFA-B45A-4D9E-91FE-8AC839DB46FB}" srcId="{6C55C8A5-0F2C-4E4B-BCCD-55557D771459}" destId="{E9EB3289-CC0E-4A3E-ACE5-7B4DA4F63530}" srcOrd="0" destOrd="0" parTransId="{2E24D62D-76C2-43C7-B624-DE13D7420F85}" sibTransId="{29184C7C-65A3-41B7-9238-6C576CE94A96}"/>
    <dgm:cxn modelId="{390171E0-57BB-42C7-AF66-25D5A8D6C8FA}" type="presOf" srcId="{D6EF3163-EA22-4678-9992-EF0CF69D9021}" destId="{AE788542-5694-4A15-A22B-A55BFF4B94DE}" srcOrd="0" destOrd="0" presId="urn:microsoft.com/office/officeart/2005/8/layout/hierarchy4"/>
    <dgm:cxn modelId="{405299C7-29E8-4F2D-9ED5-B780A642F9C3}" srcId="{6C55C8A5-0F2C-4E4B-BCCD-55557D771459}" destId="{D6EF3163-EA22-4678-9992-EF0CF69D9021}" srcOrd="1" destOrd="0" parTransId="{EBE65D52-5E17-4D49-A2F3-626DA34DD5E1}" sibTransId="{2D039F93-46B3-491C-8D65-10EB279F3A45}"/>
    <dgm:cxn modelId="{3B513966-E770-451D-956F-CF66E3BE1FB8}" srcId="{6C55C8A5-0F2C-4E4B-BCCD-55557D771459}" destId="{1F1D6E56-82D6-4990-BC2C-82AB22B7D8A7}" srcOrd="3" destOrd="0" parTransId="{33B51070-499D-4916-8415-3CC28778F700}" sibTransId="{D2B2DB7A-93C5-4252-99C1-05F5BFD37A67}"/>
    <dgm:cxn modelId="{375E84C8-1ED3-4F40-BF6A-E3355D770B9D}" type="presParOf" srcId="{6C182812-2928-43B1-92DE-C9E6C985284F}" destId="{1A156DB4-E13B-4FF0-936D-50A0B0EC352B}" srcOrd="0" destOrd="0" presId="urn:microsoft.com/office/officeart/2005/8/layout/hierarchy4"/>
    <dgm:cxn modelId="{AD12A257-820A-4C97-911F-E0C5E81F7EEE}" type="presParOf" srcId="{1A156DB4-E13B-4FF0-936D-50A0B0EC352B}" destId="{5FE9FE96-0D42-4517-9755-F162007B77F0}" srcOrd="0" destOrd="0" presId="urn:microsoft.com/office/officeart/2005/8/layout/hierarchy4"/>
    <dgm:cxn modelId="{FB15C599-ACDA-4130-802B-39F479984564}" type="presParOf" srcId="{1A156DB4-E13B-4FF0-936D-50A0B0EC352B}" destId="{23719A7C-81CF-4CF5-B608-59270E9BDD44}" srcOrd="1" destOrd="0" presId="urn:microsoft.com/office/officeart/2005/8/layout/hierarchy4"/>
    <dgm:cxn modelId="{231458CD-9CF0-4BB8-8A51-0671165A541D}" type="presParOf" srcId="{6C182812-2928-43B1-92DE-C9E6C985284F}" destId="{003D193C-2FE8-4BD7-BB6E-401121237F24}" srcOrd="1" destOrd="0" presId="urn:microsoft.com/office/officeart/2005/8/layout/hierarchy4"/>
    <dgm:cxn modelId="{55904A41-6E90-4C54-B337-C8555836C262}" type="presParOf" srcId="{6C182812-2928-43B1-92DE-C9E6C985284F}" destId="{79590CE4-0D11-4C48-8E4E-5A21000491E7}" srcOrd="2" destOrd="0" presId="urn:microsoft.com/office/officeart/2005/8/layout/hierarchy4"/>
    <dgm:cxn modelId="{6C306BFD-571E-4370-8504-2CE51485201C}" type="presParOf" srcId="{79590CE4-0D11-4C48-8E4E-5A21000491E7}" destId="{AE788542-5694-4A15-A22B-A55BFF4B94DE}" srcOrd="0" destOrd="0" presId="urn:microsoft.com/office/officeart/2005/8/layout/hierarchy4"/>
    <dgm:cxn modelId="{5D4868B3-9E6E-4EB5-AAAE-D015A2B252B1}" type="presParOf" srcId="{79590CE4-0D11-4C48-8E4E-5A21000491E7}" destId="{99520F5D-4F1C-4418-B944-DE50C843141F}" srcOrd="1" destOrd="0" presId="urn:microsoft.com/office/officeart/2005/8/layout/hierarchy4"/>
    <dgm:cxn modelId="{C5EC8993-CB46-415E-B549-802C8E589EF9}" type="presParOf" srcId="{6C182812-2928-43B1-92DE-C9E6C985284F}" destId="{7F54CD1F-5D8D-4177-A706-146E3ACE5337}" srcOrd="3" destOrd="0" presId="urn:microsoft.com/office/officeart/2005/8/layout/hierarchy4"/>
    <dgm:cxn modelId="{ABB52118-4F7A-4B27-BC0D-0280BCD528F7}" type="presParOf" srcId="{6C182812-2928-43B1-92DE-C9E6C985284F}" destId="{472B3E03-5822-467D-89F1-DF33F126E8D8}" srcOrd="4" destOrd="0" presId="urn:microsoft.com/office/officeart/2005/8/layout/hierarchy4"/>
    <dgm:cxn modelId="{0F73B4C0-C984-4412-83DB-8ECB702D0603}" type="presParOf" srcId="{472B3E03-5822-467D-89F1-DF33F126E8D8}" destId="{286CFE1A-953E-4B4B-8162-52E53247185B}" srcOrd="0" destOrd="0" presId="urn:microsoft.com/office/officeart/2005/8/layout/hierarchy4"/>
    <dgm:cxn modelId="{4EA21ACB-42FF-425A-8C43-105F8617B224}" type="presParOf" srcId="{472B3E03-5822-467D-89F1-DF33F126E8D8}" destId="{19DA7568-E82B-425A-A4AD-41E423485F84}" srcOrd="1" destOrd="0" presId="urn:microsoft.com/office/officeart/2005/8/layout/hierarchy4"/>
    <dgm:cxn modelId="{F4E446BC-3293-4FBB-8A4F-4B8BC4078E2B}" type="presParOf" srcId="{6C182812-2928-43B1-92DE-C9E6C985284F}" destId="{6495B696-0D1F-4896-900B-62C3DD430FF8}" srcOrd="5" destOrd="0" presId="urn:microsoft.com/office/officeart/2005/8/layout/hierarchy4"/>
    <dgm:cxn modelId="{5EF3CA27-A30C-400E-8D79-9C55CE909A71}" type="presParOf" srcId="{6C182812-2928-43B1-92DE-C9E6C985284F}" destId="{4F8BD5D8-2978-432C-BB93-6B5EBF9B61C3}" srcOrd="6" destOrd="0" presId="urn:microsoft.com/office/officeart/2005/8/layout/hierarchy4"/>
    <dgm:cxn modelId="{58C3C14C-1FC0-4C6A-842B-42CA8762F92C}" type="presParOf" srcId="{4F8BD5D8-2978-432C-BB93-6B5EBF9B61C3}" destId="{FA53B409-E5F9-4949-8BE2-70D1945727B2}" srcOrd="0" destOrd="0" presId="urn:microsoft.com/office/officeart/2005/8/layout/hierarchy4"/>
    <dgm:cxn modelId="{CC3D5F2B-3666-473F-BC6C-4128027F9318}" type="presParOf" srcId="{4F8BD5D8-2978-432C-BB93-6B5EBF9B61C3}" destId="{1D51FEB1-6B39-4EE4-90EC-10BD54F68E91}"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55C8A5-0F2C-4E4B-BCCD-55557D771459}" type="doc">
      <dgm:prSet loTypeId="urn:microsoft.com/office/officeart/2005/8/layout/hierarchy4" loCatId="list" qsTypeId="urn:microsoft.com/office/officeart/2005/8/quickstyle/3d1" qsCatId="3D" csTypeId="urn:microsoft.com/office/officeart/2005/8/colors/accent2_3" csCatId="accent2" phldr="1"/>
      <dgm:spPr/>
      <dgm:t>
        <a:bodyPr/>
        <a:lstStyle/>
        <a:p>
          <a:endParaRPr lang="fr-FR"/>
        </a:p>
      </dgm:t>
    </dgm:pt>
    <dgm:pt modelId="{C39B5356-B2F8-4668-8AD5-B5C6CDA2647A}">
      <dgm:prSet custT="1"/>
      <dgm:spPr/>
      <dgm:t>
        <a:bodyPr/>
        <a:lstStyle/>
        <a:p>
          <a:pPr rtl="1"/>
          <a:r>
            <a:rPr lang="ar-SA" sz="2000" dirty="0" smtClean="0">
              <a:solidFill>
                <a:schemeClr val="tx1">
                  <a:lumMod val="95000"/>
                  <a:lumOff val="5000"/>
                </a:schemeClr>
              </a:solidFill>
            </a:rPr>
            <a:t>تعددت </a:t>
          </a:r>
          <a:r>
            <a:rPr lang="ar-SA" sz="2000" dirty="0" err="1" smtClean="0">
              <a:solidFill>
                <a:schemeClr val="tx1">
                  <a:lumMod val="95000"/>
                  <a:lumOff val="5000"/>
                </a:schemeClr>
              </a:solidFill>
            </a:rPr>
            <a:t>تعاريف</a:t>
          </a:r>
          <a:r>
            <a:rPr lang="ar-SA" sz="2000" dirty="0" smtClean="0">
              <a:solidFill>
                <a:schemeClr val="tx1">
                  <a:lumMod val="95000"/>
                  <a:lumOff val="5000"/>
                </a:schemeClr>
              </a:solidFill>
            </a:rPr>
            <a:t> المسؤولية الاجتماعية لدى المفكرين </a:t>
          </a:r>
          <a:r>
            <a:rPr lang="ar-SA" sz="2000" dirty="0" err="1" smtClean="0">
              <a:solidFill>
                <a:schemeClr val="tx1">
                  <a:lumMod val="95000"/>
                  <a:lumOff val="5000"/>
                </a:schemeClr>
              </a:solidFill>
            </a:rPr>
            <a:t>و</a:t>
          </a:r>
          <a:r>
            <a:rPr lang="ar-SA" sz="2000" dirty="0" smtClean="0">
              <a:solidFill>
                <a:schemeClr val="tx1">
                  <a:lumMod val="95000"/>
                  <a:lumOff val="5000"/>
                </a:schemeClr>
              </a:solidFill>
            </a:rPr>
            <a:t> الكتاب بسبب </a:t>
          </a:r>
          <a:r>
            <a:rPr lang="ar-SA" sz="2000" dirty="0" err="1" smtClean="0">
              <a:solidFill>
                <a:schemeClr val="tx1">
                  <a:lumMod val="95000"/>
                  <a:lumOff val="5000"/>
                </a:schemeClr>
              </a:solidFill>
            </a:rPr>
            <a:t>ان</a:t>
          </a:r>
          <a:r>
            <a:rPr lang="ar-SA" sz="2000" dirty="0" smtClean="0">
              <a:solidFill>
                <a:schemeClr val="tx1">
                  <a:lumMod val="95000"/>
                  <a:lumOff val="5000"/>
                </a:schemeClr>
              </a:solidFill>
            </a:rPr>
            <a:t> الموضوع يكتسب </a:t>
          </a:r>
          <a:r>
            <a:rPr lang="ar-SA" sz="2000" dirty="0" err="1" smtClean="0">
              <a:solidFill>
                <a:schemeClr val="tx1">
                  <a:lumMod val="95000"/>
                  <a:lumOff val="5000"/>
                </a:schemeClr>
              </a:solidFill>
            </a:rPr>
            <a:t>اهمية</a:t>
          </a:r>
          <a:r>
            <a:rPr lang="ar-SA" sz="2000" dirty="0" smtClean="0">
              <a:solidFill>
                <a:schemeClr val="tx1">
                  <a:lumMod val="95000"/>
                  <a:lumOff val="5000"/>
                </a:schemeClr>
              </a:solidFill>
            </a:rPr>
            <a:t> متزايدة يوما بعد يوم </a:t>
          </a:r>
          <a:r>
            <a:rPr lang="ar-SA" sz="2000" dirty="0" err="1" smtClean="0">
              <a:solidFill>
                <a:schemeClr val="tx1">
                  <a:lumMod val="95000"/>
                  <a:lumOff val="5000"/>
                </a:schemeClr>
              </a:solidFill>
            </a:rPr>
            <a:t>و</a:t>
          </a:r>
          <a:r>
            <a:rPr lang="ar-SA" sz="2000" dirty="0" smtClean="0">
              <a:solidFill>
                <a:schemeClr val="tx1">
                  <a:lumMod val="95000"/>
                  <a:lumOff val="5000"/>
                </a:schemeClr>
              </a:solidFill>
            </a:rPr>
            <a:t> من </a:t>
          </a:r>
          <a:r>
            <a:rPr lang="ar-SA" sz="2000" dirty="0" err="1" smtClean="0">
              <a:solidFill>
                <a:schemeClr val="tx1">
                  <a:lumMod val="95000"/>
                  <a:lumOff val="5000"/>
                </a:schemeClr>
              </a:solidFill>
            </a:rPr>
            <a:t>اهمها</a:t>
          </a:r>
          <a:r>
            <a:rPr lang="ar-SA" sz="2000" dirty="0" smtClean="0">
              <a:solidFill>
                <a:schemeClr val="tx1">
                  <a:lumMod val="95000"/>
                  <a:lumOff val="5000"/>
                </a:schemeClr>
              </a:solidFill>
            </a:rPr>
            <a:t> :</a:t>
          </a:r>
        </a:p>
        <a:p>
          <a:pPr rtl="1"/>
          <a:r>
            <a:rPr lang="ar-SA" sz="2000" dirty="0" smtClean="0">
              <a:solidFill>
                <a:schemeClr val="tx1">
                  <a:lumMod val="95000"/>
                  <a:lumOff val="5000"/>
                </a:schemeClr>
              </a:solidFill>
            </a:rPr>
            <a:t>_هي جميع المحاولات التي تساهم في تطوع المؤسسات لتحقيق تنمية بسبب اعتبارات </a:t>
          </a:r>
          <a:r>
            <a:rPr lang="ar-SA" sz="2000" dirty="0" err="1" smtClean="0">
              <a:solidFill>
                <a:schemeClr val="tx1">
                  <a:lumMod val="95000"/>
                  <a:lumOff val="5000"/>
                </a:schemeClr>
              </a:solidFill>
            </a:rPr>
            <a:t>اخلاقية</a:t>
          </a:r>
          <a:r>
            <a:rPr lang="ar-SA" sz="2000" dirty="0" smtClean="0">
              <a:solidFill>
                <a:schemeClr val="tx1">
                  <a:lumMod val="95000"/>
                  <a:lumOff val="5000"/>
                </a:schemeClr>
              </a:solidFill>
            </a:rPr>
            <a:t> و اجتماعية </a:t>
          </a:r>
          <a:r>
            <a:rPr lang="ar-SA" sz="2000" dirty="0" err="1" smtClean="0">
              <a:solidFill>
                <a:schemeClr val="tx1">
                  <a:lumMod val="95000"/>
                  <a:lumOff val="5000"/>
                </a:schemeClr>
              </a:solidFill>
            </a:rPr>
            <a:t>و</a:t>
          </a:r>
          <a:r>
            <a:rPr lang="ar-SA" sz="2000" dirty="0" smtClean="0">
              <a:solidFill>
                <a:schemeClr val="tx1">
                  <a:lumMod val="95000"/>
                  <a:lumOff val="5000"/>
                </a:schemeClr>
              </a:solidFill>
            </a:rPr>
            <a:t> بالتالي فان المسؤولية الاجتماعية تعتمد على مبادرات رجال </a:t>
          </a:r>
          <a:r>
            <a:rPr lang="ar-SA" sz="2000" dirty="0" err="1" smtClean="0">
              <a:solidFill>
                <a:schemeClr val="tx1">
                  <a:lumMod val="95000"/>
                  <a:lumOff val="5000"/>
                </a:schemeClr>
              </a:solidFill>
            </a:rPr>
            <a:t>الاعمال</a:t>
          </a:r>
          <a:r>
            <a:rPr lang="ar-SA" sz="2000" dirty="0" smtClean="0">
              <a:solidFill>
                <a:schemeClr val="tx1">
                  <a:lumMod val="95000"/>
                  <a:lumOff val="5000"/>
                </a:schemeClr>
              </a:solidFill>
            </a:rPr>
            <a:t> دون وجود </a:t>
          </a:r>
          <a:r>
            <a:rPr lang="ar-SA" sz="2000" dirty="0" err="1" smtClean="0">
              <a:solidFill>
                <a:schemeClr val="tx1">
                  <a:lumMod val="95000"/>
                  <a:lumOff val="5000"/>
                </a:schemeClr>
              </a:solidFill>
            </a:rPr>
            <a:t>اجراءات</a:t>
          </a:r>
          <a:r>
            <a:rPr lang="ar-SA" sz="2000" dirty="0" smtClean="0">
              <a:solidFill>
                <a:schemeClr val="tx1">
                  <a:lumMod val="95000"/>
                  <a:lumOff val="5000"/>
                </a:schemeClr>
              </a:solidFill>
            </a:rPr>
            <a:t> ملزمة قانونيا </a:t>
          </a:r>
          <a:r>
            <a:rPr lang="ar-SA" sz="2000" dirty="0" err="1" smtClean="0">
              <a:solidFill>
                <a:schemeClr val="tx1">
                  <a:lumMod val="95000"/>
                  <a:lumOff val="5000"/>
                </a:schemeClr>
              </a:solidFill>
            </a:rPr>
            <a:t>و</a:t>
          </a:r>
          <a:r>
            <a:rPr lang="ar-SA" sz="2000" dirty="0" smtClean="0">
              <a:solidFill>
                <a:schemeClr val="tx1">
                  <a:lumMod val="95000"/>
                  <a:lumOff val="5000"/>
                </a:schemeClr>
              </a:solidFill>
            </a:rPr>
            <a:t> لذلك فان المسؤولية الاجتماعية تتحقق من خلال </a:t>
          </a:r>
          <a:r>
            <a:rPr lang="ar-SA" sz="2000" dirty="0" err="1" smtClean="0">
              <a:solidFill>
                <a:schemeClr val="tx1">
                  <a:lumMod val="95000"/>
                  <a:lumOff val="5000"/>
                </a:schemeClr>
              </a:solidFill>
            </a:rPr>
            <a:t>الاقناع</a:t>
          </a:r>
          <a:r>
            <a:rPr lang="ar-SA" sz="2000" dirty="0" smtClean="0">
              <a:solidFill>
                <a:schemeClr val="tx1">
                  <a:lumMod val="95000"/>
                  <a:lumOff val="5000"/>
                </a:schemeClr>
              </a:solidFill>
            </a:rPr>
            <a:t> . فالمؤسسات لها سلوكيات اجتماعية بغض النظر عن المتطلبات القانونية المفروضة من اجل الاستجابة للحاجات الاجتماعية </a:t>
          </a:r>
          <a:r>
            <a:rPr lang="ar-SA" sz="2000" dirty="0" err="1" smtClean="0">
              <a:solidFill>
                <a:schemeClr val="tx1">
                  <a:lumMod val="95000"/>
                  <a:lumOff val="5000"/>
                </a:schemeClr>
              </a:solidFill>
            </a:rPr>
            <a:t>و</a:t>
          </a:r>
          <a:r>
            <a:rPr lang="ar-SA" sz="2000" dirty="0" smtClean="0">
              <a:solidFill>
                <a:schemeClr val="tx1">
                  <a:lumMod val="95000"/>
                  <a:lumOff val="5000"/>
                </a:schemeClr>
              </a:solidFill>
            </a:rPr>
            <a:t> من بين الفوائد التي تحصل عليها المؤسسة من خلال المسؤولية الاجتماعية الهادفة </a:t>
          </a:r>
          <a:r>
            <a:rPr lang="ar-SA" sz="2000" dirty="0" err="1" smtClean="0">
              <a:solidFill>
                <a:schemeClr val="tx1">
                  <a:lumMod val="95000"/>
                  <a:lumOff val="5000"/>
                </a:schemeClr>
              </a:solidFill>
            </a:rPr>
            <a:t>الى</a:t>
          </a:r>
          <a:r>
            <a:rPr lang="ar-SA" sz="2000" dirty="0" smtClean="0">
              <a:solidFill>
                <a:schemeClr val="tx1">
                  <a:lumMod val="95000"/>
                  <a:lumOff val="5000"/>
                </a:schemeClr>
              </a:solidFill>
            </a:rPr>
            <a:t> التحسين من </a:t>
          </a:r>
          <a:r>
            <a:rPr lang="ar-SA" sz="2000" dirty="0" err="1" smtClean="0">
              <a:solidFill>
                <a:schemeClr val="tx1">
                  <a:lumMod val="95000"/>
                  <a:lumOff val="5000"/>
                </a:schemeClr>
              </a:solidFill>
            </a:rPr>
            <a:t>اداء</a:t>
          </a:r>
          <a:r>
            <a:rPr lang="ar-SA" sz="2000" dirty="0" smtClean="0">
              <a:solidFill>
                <a:schemeClr val="tx1">
                  <a:lumMod val="95000"/>
                  <a:lumOff val="5000"/>
                </a:schemeClr>
              </a:solidFill>
            </a:rPr>
            <a:t> المؤسسة :</a:t>
          </a:r>
        </a:p>
        <a:p>
          <a:pPr rtl="1"/>
          <a:r>
            <a:rPr lang="ar-SA" sz="2000" dirty="0" smtClean="0">
              <a:solidFill>
                <a:schemeClr val="tx1">
                  <a:lumMod val="95000"/>
                  <a:lumOff val="5000"/>
                </a:schemeClr>
              </a:solidFill>
            </a:rPr>
            <a:t>_تحسين صورة المؤسسة </a:t>
          </a:r>
          <a:r>
            <a:rPr lang="ar-SA" sz="2000" dirty="0" err="1" smtClean="0">
              <a:solidFill>
                <a:schemeClr val="tx1">
                  <a:lumMod val="95000"/>
                  <a:lumOff val="5000"/>
                </a:schemeClr>
              </a:solidFill>
            </a:rPr>
            <a:t>و</a:t>
          </a:r>
          <a:r>
            <a:rPr lang="ar-SA" sz="2000" dirty="0" smtClean="0">
              <a:solidFill>
                <a:schemeClr val="tx1">
                  <a:lumMod val="95000"/>
                  <a:lumOff val="5000"/>
                </a:schemeClr>
              </a:solidFill>
            </a:rPr>
            <a:t> الحفاظ على سمعتها في المجتمع </a:t>
          </a:r>
        </a:p>
        <a:p>
          <a:pPr rtl="1"/>
          <a:r>
            <a:rPr lang="ar-SA" sz="2000" dirty="0" smtClean="0">
              <a:solidFill>
                <a:schemeClr val="tx1">
                  <a:lumMod val="95000"/>
                  <a:lumOff val="5000"/>
                </a:schemeClr>
              </a:solidFill>
            </a:rPr>
            <a:t>_معرفة متطلبات الزبون بصفة </a:t>
          </a:r>
          <a:r>
            <a:rPr lang="ar-SA" sz="2000" dirty="0" err="1" smtClean="0">
              <a:solidFill>
                <a:schemeClr val="tx1">
                  <a:lumMod val="95000"/>
                  <a:lumOff val="5000"/>
                </a:schemeClr>
              </a:solidFill>
            </a:rPr>
            <a:t>اجمالية</a:t>
          </a:r>
          <a:r>
            <a:rPr lang="ar-SA" sz="2000" dirty="0" smtClean="0">
              <a:solidFill>
                <a:schemeClr val="tx1">
                  <a:lumMod val="95000"/>
                  <a:lumOff val="5000"/>
                </a:schemeClr>
              </a:solidFill>
            </a:rPr>
            <a:t> دائمة </a:t>
          </a:r>
        </a:p>
        <a:p>
          <a:pPr rtl="1"/>
          <a:r>
            <a:rPr lang="ar-SA" sz="2000" dirty="0" smtClean="0">
              <a:solidFill>
                <a:schemeClr val="tx1">
                  <a:lumMod val="95000"/>
                  <a:lumOff val="5000"/>
                </a:schemeClr>
              </a:solidFill>
            </a:rPr>
            <a:t>_تحفيز العمال </a:t>
          </a:r>
          <a:r>
            <a:rPr lang="ar-SA" sz="2000" dirty="0" err="1" smtClean="0">
              <a:solidFill>
                <a:schemeClr val="tx1">
                  <a:lumMod val="95000"/>
                  <a:lumOff val="5000"/>
                </a:schemeClr>
              </a:solidFill>
            </a:rPr>
            <a:t>و</a:t>
          </a:r>
          <a:r>
            <a:rPr lang="ar-SA" sz="2000" dirty="0" smtClean="0">
              <a:solidFill>
                <a:schemeClr val="tx1">
                  <a:lumMod val="95000"/>
                  <a:lumOff val="5000"/>
                </a:schemeClr>
              </a:solidFill>
            </a:rPr>
            <a:t> هذا بتتبع المؤسسة لسياسات </a:t>
          </a:r>
          <a:r>
            <a:rPr lang="ar-SA" sz="2000" dirty="0" err="1" smtClean="0">
              <a:solidFill>
                <a:schemeClr val="tx1">
                  <a:lumMod val="95000"/>
                  <a:lumOff val="5000"/>
                </a:schemeClr>
              </a:solidFill>
            </a:rPr>
            <a:t>و</a:t>
          </a:r>
          <a:r>
            <a:rPr lang="ar-SA" sz="2000" dirty="0" smtClean="0">
              <a:solidFill>
                <a:schemeClr val="tx1">
                  <a:lumMod val="95000"/>
                  <a:lumOff val="5000"/>
                </a:schemeClr>
              </a:solidFill>
            </a:rPr>
            <a:t> خطوات التنمية المستدامة </a:t>
          </a:r>
          <a:endParaRPr lang="ar-SA" sz="2000" dirty="0">
            <a:solidFill>
              <a:schemeClr val="tx1">
                <a:lumMod val="95000"/>
                <a:lumOff val="5000"/>
              </a:schemeClr>
            </a:solidFill>
          </a:endParaRPr>
        </a:p>
      </dgm:t>
    </dgm:pt>
    <dgm:pt modelId="{C800DD15-B8BC-48B6-88CB-7DBA4D10126D}" type="parTrans" cxnId="{9557BD89-9C5A-4C47-A173-4B3F2389D7B8}">
      <dgm:prSet/>
      <dgm:spPr/>
      <dgm:t>
        <a:bodyPr/>
        <a:lstStyle/>
        <a:p>
          <a:pPr rtl="1"/>
          <a:endParaRPr lang="ar-SA"/>
        </a:p>
      </dgm:t>
    </dgm:pt>
    <dgm:pt modelId="{B9DE81EF-8DB0-42EC-86ED-EF97FFF50B73}" type="sibTrans" cxnId="{9557BD89-9C5A-4C47-A173-4B3F2389D7B8}">
      <dgm:prSet/>
      <dgm:spPr/>
      <dgm:t>
        <a:bodyPr/>
        <a:lstStyle/>
        <a:p>
          <a:pPr rtl="1"/>
          <a:endParaRPr lang="ar-SA"/>
        </a:p>
      </dgm:t>
    </dgm:pt>
    <dgm:pt modelId="{D5ABCAE7-9353-4C3F-92C8-B0546578F243}" type="pres">
      <dgm:prSet presAssocID="{6C55C8A5-0F2C-4E4B-BCCD-55557D771459}" presName="Name0" presStyleCnt="0">
        <dgm:presLayoutVars>
          <dgm:chPref val="1"/>
          <dgm:dir/>
          <dgm:animOne val="branch"/>
          <dgm:animLvl val="lvl"/>
          <dgm:resizeHandles/>
        </dgm:presLayoutVars>
      </dgm:prSet>
      <dgm:spPr/>
      <dgm:t>
        <a:bodyPr/>
        <a:lstStyle/>
        <a:p>
          <a:pPr rtl="1"/>
          <a:endParaRPr lang="ar-SA"/>
        </a:p>
      </dgm:t>
    </dgm:pt>
    <dgm:pt modelId="{D24B771C-136F-47D2-B625-27DD1E1D750B}" type="pres">
      <dgm:prSet presAssocID="{C39B5356-B2F8-4668-8AD5-B5C6CDA2647A}" presName="vertOne" presStyleCnt="0"/>
      <dgm:spPr/>
    </dgm:pt>
    <dgm:pt modelId="{35626371-C660-4E58-BC7E-AD54F1A39625}" type="pres">
      <dgm:prSet presAssocID="{C39B5356-B2F8-4668-8AD5-B5C6CDA2647A}" presName="txOne" presStyleLbl="node0" presStyleIdx="0" presStyleCnt="1" custLinFactNeighborX="2889" custLinFactNeighborY="-2583">
        <dgm:presLayoutVars>
          <dgm:chPref val="3"/>
        </dgm:presLayoutVars>
      </dgm:prSet>
      <dgm:spPr/>
      <dgm:t>
        <a:bodyPr/>
        <a:lstStyle/>
        <a:p>
          <a:pPr rtl="1"/>
          <a:endParaRPr lang="ar-SA"/>
        </a:p>
      </dgm:t>
    </dgm:pt>
    <dgm:pt modelId="{E211A1E9-0578-4ED2-B503-067B5E33D9F8}" type="pres">
      <dgm:prSet presAssocID="{C39B5356-B2F8-4668-8AD5-B5C6CDA2647A}" presName="horzOne" presStyleCnt="0"/>
      <dgm:spPr/>
    </dgm:pt>
  </dgm:ptLst>
  <dgm:cxnLst>
    <dgm:cxn modelId="{77331D43-C0B8-4B9A-99B6-09ACD0F6653A}" type="presOf" srcId="{C39B5356-B2F8-4668-8AD5-B5C6CDA2647A}" destId="{35626371-C660-4E58-BC7E-AD54F1A39625}" srcOrd="0" destOrd="0" presId="urn:microsoft.com/office/officeart/2005/8/layout/hierarchy4"/>
    <dgm:cxn modelId="{44B178C6-463E-4250-9DC0-61878C09355C}" type="presOf" srcId="{6C55C8A5-0F2C-4E4B-BCCD-55557D771459}" destId="{D5ABCAE7-9353-4C3F-92C8-B0546578F243}" srcOrd="0" destOrd="0" presId="urn:microsoft.com/office/officeart/2005/8/layout/hierarchy4"/>
    <dgm:cxn modelId="{9557BD89-9C5A-4C47-A173-4B3F2389D7B8}" srcId="{6C55C8A5-0F2C-4E4B-BCCD-55557D771459}" destId="{C39B5356-B2F8-4668-8AD5-B5C6CDA2647A}" srcOrd="0" destOrd="0" parTransId="{C800DD15-B8BC-48B6-88CB-7DBA4D10126D}" sibTransId="{B9DE81EF-8DB0-42EC-86ED-EF97FFF50B73}"/>
    <dgm:cxn modelId="{358749C7-7EB5-43CA-A383-00D76B392447}" type="presParOf" srcId="{D5ABCAE7-9353-4C3F-92C8-B0546578F243}" destId="{D24B771C-136F-47D2-B625-27DD1E1D750B}" srcOrd="0" destOrd="0" presId="urn:microsoft.com/office/officeart/2005/8/layout/hierarchy4"/>
    <dgm:cxn modelId="{7B97FEBB-A233-48B1-AF42-93C039A2435F}" type="presParOf" srcId="{D24B771C-136F-47D2-B625-27DD1E1D750B}" destId="{35626371-C660-4E58-BC7E-AD54F1A39625}" srcOrd="0" destOrd="0" presId="urn:microsoft.com/office/officeart/2005/8/layout/hierarchy4"/>
    <dgm:cxn modelId="{BE84ED72-ECD9-45EA-AA71-BA2CE89CB61D}" type="presParOf" srcId="{D24B771C-136F-47D2-B625-27DD1E1D750B}" destId="{E211A1E9-0578-4ED2-B503-067B5E33D9F8}" srcOrd="1" destOrd="0" presId="urn:microsoft.com/office/officeart/2005/8/layout/hierarchy4"/>
  </dgm:cxnLst>
  <dgm:bg/>
  <dgm:whole/>
</dgm:dataModel>
</file>

<file path=ppt/diagrams/data5.xml><?xml version="1.0" encoding="utf-8"?>
<dgm:dataModel xmlns:dgm="http://schemas.openxmlformats.org/drawingml/2006/diagram" xmlns:a="http://schemas.openxmlformats.org/drawingml/2006/main">
  <dgm:ptLst>
    <dgm:pt modelId="{7E7A01B5-55FF-4034-9CBF-0ECEDEB628BE}" type="doc">
      <dgm:prSet loTypeId="urn:microsoft.com/office/officeart/2005/8/layout/hProcess4" loCatId="process" qsTypeId="urn:microsoft.com/office/officeart/2005/8/quickstyle/simple1" qsCatId="simple" csTypeId="urn:microsoft.com/office/officeart/2005/8/colors/accent0_3" csCatId="mainScheme" phldr="1"/>
      <dgm:spPr/>
      <dgm:t>
        <a:bodyPr/>
        <a:lstStyle/>
        <a:p>
          <a:endParaRPr lang="fr-FR"/>
        </a:p>
      </dgm:t>
    </dgm:pt>
    <dgm:pt modelId="{C53AD2F5-6328-42FF-8648-4A55092B92E9}">
      <dgm:prSet phldrT="[Texte]" custT="1"/>
      <dgm:spPr/>
      <dgm:t>
        <a:bodyPr/>
        <a:lstStyle/>
        <a:p>
          <a:r>
            <a:rPr lang="ar-DZ" sz="2400" b="1" dirty="0" smtClean="0"/>
            <a:t>دور الموازنة على أساس الأنشطة في تحسين الأداء </a:t>
          </a:r>
          <a:endParaRPr lang="fr-FR" sz="2400" b="1" dirty="0"/>
        </a:p>
      </dgm:t>
    </dgm:pt>
    <dgm:pt modelId="{A9CBAE84-BB31-4558-B0A2-145A44B169D3}" type="parTrans" cxnId="{B527BCC8-0EDE-429C-ABA5-8F261753A51C}">
      <dgm:prSet/>
      <dgm:spPr/>
      <dgm:t>
        <a:bodyPr/>
        <a:lstStyle/>
        <a:p>
          <a:endParaRPr lang="fr-FR"/>
        </a:p>
      </dgm:t>
    </dgm:pt>
    <dgm:pt modelId="{DCA4B647-C765-489B-82CD-9F4D5A16156E}" type="sibTrans" cxnId="{B527BCC8-0EDE-429C-ABA5-8F261753A51C}">
      <dgm:prSet/>
      <dgm:spPr/>
      <dgm:t>
        <a:bodyPr/>
        <a:lstStyle/>
        <a:p>
          <a:endParaRPr lang="fr-FR"/>
        </a:p>
      </dgm:t>
    </dgm:pt>
    <dgm:pt modelId="{6D34CBF1-728B-498A-B2A6-71D0B9053FD5}">
      <dgm:prSet phldrT="[Texte]" custT="1"/>
      <dgm:spPr/>
      <dgm:t>
        <a:bodyPr/>
        <a:lstStyle/>
        <a:p>
          <a:pPr algn="r"/>
          <a:r>
            <a:rPr lang="ar-SA" sz="2000" b="1" dirty="0" smtClean="0"/>
            <a:t>التخطيط للعمليات المستقبلية </a:t>
          </a:r>
          <a:r>
            <a:rPr lang="ar-SA" sz="2000" b="1" dirty="0" err="1" smtClean="0"/>
            <a:t>و</a:t>
          </a:r>
          <a:r>
            <a:rPr lang="ar-SA" sz="2000" b="1" dirty="0" smtClean="0"/>
            <a:t> تحديد التكاليف المباشرة والغير مباشرة وتحسين العلاقة مع العملاء </a:t>
          </a:r>
          <a:r>
            <a:rPr lang="ar-SA" sz="2000" b="1" dirty="0" err="1" smtClean="0"/>
            <a:t>و</a:t>
          </a:r>
          <a:r>
            <a:rPr lang="ar-SA" sz="2000" b="1" dirty="0" smtClean="0"/>
            <a:t> العمل الجماعي </a:t>
          </a:r>
          <a:endParaRPr lang="fr-FR" sz="2000" b="1" dirty="0"/>
        </a:p>
      </dgm:t>
    </dgm:pt>
    <dgm:pt modelId="{55682426-AD9D-41D3-AECE-27A42A690041}" type="parTrans" cxnId="{D01C8A94-A374-4EA7-8577-A58BC42CCD9E}">
      <dgm:prSet/>
      <dgm:spPr/>
      <dgm:t>
        <a:bodyPr/>
        <a:lstStyle/>
        <a:p>
          <a:endParaRPr lang="fr-FR"/>
        </a:p>
      </dgm:t>
    </dgm:pt>
    <dgm:pt modelId="{A6B319A9-6861-4534-8B56-52890FCD8175}" type="sibTrans" cxnId="{D01C8A94-A374-4EA7-8577-A58BC42CCD9E}">
      <dgm:prSet/>
      <dgm:spPr/>
      <dgm:t>
        <a:bodyPr/>
        <a:lstStyle/>
        <a:p>
          <a:endParaRPr lang="fr-FR"/>
        </a:p>
      </dgm:t>
    </dgm:pt>
    <dgm:pt modelId="{8727F31A-49B4-4B6A-A093-B3882F226B72}">
      <dgm:prSet phldrT="[Texte]" custT="1"/>
      <dgm:spPr/>
      <dgm:t>
        <a:bodyPr/>
        <a:lstStyle/>
        <a:p>
          <a:r>
            <a:rPr lang="ar-DZ" sz="2400" b="1" dirty="0" smtClean="0"/>
            <a:t>دور بطاقة الأداء المتوازن في تحسين الأداء </a:t>
          </a:r>
          <a:endParaRPr lang="fr-FR" sz="2400" b="1" dirty="0"/>
        </a:p>
      </dgm:t>
    </dgm:pt>
    <dgm:pt modelId="{9577268A-BCAE-4FE8-A3DD-DCEAF4E6C6D7}" type="parTrans" cxnId="{E33336E1-4ECD-44FD-BD9A-65A8F5914C9D}">
      <dgm:prSet/>
      <dgm:spPr/>
      <dgm:t>
        <a:bodyPr/>
        <a:lstStyle/>
        <a:p>
          <a:endParaRPr lang="fr-FR"/>
        </a:p>
      </dgm:t>
    </dgm:pt>
    <dgm:pt modelId="{78BA2724-7268-45AA-AD8B-A2FD68ED684A}" type="sibTrans" cxnId="{E33336E1-4ECD-44FD-BD9A-65A8F5914C9D}">
      <dgm:prSet/>
      <dgm:spPr/>
      <dgm:t>
        <a:bodyPr/>
        <a:lstStyle/>
        <a:p>
          <a:endParaRPr lang="fr-FR"/>
        </a:p>
      </dgm:t>
    </dgm:pt>
    <dgm:pt modelId="{84E2A8F0-36B3-43CB-B95E-216937C8E3C7}">
      <dgm:prSet phldrT="[Texte]" custT="1"/>
      <dgm:spPr/>
      <dgm:t>
        <a:bodyPr/>
        <a:lstStyle/>
        <a:p>
          <a:pPr algn="r"/>
          <a:r>
            <a:rPr lang="ar-DZ" sz="2000" b="1" dirty="0" smtClean="0"/>
            <a:t>تنسيق</a:t>
          </a:r>
          <a:r>
            <a:rPr lang="ar-DZ" sz="2000" b="1" baseline="0" dirty="0" smtClean="0"/>
            <a:t> بين مختلف </a:t>
          </a:r>
          <a:r>
            <a:rPr lang="ar-DZ" sz="2000" b="1" baseline="0" dirty="0" err="1" smtClean="0"/>
            <a:t>اقسام</a:t>
          </a:r>
          <a:r>
            <a:rPr lang="ar-DZ" sz="2000" b="1" baseline="0" dirty="0" smtClean="0"/>
            <a:t> المؤسسة </a:t>
          </a:r>
          <a:r>
            <a:rPr lang="ar-DZ" sz="2000" b="1" baseline="0" dirty="0" err="1" smtClean="0"/>
            <a:t>و</a:t>
          </a:r>
          <a:r>
            <a:rPr lang="ar-DZ" sz="2000" b="1" baseline="0" dirty="0" smtClean="0"/>
            <a:t> قيامها بالعمل بصورة متوازنة </a:t>
          </a:r>
          <a:r>
            <a:rPr lang="ar-DZ" sz="2000" b="1" baseline="0" dirty="0" err="1" smtClean="0"/>
            <a:t>وتجقيق</a:t>
          </a:r>
          <a:r>
            <a:rPr lang="ar-DZ" sz="2000" b="1" baseline="0" dirty="0" smtClean="0"/>
            <a:t> </a:t>
          </a:r>
          <a:r>
            <a:rPr lang="ar-DZ" sz="2000" b="1" baseline="0" dirty="0" err="1" smtClean="0"/>
            <a:t>الاهداف</a:t>
          </a:r>
          <a:r>
            <a:rPr lang="ar-DZ" sz="2000" b="1" baseline="0" dirty="0" smtClean="0"/>
            <a:t> و </a:t>
          </a:r>
          <a:r>
            <a:rPr lang="ar-DZ" sz="2000" b="1" baseline="0" dirty="0" err="1" smtClean="0"/>
            <a:t>اشباع</a:t>
          </a:r>
          <a:r>
            <a:rPr lang="ar-DZ" sz="2000" b="1" baseline="0" dirty="0" smtClean="0"/>
            <a:t> احتياجات العمال </a:t>
          </a:r>
          <a:r>
            <a:rPr lang="ar-DZ" sz="2000" b="1" baseline="0" dirty="0" err="1" smtClean="0"/>
            <a:t>و</a:t>
          </a:r>
          <a:r>
            <a:rPr lang="ar-DZ" sz="2000" b="1" baseline="0" dirty="0" smtClean="0"/>
            <a:t> تلبية حاجاتهم للحد من المشاكل </a:t>
          </a:r>
          <a:endParaRPr lang="ar-DZ" sz="2000" b="1" dirty="0" smtClean="0"/>
        </a:p>
      </dgm:t>
    </dgm:pt>
    <dgm:pt modelId="{C2E34343-7711-481F-8859-E97D819EE351}" type="parTrans" cxnId="{6B232599-5A06-4130-B31C-AB6BCE65FCF2}">
      <dgm:prSet/>
      <dgm:spPr/>
      <dgm:t>
        <a:bodyPr/>
        <a:lstStyle/>
        <a:p>
          <a:endParaRPr lang="fr-FR"/>
        </a:p>
      </dgm:t>
    </dgm:pt>
    <dgm:pt modelId="{69A172A3-9EB5-4EDC-B4EC-E1F83021D264}" type="sibTrans" cxnId="{6B232599-5A06-4130-B31C-AB6BCE65FCF2}">
      <dgm:prSet/>
      <dgm:spPr/>
      <dgm:t>
        <a:bodyPr/>
        <a:lstStyle/>
        <a:p>
          <a:endParaRPr lang="fr-FR"/>
        </a:p>
      </dgm:t>
    </dgm:pt>
    <dgm:pt modelId="{62A258CD-B86A-432C-8BD7-507E3279C842}">
      <dgm:prSet phldrT="[Texte]" custT="1"/>
      <dgm:spPr/>
      <dgm:t>
        <a:bodyPr/>
        <a:lstStyle/>
        <a:p>
          <a:r>
            <a:rPr lang="ar-DZ" sz="2000" b="1" dirty="0" smtClean="0"/>
            <a:t>دور نظام التكاليف على أساس الأنشطة في تحسين الأداء </a:t>
          </a:r>
          <a:endParaRPr lang="fr-FR" sz="2000" b="1" dirty="0"/>
        </a:p>
      </dgm:t>
    </dgm:pt>
    <dgm:pt modelId="{18572516-0C6A-4DC3-92BA-9364DB43C51D}" type="parTrans" cxnId="{AD02DCCC-89D7-44B2-95BD-F5A8A9313CB2}">
      <dgm:prSet/>
      <dgm:spPr/>
      <dgm:t>
        <a:bodyPr/>
        <a:lstStyle/>
        <a:p>
          <a:endParaRPr lang="fr-FR"/>
        </a:p>
      </dgm:t>
    </dgm:pt>
    <dgm:pt modelId="{98D5ABAC-140C-4D70-A8E4-AA673B8B07C9}" type="sibTrans" cxnId="{AD02DCCC-89D7-44B2-95BD-F5A8A9313CB2}">
      <dgm:prSet/>
      <dgm:spPr/>
      <dgm:t>
        <a:bodyPr/>
        <a:lstStyle/>
        <a:p>
          <a:endParaRPr lang="fr-FR"/>
        </a:p>
      </dgm:t>
    </dgm:pt>
    <dgm:pt modelId="{962C9410-A286-4663-9121-9014CB07E230}">
      <dgm:prSet phldrT="[Texte]" custT="1"/>
      <dgm:spPr/>
      <dgm:t>
        <a:bodyPr/>
        <a:lstStyle/>
        <a:p>
          <a:pPr algn="r"/>
          <a:r>
            <a:rPr lang="ar-DZ" sz="2000" b="1" dirty="0" smtClean="0"/>
            <a:t>تدعيم القدرة التنافسية بتخفيض التكاليف وبالتالي زيادة الإيرادات وتخفيض التكاليف التي تؤثر على زيادة الأرباح .</a:t>
          </a:r>
          <a:r>
            <a:rPr lang="ar-DZ" sz="2000" b="1" dirty="0" err="1" smtClean="0"/>
            <a:t>ان</a:t>
          </a:r>
          <a:r>
            <a:rPr lang="ar-DZ" sz="2000" b="1" dirty="0" smtClean="0"/>
            <a:t> تطبيق </a:t>
          </a:r>
          <a:r>
            <a:rPr lang="ar-DZ" sz="2000" b="1" dirty="0" err="1" smtClean="0"/>
            <a:t>اسلوب</a:t>
          </a:r>
          <a:r>
            <a:rPr lang="ar-DZ" sz="2000" b="1" dirty="0" smtClean="0"/>
            <a:t> التكاليف المبني على </a:t>
          </a:r>
          <a:r>
            <a:rPr lang="ar-DZ" sz="2000" b="1" dirty="0" err="1" smtClean="0"/>
            <a:t>الانشطة</a:t>
          </a:r>
          <a:r>
            <a:rPr lang="ar-DZ" sz="2000" b="1" dirty="0" smtClean="0"/>
            <a:t> يوفر معلومات دقيقة تساعد </a:t>
          </a:r>
          <a:r>
            <a:rPr lang="ar-DZ" sz="2000" b="1" dirty="0" err="1" smtClean="0"/>
            <a:t>الادارة</a:t>
          </a:r>
          <a:r>
            <a:rPr lang="ar-DZ" sz="2000" b="1" dirty="0" smtClean="0"/>
            <a:t> على اتخاذ القرارات السليمة </a:t>
          </a:r>
          <a:r>
            <a:rPr lang="ar-DZ" sz="2000" b="1" dirty="0" err="1" smtClean="0"/>
            <a:t>و</a:t>
          </a:r>
          <a:r>
            <a:rPr lang="ar-DZ" sz="2000" b="1" dirty="0" smtClean="0"/>
            <a:t> حسن استغلال الموارد المتاحة   </a:t>
          </a:r>
          <a:endParaRPr lang="fr-FR" sz="2000" b="1" dirty="0"/>
        </a:p>
      </dgm:t>
    </dgm:pt>
    <dgm:pt modelId="{CD0DF0EE-1757-4AAB-A085-BCB769470043}" type="sibTrans" cxnId="{18C0AD26-AF9C-413B-975D-2C098A81E7D7}">
      <dgm:prSet/>
      <dgm:spPr/>
      <dgm:t>
        <a:bodyPr/>
        <a:lstStyle/>
        <a:p>
          <a:endParaRPr lang="fr-FR"/>
        </a:p>
      </dgm:t>
    </dgm:pt>
    <dgm:pt modelId="{57EC955C-D1D0-4475-8A12-F4A0EE451D20}" type="parTrans" cxnId="{18C0AD26-AF9C-413B-975D-2C098A81E7D7}">
      <dgm:prSet/>
      <dgm:spPr/>
      <dgm:t>
        <a:bodyPr/>
        <a:lstStyle/>
        <a:p>
          <a:endParaRPr lang="fr-FR"/>
        </a:p>
      </dgm:t>
    </dgm:pt>
    <dgm:pt modelId="{3E4438E6-6DDD-44CE-9D3A-BCAC57DAE933}" type="pres">
      <dgm:prSet presAssocID="{7E7A01B5-55FF-4034-9CBF-0ECEDEB628BE}" presName="Name0" presStyleCnt="0">
        <dgm:presLayoutVars>
          <dgm:dir/>
          <dgm:animLvl val="lvl"/>
          <dgm:resizeHandles val="exact"/>
        </dgm:presLayoutVars>
      </dgm:prSet>
      <dgm:spPr/>
      <dgm:t>
        <a:bodyPr/>
        <a:lstStyle/>
        <a:p>
          <a:pPr rtl="1"/>
          <a:endParaRPr lang="ar-SA"/>
        </a:p>
      </dgm:t>
    </dgm:pt>
    <dgm:pt modelId="{DD86DC88-6CA1-4D6A-8873-77D26C5CB65B}" type="pres">
      <dgm:prSet presAssocID="{7E7A01B5-55FF-4034-9CBF-0ECEDEB628BE}" presName="tSp" presStyleCnt="0"/>
      <dgm:spPr/>
    </dgm:pt>
    <dgm:pt modelId="{BF04E029-5780-4D70-89E1-07D5FAAAF5A4}" type="pres">
      <dgm:prSet presAssocID="{7E7A01B5-55FF-4034-9CBF-0ECEDEB628BE}" presName="bSp" presStyleCnt="0"/>
      <dgm:spPr/>
    </dgm:pt>
    <dgm:pt modelId="{51F6908E-46AA-40CD-B2E0-1167C9F47DAD}" type="pres">
      <dgm:prSet presAssocID="{7E7A01B5-55FF-4034-9CBF-0ECEDEB628BE}" presName="process" presStyleCnt="0"/>
      <dgm:spPr/>
    </dgm:pt>
    <dgm:pt modelId="{7ABD0F27-52E6-4DA5-AB50-438EB4C48D90}" type="pres">
      <dgm:prSet presAssocID="{C53AD2F5-6328-42FF-8648-4A55092B92E9}" presName="composite1" presStyleCnt="0"/>
      <dgm:spPr/>
    </dgm:pt>
    <dgm:pt modelId="{D09C29EF-D18C-43F0-80B8-BCD8E3B7DEA5}" type="pres">
      <dgm:prSet presAssocID="{C53AD2F5-6328-42FF-8648-4A55092B92E9}" presName="dummyNode1" presStyleLbl="node1" presStyleIdx="0" presStyleCnt="3"/>
      <dgm:spPr/>
    </dgm:pt>
    <dgm:pt modelId="{F53956C9-AF26-4255-8D18-82A507DAEAC3}" type="pres">
      <dgm:prSet presAssocID="{C53AD2F5-6328-42FF-8648-4A55092B92E9}" presName="childNode1" presStyleLbl="bgAcc1" presStyleIdx="0" presStyleCnt="3" custScaleX="85361" custScaleY="92329" custLinFactNeighborX="2242" custLinFactNeighborY="-10329">
        <dgm:presLayoutVars>
          <dgm:bulletEnabled val="1"/>
        </dgm:presLayoutVars>
      </dgm:prSet>
      <dgm:spPr/>
      <dgm:t>
        <a:bodyPr/>
        <a:lstStyle/>
        <a:p>
          <a:pPr rtl="1"/>
          <a:endParaRPr lang="ar-SA"/>
        </a:p>
      </dgm:t>
    </dgm:pt>
    <dgm:pt modelId="{F4CC4434-5AAD-4D68-A098-4B3CA940BAD0}" type="pres">
      <dgm:prSet presAssocID="{C53AD2F5-6328-42FF-8648-4A55092B92E9}" presName="childNode1tx" presStyleLbl="bgAcc1" presStyleIdx="0" presStyleCnt="3">
        <dgm:presLayoutVars>
          <dgm:bulletEnabled val="1"/>
        </dgm:presLayoutVars>
      </dgm:prSet>
      <dgm:spPr/>
      <dgm:t>
        <a:bodyPr/>
        <a:lstStyle/>
        <a:p>
          <a:pPr rtl="1"/>
          <a:endParaRPr lang="ar-SA"/>
        </a:p>
      </dgm:t>
    </dgm:pt>
    <dgm:pt modelId="{A127F5D6-5772-486D-8FE8-AC9005550253}" type="pres">
      <dgm:prSet presAssocID="{C53AD2F5-6328-42FF-8648-4A55092B92E9}" presName="parentNode1" presStyleLbl="node1" presStyleIdx="0" presStyleCnt="3" custLinFactNeighborX="3027" custLinFactNeighborY="-32981">
        <dgm:presLayoutVars>
          <dgm:chMax val="1"/>
          <dgm:bulletEnabled val="1"/>
        </dgm:presLayoutVars>
      </dgm:prSet>
      <dgm:spPr/>
      <dgm:t>
        <a:bodyPr/>
        <a:lstStyle/>
        <a:p>
          <a:pPr rtl="1"/>
          <a:endParaRPr lang="ar-SA"/>
        </a:p>
      </dgm:t>
    </dgm:pt>
    <dgm:pt modelId="{ED24B313-06CB-467C-AA5C-6AE3DB915E9B}" type="pres">
      <dgm:prSet presAssocID="{C53AD2F5-6328-42FF-8648-4A55092B92E9}" presName="connSite1" presStyleCnt="0"/>
      <dgm:spPr/>
    </dgm:pt>
    <dgm:pt modelId="{DFBD9E5D-A721-4D12-AB40-F09AA764E7F7}" type="pres">
      <dgm:prSet presAssocID="{DCA4B647-C765-489B-82CD-9F4D5A16156E}" presName="Name9" presStyleLbl="sibTrans2D1" presStyleIdx="0" presStyleCnt="2" custLinFactNeighborX="3950" custLinFactNeighborY="-27335"/>
      <dgm:spPr/>
      <dgm:t>
        <a:bodyPr/>
        <a:lstStyle/>
        <a:p>
          <a:pPr rtl="1"/>
          <a:endParaRPr lang="ar-SA"/>
        </a:p>
      </dgm:t>
    </dgm:pt>
    <dgm:pt modelId="{C2E78F22-0884-4DF8-AAA6-C333AB87A305}" type="pres">
      <dgm:prSet presAssocID="{8727F31A-49B4-4B6A-A093-B3882F226B72}" presName="composite2" presStyleCnt="0"/>
      <dgm:spPr/>
    </dgm:pt>
    <dgm:pt modelId="{442F076E-919B-476D-A5A3-7820F9CBAB3A}" type="pres">
      <dgm:prSet presAssocID="{8727F31A-49B4-4B6A-A093-B3882F226B72}" presName="dummyNode2" presStyleLbl="node1" presStyleIdx="0" presStyleCnt="3"/>
      <dgm:spPr/>
    </dgm:pt>
    <dgm:pt modelId="{CAD9213C-5E22-4273-8AC0-3593F7472DDF}" type="pres">
      <dgm:prSet presAssocID="{8727F31A-49B4-4B6A-A093-B3882F226B72}" presName="childNode2" presStyleLbl="bgAcc1" presStyleIdx="1" presStyleCnt="3" custScaleX="88732" custScaleY="88476" custLinFactNeighborX="-2691" custLinFactNeighborY="26096">
        <dgm:presLayoutVars>
          <dgm:bulletEnabled val="1"/>
        </dgm:presLayoutVars>
      </dgm:prSet>
      <dgm:spPr/>
      <dgm:t>
        <a:bodyPr/>
        <a:lstStyle/>
        <a:p>
          <a:pPr rtl="1"/>
          <a:endParaRPr lang="ar-SA"/>
        </a:p>
      </dgm:t>
    </dgm:pt>
    <dgm:pt modelId="{81A17CE8-171E-494C-9008-788CCC84D5D0}" type="pres">
      <dgm:prSet presAssocID="{8727F31A-49B4-4B6A-A093-B3882F226B72}" presName="childNode2tx" presStyleLbl="bgAcc1" presStyleIdx="1" presStyleCnt="3">
        <dgm:presLayoutVars>
          <dgm:bulletEnabled val="1"/>
        </dgm:presLayoutVars>
      </dgm:prSet>
      <dgm:spPr/>
      <dgm:t>
        <a:bodyPr/>
        <a:lstStyle/>
        <a:p>
          <a:pPr rtl="1"/>
          <a:endParaRPr lang="ar-SA"/>
        </a:p>
      </dgm:t>
    </dgm:pt>
    <dgm:pt modelId="{673B3A72-8A23-43E5-A49A-ECE296D237B7}" type="pres">
      <dgm:prSet presAssocID="{8727F31A-49B4-4B6A-A093-B3882F226B72}" presName="parentNode2" presStyleLbl="node1" presStyleIdx="1" presStyleCnt="3" custLinFactNeighborX="-4540" custLinFactNeighborY="55815">
        <dgm:presLayoutVars>
          <dgm:chMax val="0"/>
          <dgm:bulletEnabled val="1"/>
        </dgm:presLayoutVars>
      </dgm:prSet>
      <dgm:spPr/>
      <dgm:t>
        <a:bodyPr/>
        <a:lstStyle/>
        <a:p>
          <a:pPr rtl="1"/>
          <a:endParaRPr lang="ar-SA"/>
        </a:p>
      </dgm:t>
    </dgm:pt>
    <dgm:pt modelId="{73C2BAE2-0F56-45E6-A58E-6450A953A280}" type="pres">
      <dgm:prSet presAssocID="{8727F31A-49B4-4B6A-A093-B3882F226B72}" presName="connSite2" presStyleCnt="0"/>
      <dgm:spPr/>
    </dgm:pt>
    <dgm:pt modelId="{592B684C-0BC6-46C4-83A8-CDFE6702846D}" type="pres">
      <dgm:prSet presAssocID="{78BA2724-7268-45AA-AD8B-A2FD68ED684A}" presName="Name18" presStyleLbl="sibTrans2D1" presStyleIdx="1" presStyleCnt="2" custLinFactNeighborX="10191" custLinFactNeighborY="10703"/>
      <dgm:spPr/>
      <dgm:t>
        <a:bodyPr/>
        <a:lstStyle/>
        <a:p>
          <a:pPr rtl="1"/>
          <a:endParaRPr lang="ar-SA"/>
        </a:p>
      </dgm:t>
    </dgm:pt>
    <dgm:pt modelId="{611021A1-22BE-4556-98F9-C942BA465902}" type="pres">
      <dgm:prSet presAssocID="{62A258CD-B86A-432C-8BD7-507E3279C842}" presName="composite1" presStyleCnt="0"/>
      <dgm:spPr/>
    </dgm:pt>
    <dgm:pt modelId="{F5F619A1-D020-4262-82E2-BC20E7A90270}" type="pres">
      <dgm:prSet presAssocID="{62A258CD-B86A-432C-8BD7-507E3279C842}" presName="dummyNode1" presStyleLbl="node1" presStyleIdx="1" presStyleCnt="3"/>
      <dgm:spPr/>
    </dgm:pt>
    <dgm:pt modelId="{811115BA-785C-4AD0-A94E-DA0F80AEF7A4}" type="pres">
      <dgm:prSet presAssocID="{62A258CD-B86A-432C-8BD7-507E3279C842}" presName="childNode1" presStyleLbl="bgAcc1" presStyleIdx="2" presStyleCnt="3" custScaleX="95894" custScaleY="123620" custLinFactNeighborX="4036" custLinFactNeighborY="-4893">
        <dgm:presLayoutVars>
          <dgm:bulletEnabled val="1"/>
        </dgm:presLayoutVars>
      </dgm:prSet>
      <dgm:spPr/>
      <dgm:t>
        <a:bodyPr/>
        <a:lstStyle/>
        <a:p>
          <a:pPr rtl="1"/>
          <a:endParaRPr lang="ar-SA"/>
        </a:p>
      </dgm:t>
    </dgm:pt>
    <dgm:pt modelId="{9EBC8EB7-6ABF-40AC-87FD-9CA689EA9BA0}" type="pres">
      <dgm:prSet presAssocID="{62A258CD-B86A-432C-8BD7-507E3279C842}" presName="childNode1tx" presStyleLbl="bgAcc1" presStyleIdx="2" presStyleCnt="3">
        <dgm:presLayoutVars>
          <dgm:bulletEnabled val="1"/>
        </dgm:presLayoutVars>
      </dgm:prSet>
      <dgm:spPr/>
      <dgm:t>
        <a:bodyPr/>
        <a:lstStyle/>
        <a:p>
          <a:pPr rtl="1"/>
          <a:endParaRPr lang="ar-SA"/>
        </a:p>
      </dgm:t>
    </dgm:pt>
    <dgm:pt modelId="{BEC32E73-71CA-406C-BACB-F915A70E5232}" type="pres">
      <dgm:prSet presAssocID="{62A258CD-B86A-432C-8BD7-507E3279C842}" presName="parentNode1" presStyleLbl="node1" presStyleIdx="2" presStyleCnt="3" custLinFactNeighborX="1513" custLinFactNeighborY="35519">
        <dgm:presLayoutVars>
          <dgm:chMax val="1"/>
          <dgm:bulletEnabled val="1"/>
        </dgm:presLayoutVars>
      </dgm:prSet>
      <dgm:spPr/>
      <dgm:t>
        <a:bodyPr/>
        <a:lstStyle/>
        <a:p>
          <a:pPr rtl="1"/>
          <a:endParaRPr lang="ar-SA"/>
        </a:p>
      </dgm:t>
    </dgm:pt>
    <dgm:pt modelId="{270729B3-253E-4847-911A-5B77C0974E93}" type="pres">
      <dgm:prSet presAssocID="{62A258CD-B86A-432C-8BD7-507E3279C842}" presName="connSite1" presStyleCnt="0"/>
      <dgm:spPr/>
    </dgm:pt>
  </dgm:ptLst>
  <dgm:cxnLst>
    <dgm:cxn modelId="{AD02DCCC-89D7-44B2-95BD-F5A8A9313CB2}" srcId="{7E7A01B5-55FF-4034-9CBF-0ECEDEB628BE}" destId="{62A258CD-B86A-432C-8BD7-507E3279C842}" srcOrd="2" destOrd="0" parTransId="{18572516-0C6A-4DC3-92BA-9364DB43C51D}" sibTransId="{98D5ABAC-140C-4D70-A8E4-AA673B8B07C9}"/>
    <dgm:cxn modelId="{C33633C9-E711-45FA-9B3E-8B7968B9F8AC}" type="presOf" srcId="{8727F31A-49B4-4B6A-A093-B3882F226B72}" destId="{673B3A72-8A23-43E5-A49A-ECE296D237B7}" srcOrd="0" destOrd="0" presId="urn:microsoft.com/office/officeart/2005/8/layout/hProcess4"/>
    <dgm:cxn modelId="{ED93A5CD-C87D-4FD4-8431-E10E7619A24A}" type="presOf" srcId="{962C9410-A286-4663-9121-9014CB07E230}" destId="{811115BA-785C-4AD0-A94E-DA0F80AEF7A4}" srcOrd="0" destOrd="0" presId="urn:microsoft.com/office/officeart/2005/8/layout/hProcess4"/>
    <dgm:cxn modelId="{3E6EFE9D-4F61-4F55-A2A7-341980B49020}" type="presOf" srcId="{6D34CBF1-728B-498A-B2A6-71D0B9053FD5}" destId="{F53956C9-AF26-4255-8D18-82A507DAEAC3}" srcOrd="0" destOrd="0" presId="urn:microsoft.com/office/officeart/2005/8/layout/hProcess4"/>
    <dgm:cxn modelId="{D51F2CF1-5696-4004-99E3-FAEAFF0D12A5}" type="presOf" srcId="{C53AD2F5-6328-42FF-8648-4A55092B92E9}" destId="{A127F5D6-5772-486D-8FE8-AC9005550253}" srcOrd="0" destOrd="0" presId="urn:microsoft.com/office/officeart/2005/8/layout/hProcess4"/>
    <dgm:cxn modelId="{C5617E2F-4ED6-4512-BBDC-48A54170F492}" type="presOf" srcId="{78BA2724-7268-45AA-AD8B-A2FD68ED684A}" destId="{592B684C-0BC6-46C4-83A8-CDFE6702846D}" srcOrd="0" destOrd="0" presId="urn:microsoft.com/office/officeart/2005/8/layout/hProcess4"/>
    <dgm:cxn modelId="{292A47E8-3977-44FB-BEBB-5200CCA326A4}" type="presOf" srcId="{962C9410-A286-4663-9121-9014CB07E230}" destId="{9EBC8EB7-6ABF-40AC-87FD-9CA689EA9BA0}" srcOrd="1" destOrd="0" presId="urn:microsoft.com/office/officeart/2005/8/layout/hProcess4"/>
    <dgm:cxn modelId="{7F32944C-4760-474D-B0AD-8B9B67BF98C5}" type="presOf" srcId="{84E2A8F0-36B3-43CB-B95E-216937C8E3C7}" destId="{CAD9213C-5E22-4273-8AC0-3593F7472DDF}" srcOrd="0" destOrd="0" presId="urn:microsoft.com/office/officeart/2005/8/layout/hProcess4"/>
    <dgm:cxn modelId="{978FFE21-25F5-4486-B50A-C09DB38FBFD7}" type="presOf" srcId="{84E2A8F0-36B3-43CB-B95E-216937C8E3C7}" destId="{81A17CE8-171E-494C-9008-788CCC84D5D0}" srcOrd="1" destOrd="0" presId="urn:microsoft.com/office/officeart/2005/8/layout/hProcess4"/>
    <dgm:cxn modelId="{239F7B01-E900-447F-BB44-5F4133CC4ED6}" type="presOf" srcId="{6D34CBF1-728B-498A-B2A6-71D0B9053FD5}" destId="{F4CC4434-5AAD-4D68-A098-4B3CA940BAD0}" srcOrd="1" destOrd="0" presId="urn:microsoft.com/office/officeart/2005/8/layout/hProcess4"/>
    <dgm:cxn modelId="{B527BCC8-0EDE-429C-ABA5-8F261753A51C}" srcId="{7E7A01B5-55FF-4034-9CBF-0ECEDEB628BE}" destId="{C53AD2F5-6328-42FF-8648-4A55092B92E9}" srcOrd="0" destOrd="0" parTransId="{A9CBAE84-BB31-4558-B0A2-145A44B169D3}" sibTransId="{DCA4B647-C765-489B-82CD-9F4D5A16156E}"/>
    <dgm:cxn modelId="{7022B7B2-EA76-42CF-9586-0B396047E14A}" type="presOf" srcId="{62A258CD-B86A-432C-8BD7-507E3279C842}" destId="{BEC32E73-71CA-406C-BACB-F915A70E5232}" srcOrd="0" destOrd="0" presId="urn:microsoft.com/office/officeart/2005/8/layout/hProcess4"/>
    <dgm:cxn modelId="{E33336E1-4ECD-44FD-BD9A-65A8F5914C9D}" srcId="{7E7A01B5-55FF-4034-9CBF-0ECEDEB628BE}" destId="{8727F31A-49B4-4B6A-A093-B3882F226B72}" srcOrd="1" destOrd="0" parTransId="{9577268A-BCAE-4FE8-A3DD-DCEAF4E6C6D7}" sibTransId="{78BA2724-7268-45AA-AD8B-A2FD68ED684A}"/>
    <dgm:cxn modelId="{D01C8A94-A374-4EA7-8577-A58BC42CCD9E}" srcId="{C53AD2F5-6328-42FF-8648-4A55092B92E9}" destId="{6D34CBF1-728B-498A-B2A6-71D0B9053FD5}" srcOrd="0" destOrd="0" parTransId="{55682426-AD9D-41D3-AECE-27A42A690041}" sibTransId="{A6B319A9-6861-4534-8B56-52890FCD8175}"/>
    <dgm:cxn modelId="{18C0AD26-AF9C-413B-975D-2C098A81E7D7}" srcId="{62A258CD-B86A-432C-8BD7-507E3279C842}" destId="{962C9410-A286-4663-9121-9014CB07E230}" srcOrd="0" destOrd="0" parTransId="{57EC955C-D1D0-4475-8A12-F4A0EE451D20}" sibTransId="{CD0DF0EE-1757-4AAB-A085-BCB769470043}"/>
    <dgm:cxn modelId="{F53EFD0B-65DB-452F-BC0C-CDD8745AF961}" type="presOf" srcId="{7E7A01B5-55FF-4034-9CBF-0ECEDEB628BE}" destId="{3E4438E6-6DDD-44CE-9D3A-BCAC57DAE933}" srcOrd="0" destOrd="0" presId="urn:microsoft.com/office/officeart/2005/8/layout/hProcess4"/>
    <dgm:cxn modelId="{6B232599-5A06-4130-B31C-AB6BCE65FCF2}" srcId="{8727F31A-49B4-4B6A-A093-B3882F226B72}" destId="{84E2A8F0-36B3-43CB-B95E-216937C8E3C7}" srcOrd="0" destOrd="0" parTransId="{C2E34343-7711-481F-8859-E97D819EE351}" sibTransId="{69A172A3-9EB5-4EDC-B4EC-E1F83021D264}"/>
    <dgm:cxn modelId="{51C8AFEF-DED7-4A21-910D-1B824729A248}" type="presOf" srcId="{DCA4B647-C765-489B-82CD-9F4D5A16156E}" destId="{DFBD9E5D-A721-4D12-AB40-F09AA764E7F7}" srcOrd="0" destOrd="0" presId="urn:microsoft.com/office/officeart/2005/8/layout/hProcess4"/>
    <dgm:cxn modelId="{FA9C5AF1-0FF0-4705-800B-D04B7A292389}" type="presParOf" srcId="{3E4438E6-6DDD-44CE-9D3A-BCAC57DAE933}" destId="{DD86DC88-6CA1-4D6A-8873-77D26C5CB65B}" srcOrd="0" destOrd="0" presId="urn:microsoft.com/office/officeart/2005/8/layout/hProcess4"/>
    <dgm:cxn modelId="{0893382F-4B50-4EB4-9DF7-C581A11B0D7A}" type="presParOf" srcId="{3E4438E6-6DDD-44CE-9D3A-BCAC57DAE933}" destId="{BF04E029-5780-4D70-89E1-07D5FAAAF5A4}" srcOrd="1" destOrd="0" presId="urn:microsoft.com/office/officeart/2005/8/layout/hProcess4"/>
    <dgm:cxn modelId="{B5083796-C06F-4023-A9C9-3FB498288B9E}" type="presParOf" srcId="{3E4438E6-6DDD-44CE-9D3A-BCAC57DAE933}" destId="{51F6908E-46AA-40CD-B2E0-1167C9F47DAD}" srcOrd="2" destOrd="0" presId="urn:microsoft.com/office/officeart/2005/8/layout/hProcess4"/>
    <dgm:cxn modelId="{BD6B48DB-83C9-44E2-A939-49365533BD11}" type="presParOf" srcId="{51F6908E-46AA-40CD-B2E0-1167C9F47DAD}" destId="{7ABD0F27-52E6-4DA5-AB50-438EB4C48D90}" srcOrd="0" destOrd="0" presId="urn:microsoft.com/office/officeart/2005/8/layout/hProcess4"/>
    <dgm:cxn modelId="{D89C19AB-AA3E-4196-973E-598CB2084519}" type="presParOf" srcId="{7ABD0F27-52E6-4DA5-AB50-438EB4C48D90}" destId="{D09C29EF-D18C-43F0-80B8-BCD8E3B7DEA5}" srcOrd="0" destOrd="0" presId="urn:microsoft.com/office/officeart/2005/8/layout/hProcess4"/>
    <dgm:cxn modelId="{9E1E47EB-C096-4D04-B385-852E72647077}" type="presParOf" srcId="{7ABD0F27-52E6-4DA5-AB50-438EB4C48D90}" destId="{F53956C9-AF26-4255-8D18-82A507DAEAC3}" srcOrd="1" destOrd="0" presId="urn:microsoft.com/office/officeart/2005/8/layout/hProcess4"/>
    <dgm:cxn modelId="{73128371-EF0D-4249-9226-0D28AE010D60}" type="presParOf" srcId="{7ABD0F27-52E6-4DA5-AB50-438EB4C48D90}" destId="{F4CC4434-5AAD-4D68-A098-4B3CA940BAD0}" srcOrd="2" destOrd="0" presId="urn:microsoft.com/office/officeart/2005/8/layout/hProcess4"/>
    <dgm:cxn modelId="{7A4F2E9F-8D99-4DC9-96BF-939F731D062F}" type="presParOf" srcId="{7ABD0F27-52E6-4DA5-AB50-438EB4C48D90}" destId="{A127F5D6-5772-486D-8FE8-AC9005550253}" srcOrd="3" destOrd="0" presId="urn:microsoft.com/office/officeart/2005/8/layout/hProcess4"/>
    <dgm:cxn modelId="{57952F37-8539-4B7A-B28F-18FAC227DE4D}" type="presParOf" srcId="{7ABD0F27-52E6-4DA5-AB50-438EB4C48D90}" destId="{ED24B313-06CB-467C-AA5C-6AE3DB915E9B}" srcOrd="4" destOrd="0" presId="urn:microsoft.com/office/officeart/2005/8/layout/hProcess4"/>
    <dgm:cxn modelId="{EE6CE3A1-A751-40E8-9A38-968267A62255}" type="presParOf" srcId="{51F6908E-46AA-40CD-B2E0-1167C9F47DAD}" destId="{DFBD9E5D-A721-4D12-AB40-F09AA764E7F7}" srcOrd="1" destOrd="0" presId="urn:microsoft.com/office/officeart/2005/8/layout/hProcess4"/>
    <dgm:cxn modelId="{1C5F7033-2C0F-4847-88B4-B7463E18E851}" type="presParOf" srcId="{51F6908E-46AA-40CD-B2E0-1167C9F47DAD}" destId="{C2E78F22-0884-4DF8-AAA6-C333AB87A305}" srcOrd="2" destOrd="0" presId="urn:microsoft.com/office/officeart/2005/8/layout/hProcess4"/>
    <dgm:cxn modelId="{E4B5AB57-C9E6-42C1-95A3-9A30E6ADEEF4}" type="presParOf" srcId="{C2E78F22-0884-4DF8-AAA6-C333AB87A305}" destId="{442F076E-919B-476D-A5A3-7820F9CBAB3A}" srcOrd="0" destOrd="0" presId="urn:microsoft.com/office/officeart/2005/8/layout/hProcess4"/>
    <dgm:cxn modelId="{2D326666-C1EB-4CF9-B895-BA2107CECB5D}" type="presParOf" srcId="{C2E78F22-0884-4DF8-AAA6-C333AB87A305}" destId="{CAD9213C-5E22-4273-8AC0-3593F7472DDF}" srcOrd="1" destOrd="0" presId="urn:microsoft.com/office/officeart/2005/8/layout/hProcess4"/>
    <dgm:cxn modelId="{85D1ADCA-3076-4153-9688-F9ED4D27144D}" type="presParOf" srcId="{C2E78F22-0884-4DF8-AAA6-C333AB87A305}" destId="{81A17CE8-171E-494C-9008-788CCC84D5D0}" srcOrd="2" destOrd="0" presId="urn:microsoft.com/office/officeart/2005/8/layout/hProcess4"/>
    <dgm:cxn modelId="{C16F2321-C091-4592-A08E-0CE07756147A}" type="presParOf" srcId="{C2E78F22-0884-4DF8-AAA6-C333AB87A305}" destId="{673B3A72-8A23-43E5-A49A-ECE296D237B7}" srcOrd="3" destOrd="0" presId="urn:microsoft.com/office/officeart/2005/8/layout/hProcess4"/>
    <dgm:cxn modelId="{49DAB013-A7F9-4312-AA05-0231A4E345EA}" type="presParOf" srcId="{C2E78F22-0884-4DF8-AAA6-C333AB87A305}" destId="{73C2BAE2-0F56-45E6-A58E-6450A953A280}" srcOrd="4" destOrd="0" presId="urn:microsoft.com/office/officeart/2005/8/layout/hProcess4"/>
    <dgm:cxn modelId="{A72A385F-7AC7-4CB7-B7B1-D8E5E2337B05}" type="presParOf" srcId="{51F6908E-46AA-40CD-B2E0-1167C9F47DAD}" destId="{592B684C-0BC6-46C4-83A8-CDFE6702846D}" srcOrd="3" destOrd="0" presId="urn:microsoft.com/office/officeart/2005/8/layout/hProcess4"/>
    <dgm:cxn modelId="{AF2CB418-ABA6-4E6E-B8E5-C6B2AA0BF845}" type="presParOf" srcId="{51F6908E-46AA-40CD-B2E0-1167C9F47DAD}" destId="{611021A1-22BE-4556-98F9-C942BA465902}" srcOrd="4" destOrd="0" presId="urn:microsoft.com/office/officeart/2005/8/layout/hProcess4"/>
    <dgm:cxn modelId="{62DC34AD-84E4-4766-BBA2-A4E138FEC501}" type="presParOf" srcId="{611021A1-22BE-4556-98F9-C942BA465902}" destId="{F5F619A1-D020-4262-82E2-BC20E7A90270}" srcOrd="0" destOrd="0" presId="urn:microsoft.com/office/officeart/2005/8/layout/hProcess4"/>
    <dgm:cxn modelId="{273D4E68-C5B1-4341-B484-396EBFCBB236}" type="presParOf" srcId="{611021A1-22BE-4556-98F9-C942BA465902}" destId="{811115BA-785C-4AD0-A94E-DA0F80AEF7A4}" srcOrd="1" destOrd="0" presId="urn:microsoft.com/office/officeart/2005/8/layout/hProcess4"/>
    <dgm:cxn modelId="{2CE1A764-F6DD-48B6-B4E0-333086318303}" type="presParOf" srcId="{611021A1-22BE-4556-98F9-C942BA465902}" destId="{9EBC8EB7-6ABF-40AC-87FD-9CA689EA9BA0}" srcOrd="2" destOrd="0" presId="urn:microsoft.com/office/officeart/2005/8/layout/hProcess4"/>
    <dgm:cxn modelId="{859A1631-8A0D-4A56-AE58-2A948485759B}" type="presParOf" srcId="{611021A1-22BE-4556-98F9-C942BA465902}" destId="{BEC32E73-71CA-406C-BACB-F915A70E5232}" srcOrd="3" destOrd="0" presId="urn:microsoft.com/office/officeart/2005/8/layout/hProcess4"/>
    <dgm:cxn modelId="{C9B3C057-BEC5-42C3-9E39-99EA68F88A01}" type="presParOf" srcId="{611021A1-22BE-4556-98F9-C942BA465902}" destId="{270729B3-253E-4847-911A-5B77C0974E93}"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A8094-62AC-4EA6-9D0B-E9297CE88580}">
      <dsp:nvSpPr>
        <dsp:cNvPr id="0" name=""/>
        <dsp:cNvSpPr/>
      </dsp:nvSpPr>
      <dsp:spPr>
        <a:xfrm>
          <a:off x="1669153" y="1987"/>
          <a:ext cx="7665443" cy="1046461"/>
        </a:xfrm>
        <a:prstGeom prst="homePlate">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99060" rIns="461461" bIns="99060" numCol="1" spcCol="1270" anchor="ctr" anchorCtr="0">
          <a:noAutofit/>
        </a:bodyPr>
        <a:lstStyle/>
        <a:p>
          <a:pPr lvl="0" algn="ctr" defTabSz="1155700">
            <a:lnSpc>
              <a:spcPct val="90000"/>
            </a:lnSpc>
            <a:spcBef>
              <a:spcPct val="0"/>
            </a:spcBef>
            <a:spcAft>
              <a:spcPct val="35000"/>
            </a:spcAft>
          </a:pPr>
          <a:r>
            <a:rPr lang="ar-DZ" sz="2600" b="1" kern="1200" dirty="0" smtClean="0"/>
            <a:t>يؤدي الى زيادة قابلية المنظمة للحصول والاحتفاظ بالأفراد ذوي الكفاءة والمهارات العالية</a:t>
          </a:r>
          <a:endParaRPr lang="fr-FR" sz="2600" b="1" kern="1200" dirty="0"/>
        </a:p>
      </dsp:txBody>
      <dsp:txXfrm>
        <a:off x="1669153" y="1987"/>
        <a:ext cx="7403828" cy="1046461"/>
      </dsp:txXfrm>
    </dsp:sp>
    <dsp:sp modelId="{C9A98976-CB41-4E0B-8F7F-D661C7F434D9}">
      <dsp:nvSpPr>
        <dsp:cNvPr id="0" name=""/>
        <dsp:cNvSpPr/>
      </dsp:nvSpPr>
      <dsp:spPr>
        <a:xfrm>
          <a:off x="8811366" y="1987"/>
          <a:ext cx="1046461" cy="1046461"/>
        </a:xfrm>
        <a:prstGeom prst="ellipse">
          <a:avLst/>
        </a:prstGeom>
        <a:gradFill rotWithShape="0">
          <a:gsLst>
            <a:gs pos="0">
              <a:schemeClr val="accent1">
                <a:tint val="40000"/>
                <a:hueOff val="0"/>
                <a:satOff val="0"/>
                <a:lumOff val="0"/>
                <a:alphaOff val="0"/>
                <a:tint val="94000"/>
                <a:satMod val="100000"/>
                <a:lumMod val="108000"/>
              </a:schemeClr>
            </a:gs>
            <a:gs pos="50000">
              <a:schemeClr val="accent1">
                <a:tint val="40000"/>
                <a:hueOff val="0"/>
                <a:satOff val="0"/>
                <a:lumOff val="0"/>
                <a:alphaOff val="0"/>
                <a:tint val="98000"/>
                <a:shade val="100000"/>
                <a:satMod val="100000"/>
                <a:lumMod val="100000"/>
              </a:schemeClr>
            </a:gs>
            <a:gs pos="100000">
              <a:schemeClr val="accent1">
                <a:tint val="4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BE020DC-8256-406E-B1F5-8BAB8470555A}">
      <dsp:nvSpPr>
        <dsp:cNvPr id="0" name=""/>
        <dsp:cNvSpPr/>
      </dsp:nvSpPr>
      <dsp:spPr>
        <a:xfrm>
          <a:off x="1669153" y="1360826"/>
          <a:ext cx="7665443" cy="1046461"/>
        </a:xfrm>
        <a:prstGeom prst="homePlate">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99060" rIns="461461" bIns="99060" numCol="1" spcCol="1270" anchor="ctr" anchorCtr="0">
          <a:noAutofit/>
        </a:bodyPr>
        <a:lstStyle/>
        <a:p>
          <a:pPr lvl="0" algn="ctr" defTabSz="1155700">
            <a:lnSpc>
              <a:spcPct val="90000"/>
            </a:lnSpc>
            <a:spcBef>
              <a:spcPct val="0"/>
            </a:spcBef>
            <a:spcAft>
              <a:spcPct val="35000"/>
            </a:spcAft>
          </a:pPr>
          <a:r>
            <a:rPr lang="ar-DZ" sz="2600" b="1" kern="1200" smtClean="0"/>
            <a:t>يعكس سمعة المؤسسة ويزيد من جاذبيتها في استقطاب الموارد البشرية ذات الكفاءة العالية من خارج المنشاة</a:t>
          </a:r>
          <a:endParaRPr lang="fr-FR" sz="2600" b="1" kern="1200" dirty="0"/>
        </a:p>
      </dsp:txBody>
      <dsp:txXfrm>
        <a:off x="1669153" y="1360826"/>
        <a:ext cx="7403828" cy="1046461"/>
      </dsp:txXfrm>
    </dsp:sp>
    <dsp:sp modelId="{0394B30E-7C20-4CA3-ACEA-507A74A123A0}">
      <dsp:nvSpPr>
        <dsp:cNvPr id="0" name=""/>
        <dsp:cNvSpPr/>
      </dsp:nvSpPr>
      <dsp:spPr>
        <a:xfrm>
          <a:off x="8811366" y="1360826"/>
          <a:ext cx="1046461" cy="1046461"/>
        </a:xfrm>
        <a:prstGeom prst="ellipse">
          <a:avLst/>
        </a:prstGeom>
        <a:gradFill rotWithShape="0">
          <a:gsLst>
            <a:gs pos="0">
              <a:schemeClr val="accent1">
                <a:tint val="40000"/>
                <a:hueOff val="0"/>
                <a:satOff val="0"/>
                <a:lumOff val="0"/>
                <a:alphaOff val="0"/>
                <a:tint val="94000"/>
                <a:satMod val="100000"/>
                <a:lumMod val="108000"/>
              </a:schemeClr>
            </a:gs>
            <a:gs pos="50000">
              <a:schemeClr val="accent1">
                <a:tint val="40000"/>
                <a:hueOff val="0"/>
                <a:satOff val="0"/>
                <a:lumOff val="0"/>
                <a:alphaOff val="0"/>
                <a:tint val="98000"/>
                <a:shade val="100000"/>
                <a:satMod val="100000"/>
                <a:lumMod val="100000"/>
              </a:schemeClr>
            </a:gs>
            <a:gs pos="100000">
              <a:schemeClr val="accent1">
                <a:tint val="4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5B763D8-4247-4B07-B5CD-46F28585FFCB}">
      <dsp:nvSpPr>
        <dsp:cNvPr id="0" name=""/>
        <dsp:cNvSpPr/>
      </dsp:nvSpPr>
      <dsp:spPr>
        <a:xfrm>
          <a:off x="1617105" y="2703852"/>
          <a:ext cx="7665443" cy="1046461"/>
        </a:xfrm>
        <a:prstGeom prst="homePlate">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99060" rIns="461461" bIns="99060" numCol="1" spcCol="1270" anchor="ctr" anchorCtr="0">
          <a:noAutofit/>
        </a:bodyPr>
        <a:lstStyle/>
        <a:p>
          <a:pPr lvl="0" algn="ctr" defTabSz="1155700">
            <a:lnSpc>
              <a:spcPct val="90000"/>
            </a:lnSpc>
            <a:spcBef>
              <a:spcPct val="0"/>
            </a:spcBef>
            <a:spcAft>
              <a:spcPct val="35000"/>
            </a:spcAft>
          </a:pPr>
          <a:r>
            <a:rPr lang="ar-DZ" sz="2600" b="1" kern="1200" smtClean="0"/>
            <a:t>مساعدة الأفراد من تقليل مشاعر الإحباط والملل اتجاه العمل الأمر الذي يزيد من رفع معنويتهم </a:t>
          </a:r>
          <a:endParaRPr lang="fr-FR" sz="2600" b="1" kern="1200" dirty="0"/>
        </a:p>
      </dsp:txBody>
      <dsp:txXfrm>
        <a:off x="1617105" y="2703852"/>
        <a:ext cx="7403828" cy="1046461"/>
      </dsp:txXfrm>
    </dsp:sp>
    <dsp:sp modelId="{BC64345C-B5D6-4D64-ADD0-60A1D71D4384}">
      <dsp:nvSpPr>
        <dsp:cNvPr id="0" name=""/>
        <dsp:cNvSpPr/>
      </dsp:nvSpPr>
      <dsp:spPr>
        <a:xfrm>
          <a:off x="8882378" y="2722594"/>
          <a:ext cx="1046461" cy="1046461"/>
        </a:xfrm>
        <a:prstGeom prst="ellipse">
          <a:avLst/>
        </a:prstGeom>
        <a:gradFill rotWithShape="0">
          <a:gsLst>
            <a:gs pos="0">
              <a:schemeClr val="accent1">
                <a:tint val="40000"/>
                <a:hueOff val="0"/>
                <a:satOff val="0"/>
                <a:lumOff val="0"/>
                <a:alphaOff val="0"/>
                <a:tint val="94000"/>
                <a:satMod val="100000"/>
                <a:lumMod val="108000"/>
              </a:schemeClr>
            </a:gs>
            <a:gs pos="50000">
              <a:schemeClr val="accent1">
                <a:tint val="40000"/>
                <a:hueOff val="0"/>
                <a:satOff val="0"/>
                <a:lumOff val="0"/>
                <a:alphaOff val="0"/>
                <a:tint val="98000"/>
                <a:shade val="100000"/>
                <a:satMod val="100000"/>
                <a:lumMod val="100000"/>
              </a:schemeClr>
            </a:gs>
            <a:gs pos="100000">
              <a:schemeClr val="accent1">
                <a:tint val="4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42F5CBE-EA4B-4E69-894A-E6A7A9DDA5AD}">
      <dsp:nvSpPr>
        <dsp:cNvPr id="0" name=""/>
        <dsp:cNvSpPr/>
      </dsp:nvSpPr>
      <dsp:spPr>
        <a:xfrm>
          <a:off x="1669153" y="4078503"/>
          <a:ext cx="7665443" cy="1046461"/>
        </a:xfrm>
        <a:prstGeom prst="homePlate">
          <a:avLst/>
        </a:prstGeom>
        <a:gradFill rotWithShape="0">
          <a:gsLst>
            <a:gs pos="0">
              <a:schemeClr val="lt1">
                <a:hueOff val="0"/>
                <a:satOff val="0"/>
                <a:lumOff val="0"/>
                <a:alphaOff val="0"/>
                <a:tint val="94000"/>
                <a:satMod val="100000"/>
                <a:lumMod val="108000"/>
              </a:schemeClr>
            </a:gs>
            <a:gs pos="50000">
              <a:schemeClr val="lt1">
                <a:hueOff val="0"/>
                <a:satOff val="0"/>
                <a:lumOff val="0"/>
                <a:alphaOff val="0"/>
                <a:tint val="98000"/>
                <a:shade val="100000"/>
                <a:satMod val="100000"/>
                <a:lumMod val="100000"/>
              </a:schemeClr>
            </a:gs>
            <a:gs pos="100000">
              <a:schemeClr val="lt1">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4912" tIns="99060" rIns="461461" bIns="99060" numCol="1" spcCol="1270" anchor="ctr" anchorCtr="0">
          <a:noAutofit/>
        </a:bodyPr>
        <a:lstStyle/>
        <a:p>
          <a:pPr lvl="0" algn="ctr" defTabSz="1155700">
            <a:lnSpc>
              <a:spcPct val="90000"/>
            </a:lnSpc>
            <a:spcBef>
              <a:spcPct val="0"/>
            </a:spcBef>
            <a:spcAft>
              <a:spcPct val="35000"/>
            </a:spcAft>
          </a:pPr>
          <a:r>
            <a:rPr lang="ar-DZ" sz="2600" b="1" kern="1200" smtClean="0"/>
            <a:t>مساعدة العاملين على رفع قدراتهم وزيادة انتاجيتهم وتحفيزهم عن طريق اطلاعهم على الفرص المتاحة داخل المنظمة</a:t>
          </a:r>
          <a:endParaRPr lang="fr-FR" sz="2600" b="1" kern="1200" dirty="0"/>
        </a:p>
      </dsp:txBody>
      <dsp:txXfrm>
        <a:off x="1669153" y="4078503"/>
        <a:ext cx="7403828" cy="1046461"/>
      </dsp:txXfrm>
    </dsp:sp>
    <dsp:sp modelId="{A83D4FB2-8484-41E5-8F54-8F5ED864281E}">
      <dsp:nvSpPr>
        <dsp:cNvPr id="0" name=""/>
        <dsp:cNvSpPr/>
      </dsp:nvSpPr>
      <dsp:spPr>
        <a:xfrm>
          <a:off x="8811366" y="4078503"/>
          <a:ext cx="1046461" cy="1046461"/>
        </a:xfrm>
        <a:prstGeom prst="ellipse">
          <a:avLst/>
        </a:prstGeom>
        <a:gradFill rotWithShape="0">
          <a:gsLst>
            <a:gs pos="0">
              <a:schemeClr val="accent1">
                <a:tint val="40000"/>
                <a:hueOff val="0"/>
                <a:satOff val="0"/>
                <a:lumOff val="0"/>
                <a:alphaOff val="0"/>
                <a:tint val="94000"/>
                <a:satMod val="100000"/>
                <a:lumMod val="108000"/>
              </a:schemeClr>
            </a:gs>
            <a:gs pos="50000">
              <a:schemeClr val="accent1">
                <a:tint val="40000"/>
                <a:hueOff val="0"/>
                <a:satOff val="0"/>
                <a:lumOff val="0"/>
                <a:alphaOff val="0"/>
                <a:tint val="98000"/>
                <a:shade val="100000"/>
                <a:satMod val="100000"/>
                <a:lumMod val="100000"/>
              </a:schemeClr>
            </a:gs>
            <a:gs pos="100000">
              <a:schemeClr val="accent1">
                <a:tint val="4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77D642-A0DE-4D21-8D42-80776E306A40}">
      <dsp:nvSpPr>
        <dsp:cNvPr id="0" name=""/>
        <dsp:cNvSpPr/>
      </dsp:nvSpPr>
      <dsp:spPr>
        <a:xfrm>
          <a:off x="5680953" y="2319598"/>
          <a:ext cx="2835064" cy="2835064"/>
        </a:xfrm>
        <a:prstGeom prst="gear9">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smtClean="0"/>
            <a:t>تحقيق أهداف المنظمة الإدارية والتي تضمن المحافظة على المواهب اللازمة لنجاح العمل</a:t>
          </a:r>
          <a:endParaRPr lang="fr-FR" sz="2400" b="1" kern="1200" dirty="0"/>
        </a:p>
      </dsp:txBody>
      <dsp:txXfrm>
        <a:off x="6250927" y="2983698"/>
        <a:ext cx="1695116" cy="1457282"/>
      </dsp:txXfrm>
    </dsp:sp>
    <dsp:sp modelId="{9C7708A6-52BA-4ADE-BCE6-B4FCFBA6F71E}">
      <dsp:nvSpPr>
        <dsp:cNvPr id="0" name=""/>
        <dsp:cNvSpPr/>
      </dsp:nvSpPr>
      <dsp:spPr>
        <a:xfrm>
          <a:off x="2573003" y="1572976"/>
          <a:ext cx="3312221" cy="2061865"/>
        </a:xfrm>
        <a:prstGeom prst="gear6">
          <a:avLst/>
        </a:prstGeom>
        <a:solidFill>
          <a:schemeClr val="accent2">
            <a:shade val="50000"/>
            <a:hueOff val="176429"/>
            <a:satOff val="-19346"/>
            <a:lumOff val="34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t>تنمية قدرات ومهارات الموارد البشرية لتكوين قوة عمل مبدعة</a:t>
          </a:r>
          <a:endParaRPr lang="fr-FR" sz="2400" b="1" kern="1200" dirty="0"/>
        </a:p>
      </dsp:txBody>
      <dsp:txXfrm>
        <a:off x="3273837" y="2095194"/>
        <a:ext cx="1910553" cy="1017429"/>
      </dsp:txXfrm>
    </dsp:sp>
    <dsp:sp modelId="{6BE936EF-559F-4816-9737-35556E828652}">
      <dsp:nvSpPr>
        <dsp:cNvPr id="0" name=""/>
        <dsp:cNvSpPr/>
      </dsp:nvSpPr>
      <dsp:spPr>
        <a:xfrm rot="20700000">
          <a:off x="5895674" y="240584"/>
          <a:ext cx="2121486" cy="1993069"/>
        </a:xfrm>
        <a:prstGeom prst="gear6">
          <a:avLst/>
        </a:prstGeom>
        <a:solidFill>
          <a:schemeClr val="accent2">
            <a:shade val="50000"/>
            <a:hueOff val="176429"/>
            <a:satOff val="-19346"/>
            <a:lumOff val="34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DZ" sz="2400" b="1" kern="1200" dirty="0" smtClean="0"/>
            <a:t>زيادة مستوى الرضا الوظيفي</a:t>
          </a:r>
          <a:endParaRPr lang="fr-FR" sz="2400" b="1" kern="1200" dirty="0"/>
        </a:p>
      </dsp:txBody>
      <dsp:txXfrm rot="-20700000">
        <a:off x="6368595" y="670106"/>
        <a:ext cx="1175644" cy="1134025"/>
      </dsp:txXfrm>
    </dsp:sp>
    <dsp:sp modelId="{7C1BEBA7-6272-42FD-802D-B3039DD09C31}">
      <dsp:nvSpPr>
        <dsp:cNvPr id="0" name=""/>
        <dsp:cNvSpPr/>
      </dsp:nvSpPr>
      <dsp:spPr>
        <a:xfrm>
          <a:off x="5610155" y="1875345"/>
          <a:ext cx="3628882" cy="3628882"/>
        </a:xfrm>
        <a:prstGeom prst="circularArrow">
          <a:avLst>
            <a:gd name="adj1" fmla="val 4687"/>
            <a:gd name="adj2" fmla="val 299029"/>
            <a:gd name="adj3" fmla="val 2535152"/>
            <a:gd name="adj4" fmla="val 15820967"/>
            <a:gd name="adj5" fmla="val 5469"/>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E758F3-74F7-4F2D-94C0-CDBEB9554C0E}">
      <dsp:nvSpPr>
        <dsp:cNvPr id="0" name=""/>
        <dsp:cNvSpPr/>
      </dsp:nvSpPr>
      <dsp:spPr>
        <a:xfrm>
          <a:off x="1995054" y="886554"/>
          <a:ext cx="4173991" cy="2636610"/>
        </a:xfrm>
        <a:prstGeom prst="leftCircularArrow">
          <a:avLst>
            <a:gd name="adj1" fmla="val 6452"/>
            <a:gd name="adj2" fmla="val 429999"/>
            <a:gd name="adj3" fmla="val 10489124"/>
            <a:gd name="adj4" fmla="val 14837806"/>
            <a:gd name="adj5" fmla="val 7527"/>
          </a:avLst>
        </a:prstGeom>
        <a:solidFill>
          <a:schemeClr val="accent2">
            <a:shade val="90000"/>
            <a:hueOff val="170774"/>
            <a:satOff val="-17611"/>
            <a:lumOff val="257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6E6C66-5C0C-4064-A04F-3EE23C15159F}">
      <dsp:nvSpPr>
        <dsp:cNvPr id="0" name=""/>
        <dsp:cNvSpPr/>
      </dsp:nvSpPr>
      <dsp:spPr>
        <a:xfrm>
          <a:off x="5264730" y="-1"/>
          <a:ext cx="2842796" cy="2842796"/>
        </a:xfrm>
        <a:prstGeom prst="circularArrow">
          <a:avLst>
            <a:gd name="adj1" fmla="val 5984"/>
            <a:gd name="adj2" fmla="val 394124"/>
            <a:gd name="adj3" fmla="val 13313824"/>
            <a:gd name="adj4" fmla="val 10508221"/>
            <a:gd name="adj5" fmla="val 6981"/>
          </a:avLst>
        </a:prstGeom>
        <a:solidFill>
          <a:schemeClr val="accent2">
            <a:shade val="90000"/>
            <a:hueOff val="170774"/>
            <a:satOff val="-17611"/>
            <a:lumOff val="2572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8C543-04AC-4E65-975E-606EAF19007F}">
      <dsp:nvSpPr>
        <dsp:cNvPr id="0" name=""/>
        <dsp:cNvSpPr/>
      </dsp:nvSpPr>
      <dsp:spPr>
        <a:xfrm rot="5400000">
          <a:off x="8037582" y="1267188"/>
          <a:ext cx="5418667" cy="2884289"/>
        </a:xfrm>
        <a:prstGeom prst="flowChartManualOperation">
          <a:avLst/>
        </a:prstGeom>
        <a:gradFill rotWithShape="0">
          <a:gsLst>
            <a:gs pos="0">
              <a:schemeClr val="accent2">
                <a:shade val="80000"/>
                <a:hueOff val="0"/>
                <a:satOff val="0"/>
                <a:lumOff val="0"/>
                <a:alphaOff val="0"/>
                <a:tint val="94000"/>
                <a:satMod val="100000"/>
                <a:lumMod val="108000"/>
              </a:schemeClr>
            </a:gs>
            <a:gs pos="50000">
              <a:schemeClr val="accent2">
                <a:shade val="80000"/>
                <a:hueOff val="0"/>
                <a:satOff val="0"/>
                <a:lumOff val="0"/>
                <a:alphaOff val="0"/>
                <a:tint val="98000"/>
                <a:shade val="100000"/>
                <a:satMod val="100000"/>
                <a:lumMod val="100000"/>
              </a:schemeClr>
            </a:gs>
            <a:gs pos="100000">
              <a:schemeClr val="accent2">
                <a:shade val="80000"/>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lvl="0" algn="r" defTabSz="1422400">
            <a:lnSpc>
              <a:spcPct val="90000"/>
            </a:lnSpc>
            <a:spcBef>
              <a:spcPct val="0"/>
            </a:spcBef>
            <a:spcAft>
              <a:spcPct val="35000"/>
            </a:spcAft>
          </a:pPr>
          <a:r>
            <a:rPr lang="ar-DZ" sz="3200" b="1" kern="1200" dirty="0" smtClean="0"/>
            <a:t>تعامل </a:t>
          </a:r>
          <a:r>
            <a:rPr lang="ar-DZ" sz="3200" b="1" kern="1200" dirty="0" err="1" smtClean="0"/>
            <a:t>ادارةالمسار</a:t>
          </a:r>
          <a:r>
            <a:rPr lang="ar-DZ" sz="3200" b="1" kern="1200" dirty="0" smtClean="0"/>
            <a:t> مع متغيرات مستقبلية:</a:t>
          </a:r>
        </a:p>
        <a:p>
          <a:pPr lvl="0" algn="r" defTabSz="1422400">
            <a:lnSpc>
              <a:spcPct val="90000"/>
            </a:lnSpc>
            <a:spcBef>
              <a:spcPct val="0"/>
            </a:spcBef>
            <a:spcAft>
              <a:spcPct val="35000"/>
            </a:spcAft>
          </a:pPr>
          <a:r>
            <a:rPr lang="ar-DZ" sz="3200" kern="1200" dirty="0" smtClean="0"/>
            <a:t> </a:t>
          </a:r>
          <a:r>
            <a:rPr lang="ar-DZ" sz="3200" b="1" kern="1200" dirty="0" smtClean="0"/>
            <a:t>أي التنبؤ </a:t>
          </a:r>
          <a:r>
            <a:rPr lang="ar-DZ" sz="3200" b="1" kern="1200" dirty="0" err="1" smtClean="0"/>
            <a:t>بامكانات</a:t>
          </a:r>
          <a:r>
            <a:rPr lang="ar-DZ" sz="3200" b="1" kern="1200" dirty="0" smtClean="0"/>
            <a:t> العامل وقدراته المستقبلية لأنه كائن حي قابل للتغيير باستمرار</a:t>
          </a:r>
          <a:endParaRPr lang="fr-FR" sz="3200" b="1" kern="1200" dirty="0"/>
        </a:p>
      </dsp:txBody>
      <dsp:txXfrm rot="-5400000">
        <a:off x="9304771" y="1083732"/>
        <a:ext cx="2884289" cy="3251201"/>
      </dsp:txXfrm>
    </dsp:sp>
    <dsp:sp modelId="{8C993083-05A1-45DD-BCFF-80A14741DB1B}">
      <dsp:nvSpPr>
        <dsp:cNvPr id="0" name=""/>
        <dsp:cNvSpPr/>
      </dsp:nvSpPr>
      <dsp:spPr>
        <a:xfrm rot="5400000">
          <a:off x="4936971" y="1267188"/>
          <a:ext cx="5418667" cy="2884289"/>
        </a:xfrm>
        <a:prstGeom prst="flowChartManualOperation">
          <a:avLst/>
        </a:prstGeom>
        <a:gradFill rotWithShape="0">
          <a:gsLst>
            <a:gs pos="0">
              <a:schemeClr val="accent2">
                <a:shade val="80000"/>
                <a:hueOff val="69685"/>
                <a:satOff val="-8003"/>
                <a:lumOff val="10132"/>
                <a:alphaOff val="0"/>
                <a:tint val="94000"/>
                <a:satMod val="100000"/>
                <a:lumMod val="108000"/>
              </a:schemeClr>
            </a:gs>
            <a:gs pos="50000">
              <a:schemeClr val="accent2">
                <a:shade val="80000"/>
                <a:hueOff val="69685"/>
                <a:satOff val="-8003"/>
                <a:lumOff val="10132"/>
                <a:alphaOff val="0"/>
                <a:tint val="98000"/>
                <a:shade val="100000"/>
                <a:satMod val="100000"/>
                <a:lumMod val="100000"/>
              </a:schemeClr>
            </a:gs>
            <a:gs pos="100000">
              <a:schemeClr val="accent2">
                <a:shade val="80000"/>
                <a:hueOff val="69685"/>
                <a:satOff val="-8003"/>
                <a:lumOff val="10132"/>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r" defTabSz="1066800">
            <a:lnSpc>
              <a:spcPct val="90000"/>
            </a:lnSpc>
            <a:spcBef>
              <a:spcPct val="0"/>
            </a:spcBef>
            <a:spcAft>
              <a:spcPct val="35000"/>
            </a:spcAft>
          </a:pPr>
          <a:r>
            <a:rPr lang="ar-DZ" sz="2400" b="1" kern="1200" dirty="0" smtClean="0"/>
            <a:t>اضطرار المنظمة لاعادة هيكلة وظائفها استجابةللتغيرات في البيئة التي قد تتطلب تنويع المنتجاتوتقديم منتج جديد أو ادخال تكنولوجيا متطورة أو الاندماج مع منظمة أخرى مما يدي لالغاء بعض الوضائف او استبدالها بوضائف أخرىرذات محتوى مختلف</a:t>
          </a:r>
          <a:endParaRPr lang="fr-FR" sz="2400" b="1" kern="1200" dirty="0"/>
        </a:p>
      </dsp:txBody>
      <dsp:txXfrm rot="-5400000">
        <a:off x="6204160" y="1083732"/>
        <a:ext cx="2884289" cy="3251201"/>
      </dsp:txXfrm>
    </dsp:sp>
    <dsp:sp modelId="{0CE716A8-BF02-491D-908A-0F45D089B2C7}">
      <dsp:nvSpPr>
        <dsp:cNvPr id="0" name=""/>
        <dsp:cNvSpPr/>
      </dsp:nvSpPr>
      <dsp:spPr>
        <a:xfrm rot="5400000">
          <a:off x="1836361" y="1267188"/>
          <a:ext cx="5418667" cy="2884289"/>
        </a:xfrm>
        <a:prstGeom prst="flowChartManualOperation">
          <a:avLst/>
        </a:prstGeom>
        <a:gradFill rotWithShape="0">
          <a:gsLst>
            <a:gs pos="0">
              <a:schemeClr val="accent2">
                <a:shade val="80000"/>
                <a:hueOff val="139370"/>
                <a:satOff val="-16005"/>
                <a:lumOff val="20264"/>
                <a:alphaOff val="0"/>
                <a:tint val="94000"/>
                <a:satMod val="100000"/>
                <a:lumMod val="108000"/>
              </a:schemeClr>
            </a:gs>
            <a:gs pos="50000">
              <a:schemeClr val="accent2">
                <a:shade val="80000"/>
                <a:hueOff val="139370"/>
                <a:satOff val="-16005"/>
                <a:lumOff val="20264"/>
                <a:alphaOff val="0"/>
                <a:tint val="98000"/>
                <a:shade val="100000"/>
                <a:satMod val="100000"/>
                <a:lumMod val="100000"/>
              </a:schemeClr>
            </a:gs>
            <a:gs pos="100000">
              <a:schemeClr val="accent2">
                <a:shade val="80000"/>
                <a:hueOff val="139370"/>
                <a:satOff val="-16005"/>
                <a:lumOff val="20264"/>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0" tIns="0" rIns="222250" bIns="0" numCol="1" spcCol="1270" anchor="ctr" anchorCtr="0">
          <a:noAutofit/>
        </a:bodyPr>
        <a:lstStyle/>
        <a:p>
          <a:pPr lvl="0" algn="ctr" defTabSz="1555750">
            <a:lnSpc>
              <a:spcPct val="90000"/>
            </a:lnSpc>
            <a:spcBef>
              <a:spcPct val="0"/>
            </a:spcBef>
            <a:spcAft>
              <a:spcPct val="35000"/>
            </a:spcAft>
          </a:pPr>
          <a:r>
            <a:rPr lang="ar-DZ" sz="3500" b="1" kern="1200" dirty="0" smtClean="0"/>
            <a:t>التصورات السلبية حول العمل  الامر الذي قد يؤدي الى تركه والبداية في مسار جديد</a:t>
          </a:r>
          <a:endParaRPr lang="fr-FR" sz="3500" b="1" kern="1200" dirty="0"/>
        </a:p>
      </dsp:txBody>
      <dsp:txXfrm rot="-5400000">
        <a:off x="3103550" y="1083732"/>
        <a:ext cx="2884289" cy="3251201"/>
      </dsp:txXfrm>
    </dsp:sp>
    <dsp:sp modelId="{319AF9AA-5475-4A35-B3F8-44A091F3D4E6}">
      <dsp:nvSpPr>
        <dsp:cNvPr id="0" name=""/>
        <dsp:cNvSpPr/>
      </dsp:nvSpPr>
      <dsp:spPr>
        <a:xfrm rot="5400000">
          <a:off x="-1264249" y="1267188"/>
          <a:ext cx="5418667" cy="2884289"/>
        </a:xfrm>
        <a:prstGeom prst="flowChartManualOperation">
          <a:avLst/>
        </a:prstGeom>
        <a:gradFill rotWithShape="0">
          <a:gsLst>
            <a:gs pos="0">
              <a:schemeClr val="accent2">
                <a:shade val="80000"/>
                <a:hueOff val="209055"/>
                <a:satOff val="-24008"/>
                <a:lumOff val="30396"/>
                <a:alphaOff val="0"/>
                <a:tint val="94000"/>
                <a:satMod val="100000"/>
                <a:lumMod val="108000"/>
              </a:schemeClr>
            </a:gs>
            <a:gs pos="50000">
              <a:schemeClr val="accent2">
                <a:shade val="80000"/>
                <a:hueOff val="209055"/>
                <a:satOff val="-24008"/>
                <a:lumOff val="30396"/>
                <a:alphaOff val="0"/>
                <a:tint val="98000"/>
                <a:shade val="100000"/>
                <a:satMod val="100000"/>
                <a:lumMod val="100000"/>
              </a:schemeClr>
            </a:gs>
            <a:gs pos="100000">
              <a:schemeClr val="accent2">
                <a:shade val="80000"/>
                <a:hueOff val="209055"/>
                <a:satOff val="-24008"/>
                <a:lumOff val="30396"/>
                <a:alphaOff val="0"/>
                <a:shade val="72000"/>
                <a:satMod val="120000"/>
                <a:lumMod val="100000"/>
              </a:schemeClr>
            </a:gs>
          </a:gsLst>
          <a:lin ang="5400000" scaled="0"/>
        </a:gra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2250" tIns="0" rIns="222250" bIns="0" numCol="1" spcCol="1270" anchor="ctr" anchorCtr="0">
          <a:noAutofit/>
        </a:bodyPr>
        <a:lstStyle/>
        <a:p>
          <a:pPr lvl="0" algn="ctr" defTabSz="1555750" rtl="1">
            <a:lnSpc>
              <a:spcPct val="90000"/>
            </a:lnSpc>
            <a:spcBef>
              <a:spcPct val="0"/>
            </a:spcBef>
            <a:spcAft>
              <a:spcPct val="35000"/>
            </a:spcAft>
          </a:pPr>
          <a:r>
            <a:rPr lang="ar-DZ" sz="3500" b="1" kern="1200" smtClean="0"/>
            <a:t>ضعف تشكيلات علاقات العمل التي تربط العاملين وتعزز التواصل لكسب الخبرات</a:t>
          </a:r>
          <a:endParaRPr lang="ar-DZ" sz="3500" b="1" kern="1200" dirty="0"/>
        </a:p>
      </dsp:txBody>
      <dsp:txXfrm rot="-5400000">
        <a:off x="2940" y="1083732"/>
        <a:ext cx="2884289" cy="3251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D9F4A-FCEA-459E-A2C9-368569024336}">
      <dsp:nvSpPr>
        <dsp:cNvPr id="0" name=""/>
        <dsp:cNvSpPr/>
      </dsp:nvSpPr>
      <dsp:spPr>
        <a:xfrm>
          <a:off x="4469899" y="4"/>
          <a:ext cx="7235169" cy="1607917"/>
        </a:xfrm>
        <a:prstGeom prst="leftArrow">
          <a:avLst>
            <a:gd name="adj1" fmla="val 50000"/>
            <a:gd name="adj2" fmla="val 5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21920" rIns="121920" bIns="255257" numCol="1" spcCol="1270" anchor="ctr" anchorCtr="0">
          <a:noAutofit/>
        </a:bodyPr>
        <a:lstStyle/>
        <a:p>
          <a:pPr lvl="0" algn="r" defTabSz="1422400">
            <a:lnSpc>
              <a:spcPct val="90000"/>
            </a:lnSpc>
            <a:spcBef>
              <a:spcPct val="0"/>
            </a:spcBef>
            <a:spcAft>
              <a:spcPct val="35000"/>
            </a:spcAft>
          </a:pPr>
          <a:r>
            <a:rPr lang="ar-DZ" sz="3200" b="1" kern="1200" dirty="0" smtClean="0"/>
            <a:t>التوازن بين الخبرة العلمية والمعرفة النظرية</a:t>
          </a:r>
          <a:endParaRPr lang="fr-FR" sz="3200" b="1" kern="1200" dirty="0"/>
        </a:p>
      </dsp:txBody>
      <dsp:txXfrm>
        <a:off x="4871878" y="401983"/>
        <a:ext cx="6833190" cy="803959"/>
      </dsp:txXfrm>
    </dsp:sp>
    <dsp:sp modelId="{96CB4D0F-49D5-42AE-9DBC-FDF00333B5FA}">
      <dsp:nvSpPr>
        <dsp:cNvPr id="0" name=""/>
        <dsp:cNvSpPr/>
      </dsp:nvSpPr>
      <dsp:spPr>
        <a:xfrm>
          <a:off x="8215775" y="1252353"/>
          <a:ext cx="3400473" cy="3097440"/>
        </a:xfrm>
        <a:prstGeom prst="rect">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a:lnSpc>
              <a:spcPct val="90000"/>
            </a:lnSpc>
            <a:spcBef>
              <a:spcPct val="0"/>
            </a:spcBef>
            <a:spcAft>
              <a:spcPct val="35000"/>
            </a:spcAft>
          </a:pPr>
          <a:r>
            <a:rPr lang="ar-DZ" sz="2700" b="1" kern="1200" dirty="0" smtClean="0"/>
            <a:t>وهي تعتبر من أهم العوائق  التي يتعرض لها الفرد وقد يستلزم ذلك من خلال جهوده الشخصية أو الالتحاق ببعض المؤسسات خلال مراحل الدراسة</a:t>
          </a:r>
          <a:endParaRPr lang="fr-FR" sz="2700" b="1" kern="1200" dirty="0"/>
        </a:p>
      </dsp:txBody>
      <dsp:txXfrm>
        <a:off x="8215775" y="1252353"/>
        <a:ext cx="3400473" cy="3097440"/>
      </dsp:txXfrm>
    </dsp:sp>
    <dsp:sp modelId="{8C7A3C93-A2BE-4F13-A0F7-34CC0CEFD7F6}">
      <dsp:nvSpPr>
        <dsp:cNvPr id="0" name=""/>
        <dsp:cNvSpPr/>
      </dsp:nvSpPr>
      <dsp:spPr>
        <a:xfrm>
          <a:off x="3170723" y="609474"/>
          <a:ext cx="5137840" cy="1607917"/>
        </a:xfrm>
        <a:prstGeom prst="leftArrow">
          <a:avLst>
            <a:gd name="adj1" fmla="val 50000"/>
            <a:gd name="adj2" fmla="val 5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21920" rIns="121920" bIns="255257" numCol="1" spcCol="1270" anchor="ctr" anchorCtr="0">
          <a:noAutofit/>
        </a:bodyPr>
        <a:lstStyle/>
        <a:p>
          <a:pPr lvl="0" algn="r" defTabSz="1422400">
            <a:lnSpc>
              <a:spcPct val="90000"/>
            </a:lnSpc>
            <a:spcBef>
              <a:spcPct val="0"/>
            </a:spcBef>
            <a:spcAft>
              <a:spcPct val="35000"/>
            </a:spcAft>
          </a:pPr>
          <a:r>
            <a:rPr lang="ar-DZ" sz="3200" b="1" kern="1200" dirty="0" smtClean="0"/>
            <a:t>الدافعية والقدرة على تطويرها </a:t>
          </a:r>
          <a:endParaRPr lang="fr-FR" sz="3200" b="1" kern="1200" dirty="0"/>
        </a:p>
      </dsp:txBody>
      <dsp:txXfrm>
        <a:off x="3572702" y="1011453"/>
        <a:ext cx="4735861" cy="803959"/>
      </dsp:txXfrm>
    </dsp:sp>
    <dsp:sp modelId="{AEE73B12-235D-423D-8C85-A6504941E5B8}">
      <dsp:nvSpPr>
        <dsp:cNvPr id="0" name=""/>
        <dsp:cNvSpPr/>
      </dsp:nvSpPr>
      <dsp:spPr>
        <a:xfrm>
          <a:off x="4815301" y="1788325"/>
          <a:ext cx="3400473" cy="3097440"/>
        </a:xfrm>
        <a:prstGeom prst="rect">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a:lnSpc>
              <a:spcPct val="90000"/>
            </a:lnSpc>
            <a:spcBef>
              <a:spcPct val="0"/>
            </a:spcBef>
            <a:spcAft>
              <a:spcPct val="35000"/>
            </a:spcAft>
          </a:pPr>
          <a:r>
            <a:rPr lang="ar-DZ" sz="2700" b="1" kern="1200" dirty="0" smtClean="0"/>
            <a:t>أي تحديد دوافع الفرد الذاتية التي  تدفعه للإنجاز بما لديه من استعداد لتطوير وزيادة هذا الدافع</a:t>
          </a:r>
        </a:p>
      </dsp:txBody>
      <dsp:txXfrm>
        <a:off x="4815301" y="1788325"/>
        <a:ext cx="3400473" cy="3097440"/>
      </dsp:txXfrm>
    </dsp:sp>
    <dsp:sp modelId="{8C69F9B5-D412-42FA-A2FB-F68DF137FC1F}">
      <dsp:nvSpPr>
        <dsp:cNvPr id="0" name=""/>
        <dsp:cNvSpPr/>
      </dsp:nvSpPr>
      <dsp:spPr>
        <a:xfrm>
          <a:off x="575750" y="1084362"/>
          <a:ext cx="4239551" cy="1607917"/>
        </a:xfrm>
        <a:prstGeom prst="leftArrow">
          <a:avLst>
            <a:gd name="adj1" fmla="val 50000"/>
            <a:gd name="adj2" fmla="val 5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0" tIns="106680" rIns="106680" bIns="255257" numCol="1" spcCol="1270" anchor="ctr" anchorCtr="0">
          <a:noAutofit/>
        </a:bodyPr>
        <a:lstStyle/>
        <a:p>
          <a:pPr lvl="0" algn="r" defTabSz="1244600">
            <a:lnSpc>
              <a:spcPct val="90000"/>
            </a:lnSpc>
            <a:spcBef>
              <a:spcPct val="0"/>
            </a:spcBef>
            <a:spcAft>
              <a:spcPct val="35000"/>
            </a:spcAft>
          </a:pPr>
          <a:r>
            <a:rPr lang="ar-DZ" sz="2800" b="1" kern="1200" dirty="0" smtClean="0"/>
            <a:t>مستوى النضج والتوازن الذاتي</a:t>
          </a:r>
          <a:endParaRPr lang="fr-FR" sz="2800" b="1" kern="1200" dirty="0"/>
        </a:p>
      </dsp:txBody>
      <dsp:txXfrm>
        <a:off x="977729" y="1486341"/>
        <a:ext cx="3837572" cy="803959"/>
      </dsp:txXfrm>
    </dsp:sp>
    <dsp:sp modelId="{66A7C171-0184-48C1-9048-2C39D786B9CF}">
      <dsp:nvSpPr>
        <dsp:cNvPr id="0" name=""/>
        <dsp:cNvSpPr/>
      </dsp:nvSpPr>
      <dsp:spPr>
        <a:xfrm>
          <a:off x="1429824" y="2336715"/>
          <a:ext cx="3400473" cy="3052109"/>
        </a:xfrm>
        <a:prstGeom prst="rect">
          <a:avLst/>
        </a:prstGeom>
        <a:solidFill>
          <a:schemeClr val="lt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r" defTabSz="1200150">
            <a:lnSpc>
              <a:spcPct val="90000"/>
            </a:lnSpc>
            <a:spcBef>
              <a:spcPct val="0"/>
            </a:spcBef>
            <a:spcAft>
              <a:spcPct val="35000"/>
            </a:spcAft>
          </a:pPr>
          <a:r>
            <a:rPr lang="ar-DZ" sz="2700" b="1" kern="1200" dirty="0" smtClean="0"/>
            <a:t>وهو قدرة الفرد على التعامل مع المتغيرات الجديدة التي </a:t>
          </a:r>
          <a:r>
            <a:rPr lang="ar-DZ" sz="2700" b="1" kern="1200" dirty="0" err="1" smtClean="0"/>
            <a:t>يواجهها</a:t>
          </a:r>
          <a:r>
            <a:rPr lang="ar-DZ" sz="2700" b="1" kern="1200" dirty="0" smtClean="0"/>
            <a:t> اول مرة عند التحاقه بالوظيفة مثل التفاعل مع الزملاء لذلك يجب توعيته بان تحقيقه لأهدافه واهداف المؤسسة</a:t>
          </a:r>
          <a:endParaRPr lang="fr-FR" sz="2700" b="1" kern="1200" dirty="0"/>
        </a:p>
      </dsp:txBody>
      <dsp:txXfrm>
        <a:off x="1429824" y="2336715"/>
        <a:ext cx="3400473" cy="3052109"/>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E2546-316C-4945-9662-E99A7B5634E3}" type="datetimeFigureOut">
              <a:rPr lang="fr-FR" smtClean="0"/>
              <a:pPr/>
              <a:t>11/02/2021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4D7B45-3742-4C91-AB36-A96E0C00F227}" type="slidenum">
              <a:rPr lang="fr-FR" smtClean="0"/>
              <a:pPr/>
              <a:t>‹#›</a:t>
            </a:fld>
            <a:endParaRPr lang="fr-FR"/>
          </a:p>
        </p:txBody>
      </p:sp>
    </p:spTree>
    <p:extLst>
      <p:ext uri="{BB962C8B-B14F-4D97-AF65-F5344CB8AC3E}">
        <p14:creationId xmlns:p14="http://schemas.microsoft.com/office/powerpoint/2010/main" xmlns="" val="346040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4D7B45-3742-4C91-AB36-A96E0C00F227}" type="slidenum">
              <a:rPr lang="fr-FR" smtClean="0"/>
              <a:pPr/>
              <a:t>10</a:t>
            </a:fld>
            <a:endParaRPr lang="fr-FR"/>
          </a:p>
        </p:txBody>
      </p:sp>
    </p:spTree>
    <p:extLst>
      <p:ext uri="{BB962C8B-B14F-4D97-AF65-F5344CB8AC3E}">
        <p14:creationId xmlns:p14="http://schemas.microsoft.com/office/powerpoint/2010/main" xmlns="" val="435180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smtClean="0"/>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56150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58344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242484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589158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428318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6896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950165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13208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smtClean="0"/>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6262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052524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smtClean="0"/>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03516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6609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3060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36690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60909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smtClean="0"/>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213040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2/11/2021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11939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smtClean="0"/>
              <a:pPr/>
              <a:t>2/11/2021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8154289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7A53393C-9AE3-CE4F-806F-9D7331D6A970}"/>
              </a:ext>
            </a:extLst>
          </p:cNvPr>
          <p:cNvSpPr>
            <a:spLocks noGrp="1"/>
          </p:cNvSpPr>
          <p:nvPr>
            <p:ph type="title"/>
          </p:nvPr>
        </p:nvSpPr>
        <p:spPr>
          <a:xfrm>
            <a:off x="289078" y="217807"/>
            <a:ext cx="11284576" cy="5676148"/>
          </a:xfrm>
        </p:spPr>
        <p:txBody>
          <a:bodyPr>
            <a:normAutofit/>
          </a:bodyPr>
          <a:lstStyle/>
          <a:p>
            <a:pPr lvl="0" eaLnBrk="0" fontAlgn="base" hangingPunct="0">
              <a:lnSpc>
                <a:spcPct val="100000"/>
              </a:lnSpc>
              <a:spcAft>
                <a:spcPct val="0"/>
              </a:spcAft>
            </a:pPr>
            <a:r>
              <a:rPr lang="en-US" altLang="fr-FR" sz="6600" cap="none" dirty="0">
                <a:latin typeface="Arial" panose="020B0604020202020204" pitchFamily="34" charset="0"/>
                <a:cs typeface="Arial" panose="020B0604020202020204" pitchFamily="34" charset="0"/>
              </a:rPr>
              <a:t/>
            </a:r>
            <a:br>
              <a:rPr lang="en-US" altLang="fr-FR" sz="6600" cap="none" dirty="0">
                <a:latin typeface="Arial" panose="020B0604020202020204" pitchFamily="34" charset="0"/>
                <a:cs typeface="Arial" panose="020B0604020202020204" pitchFamily="34" charset="0"/>
              </a:rPr>
            </a:br>
            <a:endParaRPr lang="ar-DZ" dirty="0"/>
          </a:p>
        </p:txBody>
      </p:sp>
      <p:sp>
        <p:nvSpPr>
          <p:cNvPr id="6" name="عنصر نائب للمحتوى 5">
            <a:extLst>
              <a:ext uri="{FF2B5EF4-FFF2-40B4-BE49-F238E27FC236}">
                <a16:creationId xmlns:a16="http://schemas.microsoft.com/office/drawing/2014/main" xmlns="" id="{381F53C7-B9A6-414E-AC2D-C64158FB79F9}"/>
              </a:ext>
            </a:extLst>
          </p:cNvPr>
          <p:cNvSpPr>
            <a:spLocks noGrp="1"/>
          </p:cNvSpPr>
          <p:nvPr>
            <p:ph sz="quarter" idx="13"/>
          </p:nvPr>
        </p:nvSpPr>
        <p:spPr>
          <a:xfrm>
            <a:off x="8846670" y="3574816"/>
            <a:ext cx="2635391" cy="2254374"/>
          </a:xfrm>
        </p:spPr>
        <p:txBody>
          <a:bodyPr>
            <a:noAutofit/>
          </a:bodyPr>
          <a:lstStyle/>
          <a:p>
            <a:pPr marL="0" indent="0" algn="r">
              <a:buNone/>
            </a:pPr>
            <a:r>
              <a:rPr lang="en-US" sz="2400" b="1" dirty="0" err="1"/>
              <a:t>من</a:t>
            </a:r>
            <a:r>
              <a:rPr lang="en-US" sz="2400" b="1" dirty="0"/>
              <a:t> </a:t>
            </a:r>
            <a:r>
              <a:rPr lang="en-US" sz="2400" b="1" dirty="0" err="1"/>
              <a:t>اعداد</a:t>
            </a:r>
            <a:r>
              <a:rPr lang="en-US" sz="2400" b="1" dirty="0"/>
              <a:t> </a:t>
            </a:r>
            <a:r>
              <a:rPr lang="en-US" sz="2400" b="1" dirty="0" err="1" smtClean="0"/>
              <a:t>الط</a:t>
            </a:r>
            <a:r>
              <a:rPr lang="ar-DZ" sz="2400" b="1" dirty="0" smtClean="0"/>
              <a:t>لبة:</a:t>
            </a:r>
          </a:p>
          <a:p>
            <a:pPr marL="0" indent="0" algn="r">
              <a:buNone/>
            </a:pPr>
            <a:r>
              <a:rPr lang="ar-DZ" sz="2400" b="1" dirty="0" smtClean="0"/>
              <a:t>حاجي شيماء</a:t>
            </a:r>
          </a:p>
          <a:p>
            <a:pPr marL="0" indent="0" algn="r">
              <a:buNone/>
            </a:pPr>
            <a:r>
              <a:rPr lang="ar-DZ" sz="2400" b="1" dirty="0" smtClean="0"/>
              <a:t>عيشة  شرف الدين </a:t>
            </a:r>
          </a:p>
          <a:p>
            <a:pPr marL="0" indent="0" algn="r">
              <a:buNone/>
            </a:pPr>
            <a:r>
              <a:rPr lang="ar-DZ" sz="2400" b="1" dirty="0" smtClean="0"/>
              <a:t>سعيدة دهان </a:t>
            </a:r>
          </a:p>
          <a:p>
            <a:pPr marL="0" indent="0" algn="r">
              <a:buNone/>
            </a:pPr>
            <a:endParaRPr lang="ar-DZ" sz="2400" b="1" dirty="0" smtClean="0"/>
          </a:p>
          <a:p>
            <a:pPr marL="0" indent="0" algn="r">
              <a:buNone/>
            </a:pPr>
            <a:r>
              <a:rPr lang="en-US" sz="2400" b="1" dirty="0" smtClean="0"/>
              <a:t> </a:t>
            </a:r>
            <a:endParaRPr lang="en-US" sz="2400" b="1" dirty="0"/>
          </a:p>
        </p:txBody>
      </p:sp>
      <p:sp>
        <p:nvSpPr>
          <p:cNvPr id="4" name="عنصر نائب للنص 3">
            <a:extLst>
              <a:ext uri="{FF2B5EF4-FFF2-40B4-BE49-F238E27FC236}">
                <a16:creationId xmlns:a16="http://schemas.microsoft.com/office/drawing/2014/main" xmlns="" id="{C843712A-E234-AA4B-89D4-18BC33C00046}"/>
              </a:ext>
            </a:extLst>
          </p:cNvPr>
          <p:cNvSpPr>
            <a:spLocks noGrp="1"/>
          </p:cNvSpPr>
          <p:nvPr>
            <p:ph type="body" sz="quarter" idx="3"/>
          </p:nvPr>
        </p:nvSpPr>
        <p:spPr>
          <a:xfrm>
            <a:off x="3089565" y="117585"/>
            <a:ext cx="6719454" cy="1957151"/>
          </a:xfrm>
        </p:spPr>
        <p:txBody>
          <a:bodyPr/>
          <a:lstStyle/>
          <a:p>
            <a:pPr algn="ctr"/>
            <a:r>
              <a:rPr lang="en-US" altLang="fr-FR" sz="1600" cap="none" dirty="0">
                <a:latin typeface="Arial" panose="020B0604020202020204" pitchFamily="34" charset="0"/>
                <a:cs typeface="Arial" panose="020B0604020202020204" pitchFamily="34" charset="0"/>
              </a:rPr>
              <a:t/>
            </a:r>
            <a:br>
              <a:rPr lang="en-US" altLang="fr-FR" sz="1600" cap="none" dirty="0">
                <a:latin typeface="Arial" panose="020B0604020202020204" pitchFamily="34" charset="0"/>
                <a:cs typeface="Arial" panose="020B0604020202020204" pitchFamily="34" charset="0"/>
              </a:rPr>
            </a:br>
            <a:endParaRPr lang="ar-DZ" sz="1600" dirty="0"/>
          </a:p>
        </p:txBody>
      </p:sp>
      <p:sp>
        <p:nvSpPr>
          <p:cNvPr id="17" name="Rectangle 14"/>
          <p:cNvSpPr>
            <a:spLocks noChangeArrowheads="1"/>
          </p:cNvSpPr>
          <p:nvPr/>
        </p:nvSpPr>
        <p:spPr bwMode="auto">
          <a:xfrm>
            <a:off x="295428" y="-67310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8" name="Rectangle 15"/>
          <p:cNvSpPr>
            <a:spLocks noChangeArrowheads="1"/>
          </p:cNvSpPr>
          <p:nvPr/>
        </p:nvSpPr>
        <p:spPr bwMode="auto">
          <a:xfrm>
            <a:off x="295428" y="-215900"/>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26" name="ZoneTexte 25"/>
          <p:cNvSpPr txBox="1"/>
          <p:nvPr/>
        </p:nvSpPr>
        <p:spPr>
          <a:xfrm>
            <a:off x="4928133" y="4026541"/>
            <a:ext cx="2878985" cy="819035"/>
          </a:xfrm>
          <a:prstGeom prst="rect">
            <a:avLst/>
          </a:prstGeom>
          <a:noFill/>
        </p:spPr>
        <p:txBody>
          <a:bodyPr wrap="square" rtlCol="0">
            <a:spAutoFit/>
          </a:bodyPr>
          <a:lstStyle/>
          <a:p>
            <a:endParaRPr lang="fr-FR" dirty="0"/>
          </a:p>
        </p:txBody>
      </p:sp>
      <p:sp>
        <p:nvSpPr>
          <p:cNvPr id="27" name="ZoneTexte 26"/>
          <p:cNvSpPr txBox="1"/>
          <p:nvPr/>
        </p:nvSpPr>
        <p:spPr>
          <a:xfrm>
            <a:off x="4710535" y="4179093"/>
            <a:ext cx="2878985" cy="830997"/>
          </a:xfrm>
          <a:prstGeom prst="rect">
            <a:avLst/>
          </a:prstGeom>
          <a:noFill/>
        </p:spPr>
        <p:txBody>
          <a:bodyPr wrap="square" rtlCol="0">
            <a:spAutoFit/>
          </a:bodyPr>
          <a:lstStyle/>
          <a:p>
            <a:pPr algn="ctr"/>
            <a:r>
              <a:rPr lang="ar-DZ" sz="2400" b="1" dirty="0" smtClean="0"/>
              <a:t>تحت إشراف الأستاذ:</a:t>
            </a:r>
          </a:p>
          <a:p>
            <a:pPr algn="ctr"/>
            <a:r>
              <a:rPr lang="ar-DZ" sz="2400" b="1" dirty="0" err="1" smtClean="0"/>
              <a:t>فهيمة</a:t>
            </a:r>
            <a:r>
              <a:rPr lang="ar-DZ" sz="2400" b="1" dirty="0" smtClean="0"/>
              <a:t> </a:t>
            </a:r>
            <a:r>
              <a:rPr lang="ar-DZ" sz="2400" b="1" dirty="0" err="1" smtClean="0"/>
              <a:t>بوروبة</a:t>
            </a:r>
            <a:r>
              <a:rPr lang="ar-DZ" sz="2400" b="1" dirty="0" smtClean="0"/>
              <a:t> </a:t>
            </a:r>
          </a:p>
        </p:txBody>
      </p:sp>
      <p:sp>
        <p:nvSpPr>
          <p:cNvPr id="8" name="ZoneTexte 7"/>
          <p:cNvSpPr txBox="1"/>
          <p:nvPr/>
        </p:nvSpPr>
        <p:spPr>
          <a:xfrm>
            <a:off x="5287253" y="5829191"/>
            <a:ext cx="6904747" cy="461665"/>
          </a:xfrm>
          <a:prstGeom prst="rect">
            <a:avLst/>
          </a:prstGeom>
          <a:noFill/>
        </p:spPr>
        <p:txBody>
          <a:bodyPr wrap="square" rtlCol="0">
            <a:spAutoFit/>
          </a:bodyPr>
          <a:lstStyle/>
          <a:p>
            <a:pPr algn="r"/>
            <a:r>
              <a:rPr lang="ar-DZ" sz="2400" b="1" dirty="0" smtClean="0"/>
              <a:t>السنة ثالثة تسيير موارد بشرية</a:t>
            </a:r>
            <a:endParaRPr lang="fr-FR" sz="2400" b="1" dirty="0"/>
          </a:p>
        </p:txBody>
      </p:sp>
      <p:sp>
        <p:nvSpPr>
          <p:cNvPr id="9" name="ZoneTexte 8"/>
          <p:cNvSpPr txBox="1"/>
          <p:nvPr/>
        </p:nvSpPr>
        <p:spPr>
          <a:xfrm>
            <a:off x="4005608" y="5238165"/>
            <a:ext cx="3660221" cy="461665"/>
          </a:xfrm>
          <a:prstGeom prst="rect">
            <a:avLst/>
          </a:prstGeom>
          <a:noFill/>
        </p:spPr>
        <p:txBody>
          <a:bodyPr wrap="square" rtlCol="0">
            <a:spAutoFit/>
          </a:bodyPr>
          <a:lstStyle/>
          <a:p>
            <a:pPr algn="r"/>
            <a:r>
              <a:rPr lang="ar-DZ" sz="2400" b="1" dirty="0" smtClean="0"/>
              <a:t>المقياس: محاسبة الموارد البشرية</a:t>
            </a:r>
            <a:endParaRPr lang="fr-FR" dirty="0"/>
          </a:p>
        </p:txBody>
      </p:sp>
      <p:sp>
        <p:nvSpPr>
          <p:cNvPr id="5" name="ZoneTexte 4"/>
          <p:cNvSpPr txBox="1"/>
          <p:nvPr/>
        </p:nvSpPr>
        <p:spPr>
          <a:xfrm>
            <a:off x="3408218" y="108338"/>
            <a:ext cx="5250872" cy="2031325"/>
          </a:xfrm>
          <a:prstGeom prst="rect">
            <a:avLst/>
          </a:prstGeom>
          <a:noFill/>
        </p:spPr>
        <p:txBody>
          <a:bodyPr wrap="square" rtlCol="0">
            <a:spAutoFit/>
          </a:bodyPr>
          <a:lstStyle/>
          <a:p>
            <a:pPr algn="ctr"/>
            <a:r>
              <a:rPr lang="ar-DZ" altLang="fr-FR" sz="1400" b="1" dirty="0">
                <a:latin typeface="Traditional Arabic" charset="0"/>
                <a:ea typeface="Times New Roman" panose="02020603050405020304" pitchFamily="18" charset="0"/>
                <a:cs typeface="Simplified Arabic" charset="-78"/>
              </a:rPr>
              <a:t>الجمهـورية الجـزائرية الديمقـراطية الشعـبية</a:t>
            </a:r>
            <a:r>
              <a:rPr lang="fr-FR" altLang="fr-FR" sz="1400" dirty="0"/>
              <a:t/>
            </a:r>
            <a:br>
              <a:rPr lang="fr-FR" altLang="fr-FR" sz="1400" dirty="0"/>
            </a:br>
            <a:r>
              <a:rPr lang="fr-FR" altLang="fr-FR" sz="1400" b="1" dirty="0">
                <a:latin typeface="Traditional Arabic" charset="0"/>
                <a:ea typeface="Times New Roman" panose="02020603050405020304" pitchFamily="18" charset="0"/>
                <a:cs typeface="Simplified Arabic" charset="-78"/>
              </a:rPr>
              <a:t>République Algérienne Démocratique et populaire</a:t>
            </a:r>
            <a:r>
              <a:rPr lang="fr-FR" altLang="fr-FR" sz="1400" dirty="0"/>
              <a:t/>
            </a:r>
            <a:br>
              <a:rPr lang="fr-FR" altLang="fr-FR" sz="1400" dirty="0"/>
            </a:br>
            <a:r>
              <a:rPr lang="fr-FR" altLang="fr-FR" sz="1400" b="1" dirty="0">
                <a:latin typeface="Traditional Arabic" charset="0"/>
                <a:ea typeface="Times New Roman" panose="02020603050405020304" pitchFamily="18" charset="0"/>
                <a:cs typeface="Simplified Arabic" charset="-78"/>
              </a:rPr>
              <a:t>               </a:t>
            </a:r>
            <a:r>
              <a:rPr lang="ar-DZ" altLang="fr-FR" sz="1400" b="1" dirty="0">
                <a:latin typeface="Traditional Arabic" charset="0"/>
                <a:ea typeface="Times New Roman" panose="02020603050405020304" pitchFamily="18" charset="0"/>
                <a:cs typeface="Simplified Arabic" charset="-78"/>
              </a:rPr>
              <a:t>وزارة التعليـم العـالي و البحـث العـلمي</a:t>
            </a:r>
            <a:r>
              <a:rPr lang="fr-FR" altLang="fr-FR" sz="1400" dirty="0"/>
              <a:t/>
            </a:r>
            <a:br>
              <a:rPr lang="fr-FR" altLang="fr-FR" sz="1400" dirty="0"/>
            </a:br>
            <a:r>
              <a:rPr lang="fr-FR" altLang="fr-FR" sz="1400" b="1" dirty="0">
                <a:latin typeface="Traditional Arabic" charset="0"/>
                <a:ea typeface="Times New Roman" panose="02020603050405020304" pitchFamily="18" charset="0"/>
                <a:cs typeface="Simplified Arabic" charset="-78"/>
              </a:rPr>
              <a:t>Ministère de l’Enseignement Supérieur et de la Recherche Scientifique</a:t>
            </a:r>
            <a:r>
              <a:rPr lang="fr-FR" altLang="fr-FR" sz="1400" dirty="0"/>
              <a:t/>
            </a:r>
            <a:br>
              <a:rPr lang="fr-FR" altLang="fr-FR" sz="1400" dirty="0"/>
            </a:br>
            <a:r>
              <a:rPr lang="ar-DZ" altLang="fr-FR" sz="1400" b="1" dirty="0">
                <a:latin typeface="Traditional Arabic" charset="0"/>
                <a:ea typeface="Times New Roman" panose="02020603050405020304" pitchFamily="18" charset="0"/>
                <a:cs typeface="Simplified Arabic" charset="-78"/>
              </a:rPr>
              <a:t>جـامعة محـمد خيـضر- بسكـرة</a:t>
            </a:r>
            <a:r>
              <a:rPr lang="fr-FR" altLang="fr-FR" sz="1400" dirty="0"/>
              <a:t/>
            </a:r>
            <a:br>
              <a:rPr lang="fr-FR" altLang="fr-FR" sz="1400" dirty="0"/>
            </a:br>
            <a:r>
              <a:rPr lang="ar-DZ" altLang="fr-FR" sz="1400" b="1" dirty="0">
                <a:latin typeface="Traditional Arabic" charset="0"/>
                <a:ea typeface="Times New Roman" panose="02020603050405020304" pitchFamily="18" charset="0"/>
                <a:cs typeface="Simplified Arabic" charset="-78"/>
              </a:rPr>
              <a:t>كلـية العـلوم الاقتصـادية والتجـارية وعلـوم التسـيير</a:t>
            </a:r>
            <a:r>
              <a:rPr lang="en-US" altLang="fr-FR" sz="1400" dirty="0">
                <a:latin typeface="Traditional Arabic" charset="0"/>
                <a:ea typeface="Times New Roman" panose="02020603050405020304" pitchFamily="18" charset="0"/>
              </a:rPr>
              <a:t/>
            </a:r>
            <a:br>
              <a:rPr lang="en-US" altLang="fr-FR" sz="1400" dirty="0">
                <a:latin typeface="Traditional Arabic" charset="0"/>
                <a:ea typeface="Times New Roman" panose="02020603050405020304" pitchFamily="18" charset="0"/>
              </a:rPr>
            </a:br>
            <a:r>
              <a:rPr lang="ar-DZ" altLang="fr-FR" sz="1400" b="1" dirty="0">
                <a:latin typeface="Traditional Arabic" charset="0"/>
                <a:ea typeface="Times New Roman" panose="02020603050405020304" pitchFamily="18" charset="0"/>
              </a:rPr>
              <a:t>قسم: علوم التسيير</a:t>
            </a:r>
            <a:r>
              <a:rPr lang="fr-FR" altLang="fr-FR" sz="1400" b="1" dirty="0">
                <a:latin typeface="Traditional Arabic" charset="0"/>
                <a:ea typeface="Times New Roman" panose="02020603050405020304" pitchFamily="18" charset="0"/>
                <a:cs typeface="Arial" panose="020B0604020202020204" pitchFamily="34" charset="0"/>
              </a:rPr>
              <a:t>  </a:t>
            </a:r>
            <a:r>
              <a:rPr lang="en-US" altLang="fr-FR" sz="1400" dirty="0">
                <a:latin typeface="Arial" panose="020B0604020202020204" pitchFamily="34" charset="0"/>
                <a:cs typeface="Arial" panose="020B0604020202020204" pitchFamily="34" charset="0"/>
              </a:rPr>
              <a:t/>
            </a:r>
            <a:br>
              <a:rPr lang="en-US" altLang="fr-FR" sz="1400" dirty="0">
                <a:latin typeface="Arial" panose="020B0604020202020204" pitchFamily="34" charset="0"/>
                <a:cs typeface="Arial" panose="020B0604020202020204" pitchFamily="34" charset="0"/>
              </a:rPr>
            </a:br>
            <a:endParaRPr lang="ar-DZ" sz="1400" dirty="0"/>
          </a:p>
        </p:txBody>
      </p:sp>
      <p:pic>
        <p:nvPicPr>
          <p:cNvPr id="16"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80861" y="706872"/>
            <a:ext cx="1326332"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2897" y="561591"/>
            <a:ext cx="1307515" cy="8001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Image 20" descr="81-263x263.png"/>
          <p:cNvPicPr>
            <a:picLocks noChangeAspect="1"/>
          </p:cNvPicPr>
          <p:nvPr/>
        </p:nvPicPr>
        <p:blipFill>
          <a:blip r:embed="rId3"/>
          <a:stretch>
            <a:fillRect/>
          </a:stretch>
        </p:blipFill>
        <p:spPr>
          <a:xfrm>
            <a:off x="3415386" y="1954873"/>
            <a:ext cx="5904478" cy="2286016"/>
          </a:xfrm>
          <a:prstGeom prst="ellipse">
            <a:avLst/>
          </a:prstGeom>
          <a:ln>
            <a:noFill/>
          </a:ln>
          <a:effectLst>
            <a:softEdge rad="112500"/>
          </a:effectLst>
        </p:spPr>
      </p:pic>
      <p:sp>
        <p:nvSpPr>
          <p:cNvPr id="10" name="ZoneTexte 9"/>
          <p:cNvSpPr txBox="1"/>
          <p:nvPr/>
        </p:nvSpPr>
        <p:spPr>
          <a:xfrm>
            <a:off x="5373533" y="2545626"/>
            <a:ext cx="2206466" cy="1200329"/>
          </a:xfrm>
          <a:prstGeom prst="rect">
            <a:avLst/>
          </a:prstGeom>
          <a:noFill/>
        </p:spPr>
        <p:txBody>
          <a:bodyPr wrap="square" rtlCol="0">
            <a:spAutoFit/>
          </a:bodyPr>
          <a:lstStyle/>
          <a:p>
            <a:pPr algn="ctr"/>
            <a:r>
              <a:rPr lang="ar-DZ" sz="2400" b="1" dirty="0" smtClean="0">
                <a:solidFill>
                  <a:schemeClr val="accent1"/>
                </a:solidFill>
              </a:rPr>
              <a:t>دور محاسبة الموارد البشرية في تحسين الأداء </a:t>
            </a:r>
            <a:endParaRPr lang="fr-FR" sz="2400" b="1" dirty="0">
              <a:solidFill>
                <a:schemeClr val="accent1"/>
              </a:solidFill>
            </a:endParaRPr>
          </a:p>
        </p:txBody>
      </p:sp>
      <p:pic>
        <p:nvPicPr>
          <p:cNvPr id="19" name="Image 18" descr="3102012-053955AM-1.jpg"/>
          <p:cNvPicPr>
            <a:picLocks noChangeAspect="1"/>
          </p:cNvPicPr>
          <p:nvPr/>
        </p:nvPicPr>
        <p:blipFill>
          <a:blip r:embed="rId4"/>
          <a:stretch>
            <a:fillRect/>
          </a:stretch>
        </p:blipFill>
        <p:spPr>
          <a:xfrm>
            <a:off x="563279" y="3569869"/>
            <a:ext cx="3107703" cy="3028950"/>
          </a:xfrm>
          <a:prstGeom prst="rect">
            <a:avLst/>
          </a:prstGeom>
        </p:spPr>
      </p:pic>
      <p:sp>
        <p:nvSpPr>
          <p:cNvPr id="11" name="ZoneTexte 10"/>
          <p:cNvSpPr txBox="1"/>
          <p:nvPr/>
        </p:nvSpPr>
        <p:spPr>
          <a:xfrm>
            <a:off x="1485802" y="4661245"/>
            <a:ext cx="1262656" cy="954107"/>
          </a:xfrm>
          <a:prstGeom prst="rect">
            <a:avLst/>
          </a:prstGeom>
          <a:noFill/>
        </p:spPr>
        <p:txBody>
          <a:bodyPr wrap="square" rtlCol="0">
            <a:spAutoFit/>
          </a:bodyPr>
          <a:lstStyle/>
          <a:p>
            <a:pPr algn="ctr"/>
            <a:r>
              <a:rPr lang="ar-DZ" sz="2800" b="1" dirty="0" smtClean="0"/>
              <a:t>الفوج: </a:t>
            </a:r>
          </a:p>
          <a:p>
            <a:pPr algn="ctr"/>
            <a:r>
              <a:rPr lang="ar-DZ" sz="2800" b="1" dirty="0" smtClean="0"/>
              <a:t>الثالث</a:t>
            </a:r>
            <a:endParaRPr lang="fr-FR" sz="2800" b="1" dirty="0"/>
          </a:p>
        </p:txBody>
      </p:sp>
    </p:spTree>
    <p:extLst>
      <p:ext uri="{BB962C8B-B14F-4D97-AF65-F5344CB8AC3E}">
        <p14:creationId xmlns:p14="http://schemas.microsoft.com/office/powerpoint/2010/main" xmlns="" val="217475820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2000"/>
                                        <p:tgtEl>
                                          <p:spTgt spid="6">
                                            <p:txEl>
                                              <p:pRg st="0" end="0"/>
                                            </p:txEl>
                                          </p:spTgt>
                                        </p:tgtEl>
                                      </p:cBhvr>
                                    </p:animEffect>
                                    <p:anim calcmode="lin" valueType="num">
                                      <p:cBhvr>
                                        <p:cTn id="37"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38"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2000"/>
                                        <p:tgtEl>
                                          <p:spTgt spid="6">
                                            <p:txEl>
                                              <p:pRg st="1" end="1"/>
                                            </p:txEl>
                                          </p:spTgt>
                                        </p:tgtEl>
                                      </p:cBhvr>
                                    </p:animEffect>
                                    <p:anim calcmode="lin" valueType="num">
                                      <p:cBhvr>
                                        <p:cTn id="44"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45" dur="20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2000"/>
                                        <p:tgtEl>
                                          <p:spTgt spid="6">
                                            <p:txEl>
                                              <p:pRg st="2" end="2"/>
                                            </p:txEl>
                                          </p:spTgt>
                                        </p:tgtEl>
                                      </p:cBhvr>
                                    </p:animEffect>
                                    <p:anim calcmode="lin" valueType="num">
                                      <p:cBhvr>
                                        <p:cTn id="51"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52"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2000"/>
                                        <p:tgtEl>
                                          <p:spTgt spid="6">
                                            <p:txEl>
                                              <p:pRg st="3" end="3"/>
                                            </p:txEl>
                                          </p:spTgt>
                                        </p:tgtEl>
                                      </p:cBhvr>
                                    </p:animEffect>
                                    <p:anim calcmode="lin" valueType="num">
                                      <p:cBhvr>
                                        <p:cTn id="58"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59" dur="2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0" nodeType="clickEffect">
                                  <p:stCondLst>
                                    <p:cond delay="0"/>
                                  </p:stCondLst>
                                  <p:childTnLst>
                                    <p:set>
                                      <p:cBhvr>
                                        <p:cTn id="63" dur="1" fill="hold">
                                          <p:stCondLst>
                                            <p:cond delay="0"/>
                                          </p:stCondLst>
                                        </p:cTn>
                                        <p:tgtEl>
                                          <p:spTgt spid="6">
                                            <p:txEl>
                                              <p:pRg st="5" end="5"/>
                                            </p:txEl>
                                          </p:spTgt>
                                        </p:tgtEl>
                                        <p:attrNameLst>
                                          <p:attrName>style.visibility</p:attrName>
                                        </p:attrNameLst>
                                      </p:cBhvr>
                                      <p:to>
                                        <p:strVal val="visible"/>
                                      </p:to>
                                    </p:set>
                                    <p:animEffect transition="in" filter="fade">
                                      <p:cBhvr>
                                        <p:cTn id="64" dur="2000"/>
                                        <p:tgtEl>
                                          <p:spTgt spid="6">
                                            <p:txEl>
                                              <p:pRg st="5" end="5"/>
                                            </p:txEl>
                                          </p:spTgt>
                                        </p:tgtEl>
                                      </p:cBhvr>
                                    </p:animEffect>
                                    <p:anim calcmode="lin" valueType="num">
                                      <p:cBhvr>
                                        <p:cTn id="65" dur="2000" fill="hold"/>
                                        <p:tgtEl>
                                          <p:spTgt spid="6">
                                            <p:txEl>
                                              <p:pRg st="5" end="5"/>
                                            </p:txEl>
                                          </p:spTgt>
                                        </p:tgtEl>
                                        <p:attrNameLst>
                                          <p:attrName>ppt_w</p:attrName>
                                        </p:attrNameLst>
                                      </p:cBhvr>
                                      <p:tavLst>
                                        <p:tav tm="0" fmla="#ppt_w*sin(2.5*pi*$)">
                                          <p:val>
                                            <p:fltVal val="0"/>
                                          </p:val>
                                        </p:tav>
                                        <p:tav tm="100000">
                                          <p:val>
                                            <p:fltVal val="1"/>
                                          </p:val>
                                        </p:tav>
                                      </p:tavLst>
                                    </p:anim>
                                    <p:anim calcmode="lin" valueType="num">
                                      <p:cBhvr>
                                        <p:cTn id="66" dur="20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arn(inVertical)">
                                      <p:cBhvr>
                                        <p:cTn id="71" dur="5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additive="base">
                                        <p:cTn id="76" dur="500" fill="hold"/>
                                        <p:tgtEl>
                                          <p:spTgt spid="8"/>
                                        </p:tgtEl>
                                        <p:attrNameLst>
                                          <p:attrName>ppt_x</p:attrName>
                                        </p:attrNameLst>
                                      </p:cBhvr>
                                      <p:tavLst>
                                        <p:tav tm="0">
                                          <p:val>
                                            <p:strVal val="#ppt_x"/>
                                          </p:val>
                                        </p:tav>
                                        <p:tav tm="100000">
                                          <p:val>
                                            <p:strVal val="#ppt_x"/>
                                          </p:val>
                                        </p:tav>
                                      </p:tavLst>
                                    </p:anim>
                                    <p:anim calcmode="lin" valueType="num">
                                      <p:cBhvr additive="base">
                                        <p:cTn id="7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grpId="0" nodeType="click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1000" fill="hold"/>
                                        <p:tgtEl>
                                          <p:spTgt spid="9"/>
                                        </p:tgtEl>
                                        <p:attrNameLst>
                                          <p:attrName>ppt_w</p:attrName>
                                        </p:attrNameLst>
                                      </p:cBhvr>
                                      <p:tavLst>
                                        <p:tav tm="0">
                                          <p:val>
                                            <p:fltVal val="0"/>
                                          </p:val>
                                        </p:tav>
                                        <p:tav tm="100000">
                                          <p:val>
                                            <p:strVal val="#ppt_w"/>
                                          </p:val>
                                        </p:tav>
                                      </p:tavLst>
                                    </p:anim>
                                    <p:anim calcmode="lin" valueType="num">
                                      <p:cBhvr>
                                        <p:cTn id="83" dur="1000" fill="hold"/>
                                        <p:tgtEl>
                                          <p:spTgt spid="9"/>
                                        </p:tgtEl>
                                        <p:attrNameLst>
                                          <p:attrName>ppt_h</p:attrName>
                                        </p:attrNameLst>
                                      </p:cBhvr>
                                      <p:tavLst>
                                        <p:tav tm="0">
                                          <p:val>
                                            <p:fltVal val="0"/>
                                          </p:val>
                                        </p:tav>
                                        <p:tav tm="100000">
                                          <p:val>
                                            <p:strVal val="#ppt_h"/>
                                          </p:val>
                                        </p:tav>
                                      </p:tavLst>
                                    </p:anim>
                                    <p:anim calcmode="lin" valueType="num">
                                      <p:cBhvr>
                                        <p:cTn id="84" dur="1000" fill="hold"/>
                                        <p:tgtEl>
                                          <p:spTgt spid="9"/>
                                        </p:tgtEl>
                                        <p:attrNameLst>
                                          <p:attrName>style.rotation</p:attrName>
                                        </p:attrNameLst>
                                      </p:cBhvr>
                                      <p:tavLst>
                                        <p:tav tm="0">
                                          <p:val>
                                            <p:fltVal val="90"/>
                                          </p:val>
                                        </p:tav>
                                        <p:tav tm="100000">
                                          <p:val>
                                            <p:fltVal val="0"/>
                                          </p:val>
                                        </p:tav>
                                      </p:tavLst>
                                    </p:anim>
                                    <p:animEffect transition="in" filter="fade">
                                      <p:cBhvr>
                                        <p:cTn id="85" dur="10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down)">
                                      <p:cBhvr>
                                        <p:cTn id="90" dur="580">
                                          <p:stCondLst>
                                            <p:cond delay="0"/>
                                          </p:stCondLst>
                                        </p:cTn>
                                        <p:tgtEl>
                                          <p:spTgt spid="19"/>
                                        </p:tgtEl>
                                      </p:cBhvr>
                                    </p:animEffect>
                                    <p:anim calcmode="lin" valueType="num">
                                      <p:cBhvr>
                                        <p:cTn id="9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6" dur="26">
                                          <p:stCondLst>
                                            <p:cond delay="650"/>
                                          </p:stCondLst>
                                        </p:cTn>
                                        <p:tgtEl>
                                          <p:spTgt spid="19"/>
                                        </p:tgtEl>
                                      </p:cBhvr>
                                      <p:to x="100000" y="60000"/>
                                    </p:animScale>
                                    <p:animScale>
                                      <p:cBhvr>
                                        <p:cTn id="97" dur="166" decel="50000">
                                          <p:stCondLst>
                                            <p:cond delay="676"/>
                                          </p:stCondLst>
                                        </p:cTn>
                                        <p:tgtEl>
                                          <p:spTgt spid="19"/>
                                        </p:tgtEl>
                                      </p:cBhvr>
                                      <p:to x="100000" y="100000"/>
                                    </p:animScale>
                                    <p:animScale>
                                      <p:cBhvr>
                                        <p:cTn id="98" dur="26">
                                          <p:stCondLst>
                                            <p:cond delay="1312"/>
                                          </p:stCondLst>
                                        </p:cTn>
                                        <p:tgtEl>
                                          <p:spTgt spid="19"/>
                                        </p:tgtEl>
                                      </p:cBhvr>
                                      <p:to x="100000" y="80000"/>
                                    </p:animScale>
                                    <p:animScale>
                                      <p:cBhvr>
                                        <p:cTn id="99" dur="166" decel="50000">
                                          <p:stCondLst>
                                            <p:cond delay="1338"/>
                                          </p:stCondLst>
                                        </p:cTn>
                                        <p:tgtEl>
                                          <p:spTgt spid="19"/>
                                        </p:tgtEl>
                                      </p:cBhvr>
                                      <p:to x="100000" y="100000"/>
                                    </p:animScale>
                                    <p:animScale>
                                      <p:cBhvr>
                                        <p:cTn id="100" dur="26">
                                          <p:stCondLst>
                                            <p:cond delay="1642"/>
                                          </p:stCondLst>
                                        </p:cTn>
                                        <p:tgtEl>
                                          <p:spTgt spid="19"/>
                                        </p:tgtEl>
                                      </p:cBhvr>
                                      <p:to x="100000" y="90000"/>
                                    </p:animScale>
                                    <p:animScale>
                                      <p:cBhvr>
                                        <p:cTn id="101" dur="166" decel="50000">
                                          <p:stCondLst>
                                            <p:cond delay="1668"/>
                                          </p:stCondLst>
                                        </p:cTn>
                                        <p:tgtEl>
                                          <p:spTgt spid="19"/>
                                        </p:tgtEl>
                                      </p:cBhvr>
                                      <p:to x="100000" y="100000"/>
                                    </p:animScale>
                                    <p:animScale>
                                      <p:cBhvr>
                                        <p:cTn id="102" dur="26">
                                          <p:stCondLst>
                                            <p:cond delay="1808"/>
                                          </p:stCondLst>
                                        </p:cTn>
                                        <p:tgtEl>
                                          <p:spTgt spid="19"/>
                                        </p:tgtEl>
                                      </p:cBhvr>
                                      <p:to x="100000" y="95000"/>
                                    </p:animScale>
                                    <p:animScale>
                                      <p:cBhvr>
                                        <p:cTn id="103" dur="166" decel="50000">
                                          <p:stCondLst>
                                            <p:cond delay="1834"/>
                                          </p:stCondLst>
                                        </p:cTn>
                                        <p:tgtEl>
                                          <p:spTgt spid="19"/>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wheel(1)">
                                      <p:cBhvr>
                                        <p:cTn id="10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7" grpId="0"/>
      <p:bldP spid="8" grpId="0"/>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xmlns="" val="3636072829"/>
              </p:ext>
            </p:extLst>
          </p:nvPr>
        </p:nvGraphicFramePr>
        <p:xfrm>
          <a:off x="0" y="1259058"/>
          <a:ext cx="12191999" cy="5280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موجة 6"/>
          <p:cNvSpPr/>
          <p:nvPr/>
        </p:nvSpPr>
        <p:spPr>
          <a:xfrm>
            <a:off x="2546251" y="0"/>
            <a:ext cx="2982351" cy="133643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المطلب الأول : دور محاسبة الموارد البشرية في تحسين الأداء </a:t>
            </a:r>
            <a:endParaRPr lang="ar-SA" dirty="0"/>
          </a:p>
        </p:txBody>
      </p:sp>
      <p:sp>
        <p:nvSpPr>
          <p:cNvPr id="8" name="موجة 7"/>
          <p:cNvSpPr/>
          <p:nvPr/>
        </p:nvSpPr>
        <p:spPr>
          <a:xfrm>
            <a:off x="7244861" y="1"/>
            <a:ext cx="3863926" cy="156151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dirty="0" smtClean="0"/>
              <a:t>المبحث الثالث : دور محاسبة الموارد البشرية في تحسين الأداء </a:t>
            </a:r>
            <a:endParaRPr lang="ar-SA" dirty="0"/>
          </a:p>
        </p:txBody>
      </p:sp>
    </p:spTree>
    <p:extLst>
      <p:ext uri="{BB962C8B-B14F-4D97-AF65-F5344CB8AC3E}">
        <p14:creationId xmlns:p14="http://schemas.microsoft.com/office/powerpoint/2010/main" xmlns="" val="3089987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chemin horizontal 2"/>
          <p:cNvSpPr/>
          <p:nvPr/>
        </p:nvSpPr>
        <p:spPr>
          <a:xfrm>
            <a:off x="1087912" y="1683657"/>
            <a:ext cx="10218716" cy="4343070"/>
          </a:xfrm>
          <a:prstGeom prst="horizontalScroll">
            <a:avLst/>
          </a:prstGeom>
          <a:effectLst>
            <a:glow rad="228600">
              <a:schemeClr val="accent6">
                <a:satMod val="175000"/>
                <a:alpha val="40000"/>
              </a:schemeClr>
            </a:glow>
            <a:outerShdw blurRad="76200" dir="13500000" sy="23000" kx="1200000" algn="br" rotWithShape="0">
              <a:prstClr val="black">
                <a:alpha val="20000"/>
              </a:prstClr>
            </a:outerShdw>
            <a:reflection blurRad="6350" stA="50000" endA="300" endPos="38500" dist="50800" dir="5400000" sy="-100000" algn="bl" rotWithShape="0"/>
          </a:effectLst>
        </p:spPr>
        <p:style>
          <a:lnRef idx="1">
            <a:schemeClr val="accent5"/>
          </a:lnRef>
          <a:fillRef idx="3">
            <a:schemeClr val="accent5"/>
          </a:fillRef>
          <a:effectRef idx="2">
            <a:schemeClr val="accent5"/>
          </a:effectRef>
          <a:fontRef idx="minor">
            <a:schemeClr val="lt1"/>
          </a:fontRef>
        </p:style>
        <p:txBody>
          <a:bodyPr rtlCol="0" anchor="ctr"/>
          <a:lstStyle/>
          <a:p>
            <a:pPr algn="r" rtl="1"/>
            <a:r>
              <a:rPr lang="ar-SA" sz="2800" dirty="0" smtClean="0"/>
              <a:t>كان الهدف من </a:t>
            </a:r>
            <a:r>
              <a:rPr lang="ar-SA" sz="2800" dirty="0" err="1" smtClean="0"/>
              <a:t>دراسنا</a:t>
            </a:r>
            <a:r>
              <a:rPr lang="ar-SA" sz="2800" dirty="0" smtClean="0"/>
              <a:t> هو إبراز دور محاسبة الموارد البشرية في تحسين </a:t>
            </a:r>
            <a:r>
              <a:rPr lang="ar-SA" sz="2800" dirty="0" err="1" smtClean="0"/>
              <a:t>الآداء</a:t>
            </a:r>
            <a:r>
              <a:rPr lang="ar-SA" sz="2800" dirty="0" smtClean="0"/>
              <a:t> ، حيث أصبحت عملية تحسين </a:t>
            </a:r>
            <a:r>
              <a:rPr lang="ar-SA" sz="2800" dirty="0" err="1" smtClean="0"/>
              <a:t>الآداء</a:t>
            </a:r>
            <a:r>
              <a:rPr lang="ar-SA" sz="2800" dirty="0" smtClean="0"/>
              <a:t> من أهم المهام التي تؤديها الإدارة الحديثة </a:t>
            </a:r>
            <a:r>
              <a:rPr lang="ar-SA" sz="2800" dirty="0" err="1" smtClean="0"/>
              <a:t>و</a:t>
            </a:r>
            <a:r>
              <a:rPr lang="ar-SA" sz="2800" dirty="0" smtClean="0"/>
              <a:t> شغلها الشاغل على مستوى الوظائف. ومن هنا تظهر حاجة المؤسسة إلى محاسبة الموارد البشرية من أجل الوصول إلى تحسين </a:t>
            </a:r>
            <a:r>
              <a:rPr lang="ar-SA" sz="2800" dirty="0" err="1" smtClean="0"/>
              <a:t>و</a:t>
            </a:r>
            <a:r>
              <a:rPr lang="ar-SA" sz="2800" dirty="0" smtClean="0"/>
              <a:t> الرفع من مستوى </a:t>
            </a:r>
            <a:r>
              <a:rPr lang="ar-SA" sz="2800" dirty="0" err="1" smtClean="0"/>
              <a:t>آداء</a:t>
            </a:r>
            <a:r>
              <a:rPr lang="ar-SA" sz="2800" dirty="0" smtClean="0"/>
              <a:t> المؤسسة</a:t>
            </a:r>
            <a:endParaRPr lang="fr-FR" sz="2800" b="1" dirty="0"/>
          </a:p>
        </p:txBody>
      </p:sp>
      <p:sp>
        <p:nvSpPr>
          <p:cNvPr id="4" name="Étoile à 7 branches 3"/>
          <p:cNvSpPr/>
          <p:nvPr/>
        </p:nvSpPr>
        <p:spPr>
          <a:xfrm>
            <a:off x="6262255" y="263236"/>
            <a:ext cx="4821382" cy="1357746"/>
          </a:xfrm>
          <a:prstGeom prst="star7">
            <a:avLst/>
          </a:prstGeom>
          <a:ln>
            <a:noFill/>
          </a:ln>
          <a:effectLst>
            <a:glow rad="101600">
              <a:schemeClr val="accent5">
                <a:satMod val="175000"/>
                <a:alpha val="40000"/>
              </a:schemeClr>
            </a:glow>
            <a:innerShdw blurRad="63500" dist="50800" dir="135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b="1" dirty="0" smtClean="0"/>
              <a:t>خاتمة</a:t>
            </a:r>
            <a:endParaRPr lang="fr-FR" b="1" dirty="0"/>
          </a:p>
        </p:txBody>
      </p:sp>
    </p:spTree>
    <p:extLst>
      <p:ext uri="{BB962C8B-B14F-4D97-AF65-F5344CB8AC3E}">
        <p14:creationId xmlns:p14="http://schemas.microsoft.com/office/powerpoint/2010/main" xmlns="" val="3468750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3594080" cy="7014754"/>
          </a:xfrm>
          <a:prstGeom prst="rect">
            <a:avLst/>
          </a:prstGeom>
        </p:spPr>
      </p:pic>
    </p:spTree>
    <p:extLst>
      <p:ext uri="{BB962C8B-B14F-4D97-AF65-F5344CB8AC3E}">
        <p14:creationId xmlns:p14="http://schemas.microsoft.com/office/powerpoint/2010/main" xmlns="" val="110203970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54151267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2892" y="5104860"/>
            <a:ext cx="2700762" cy="1286367"/>
          </a:xfrm>
          <a:prstGeom prst="rect">
            <a:avLst/>
          </a:prstGeom>
        </p:spPr>
      </p:pic>
      <p:sp>
        <p:nvSpPr>
          <p:cNvPr id="4" name="ZoneTexte 3"/>
          <p:cNvSpPr txBox="1"/>
          <p:nvPr/>
        </p:nvSpPr>
        <p:spPr>
          <a:xfrm>
            <a:off x="2643850" y="1102578"/>
            <a:ext cx="9082091" cy="5816977"/>
          </a:xfrm>
          <a:prstGeom prst="rect">
            <a:avLst/>
          </a:prstGeom>
          <a:solidFill>
            <a:schemeClr val="bg2">
              <a:lumMod val="20000"/>
              <a:lumOff val="80000"/>
            </a:schemeClr>
          </a:solidFill>
          <a:ln>
            <a:solidFill>
              <a:schemeClr val="bg2">
                <a:lumMod val="20000"/>
                <a:lumOff val="80000"/>
              </a:schemeClr>
            </a:solidFill>
          </a:ln>
        </p:spPr>
        <p:txBody>
          <a:bodyPr wrap="square" rtlCol="0">
            <a:spAutoFit/>
          </a:bodyPr>
          <a:lstStyle/>
          <a:p>
            <a:pPr algn="r" rtl="1"/>
            <a:r>
              <a:rPr lang="ar-DZ" sz="2800" b="1" dirty="0" smtClean="0"/>
              <a:t>المقدمة</a:t>
            </a:r>
          </a:p>
          <a:p>
            <a:pPr algn="r" rtl="1"/>
            <a:r>
              <a:rPr lang="ar-DZ" sz="3600" b="1" dirty="0" smtClean="0">
                <a:solidFill>
                  <a:schemeClr val="accent1"/>
                </a:solidFill>
              </a:rPr>
              <a:t>المبحث الأول: ماهية محاسبة الموارد البشرية </a:t>
            </a:r>
          </a:p>
          <a:p>
            <a:pPr algn="r" rtl="1"/>
            <a:r>
              <a:rPr lang="ar-DZ" sz="3200" b="1" dirty="0" smtClean="0"/>
              <a:t>المطلب الأول</a:t>
            </a:r>
            <a:r>
              <a:rPr lang="ar-DZ" sz="2800" dirty="0" smtClean="0"/>
              <a:t>: تعريف محاسبة الموارد البشرية </a:t>
            </a:r>
          </a:p>
          <a:p>
            <a:pPr algn="r" rtl="1"/>
            <a:r>
              <a:rPr lang="ar-DZ" sz="2800" b="1" dirty="0" smtClean="0"/>
              <a:t>ا</a:t>
            </a:r>
            <a:r>
              <a:rPr lang="ar-DZ" sz="3200" b="1" dirty="0" smtClean="0"/>
              <a:t>لمطلب الثاني</a:t>
            </a:r>
            <a:r>
              <a:rPr lang="ar-DZ" sz="2800" dirty="0" smtClean="0"/>
              <a:t>: أهمية محاسبة الموارد البشرية </a:t>
            </a:r>
          </a:p>
          <a:p>
            <a:pPr algn="r" rtl="1"/>
            <a:r>
              <a:rPr lang="ar-DZ" sz="3200" b="1" dirty="0" smtClean="0"/>
              <a:t>المطلب الثالث</a:t>
            </a:r>
            <a:r>
              <a:rPr lang="ar-DZ" sz="2800" dirty="0" smtClean="0"/>
              <a:t>: أهداف محاسبة الموارد البشرية </a:t>
            </a:r>
          </a:p>
          <a:p>
            <a:pPr algn="r" rtl="1"/>
            <a:r>
              <a:rPr lang="ar-DZ" sz="3200" b="1" dirty="0" smtClean="0">
                <a:solidFill>
                  <a:srgbClr val="C00000"/>
                </a:solidFill>
              </a:rPr>
              <a:t>المبحث الثاني:ماهية </a:t>
            </a:r>
            <a:r>
              <a:rPr lang="ar-DZ" sz="3200" b="1" dirty="0" smtClean="0">
                <a:solidFill>
                  <a:srgbClr val="C00000"/>
                </a:solidFill>
              </a:rPr>
              <a:t>الأداء و</a:t>
            </a:r>
            <a:r>
              <a:rPr lang="ar-DZ" sz="3200" b="1" dirty="0" smtClean="0">
                <a:solidFill>
                  <a:srgbClr val="C00000"/>
                </a:solidFill>
              </a:rPr>
              <a:t>تحسين </a:t>
            </a:r>
            <a:r>
              <a:rPr lang="ar-DZ" sz="3200" b="1" dirty="0" err="1" smtClean="0">
                <a:solidFill>
                  <a:srgbClr val="C00000"/>
                </a:solidFill>
              </a:rPr>
              <a:t>الاداء</a:t>
            </a:r>
            <a:r>
              <a:rPr lang="ar-DZ" sz="3200" b="1" dirty="0" smtClean="0">
                <a:solidFill>
                  <a:srgbClr val="C00000"/>
                </a:solidFill>
              </a:rPr>
              <a:t> </a:t>
            </a:r>
            <a:endParaRPr lang="ar-DZ" sz="3200" b="1" dirty="0" smtClean="0">
              <a:solidFill>
                <a:srgbClr val="C00000"/>
              </a:solidFill>
            </a:endParaRPr>
          </a:p>
          <a:p>
            <a:pPr algn="r" rtl="1"/>
            <a:r>
              <a:rPr lang="ar-DZ" sz="3200" b="1" dirty="0" smtClean="0"/>
              <a:t>المطلب الأول</a:t>
            </a:r>
            <a:r>
              <a:rPr lang="ar-DZ" sz="2800" dirty="0" smtClean="0"/>
              <a:t>:تعريف </a:t>
            </a:r>
            <a:r>
              <a:rPr lang="ar-DZ" sz="2800" dirty="0" smtClean="0"/>
              <a:t>الأداء </a:t>
            </a:r>
            <a:endParaRPr lang="ar-DZ" sz="2800" dirty="0" smtClean="0"/>
          </a:p>
          <a:p>
            <a:pPr algn="r" rtl="1"/>
            <a:r>
              <a:rPr lang="ar-DZ" sz="3200" dirty="0" smtClean="0"/>
              <a:t>المط</a:t>
            </a:r>
            <a:r>
              <a:rPr lang="ar-DZ" sz="3200" b="1" dirty="0" smtClean="0"/>
              <a:t>لب </a:t>
            </a:r>
            <a:r>
              <a:rPr lang="ar-DZ" sz="3200" b="1" dirty="0" smtClean="0"/>
              <a:t>الثاني</a:t>
            </a:r>
            <a:r>
              <a:rPr lang="ar-DZ" sz="2800" dirty="0" smtClean="0"/>
              <a:t>:</a:t>
            </a:r>
            <a:r>
              <a:rPr lang="ar-DZ" sz="2800" dirty="0" smtClean="0"/>
              <a:t>تعريف </a:t>
            </a:r>
            <a:r>
              <a:rPr lang="ar-DZ" sz="2800" dirty="0" smtClean="0"/>
              <a:t>تحسين </a:t>
            </a:r>
            <a:r>
              <a:rPr lang="ar-DZ" sz="2800" dirty="0" smtClean="0"/>
              <a:t>الأداء </a:t>
            </a:r>
          </a:p>
          <a:p>
            <a:pPr algn="r" rtl="1"/>
            <a:r>
              <a:rPr lang="ar-DZ" sz="2800" dirty="0" smtClean="0"/>
              <a:t>المطلب الثالث </a:t>
            </a:r>
            <a:r>
              <a:rPr lang="ar-DZ" sz="2800" dirty="0" smtClean="0"/>
              <a:t>:</a:t>
            </a:r>
            <a:r>
              <a:rPr lang="ar-DZ" sz="2800" dirty="0" smtClean="0"/>
              <a:t>دوافع </a:t>
            </a:r>
            <a:r>
              <a:rPr lang="ar-DZ" sz="2800" dirty="0" smtClean="0"/>
              <a:t>تحسين </a:t>
            </a:r>
            <a:r>
              <a:rPr lang="ar-DZ" sz="2800" dirty="0" smtClean="0"/>
              <a:t>الأداء </a:t>
            </a:r>
          </a:p>
          <a:p>
            <a:pPr algn="r" rtl="1"/>
            <a:r>
              <a:rPr lang="ar-DZ" sz="2800" b="1" dirty="0" smtClean="0">
                <a:solidFill>
                  <a:srgbClr val="C00000"/>
                </a:solidFill>
              </a:rPr>
              <a:t>المبحث الثالث:دور محاسبة الموارد البشرية في تحسين الأداء </a:t>
            </a:r>
          </a:p>
          <a:p>
            <a:pPr algn="r" rtl="1"/>
            <a:r>
              <a:rPr lang="ar-DZ" sz="3200" b="1" dirty="0" smtClean="0"/>
              <a:t>المطلب الأول</a:t>
            </a:r>
            <a:r>
              <a:rPr lang="ar-DZ" sz="2800" dirty="0" smtClean="0"/>
              <a:t>: </a:t>
            </a:r>
            <a:r>
              <a:rPr lang="ar-DZ" sz="2800" b="1" dirty="0" smtClean="0"/>
              <a:t>دور محاسبة الموارد البشرية في تحسين الأداء</a:t>
            </a:r>
            <a:r>
              <a:rPr lang="ar-DZ" sz="2800" b="1" dirty="0" smtClean="0">
                <a:solidFill>
                  <a:srgbClr val="C00000"/>
                </a:solidFill>
              </a:rPr>
              <a:t> </a:t>
            </a:r>
            <a:endParaRPr lang="ar-DZ" sz="2800" dirty="0" smtClean="0"/>
          </a:p>
          <a:p>
            <a:pPr algn="r" rtl="1"/>
            <a:r>
              <a:rPr lang="ar-DZ" sz="2800" dirty="0" smtClean="0"/>
              <a:t>ا</a:t>
            </a:r>
            <a:r>
              <a:rPr lang="ar-DZ" sz="2800" b="1" dirty="0" smtClean="0"/>
              <a:t>لخاتمة</a:t>
            </a:r>
            <a:endParaRPr lang="fr-FR" sz="2800" b="1" dirty="0"/>
          </a:p>
        </p:txBody>
      </p:sp>
      <p:sp>
        <p:nvSpPr>
          <p:cNvPr id="5" name="Ruban vers le haut 4"/>
          <p:cNvSpPr/>
          <p:nvPr/>
        </p:nvSpPr>
        <p:spPr>
          <a:xfrm>
            <a:off x="3948545" y="0"/>
            <a:ext cx="4862946" cy="1316182"/>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a:ln/>
                <a:solidFill>
                  <a:schemeClr val="bg1"/>
                </a:solidFill>
              </a:rPr>
              <a:t>خطة البحث</a:t>
            </a:r>
            <a:endParaRPr lang="fr-FR" sz="4400" b="1" dirty="0">
              <a:ln/>
              <a:solidFill>
                <a:schemeClr val="bg1"/>
              </a:solidFill>
            </a:endParaRPr>
          </a:p>
        </p:txBody>
      </p:sp>
    </p:spTree>
    <p:extLst>
      <p:ext uri="{BB962C8B-B14F-4D97-AF65-F5344CB8AC3E}">
        <p14:creationId xmlns:p14="http://schemas.microsoft.com/office/powerpoint/2010/main" xmlns="" val="3832444536"/>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2000"/>
                                        <p:tgtEl>
                                          <p:spTgt spid="4">
                                            <p:txEl>
                                              <p:pRg st="0" end="0"/>
                                            </p:txEl>
                                          </p:spTgt>
                                        </p:tgtEl>
                                      </p:cBhvr>
                                    </p:animEffect>
                                    <p:anim calcmode="lin" valueType="num">
                                      <p:cBhvr>
                                        <p:cTn id="2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wipe(down)">
                                      <p:cBhvr>
                                        <p:cTn id="32" dur="580">
                                          <p:stCondLst>
                                            <p:cond delay="0"/>
                                          </p:stCondLst>
                                        </p:cTn>
                                        <p:tgtEl>
                                          <p:spTgt spid="4">
                                            <p:txEl>
                                              <p:pRg st="1" end="1"/>
                                            </p:txEl>
                                          </p:spTgt>
                                        </p:tgtEl>
                                      </p:cBhvr>
                                    </p:animEffect>
                                    <p:anim calcmode="lin" valueType="num">
                                      <p:cBhvr>
                                        <p:cTn id="33"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xEl>
                                              <p:pRg st="1" end="1"/>
                                            </p:txEl>
                                          </p:spTgt>
                                        </p:tgtEl>
                                      </p:cBhvr>
                                      <p:to x="100000" y="60000"/>
                                    </p:animScale>
                                    <p:animScale>
                                      <p:cBhvr>
                                        <p:cTn id="39" dur="166" decel="50000">
                                          <p:stCondLst>
                                            <p:cond delay="676"/>
                                          </p:stCondLst>
                                        </p:cTn>
                                        <p:tgtEl>
                                          <p:spTgt spid="4">
                                            <p:txEl>
                                              <p:pRg st="1" end="1"/>
                                            </p:txEl>
                                          </p:spTgt>
                                        </p:tgtEl>
                                      </p:cBhvr>
                                      <p:to x="100000" y="100000"/>
                                    </p:animScale>
                                    <p:animScale>
                                      <p:cBhvr>
                                        <p:cTn id="40" dur="26">
                                          <p:stCondLst>
                                            <p:cond delay="1312"/>
                                          </p:stCondLst>
                                        </p:cTn>
                                        <p:tgtEl>
                                          <p:spTgt spid="4">
                                            <p:txEl>
                                              <p:pRg st="1" end="1"/>
                                            </p:txEl>
                                          </p:spTgt>
                                        </p:tgtEl>
                                      </p:cBhvr>
                                      <p:to x="100000" y="80000"/>
                                    </p:animScale>
                                    <p:animScale>
                                      <p:cBhvr>
                                        <p:cTn id="41" dur="166" decel="50000">
                                          <p:stCondLst>
                                            <p:cond delay="1338"/>
                                          </p:stCondLst>
                                        </p:cTn>
                                        <p:tgtEl>
                                          <p:spTgt spid="4">
                                            <p:txEl>
                                              <p:pRg st="1" end="1"/>
                                            </p:txEl>
                                          </p:spTgt>
                                        </p:tgtEl>
                                      </p:cBhvr>
                                      <p:to x="100000" y="100000"/>
                                    </p:animScale>
                                    <p:animScale>
                                      <p:cBhvr>
                                        <p:cTn id="42" dur="26">
                                          <p:stCondLst>
                                            <p:cond delay="1642"/>
                                          </p:stCondLst>
                                        </p:cTn>
                                        <p:tgtEl>
                                          <p:spTgt spid="4">
                                            <p:txEl>
                                              <p:pRg st="1" end="1"/>
                                            </p:txEl>
                                          </p:spTgt>
                                        </p:tgtEl>
                                      </p:cBhvr>
                                      <p:to x="100000" y="90000"/>
                                    </p:animScale>
                                    <p:animScale>
                                      <p:cBhvr>
                                        <p:cTn id="43" dur="166" decel="50000">
                                          <p:stCondLst>
                                            <p:cond delay="1668"/>
                                          </p:stCondLst>
                                        </p:cTn>
                                        <p:tgtEl>
                                          <p:spTgt spid="4">
                                            <p:txEl>
                                              <p:pRg st="1" end="1"/>
                                            </p:txEl>
                                          </p:spTgt>
                                        </p:tgtEl>
                                      </p:cBhvr>
                                      <p:to x="100000" y="100000"/>
                                    </p:animScale>
                                    <p:animScale>
                                      <p:cBhvr>
                                        <p:cTn id="44" dur="26">
                                          <p:stCondLst>
                                            <p:cond delay="1808"/>
                                          </p:stCondLst>
                                        </p:cTn>
                                        <p:tgtEl>
                                          <p:spTgt spid="4">
                                            <p:txEl>
                                              <p:pRg st="1" end="1"/>
                                            </p:txEl>
                                          </p:spTgt>
                                        </p:tgtEl>
                                      </p:cBhvr>
                                      <p:to x="100000" y="95000"/>
                                    </p:animScale>
                                    <p:animScale>
                                      <p:cBhvr>
                                        <p:cTn id="45" dur="166" decel="50000">
                                          <p:stCondLst>
                                            <p:cond delay="1834"/>
                                          </p:stCondLst>
                                        </p:cTn>
                                        <p:tgtEl>
                                          <p:spTgt spid="4">
                                            <p:txEl>
                                              <p:pRg st="1" end="1"/>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down)">
                                      <p:cBhvr>
                                        <p:cTn id="48" dur="580">
                                          <p:stCondLst>
                                            <p:cond delay="0"/>
                                          </p:stCondLst>
                                        </p:cTn>
                                        <p:tgtEl>
                                          <p:spTgt spid="4">
                                            <p:txEl>
                                              <p:pRg st="2" end="2"/>
                                            </p:txEl>
                                          </p:spTgt>
                                        </p:tgtEl>
                                      </p:cBhvr>
                                    </p:animEffect>
                                    <p:anim calcmode="lin" valueType="num">
                                      <p:cBhvr>
                                        <p:cTn id="4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2" end="2"/>
                                            </p:txEl>
                                          </p:spTgt>
                                        </p:tgtEl>
                                      </p:cBhvr>
                                      <p:to x="100000" y="60000"/>
                                    </p:animScale>
                                    <p:animScale>
                                      <p:cBhvr>
                                        <p:cTn id="55" dur="166" decel="50000">
                                          <p:stCondLst>
                                            <p:cond delay="676"/>
                                          </p:stCondLst>
                                        </p:cTn>
                                        <p:tgtEl>
                                          <p:spTgt spid="4">
                                            <p:txEl>
                                              <p:pRg st="2" end="2"/>
                                            </p:txEl>
                                          </p:spTgt>
                                        </p:tgtEl>
                                      </p:cBhvr>
                                      <p:to x="100000" y="100000"/>
                                    </p:animScale>
                                    <p:animScale>
                                      <p:cBhvr>
                                        <p:cTn id="56" dur="26">
                                          <p:stCondLst>
                                            <p:cond delay="1312"/>
                                          </p:stCondLst>
                                        </p:cTn>
                                        <p:tgtEl>
                                          <p:spTgt spid="4">
                                            <p:txEl>
                                              <p:pRg st="2" end="2"/>
                                            </p:txEl>
                                          </p:spTgt>
                                        </p:tgtEl>
                                      </p:cBhvr>
                                      <p:to x="100000" y="80000"/>
                                    </p:animScale>
                                    <p:animScale>
                                      <p:cBhvr>
                                        <p:cTn id="57" dur="166" decel="50000">
                                          <p:stCondLst>
                                            <p:cond delay="1338"/>
                                          </p:stCondLst>
                                        </p:cTn>
                                        <p:tgtEl>
                                          <p:spTgt spid="4">
                                            <p:txEl>
                                              <p:pRg st="2" end="2"/>
                                            </p:txEl>
                                          </p:spTgt>
                                        </p:tgtEl>
                                      </p:cBhvr>
                                      <p:to x="100000" y="100000"/>
                                    </p:animScale>
                                    <p:animScale>
                                      <p:cBhvr>
                                        <p:cTn id="58" dur="26">
                                          <p:stCondLst>
                                            <p:cond delay="1642"/>
                                          </p:stCondLst>
                                        </p:cTn>
                                        <p:tgtEl>
                                          <p:spTgt spid="4">
                                            <p:txEl>
                                              <p:pRg st="2" end="2"/>
                                            </p:txEl>
                                          </p:spTgt>
                                        </p:tgtEl>
                                      </p:cBhvr>
                                      <p:to x="100000" y="90000"/>
                                    </p:animScale>
                                    <p:animScale>
                                      <p:cBhvr>
                                        <p:cTn id="59" dur="166" decel="50000">
                                          <p:stCondLst>
                                            <p:cond delay="1668"/>
                                          </p:stCondLst>
                                        </p:cTn>
                                        <p:tgtEl>
                                          <p:spTgt spid="4">
                                            <p:txEl>
                                              <p:pRg st="2" end="2"/>
                                            </p:txEl>
                                          </p:spTgt>
                                        </p:tgtEl>
                                      </p:cBhvr>
                                      <p:to x="100000" y="100000"/>
                                    </p:animScale>
                                    <p:animScale>
                                      <p:cBhvr>
                                        <p:cTn id="60" dur="26">
                                          <p:stCondLst>
                                            <p:cond delay="1808"/>
                                          </p:stCondLst>
                                        </p:cTn>
                                        <p:tgtEl>
                                          <p:spTgt spid="4">
                                            <p:txEl>
                                              <p:pRg st="2" end="2"/>
                                            </p:txEl>
                                          </p:spTgt>
                                        </p:tgtEl>
                                      </p:cBhvr>
                                      <p:to x="100000" y="95000"/>
                                    </p:animScale>
                                    <p:animScale>
                                      <p:cBhvr>
                                        <p:cTn id="61" dur="166" decel="50000">
                                          <p:stCondLst>
                                            <p:cond delay="1834"/>
                                          </p:stCondLst>
                                        </p:cTn>
                                        <p:tgtEl>
                                          <p:spTgt spid="4">
                                            <p:txEl>
                                              <p:pRg st="2" end="2"/>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4">
                                            <p:txEl>
                                              <p:pRg st="3" end="3"/>
                                            </p:txEl>
                                          </p:spTgt>
                                        </p:tgtEl>
                                        <p:attrNameLst>
                                          <p:attrName>style.visibility</p:attrName>
                                        </p:attrNameLst>
                                      </p:cBhvr>
                                      <p:to>
                                        <p:strVal val="visible"/>
                                      </p:to>
                                    </p:set>
                                    <p:animEffect transition="in" filter="wipe(down)">
                                      <p:cBhvr>
                                        <p:cTn id="64" dur="580">
                                          <p:stCondLst>
                                            <p:cond delay="0"/>
                                          </p:stCondLst>
                                        </p:cTn>
                                        <p:tgtEl>
                                          <p:spTgt spid="4">
                                            <p:txEl>
                                              <p:pRg st="3" end="3"/>
                                            </p:txEl>
                                          </p:spTgt>
                                        </p:tgtEl>
                                      </p:cBhvr>
                                    </p:animEffect>
                                    <p:anim calcmode="lin" valueType="num">
                                      <p:cBhvr>
                                        <p:cTn id="65"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xEl>
                                              <p:pRg st="3" end="3"/>
                                            </p:txEl>
                                          </p:spTgt>
                                        </p:tgtEl>
                                      </p:cBhvr>
                                      <p:to x="100000" y="60000"/>
                                    </p:animScale>
                                    <p:animScale>
                                      <p:cBhvr>
                                        <p:cTn id="71" dur="166" decel="50000">
                                          <p:stCondLst>
                                            <p:cond delay="676"/>
                                          </p:stCondLst>
                                        </p:cTn>
                                        <p:tgtEl>
                                          <p:spTgt spid="4">
                                            <p:txEl>
                                              <p:pRg st="3" end="3"/>
                                            </p:txEl>
                                          </p:spTgt>
                                        </p:tgtEl>
                                      </p:cBhvr>
                                      <p:to x="100000" y="100000"/>
                                    </p:animScale>
                                    <p:animScale>
                                      <p:cBhvr>
                                        <p:cTn id="72" dur="26">
                                          <p:stCondLst>
                                            <p:cond delay="1312"/>
                                          </p:stCondLst>
                                        </p:cTn>
                                        <p:tgtEl>
                                          <p:spTgt spid="4">
                                            <p:txEl>
                                              <p:pRg st="3" end="3"/>
                                            </p:txEl>
                                          </p:spTgt>
                                        </p:tgtEl>
                                      </p:cBhvr>
                                      <p:to x="100000" y="80000"/>
                                    </p:animScale>
                                    <p:animScale>
                                      <p:cBhvr>
                                        <p:cTn id="73" dur="166" decel="50000">
                                          <p:stCondLst>
                                            <p:cond delay="1338"/>
                                          </p:stCondLst>
                                        </p:cTn>
                                        <p:tgtEl>
                                          <p:spTgt spid="4">
                                            <p:txEl>
                                              <p:pRg st="3" end="3"/>
                                            </p:txEl>
                                          </p:spTgt>
                                        </p:tgtEl>
                                      </p:cBhvr>
                                      <p:to x="100000" y="100000"/>
                                    </p:animScale>
                                    <p:animScale>
                                      <p:cBhvr>
                                        <p:cTn id="74" dur="26">
                                          <p:stCondLst>
                                            <p:cond delay="1642"/>
                                          </p:stCondLst>
                                        </p:cTn>
                                        <p:tgtEl>
                                          <p:spTgt spid="4">
                                            <p:txEl>
                                              <p:pRg st="3" end="3"/>
                                            </p:txEl>
                                          </p:spTgt>
                                        </p:tgtEl>
                                      </p:cBhvr>
                                      <p:to x="100000" y="90000"/>
                                    </p:animScale>
                                    <p:animScale>
                                      <p:cBhvr>
                                        <p:cTn id="75" dur="166" decel="50000">
                                          <p:stCondLst>
                                            <p:cond delay="1668"/>
                                          </p:stCondLst>
                                        </p:cTn>
                                        <p:tgtEl>
                                          <p:spTgt spid="4">
                                            <p:txEl>
                                              <p:pRg st="3" end="3"/>
                                            </p:txEl>
                                          </p:spTgt>
                                        </p:tgtEl>
                                      </p:cBhvr>
                                      <p:to x="100000" y="100000"/>
                                    </p:animScale>
                                    <p:animScale>
                                      <p:cBhvr>
                                        <p:cTn id="76" dur="26">
                                          <p:stCondLst>
                                            <p:cond delay="1808"/>
                                          </p:stCondLst>
                                        </p:cTn>
                                        <p:tgtEl>
                                          <p:spTgt spid="4">
                                            <p:txEl>
                                              <p:pRg st="3" end="3"/>
                                            </p:txEl>
                                          </p:spTgt>
                                        </p:tgtEl>
                                      </p:cBhvr>
                                      <p:to x="100000" y="95000"/>
                                    </p:animScale>
                                    <p:animScale>
                                      <p:cBhvr>
                                        <p:cTn id="77" dur="166" decel="50000">
                                          <p:stCondLst>
                                            <p:cond delay="1834"/>
                                          </p:stCondLst>
                                        </p:cTn>
                                        <p:tgtEl>
                                          <p:spTgt spid="4">
                                            <p:txEl>
                                              <p:pRg st="3" end="3"/>
                                            </p:txEl>
                                          </p:spTgt>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4">
                                            <p:txEl>
                                              <p:pRg st="4" end="4"/>
                                            </p:txEl>
                                          </p:spTgt>
                                        </p:tgtEl>
                                        <p:attrNameLst>
                                          <p:attrName>style.visibility</p:attrName>
                                        </p:attrNameLst>
                                      </p:cBhvr>
                                      <p:to>
                                        <p:strVal val="visible"/>
                                      </p:to>
                                    </p:set>
                                    <p:animEffect transition="in" filter="wipe(down)">
                                      <p:cBhvr>
                                        <p:cTn id="80" dur="580">
                                          <p:stCondLst>
                                            <p:cond delay="0"/>
                                          </p:stCondLst>
                                        </p:cTn>
                                        <p:tgtEl>
                                          <p:spTgt spid="4">
                                            <p:txEl>
                                              <p:pRg st="4" end="4"/>
                                            </p:txEl>
                                          </p:spTgt>
                                        </p:tgtEl>
                                      </p:cBhvr>
                                    </p:animEffect>
                                    <p:anim calcmode="lin" valueType="num">
                                      <p:cBhvr>
                                        <p:cTn id="81"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4">
                                            <p:txEl>
                                              <p:pRg st="4" end="4"/>
                                            </p:txEl>
                                          </p:spTgt>
                                        </p:tgtEl>
                                      </p:cBhvr>
                                      <p:to x="100000" y="60000"/>
                                    </p:animScale>
                                    <p:animScale>
                                      <p:cBhvr>
                                        <p:cTn id="87" dur="166" decel="50000">
                                          <p:stCondLst>
                                            <p:cond delay="676"/>
                                          </p:stCondLst>
                                        </p:cTn>
                                        <p:tgtEl>
                                          <p:spTgt spid="4">
                                            <p:txEl>
                                              <p:pRg st="4" end="4"/>
                                            </p:txEl>
                                          </p:spTgt>
                                        </p:tgtEl>
                                      </p:cBhvr>
                                      <p:to x="100000" y="100000"/>
                                    </p:animScale>
                                    <p:animScale>
                                      <p:cBhvr>
                                        <p:cTn id="88" dur="26">
                                          <p:stCondLst>
                                            <p:cond delay="1312"/>
                                          </p:stCondLst>
                                        </p:cTn>
                                        <p:tgtEl>
                                          <p:spTgt spid="4">
                                            <p:txEl>
                                              <p:pRg st="4" end="4"/>
                                            </p:txEl>
                                          </p:spTgt>
                                        </p:tgtEl>
                                      </p:cBhvr>
                                      <p:to x="100000" y="80000"/>
                                    </p:animScale>
                                    <p:animScale>
                                      <p:cBhvr>
                                        <p:cTn id="89" dur="166" decel="50000">
                                          <p:stCondLst>
                                            <p:cond delay="1338"/>
                                          </p:stCondLst>
                                        </p:cTn>
                                        <p:tgtEl>
                                          <p:spTgt spid="4">
                                            <p:txEl>
                                              <p:pRg st="4" end="4"/>
                                            </p:txEl>
                                          </p:spTgt>
                                        </p:tgtEl>
                                      </p:cBhvr>
                                      <p:to x="100000" y="100000"/>
                                    </p:animScale>
                                    <p:animScale>
                                      <p:cBhvr>
                                        <p:cTn id="90" dur="26">
                                          <p:stCondLst>
                                            <p:cond delay="1642"/>
                                          </p:stCondLst>
                                        </p:cTn>
                                        <p:tgtEl>
                                          <p:spTgt spid="4">
                                            <p:txEl>
                                              <p:pRg st="4" end="4"/>
                                            </p:txEl>
                                          </p:spTgt>
                                        </p:tgtEl>
                                      </p:cBhvr>
                                      <p:to x="100000" y="90000"/>
                                    </p:animScale>
                                    <p:animScale>
                                      <p:cBhvr>
                                        <p:cTn id="91" dur="166" decel="50000">
                                          <p:stCondLst>
                                            <p:cond delay="1668"/>
                                          </p:stCondLst>
                                        </p:cTn>
                                        <p:tgtEl>
                                          <p:spTgt spid="4">
                                            <p:txEl>
                                              <p:pRg st="4" end="4"/>
                                            </p:txEl>
                                          </p:spTgt>
                                        </p:tgtEl>
                                      </p:cBhvr>
                                      <p:to x="100000" y="100000"/>
                                    </p:animScale>
                                    <p:animScale>
                                      <p:cBhvr>
                                        <p:cTn id="92" dur="26">
                                          <p:stCondLst>
                                            <p:cond delay="1808"/>
                                          </p:stCondLst>
                                        </p:cTn>
                                        <p:tgtEl>
                                          <p:spTgt spid="4">
                                            <p:txEl>
                                              <p:pRg st="4" end="4"/>
                                            </p:txEl>
                                          </p:spTgt>
                                        </p:tgtEl>
                                      </p:cBhvr>
                                      <p:to x="100000" y="95000"/>
                                    </p:animScale>
                                    <p:animScale>
                                      <p:cBhvr>
                                        <p:cTn id="93" dur="166" decel="50000">
                                          <p:stCondLst>
                                            <p:cond delay="1834"/>
                                          </p:stCondLst>
                                        </p:cTn>
                                        <p:tgtEl>
                                          <p:spTgt spid="4">
                                            <p:txEl>
                                              <p:pRg st="4" end="4"/>
                                            </p:txEl>
                                          </p:spTgt>
                                        </p:tgtEl>
                                      </p:cBhvr>
                                      <p:to x="100000" y="100000"/>
                                    </p:animScale>
                                  </p:childTnLst>
                                </p:cTn>
                              </p:par>
                              <p:par>
                                <p:cTn id="94" presetID="26" presetClass="entr" presetSubtype="0" fill="hold" nodeType="withEffect">
                                  <p:stCondLst>
                                    <p:cond delay="0"/>
                                  </p:stCondLst>
                                  <p:childTnLst>
                                    <p:set>
                                      <p:cBhvr>
                                        <p:cTn id="95" dur="1" fill="hold">
                                          <p:stCondLst>
                                            <p:cond delay="0"/>
                                          </p:stCondLst>
                                        </p:cTn>
                                        <p:tgtEl>
                                          <p:spTgt spid="4">
                                            <p:txEl>
                                              <p:pRg st="5" end="5"/>
                                            </p:txEl>
                                          </p:spTgt>
                                        </p:tgtEl>
                                        <p:attrNameLst>
                                          <p:attrName>style.visibility</p:attrName>
                                        </p:attrNameLst>
                                      </p:cBhvr>
                                      <p:to>
                                        <p:strVal val="visible"/>
                                      </p:to>
                                    </p:set>
                                    <p:animEffect transition="in" filter="wipe(down)">
                                      <p:cBhvr>
                                        <p:cTn id="96" dur="580">
                                          <p:stCondLst>
                                            <p:cond delay="0"/>
                                          </p:stCondLst>
                                        </p:cTn>
                                        <p:tgtEl>
                                          <p:spTgt spid="4">
                                            <p:txEl>
                                              <p:pRg st="5" end="5"/>
                                            </p:txEl>
                                          </p:spTgt>
                                        </p:tgtEl>
                                      </p:cBhvr>
                                    </p:animEffect>
                                    <p:anim calcmode="lin" valueType="num">
                                      <p:cBhvr>
                                        <p:cTn id="97"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02" dur="26">
                                          <p:stCondLst>
                                            <p:cond delay="650"/>
                                          </p:stCondLst>
                                        </p:cTn>
                                        <p:tgtEl>
                                          <p:spTgt spid="4">
                                            <p:txEl>
                                              <p:pRg st="5" end="5"/>
                                            </p:txEl>
                                          </p:spTgt>
                                        </p:tgtEl>
                                      </p:cBhvr>
                                      <p:to x="100000" y="60000"/>
                                    </p:animScale>
                                    <p:animScale>
                                      <p:cBhvr>
                                        <p:cTn id="103" dur="166" decel="50000">
                                          <p:stCondLst>
                                            <p:cond delay="676"/>
                                          </p:stCondLst>
                                        </p:cTn>
                                        <p:tgtEl>
                                          <p:spTgt spid="4">
                                            <p:txEl>
                                              <p:pRg st="5" end="5"/>
                                            </p:txEl>
                                          </p:spTgt>
                                        </p:tgtEl>
                                      </p:cBhvr>
                                      <p:to x="100000" y="100000"/>
                                    </p:animScale>
                                    <p:animScale>
                                      <p:cBhvr>
                                        <p:cTn id="104" dur="26">
                                          <p:stCondLst>
                                            <p:cond delay="1312"/>
                                          </p:stCondLst>
                                        </p:cTn>
                                        <p:tgtEl>
                                          <p:spTgt spid="4">
                                            <p:txEl>
                                              <p:pRg st="5" end="5"/>
                                            </p:txEl>
                                          </p:spTgt>
                                        </p:tgtEl>
                                      </p:cBhvr>
                                      <p:to x="100000" y="80000"/>
                                    </p:animScale>
                                    <p:animScale>
                                      <p:cBhvr>
                                        <p:cTn id="105" dur="166" decel="50000">
                                          <p:stCondLst>
                                            <p:cond delay="1338"/>
                                          </p:stCondLst>
                                        </p:cTn>
                                        <p:tgtEl>
                                          <p:spTgt spid="4">
                                            <p:txEl>
                                              <p:pRg st="5" end="5"/>
                                            </p:txEl>
                                          </p:spTgt>
                                        </p:tgtEl>
                                      </p:cBhvr>
                                      <p:to x="100000" y="100000"/>
                                    </p:animScale>
                                    <p:animScale>
                                      <p:cBhvr>
                                        <p:cTn id="106" dur="26">
                                          <p:stCondLst>
                                            <p:cond delay="1642"/>
                                          </p:stCondLst>
                                        </p:cTn>
                                        <p:tgtEl>
                                          <p:spTgt spid="4">
                                            <p:txEl>
                                              <p:pRg st="5" end="5"/>
                                            </p:txEl>
                                          </p:spTgt>
                                        </p:tgtEl>
                                      </p:cBhvr>
                                      <p:to x="100000" y="90000"/>
                                    </p:animScale>
                                    <p:animScale>
                                      <p:cBhvr>
                                        <p:cTn id="107" dur="166" decel="50000">
                                          <p:stCondLst>
                                            <p:cond delay="1668"/>
                                          </p:stCondLst>
                                        </p:cTn>
                                        <p:tgtEl>
                                          <p:spTgt spid="4">
                                            <p:txEl>
                                              <p:pRg st="5" end="5"/>
                                            </p:txEl>
                                          </p:spTgt>
                                        </p:tgtEl>
                                      </p:cBhvr>
                                      <p:to x="100000" y="100000"/>
                                    </p:animScale>
                                    <p:animScale>
                                      <p:cBhvr>
                                        <p:cTn id="108" dur="26">
                                          <p:stCondLst>
                                            <p:cond delay="1808"/>
                                          </p:stCondLst>
                                        </p:cTn>
                                        <p:tgtEl>
                                          <p:spTgt spid="4">
                                            <p:txEl>
                                              <p:pRg st="5" end="5"/>
                                            </p:txEl>
                                          </p:spTgt>
                                        </p:tgtEl>
                                      </p:cBhvr>
                                      <p:to x="100000" y="95000"/>
                                    </p:animScale>
                                    <p:animScale>
                                      <p:cBhvr>
                                        <p:cTn id="109" dur="166" decel="50000">
                                          <p:stCondLst>
                                            <p:cond delay="1834"/>
                                          </p:stCondLst>
                                        </p:cTn>
                                        <p:tgtEl>
                                          <p:spTgt spid="4">
                                            <p:txEl>
                                              <p:pRg st="5" end="5"/>
                                            </p:txEl>
                                          </p:spTgt>
                                        </p:tgtEl>
                                      </p:cBhvr>
                                      <p:to x="100000" y="100000"/>
                                    </p:animScale>
                                  </p:childTnLst>
                                </p:cTn>
                              </p:par>
                              <p:par>
                                <p:cTn id="110" presetID="26" presetClass="entr" presetSubtype="0" fill="hold" nodeType="withEffect">
                                  <p:stCondLst>
                                    <p:cond delay="0"/>
                                  </p:stCondLst>
                                  <p:childTnLst>
                                    <p:set>
                                      <p:cBhvr>
                                        <p:cTn id="111" dur="1" fill="hold">
                                          <p:stCondLst>
                                            <p:cond delay="0"/>
                                          </p:stCondLst>
                                        </p:cTn>
                                        <p:tgtEl>
                                          <p:spTgt spid="4">
                                            <p:txEl>
                                              <p:pRg st="6" end="6"/>
                                            </p:txEl>
                                          </p:spTgt>
                                        </p:tgtEl>
                                        <p:attrNameLst>
                                          <p:attrName>style.visibility</p:attrName>
                                        </p:attrNameLst>
                                      </p:cBhvr>
                                      <p:to>
                                        <p:strVal val="visible"/>
                                      </p:to>
                                    </p:set>
                                    <p:animEffect transition="in" filter="wipe(down)">
                                      <p:cBhvr>
                                        <p:cTn id="112" dur="580">
                                          <p:stCondLst>
                                            <p:cond delay="0"/>
                                          </p:stCondLst>
                                        </p:cTn>
                                        <p:tgtEl>
                                          <p:spTgt spid="4">
                                            <p:txEl>
                                              <p:pRg st="6" end="6"/>
                                            </p:txEl>
                                          </p:spTgt>
                                        </p:tgtEl>
                                      </p:cBhvr>
                                    </p:animEffect>
                                    <p:anim calcmode="lin" valueType="num">
                                      <p:cBhvr>
                                        <p:cTn id="113"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118" dur="26">
                                          <p:stCondLst>
                                            <p:cond delay="650"/>
                                          </p:stCondLst>
                                        </p:cTn>
                                        <p:tgtEl>
                                          <p:spTgt spid="4">
                                            <p:txEl>
                                              <p:pRg st="6" end="6"/>
                                            </p:txEl>
                                          </p:spTgt>
                                        </p:tgtEl>
                                      </p:cBhvr>
                                      <p:to x="100000" y="60000"/>
                                    </p:animScale>
                                    <p:animScale>
                                      <p:cBhvr>
                                        <p:cTn id="119" dur="166" decel="50000">
                                          <p:stCondLst>
                                            <p:cond delay="676"/>
                                          </p:stCondLst>
                                        </p:cTn>
                                        <p:tgtEl>
                                          <p:spTgt spid="4">
                                            <p:txEl>
                                              <p:pRg st="6" end="6"/>
                                            </p:txEl>
                                          </p:spTgt>
                                        </p:tgtEl>
                                      </p:cBhvr>
                                      <p:to x="100000" y="100000"/>
                                    </p:animScale>
                                    <p:animScale>
                                      <p:cBhvr>
                                        <p:cTn id="120" dur="26">
                                          <p:stCondLst>
                                            <p:cond delay="1312"/>
                                          </p:stCondLst>
                                        </p:cTn>
                                        <p:tgtEl>
                                          <p:spTgt spid="4">
                                            <p:txEl>
                                              <p:pRg st="6" end="6"/>
                                            </p:txEl>
                                          </p:spTgt>
                                        </p:tgtEl>
                                      </p:cBhvr>
                                      <p:to x="100000" y="80000"/>
                                    </p:animScale>
                                    <p:animScale>
                                      <p:cBhvr>
                                        <p:cTn id="121" dur="166" decel="50000">
                                          <p:stCondLst>
                                            <p:cond delay="1338"/>
                                          </p:stCondLst>
                                        </p:cTn>
                                        <p:tgtEl>
                                          <p:spTgt spid="4">
                                            <p:txEl>
                                              <p:pRg st="6" end="6"/>
                                            </p:txEl>
                                          </p:spTgt>
                                        </p:tgtEl>
                                      </p:cBhvr>
                                      <p:to x="100000" y="100000"/>
                                    </p:animScale>
                                    <p:animScale>
                                      <p:cBhvr>
                                        <p:cTn id="122" dur="26">
                                          <p:stCondLst>
                                            <p:cond delay="1642"/>
                                          </p:stCondLst>
                                        </p:cTn>
                                        <p:tgtEl>
                                          <p:spTgt spid="4">
                                            <p:txEl>
                                              <p:pRg st="6" end="6"/>
                                            </p:txEl>
                                          </p:spTgt>
                                        </p:tgtEl>
                                      </p:cBhvr>
                                      <p:to x="100000" y="90000"/>
                                    </p:animScale>
                                    <p:animScale>
                                      <p:cBhvr>
                                        <p:cTn id="123" dur="166" decel="50000">
                                          <p:stCondLst>
                                            <p:cond delay="1668"/>
                                          </p:stCondLst>
                                        </p:cTn>
                                        <p:tgtEl>
                                          <p:spTgt spid="4">
                                            <p:txEl>
                                              <p:pRg st="6" end="6"/>
                                            </p:txEl>
                                          </p:spTgt>
                                        </p:tgtEl>
                                      </p:cBhvr>
                                      <p:to x="100000" y="100000"/>
                                    </p:animScale>
                                    <p:animScale>
                                      <p:cBhvr>
                                        <p:cTn id="124" dur="26">
                                          <p:stCondLst>
                                            <p:cond delay="1808"/>
                                          </p:stCondLst>
                                        </p:cTn>
                                        <p:tgtEl>
                                          <p:spTgt spid="4">
                                            <p:txEl>
                                              <p:pRg st="6" end="6"/>
                                            </p:txEl>
                                          </p:spTgt>
                                        </p:tgtEl>
                                      </p:cBhvr>
                                      <p:to x="100000" y="95000"/>
                                    </p:animScale>
                                    <p:animScale>
                                      <p:cBhvr>
                                        <p:cTn id="125" dur="166" decel="50000">
                                          <p:stCondLst>
                                            <p:cond delay="1834"/>
                                          </p:stCondLst>
                                        </p:cTn>
                                        <p:tgtEl>
                                          <p:spTgt spid="4">
                                            <p:txEl>
                                              <p:pRg st="6" end="6"/>
                                            </p:txEl>
                                          </p:spTgt>
                                        </p:tgtEl>
                                      </p:cBhvr>
                                      <p:to x="100000" y="100000"/>
                                    </p:animScale>
                                  </p:childTnLst>
                                </p:cTn>
                              </p:par>
                              <p:par>
                                <p:cTn id="126" presetID="26" presetClass="entr" presetSubtype="0" fill="hold" nodeType="withEffect">
                                  <p:stCondLst>
                                    <p:cond delay="0"/>
                                  </p:stCondLst>
                                  <p:childTnLst>
                                    <p:set>
                                      <p:cBhvr>
                                        <p:cTn id="127" dur="1" fill="hold">
                                          <p:stCondLst>
                                            <p:cond delay="0"/>
                                          </p:stCondLst>
                                        </p:cTn>
                                        <p:tgtEl>
                                          <p:spTgt spid="4">
                                            <p:txEl>
                                              <p:pRg st="7" end="7"/>
                                            </p:txEl>
                                          </p:spTgt>
                                        </p:tgtEl>
                                        <p:attrNameLst>
                                          <p:attrName>style.visibility</p:attrName>
                                        </p:attrNameLst>
                                      </p:cBhvr>
                                      <p:to>
                                        <p:strVal val="visible"/>
                                      </p:to>
                                    </p:set>
                                    <p:animEffect transition="in" filter="wipe(down)">
                                      <p:cBhvr>
                                        <p:cTn id="128" dur="580">
                                          <p:stCondLst>
                                            <p:cond delay="0"/>
                                          </p:stCondLst>
                                        </p:cTn>
                                        <p:tgtEl>
                                          <p:spTgt spid="4">
                                            <p:txEl>
                                              <p:pRg st="7" end="7"/>
                                            </p:txEl>
                                          </p:spTgt>
                                        </p:tgtEl>
                                      </p:cBhvr>
                                    </p:animEffect>
                                    <p:anim calcmode="lin" valueType="num">
                                      <p:cBhvr>
                                        <p:cTn id="129"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134" dur="26">
                                          <p:stCondLst>
                                            <p:cond delay="650"/>
                                          </p:stCondLst>
                                        </p:cTn>
                                        <p:tgtEl>
                                          <p:spTgt spid="4">
                                            <p:txEl>
                                              <p:pRg st="7" end="7"/>
                                            </p:txEl>
                                          </p:spTgt>
                                        </p:tgtEl>
                                      </p:cBhvr>
                                      <p:to x="100000" y="60000"/>
                                    </p:animScale>
                                    <p:animScale>
                                      <p:cBhvr>
                                        <p:cTn id="135" dur="166" decel="50000">
                                          <p:stCondLst>
                                            <p:cond delay="676"/>
                                          </p:stCondLst>
                                        </p:cTn>
                                        <p:tgtEl>
                                          <p:spTgt spid="4">
                                            <p:txEl>
                                              <p:pRg st="7" end="7"/>
                                            </p:txEl>
                                          </p:spTgt>
                                        </p:tgtEl>
                                      </p:cBhvr>
                                      <p:to x="100000" y="100000"/>
                                    </p:animScale>
                                    <p:animScale>
                                      <p:cBhvr>
                                        <p:cTn id="136" dur="26">
                                          <p:stCondLst>
                                            <p:cond delay="1312"/>
                                          </p:stCondLst>
                                        </p:cTn>
                                        <p:tgtEl>
                                          <p:spTgt spid="4">
                                            <p:txEl>
                                              <p:pRg st="7" end="7"/>
                                            </p:txEl>
                                          </p:spTgt>
                                        </p:tgtEl>
                                      </p:cBhvr>
                                      <p:to x="100000" y="80000"/>
                                    </p:animScale>
                                    <p:animScale>
                                      <p:cBhvr>
                                        <p:cTn id="137" dur="166" decel="50000">
                                          <p:stCondLst>
                                            <p:cond delay="1338"/>
                                          </p:stCondLst>
                                        </p:cTn>
                                        <p:tgtEl>
                                          <p:spTgt spid="4">
                                            <p:txEl>
                                              <p:pRg st="7" end="7"/>
                                            </p:txEl>
                                          </p:spTgt>
                                        </p:tgtEl>
                                      </p:cBhvr>
                                      <p:to x="100000" y="100000"/>
                                    </p:animScale>
                                    <p:animScale>
                                      <p:cBhvr>
                                        <p:cTn id="138" dur="26">
                                          <p:stCondLst>
                                            <p:cond delay="1642"/>
                                          </p:stCondLst>
                                        </p:cTn>
                                        <p:tgtEl>
                                          <p:spTgt spid="4">
                                            <p:txEl>
                                              <p:pRg st="7" end="7"/>
                                            </p:txEl>
                                          </p:spTgt>
                                        </p:tgtEl>
                                      </p:cBhvr>
                                      <p:to x="100000" y="90000"/>
                                    </p:animScale>
                                    <p:animScale>
                                      <p:cBhvr>
                                        <p:cTn id="139" dur="166" decel="50000">
                                          <p:stCondLst>
                                            <p:cond delay="1668"/>
                                          </p:stCondLst>
                                        </p:cTn>
                                        <p:tgtEl>
                                          <p:spTgt spid="4">
                                            <p:txEl>
                                              <p:pRg st="7" end="7"/>
                                            </p:txEl>
                                          </p:spTgt>
                                        </p:tgtEl>
                                      </p:cBhvr>
                                      <p:to x="100000" y="100000"/>
                                    </p:animScale>
                                    <p:animScale>
                                      <p:cBhvr>
                                        <p:cTn id="140" dur="26">
                                          <p:stCondLst>
                                            <p:cond delay="1808"/>
                                          </p:stCondLst>
                                        </p:cTn>
                                        <p:tgtEl>
                                          <p:spTgt spid="4">
                                            <p:txEl>
                                              <p:pRg st="7" end="7"/>
                                            </p:txEl>
                                          </p:spTgt>
                                        </p:tgtEl>
                                      </p:cBhvr>
                                      <p:to x="100000" y="95000"/>
                                    </p:animScale>
                                    <p:animScale>
                                      <p:cBhvr>
                                        <p:cTn id="141" dur="166" decel="50000">
                                          <p:stCondLst>
                                            <p:cond delay="1834"/>
                                          </p:stCondLst>
                                        </p:cTn>
                                        <p:tgtEl>
                                          <p:spTgt spid="4">
                                            <p:txEl>
                                              <p:pRg st="7" end="7"/>
                                            </p:txEl>
                                          </p:spTgt>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
                                            <p:txEl>
                                              <p:pRg st="8" end="8"/>
                                            </p:txEl>
                                          </p:spTgt>
                                        </p:tgtEl>
                                        <p:attrNameLst>
                                          <p:attrName>style.visibility</p:attrName>
                                        </p:attrNameLst>
                                      </p:cBhvr>
                                      <p:to>
                                        <p:strVal val="visible"/>
                                      </p:to>
                                    </p:set>
                                    <p:animEffect transition="in" filter="wipe(down)">
                                      <p:cBhvr>
                                        <p:cTn id="144" dur="580">
                                          <p:stCondLst>
                                            <p:cond delay="0"/>
                                          </p:stCondLst>
                                        </p:cTn>
                                        <p:tgtEl>
                                          <p:spTgt spid="4">
                                            <p:txEl>
                                              <p:pRg st="8" end="8"/>
                                            </p:txEl>
                                          </p:spTgt>
                                        </p:tgtEl>
                                      </p:cBhvr>
                                    </p:animEffect>
                                    <p:anim calcmode="lin" valueType="num">
                                      <p:cBhvr>
                                        <p:cTn id="145"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150" dur="26">
                                          <p:stCondLst>
                                            <p:cond delay="650"/>
                                          </p:stCondLst>
                                        </p:cTn>
                                        <p:tgtEl>
                                          <p:spTgt spid="4">
                                            <p:txEl>
                                              <p:pRg st="8" end="8"/>
                                            </p:txEl>
                                          </p:spTgt>
                                        </p:tgtEl>
                                      </p:cBhvr>
                                      <p:to x="100000" y="60000"/>
                                    </p:animScale>
                                    <p:animScale>
                                      <p:cBhvr>
                                        <p:cTn id="151" dur="166" decel="50000">
                                          <p:stCondLst>
                                            <p:cond delay="676"/>
                                          </p:stCondLst>
                                        </p:cTn>
                                        <p:tgtEl>
                                          <p:spTgt spid="4">
                                            <p:txEl>
                                              <p:pRg st="8" end="8"/>
                                            </p:txEl>
                                          </p:spTgt>
                                        </p:tgtEl>
                                      </p:cBhvr>
                                      <p:to x="100000" y="100000"/>
                                    </p:animScale>
                                    <p:animScale>
                                      <p:cBhvr>
                                        <p:cTn id="152" dur="26">
                                          <p:stCondLst>
                                            <p:cond delay="1312"/>
                                          </p:stCondLst>
                                        </p:cTn>
                                        <p:tgtEl>
                                          <p:spTgt spid="4">
                                            <p:txEl>
                                              <p:pRg st="8" end="8"/>
                                            </p:txEl>
                                          </p:spTgt>
                                        </p:tgtEl>
                                      </p:cBhvr>
                                      <p:to x="100000" y="80000"/>
                                    </p:animScale>
                                    <p:animScale>
                                      <p:cBhvr>
                                        <p:cTn id="153" dur="166" decel="50000">
                                          <p:stCondLst>
                                            <p:cond delay="1338"/>
                                          </p:stCondLst>
                                        </p:cTn>
                                        <p:tgtEl>
                                          <p:spTgt spid="4">
                                            <p:txEl>
                                              <p:pRg st="8" end="8"/>
                                            </p:txEl>
                                          </p:spTgt>
                                        </p:tgtEl>
                                      </p:cBhvr>
                                      <p:to x="100000" y="100000"/>
                                    </p:animScale>
                                    <p:animScale>
                                      <p:cBhvr>
                                        <p:cTn id="154" dur="26">
                                          <p:stCondLst>
                                            <p:cond delay="1642"/>
                                          </p:stCondLst>
                                        </p:cTn>
                                        <p:tgtEl>
                                          <p:spTgt spid="4">
                                            <p:txEl>
                                              <p:pRg st="8" end="8"/>
                                            </p:txEl>
                                          </p:spTgt>
                                        </p:tgtEl>
                                      </p:cBhvr>
                                      <p:to x="100000" y="90000"/>
                                    </p:animScale>
                                    <p:animScale>
                                      <p:cBhvr>
                                        <p:cTn id="155" dur="166" decel="50000">
                                          <p:stCondLst>
                                            <p:cond delay="1668"/>
                                          </p:stCondLst>
                                        </p:cTn>
                                        <p:tgtEl>
                                          <p:spTgt spid="4">
                                            <p:txEl>
                                              <p:pRg st="8" end="8"/>
                                            </p:txEl>
                                          </p:spTgt>
                                        </p:tgtEl>
                                      </p:cBhvr>
                                      <p:to x="100000" y="100000"/>
                                    </p:animScale>
                                    <p:animScale>
                                      <p:cBhvr>
                                        <p:cTn id="156" dur="26">
                                          <p:stCondLst>
                                            <p:cond delay="1808"/>
                                          </p:stCondLst>
                                        </p:cTn>
                                        <p:tgtEl>
                                          <p:spTgt spid="4">
                                            <p:txEl>
                                              <p:pRg st="8" end="8"/>
                                            </p:txEl>
                                          </p:spTgt>
                                        </p:tgtEl>
                                      </p:cBhvr>
                                      <p:to x="100000" y="95000"/>
                                    </p:animScale>
                                    <p:animScale>
                                      <p:cBhvr>
                                        <p:cTn id="157" dur="166" decel="50000">
                                          <p:stCondLst>
                                            <p:cond delay="1834"/>
                                          </p:stCondLst>
                                        </p:cTn>
                                        <p:tgtEl>
                                          <p:spTgt spid="4">
                                            <p:txEl>
                                              <p:pRg st="8" end="8"/>
                                            </p:txEl>
                                          </p:spTgt>
                                        </p:tgtEl>
                                      </p:cBhvr>
                                      <p:to x="100000" y="100000"/>
                                    </p:animScale>
                                  </p:childTnLst>
                                </p:cTn>
                              </p:par>
                              <p:par>
                                <p:cTn id="158" presetID="26" presetClass="entr" presetSubtype="0" fill="hold" nodeType="withEffect">
                                  <p:stCondLst>
                                    <p:cond delay="0"/>
                                  </p:stCondLst>
                                  <p:childTnLst>
                                    <p:set>
                                      <p:cBhvr>
                                        <p:cTn id="159" dur="1" fill="hold">
                                          <p:stCondLst>
                                            <p:cond delay="0"/>
                                          </p:stCondLst>
                                        </p:cTn>
                                        <p:tgtEl>
                                          <p:spTgt spid="4">
                                            <p:txEl>
                                              <p:pRg st="9" end="9"/>
                                            </p:txEl>
                                          </p:spTgt>
                                        </p:tgtEl>
                                        <p:attrNameLst>
                                          <p:attrName>style.visibility</p:attrName>
                                        </p:attrNameLst>
                                      </p:cBhvr>
                                      <p:to>
                                        <p:strVal val="visible"/>
                                      </p:to>
                                    </p:set>
                                    <p:animEffect transition="in" filter="wipe(down)">
                                      <p:cBhvr>
                                        <p:cTn id="160" dur="580">
                                          <p:stCondLst>
                                            <p:cond delay="0"/>
                                          </p:stCondLst>
                                        </p:cTn>
                                        <p:tgtEl>
                                          <p:spTgt spid="4">
                                            <p:txEl>
                                              <p:pRg st="9" end="9"/>
                                            </p:txEl>
                                          </p:spTgt>
                                        </p:tgtEl>
                                      </p:cBhvr>
                                    </p:animEffect>
                                    <p:anim calcmode="lin" valueType="num">
                                      <p:cBhvr>
                                        <p:cTn id="161"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166" dur="26">
                                          <p:stCondLst>
                                            <p:cond delay="650"/>
                                          </p:stCondLst>
                                        </p:cTn>
                                        <p:tgtEl>
                                          <p:spTgt spid="4">
                                            <p:txEl>
                                              <p:pRg st="9" end="9"/>
                                            </p:txEl>
                                          </p:spTgt>
                                        </p:tgtEl>
                                      </p:cBhvr>
                                      <p:to x="100000" y="60000"/>
                                    </p:animScale>
                                    <p:animScale>
                                      <p:cBhvr>
                                        <p:cTn id="167" dur="166" decel="50000">
                                          <p:stCondLst>
                                            <p:cond delay="676"/>
                                          </p:stCondLst>
                                        </p:cTn>
                                        <p:tgtEl>
                                          <p:spTgt spid="4">
                                            <p:txEl>
                                              <p:pRg st="9" end="9"/>
                                            </p:txEl>
                                          </p:spTgt>
                                        </p:tgtEl>
                                      </p:cBhvr>
                                      <p:to x="100000" y="100000"/>
                                    </p:animScale>
                                    <p:animScale>
                                      <p:cBhvr>
                                        <p:cTn id="168" dur="26">
                                          <p:stCondLst>
                                            <p:cond delay="1312"/>
                                          </p:stCondLst>
                                        </p:cTn>
                                        <p:tgtEl>
                                          <p:spTgt spid="4">
                                            <p:txEl>
                                              <p:pRg st="9" end="9"/>
                                            </p:txEl>
                                          </p:spTgt>
                                        </p:tgtEl>
                                      </p:cBhvr>
                                      <p:to x="100000" y="80000"/>
                                    </p:animScale>
                                    <p:animScale>
                                      <p:cBhvr>
                                        <p:cTn id="169" dur="166" decel="50000">
                                          <p:stCondLst>
                                            <p:cond delay="1338"/>
                                          </p:stCondLst>
                                        </p:cTn>
                                        <p:tgtEl>
                                          <p:spTgt spid="4">
                                            <p:txEl>
                                              <p:pRg st="9" end="9"/>
                                            </p:txEl>
                                          </p:spTgt>
                                        </p:tgtEl>
                                      </p:cBhvr>
                                      <p:to x="100000" y="100000"/>
                                    </p:animScale>
                                    <p:animScale>
                                      <p:cBhvr>
                                        <p:cTn id="170" dur="26">
                                          <p:stCondLst>
                                            <p:cond delay="1642"/>
                                          </p:stCondLst>
                                        </p:cTn>
                                        <p:tgtEl>
                                          <p:spTgt spid="4">
                                            <p:txEl>
                                              <p:pRg st="9" end="9"/>
                                            </p:txEl>
                                          </p:spTgt>
                                        </p:tgtEl>
                                      </p:cBhvr>
                                      <p:to x="100000" y="90000"/>
                                    </p:animScale>
                                    <p:animScale>
                                      <p:cBhvr>
                                        <p:cTn id="171" dur="166" decel="50000">
                                          <p:stCondLst>
                                            <p:cond delay="1668"/>
                                          </p:stCondLst>
                                        </p:cTn>
                                        <p:tgtEl>
                                          <p:spTgt spid="4">
                                            <p:txEl>
                                              <p:pRg st="9" end="9"/>
                                            </p:txEl>
                                          </p:spTgt>
                                        </p:tgtEl>
                                      </p:cBhvr>
                                      <p:to x="100000" y="100000"/>
                                    </p:animScale>
                                    <p:animScale>
                                      <p:cBhvr>
                                        <p:cTn id="172" dur="26">
                                          <p:stCondLst>
                                            <p:cond delay="1808"/>
                                          </p:stCondLst>
                                        </p:cTn>
                                        <p:tgtEl>
                                          <p:spTgt spid="4">
                                            <p:txEl>
                                              <p:pRg st="9" end="9"/>
                                            </p:txEl>
                                          </p:spTgt>
                                        </p:tgtEl>
                                      </p:cBhvr>
                                      <p:to x="100000" y="95000"/>
                                    </p:animScale>
                                    <p:animScale>
                                      <p:cBhvr>
                                        <p:cTn id="173" dur="166" decel="50000">
                                          <p:stCondLst>
                                            <p:cond delay="1834"/>
                                          </p:stCondLst>
                                        </p:cTn>
                                        <p:tgtEl>
                                          <p:spTgt spid="4">
                                            <p:txEl>
                                              <p:pRg st="9" end="9"/>
                                            </p:txEl>
                                          </p:spTgt>
                                        </p:tgtEl>
                                      </p:cBhvr>
                                      <p:to x="100000" y="100000"/>
                                    </p:animScale>
                                  </p:childTnLst>
                                </p:cTn>
                              </p:par>
                              <p:par>
                                <p:cTn id="174" presetID="26" presetClass="entr" presetSubtype="0" fill="hold" nodeType="withEffect">
                                  <p:stCondLst>
                                    <p:cond delay="0"/>
                                  </p:stCondLst>
                                  <p:childTnLst>
                                    <p:set>
                                      <p:cBhvr>
                                        <p:cTn id="175" dur="1" fill="hold">
                                          <p:stCondLst>
                                            <p:cond delay="0"/>
                                          </p:stCondLst>
                                        </p:cTn>
                                        <p:tgtEl>
                                          <p:spTgt spid="4">
                                            <p:txEl>
                                              <p:pRg st="10" end="10"/>
                                            </p:txEl>
                                          </p:spTgt>
                                        </p:tgtEl>
                                        <p:attrNameLst>
                                          <p:attrName>style.visibility</p:attrName>
                                        </p:attrNameLst>
                                      </p:cBhvr>
                                      <p:to>
                                        <p:strVal val="visible"/>
                                      </p:to>
                                    </p:set>
                                    <p:animEffect transition="in" filter="wipe(down)">
                                      <p:cBhvr>
                                        <p:cTn id="176" dur="580">
                                          <p:stCondLst>
                                            <p:cond delay="0"/>
                                          </p:stCondLst>
                                        </p:cTn>
                                        <p:tgtEl>
                                          <p:spTgt spid="4">
                                            <p:txEl>
                                              <p:pRg st="10" end="10"/>
                                            </p:txEl>
                                          </p:spTgt>
                                        </p:tgtEl>
                                      </p:cBhvr>
                                    </p:animEffect>
                                    <p:anim calcmode="lin" valueType="num">
                                      <p:cBhvr>
                                        <p:cTn id="177"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182" dur="26">
                                          <p:stCondLst>
                                            <p:cond delay="650"/>
                                          </p:stCondLst>
                                        </p:cTn>
                                        <p:tgtEl>
                                          <p:spTgt spid="4">
                                            <p:txEl>
                                              <p:pRg st="10" end="10"/>
                                            </p:txEl>
                                          </p:spTgt>
                                        </p:tgtEl>
                                      </p:cBhvr>
                                      <p:to x="100000" y="60000"/>
                                    </p:animScale>
                                    <p:animScale>
                                      <p:cBhvr>
                                        <p:cTn id="183" dur="166" decel="50000">
                                          <p:stCondLst>
                                            <p:cond delay="676"/>
                                          </p:stCondLst>
                                        </p:cTn>
                                        <p:tgtEl>
                                          <p:spTgt spid="4">
                                            <p:txEl>
                                              <p:pRg st="10" end="10"/>
                                            </p:txEl>
                                          </p:spTgt>
                                        </p:tgtEl>
                                      </p:cBhvr>
                                      <p:to x="100000" y="100000"/>
                                    </p:animScale>
                                    <p:animScale>
                                      <p:cBhvr>
                                        <p:cTn id="184" dur="26">
                                          <p:stCondLst>
                                            <p:cond delay="1312"/>
                                          </p:stCondLst>
                                        </p:cTn>
                                        <p:tgtEl>
                                          <p:spTgt spid="4">
                                            <p:txEl>
                                              <p:pRg st="10" end="10"/>
                                            </p:txEl>
                                          </p:spTgt>
                                        </p:tgtEl>
                                      </p:cBhvr>
                                      <p:to x="100000" y="80000"/>
                                    </p:animScale>
                                    <p:animScale>
                                      <p:cBhvr>
                                        <p:cTn id="185" dur="166" decel="50000">
                                          <p:stCondLst>
                                            <p:cond delay="1338"/>
                                          </p:stCondLst>
                                        </p:cTn>
                                        <p:tgtEl>
                                          <p:spTgt spid="4">
                                            <p:txEl>
                                              <p:pRg st="10" end="10"/>
                                            </p:txEl>
                                          </p:spTgt>
                                        </p:tgtEl>
                                      </p:cBhvr>
                                      <p:to x="100000" y="100000"/>
                                    </p:animScale>
                                    <p:animScale>
                                      <p:cBhvr>
                                        <p:cTn id="186" dur="26">
                                          <p:stCondLst>
                                            <p:cond delay="1642"/>
                                          </p:stCondLst>
                                        </p:cTn>
                                        <p:tgtEl>
                                          <p:spTgt spid="4">
                                            <p:txEl>
                                              <p:pRg st="10" end="10"/>
                                            </p:txEl>
                                          </p:spTgt>
                                        </p:tgtEl>
                                      </p:cBhvr>
                                      <p:to x="100000" y="90000"/>
                                    </p:animScale>
                                    <p:animScale>
                                      <p:cBhvr>
                                        <p:cTn id="187" dur="166" decel="50000">
                                          <p:stCondLst>
                                            <p:cond delay="1668"/>
                                          </p:stCondLst>
                                        </p:cTn>
                                        <p:tgtEl>
                                          <p:spTgt spid="4">
                                            <p:txEl>
                                              <p:pRg st="10" end="10"/>
                                            </p:txEl>
                                          </p:spTgt>
                                        </p:tgtEl>
                                      </p:cBhvr>
                                      <p:to x="100000" y="100000"/>
                                    </p:animScale>
                                    <p:animScale>
                                      <p:cBhvr>
                                        <p:cTn id="188" dur="26">
                                          <p:stCondLst>
                                            <p:cond delay="1808"/>
                                          </p:stCondLst>
                                        </p:cTn>
                                        <p:tgtEl>
                                          <p:spTgt spid="4">
                                            <p:txEl>
                                              <p:pRg st="10" end="10"/>
                                            </p:txEl>
                                          </p:spTgt>
                                        </p:tgtEl>
                                      </p:cBhvr>
                                      <p:to x="100000" y="95000"/>
                                    </p:animScale>
                                    <p:animScale>
                                      <p:cBhvr>
                                        <p:cTn id="189" dur="166" decel="50000">
                                          <p:stCondLst>
                                            <p:cond delay="1834"/>
                                          </p:stCondLst>
                                        </p:cTn>
                                        <p:tgtEl>
                                          <p:spTgt spid="4">
                                            <p:txEl>
                                              <p:pRg st="10" end="10"/>
                                            </p:txEl>
                                          </p:spTgt>
                                        </p:tgtEl>
                                      </p:cBhvr>
                                      <p:to x="100000" y="100000"/>
                                    </p:animScale>
                                  </p:childTnLst>
                                </p:cTn>
                              </p:par>
                              <p:par>
                                <p:cTn id="190" presetID="26" presetClass="entr" presetSubtype="0" fill="hold" nodeType="withEffect">
                                  <p:stCondLst>
                                    <p:cond delay="0"/>
                                  </p:stCondLst>
                                  <p:childTnLst>
                                    <p:set>
                                      <p:cBhvr>
                                        <p:cTn id="191" dur="1" fill="hold">
                                          <p:stCondLst>
                                            <p:cond delay="0"/>
                                          </p:stCondLst>
                                        </p:cTn>
                                        <p:tgtEl>
                                          <p:spTgt spid="4">
                                            <p:txEl>
                                              <p:pRg st="11" end="11"/>
                                            </p:txEl>
                                          </p:spTgt>
                                        </p:tgtEl>
                                        <p:attrNameLst>
                                          <p:attrName>style.visibility</p:attrName>
                                        </p:attrNameLst>
                                      </p:cBhvr>
                                      <p:to>
                                        <p:strVal val="visible"/>
                                      </p:to>
                                    </p:set>
                                    <p:animEffect transition="in" filter="wipe(down)">
                                      <p:cBhvr>
                                        <p:cTn id="192" dur="580">
                                          <p:stCondLst>
                                            <p:cond delay="0"/>
                                          </p:stCondLst>
                                        </p:cTn>
                                        <p:tgtEl>
                                          <p:spTgt spid="4">
                                            <p:txEl>
                                              <p:pRg st="11" end="11"/>
                                            </p:txEl>
                                          </p:spTgt>
                                        </p:tgtEl>
                                      </p:cBhvr>
                                    </p:animEffect>
                                    <p:anim calcmode="lin" valueType="num">
                                      <p:cBhvr>
                                        <p:cTn id="193"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194"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195"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196"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197"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198" dur="26">
                                          <p:stCondLst>
                                            <p:cond delay="650"/>
                                          </p:stCondLst>
                                        </p:cTn>
                                        <p:tgtEl>
                                          <p:spTgt spid="4">
                                            <p:txEl>
                                              <p:pRg st="11" end="11"/>
                                            </p:txEl>
                                          </p:spTgt>
                                        </p:tgtEl>
                                      </p:cBhvr>
                                      <p:to x="100000" y="60000"/>
                                    </p:animScale>
                                    <p:animScale>
                                      <p:cBhvr>
                                        <p:cTn id="199" dur="166" decel="50000">
                                          <p:stCondLst>
                                            <p:cond delay="676"/>
                                          </p:stCondLst>
                                        </p:cTn>
                                        <p:tgtEl>
                                          <p:spTgt spid="4">
                                            <p:txEl>
                                              <p:pRg st="11" end="11"/>
                                            </p:txEl>
                                          </p:spTgt>
                                        </p:tgtEl>
                                      </p:cBhvr>
                                      <p:to x="100000" y="100000"/>
                                    </p:animScale>
                                    <p:animScale>
                                      <p:cBhvr>
                                        <p:cTn id="200" dur="26">
                                          <p:stCondLst>
                                            <p:cond delay="1312"/>
                                          </p:stCondLst>
                                        </p:cTn>
                                        <p:tgtEl>
                                          <p:spTgt spid="4">
                                            <p:txEl>
                                              <p:pRg st="11" end="11"/>
                                            </p:txEl>
                                          </p:spTgt>
                                        </p:tgtEl>
                                      </p:cBhvr>
                                      <p:to x="100000" y="80000"/>
                                    </p:animScale>
                                    <p:animScale>
                                      <p:cBhvr>
                                        <p:cTn id="201" dur="166" decel="50000">
                                          <p:stCondLst>
                                            <p:cond delay="1338"/>
                                          </p:stCondLst>
                                        </p:cTn>
                                        <p:tgtEl>
                                          <p:spTgt spid="4">
                                            <p:txEl>
                                              <p:pRg st="11" end="11"/>
                                            </p:txEl>
                                          </p:spTgt>
                                        </p:tgtEl>
                                      </p:cBhvr>
                                      <p:to x="100000" y="100000"/>
                                    </p:animScale>
                                    <p:animScale>
                                      <p:cBhvr>
                                        <p:cTn id="202" dur="26">
                                          <p:stCondLst>
                                            <p:cond delay="1642"/>
                                          </p:stCondLst>
                                        </p:cTn>
                                        <p:tgtEl>
                                          <p:spTgt spid="4">
                                            <p:txEl>
                                              <p:pRg st="11" end="11"/>
                                            </p:txEl>
                                          </p:spTgt>
                                        </p:tgtEl>
                                      </p:cBhvr>
                                      <p:to x="100000" y="90000"/>
                                    </p:animScale>
                                    <p:animScale>
                                      <p:cBhvr>
                                        <p:cTn id="203" dur="166" decel="50000">
                                          <p:stCondLst>
                                            <p:cond delay="1668"/>
                                          </p:stCondLst>
                                        </p:cTn>
                                        <p:tgtEl>
                                          <p:spTgt spid="4">
                                            <p:txEl>
                                              <p:pRg st="11" end="11"/>
                                            </p:txEl>
                                          </p:spTgt>
                                        </p:tgtEl>
                                      </p:cBhvr>
                                      <p:to x="100000" y="100000"/>
                                    </p:animScale>
                                    <p:animScale>
                                      <p:cBhvr>
                                        <p:cTn id="204" dur="26">
                                          <p:stCondLst>
                                            <p:cond delay="1808"/>
                                          </p:stCondLst>
                                        </p:cTn>
                                        <p:tgtEl>
                                          <p:spTgt spid="4">
                                            <p:txEl>
                                              <p:pRg st="11" end="11"/>
                                            </p:txEl>
                                          </p:spTgt>
                                        </p:tgtEl>
                                      </p:cBhvr>
                                      <p:to x="100000" y="95000"/>
                                    </p:animScale>
                                    <p:animScale>
                                      <p:cBhvr>
                                        <p:cTn id="205" dur="166" decel="50000">
                                          <p:stCondLst>
                                            <p:cond delay="1834"/>
                                          </p:stCondLst>
                                        </p:cTn>
                                        <p:tgtEl>
                                          <p:spTgt spid="4">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sz="quarter" idx="13"/>
          </p:nvPr>
        </p:nvPicPr>
        <p:blipFill>
          <a:blip r:embed="rId2"/>
          <a:stretch>
            <a:fillRect/>
          </a:stretch>
        </p:blipFill>
        <p:spPr>
          <a:xfrm>
            <a:off x="0" y="0"/>
            <a:ext cx="12191999" cy="6857999"/>
          </a:xfrm>
          <a:prstGeom prst="rect">
            <a:avLst/>
          </a:prstGeom>
        </p:spPr>
      </p:pic>
      <p:sp>
        <p:nvSpPr>
          <p:cNvPr id="2" name="ZoneTexte 1"/>
          <p:cNvSpPr txBox="1"/>
          <p:nvPr/>
        </p:nvSpPr>
        <p:spPr>
          <a:xfrm>
            <a:off x="10002981" y="249659"/>
            <a:ext cx="2189018" cy="830997"/>
          </a:xfrm>
          <a:prstGeom prst="rect">
            <a:avLst/>
          </a:prstGeom>
          <a:noFill/>
        </p:spPr>
        <p:txBody>
          <a:bodyPr wrap="square" rtlCol="0">
            <a:spAutoFit/>
          </a:bodyPr>
          <a:lstStyle/>
          <a:p>
            <a:r>
              <a:rPr lang="ar-DZ" sz="4800" b="1" dirty="0" smtClean="0">
                <a:solidFill>
                  <a:schemeClr val="bg1"/>
                </a:solidFill>
              </a:rPr>
              <a:t>مقدمة</a:t>
            </a:r>
            <a:endParaRPr lang="fr-FR" sz="4800" b="1" dirty="0">
              <a:solidFill>
                <a:schemeClr val="bg1"/>
              </a:solidFill>
            </a:endParaRPr>
          </a:p>
        </p:txBody>
      </p:sp>
      <p:sp>
        <p:nvSpPr>
          <p:cNvPr id="5" name="Rectangle 4"/>
          <p:cNvSpPr/>
          <p:nvPr/>
        </p:nvSpPr>
        <p:spPr>
          <a:xfrm>
            <a:off x="2770910" y="1349829"/>
            <a:ext cx="9058234" cy="5244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t>إن محاسبة الموارد البشرية لها أهمية بالغة داخل المؤسسة حيث تقوم بتحسين قرارات التوظيف </a:t>
            </a:r>
            <a:r>
              <a:rPr lang="ar-DZ" sz="2800" b="1" dirty="0" err="1" smtClean="0"/>
              <a:t>و</a:t>
            </a:r>
            <a:r>
              <a:rPr lang="ar-DZ" sz="2800" b="1" dirty="0" smtClean="0"/>
              <a:t> تحقيق الكفاءة في نتائج هذه القرارات </a:t>
            </a:r>
            <a:r>
              <a:rPr lang="ar-DZ" sz="2800" b="1" dirty="0" err="1" smtClean="0"/>
              <a:t>و</a:t>
            </a:r>
            <a:r>
              <a:rPr lang="ar-DZ" sz="2800" b="1" dirty="0" smtClean="0"/>
              <a:t> كذلك تتمكن الإدارة من تحديد مستوى رواتب العمال بما يتناسب مع قيمة ما يقدمه الموظف من خدمة للمؤسسة .</a:t>
            </a:r>
            <a:r>
              <a:rPr lang="ar-SA" sz="2800" dirty="0" smtClean="0"/>
              <a:t>  يعتبر تحسين الأداء في مختلف المستويات فلسفة إدارية تهدف إلى العمل على تطوير العمليات والأنشطة المتعلقة بالآلات والمواد والأفراد وطرق الإنتاج بشكل مستمر، بذلك يقع على عاتق الإدارة مسؤولية توفير متطلبات نجاح جهود تحسين الأداء. لهذا نتساءل ماهية محاسبة الموارد البشرية وماهية تحسين الأداء وما هو دور محاسبة الموارد البشرية في تحسين الأداء ؟                           </a:t>
            </a:r>
          </a:p>
          <a:p>
            <a:pPr algn="r" rtl="1"/>
            <a:endParaRPr lang="fr-FR" sz="2800" b="1" dirty="0"/>
          </a:p>
        </p:txBody>
      </p:sp>
    </p:spTree>
    <p:extLst>
      <p:ext uri="{BB962C8B-B14F-4D97-AF65-F5344CB8AC3E}">
        <p14:creationId xmlns:p14="http://schemas.microsoft.com/office/powerpoint/2010/main" xmlns="" val="3957149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Alternative 4"/>
          <p:cNvSpPr/>
          <p:nvPr/>
        </p:nvSpPr>
        <p:spPr>
          <a:xfrm>
            <a:off x="4041568" y="1678878"/>
            <a:ext cx="7813964" cy="1468582"/>
          </a:xfrm>
          <a:prstGeom prst="flowChartAlternateProcess">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rtl="1"/>
            <a:r>
              <a:rPr lang="ar-DZ" sz="2400" b="1" dirty="0" smtClean="0">
                <a:solidFill>
                  <a:schemeClr val="tx1">
                    <a:lumMod val="65000"/>
                    <a:lumOff val="35000"/>
                  </a:schemeClr>
                </a:solidFill>
              </a:rPr>
              <a:t>هي عملية تحديد وقياس البيانات الخاصة بالموارد البشرية </a:t>
            </a:r>
            <a:r>
              <a:rPr lang="ar-DZ" sz="2400" b="1" dirty="0" err="1" smtClean="0">
                <a:solidFill>
                  <a:schemeClr val="tx1">
                    <a:lumMod val="65000"/>
                    <a:lumOff val="35000"/>
                  </a:schemeClr>
                </a:solidFill>
              </a:rPr>
              <a:t>و</a:t>
            </a:r>
            <a:r>
              <a:rPr lang="ar-DZ" sz="2400" b="1" dirty="0" smtClean="0">
                <a:solidFill>
                  <a:schemeClr val="tx1">
                    <a:lumMod val="65000"/>
                    <a:lumOff val="35000"/>
                  </a:schemeClr>
                </a:solidFill>
              </a:rPr>
              <a:t> توصيل هذه المعلومات للجهات المعنية </a:t>
            </a:r>
            <a:endParaRPr lang="fr-FR" sz="2400" b="1" dirty="0">
              <a:solidFill>
                <a:schemeClr val="tx1">
                  <a:lumMod val="65000"/>
                  <a:lumOff val="35000"/>
                </a:schemeClr>
              </a:solidFill>
            </a:endParaRPr>
          </a:p>
        </p:txBody>
      </p:sp>
      <p:sp>
        <p:nvSpPr>
          <p:cNvPr id="4" name="ZoneTexte 3"/>
          <p:cNvSpPr txBox="1"/>
          <p:nvPr/>
        </p:nvSpPr>
        <p:spPr>
          <a:xfrm>
            <a:off x="10155381" y="189452"/>
            <a:ext cx="1842655" cy="369332"/>
          </a:xfrm>
          <a:prstGeom prst="rect">
            <a:avLst/>
          </a:prstGeom>
          <a:noFill/>
        </p:spPr>
        <p:txBody>
          <a:bodyPr wrap="square" rtlCol="0">
            <a:spAutoFit/>
          </a:bodyPr>
          <a:lstStyle/>
          <a:p>
            <a:endParaRPr lang="fr-FR" dirty="0">
              <a:solidFill>
                <a:schemeClr val="bg1"/>
              </a:solidFill>
            </a:endParaRPr>
          </a:p>
        </p:txBody>
      </p:sp>
      <p:sp>
        <p:nvSpPr>
          <p:cNvPr id="10" name="Organigramme : Alternative 9"/>
          <p:cNvSpPr/>
          <p:nvPr/>
        </p:nvSpPr>
        <p:spPr>
          <a:xfrm>
            <a:off x="1984828" y="3280229"/>
            <a:ext cx="7783287" cy="1770743"/>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rtlCol="0" anchor="ctr"/>
          <a:lstStyle/>
          <a:p>
            <a:pPr algn="r" rtl="1"/>
            <a:r>
              <a:rPr lang="ar-DZ" sz="2400" b="1" dirty="0" smtClean="0">
                <a:solidFill>
                  <a:schemeClr val="tx1">
                    <a:lumMod val="75000"/>
                    <a:lumOff val="25000"/>
                  </a:schemeClr>
                </a:solidFill>
              </a:rPr>
              <a:t>نظام يقوم على قياس وتقييم الموارد البشرية في المؤسسة الاقتصادية وإتاحة و تقديم معلومات عنه لمستخدمي هذه المعلومات والأطراف ذات الصلة في اتخاذ القرارات المناسبة كما يتيح إمكانية معرفة تقييم الموارد البشرية عبر الزمن   </a:t>
            </a:r>
            <a:endParaRPr lang="fr-FR" sz="2400" b="1" dirty="0">
              <a:solidFill>
                <a:schemeClr val="tx1">
                  <a:lumMod val="75000"/>
                  <a:lumOff val="25000"/>
                </a:schemeClr>
              </a:solidFill>
            </a:endParaRPr>
          </a:p>
        </p:txBody>
      </p:sp>
      <p:sp>
        <p:nvSpPr>
          <p:cNvPr id="11" name="Organigramme : Alternative 10"/>
          <p:cNvSpPr/>
          <p:nvPr/>
        </p:nvSpPr>
        <p:spPr>
          <a:xfrm>
            <a:off x="0" y="5166539"/>
            <a:ext cx="7813964" cy="1468582"/>
          </a:xfrm>
          <a:prstGeom prst="flowChartAlternateProcess">
            <a:avLst/>
          </a:prstGeom>
          <a:ln/>
        </p:spPr>
        <p:style>
          <a:lnRef idx="1">
            <a:schemeClr val="accent6"/>
          </a:lnRef>
          <a:fillRef idx="2">
            <a:schemeClr val="accent6"/>
          </a:fillRef>
          <a:effectRef idx="1">
            <a:schemeClr val="accent6"/>
          </a:effectRef>
          <a:fontRef idx="minor">
            <a:schemeClr val="dk1"/>
          </a:fontRef>
        </p:style>
        <p:txBody>
          <a:bodyPr rtlCol="0" anchor="ctr"/>
          <a:lstStyle/>
          <a:p>
            <a:pPr algn="r" rtl="1"/>
            <a:r>
              <a:rPr lang="ar-DZ" sz="2400" b="1" dirty="0" smtClean="0">
                <a:solidFill>
                  <a:schemeClr val="tx1">
                    <a:lumMod val="85000"/>
                    <a:lumOff val="15000"/>
                  </a:schemeClr>
                </a:solidFill>
              </a:rPr>
              <a:t>تعني المحاسبة عن الأفراد كونهم موارد في المؤسسة </a:t>
            </a:r>
            <a:r>
              <a:rPr lang="ar-DZ" sz="2400" b="1" dirty="0" err="1" smtClean="0">
                <a:solidFill>
                  <a:schemeClr val="tx1">
                    <a:lumMod val="85000"/>
                    <a:lumOff val="15000"/>
                  </a:schemeClr>
                </a:solidFill>
              </a:rPr>
              <a:t>و</a:t>
            </a:r>
            <a:r>
              <a:rPr lang="ar-DZ" sz="2400" b="1" dirty="0" smtClean="0">
                <a:solidFill>
                  <a:schemeClr val="tx1">
                    <a:lumMod val="85000"/>
                    <a:lumOff val="15000"/>
                  </a:schemeClr>
                </a:solidFill>
              </a:rPr>
              <a:t> تقوم على قياس تكلفة الأفراد الموجودين بهذه المؤسسة  </a:t>
            </a:r>
            <a:endParaRPr lang="fr-FR" sz="2400" b="1" dirty="0">
              <a:solidFill>
                <a:schemeClr val="tx1">
                  <a:lumMod val="85000"/>
                  <a:lumOff val="15000"/>
                </a:schemeClr>
              </a:solidFill>
            </a:endParaRPr>
          </a:p>
        </p:txBody>
      </p:sp>
      <p:sp>
        <p:nvSpPr>
          <p:cNvPr id="12" name="Étiquette 11"/>
          <p:cNvSpPr/>
          <p:nvPr/>
        </p:nvSpPr>
        <p:spPr>
          <a:xfrm>
            <a:off x="4368800" y="725714"/>
            <a:ext cx="7631876" cy="817417"/>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sz="3600" b="1" dirty="0" smtClean="0">
                <a:solidFill>
                  <a:schemeClr val="bg1"/>
                </a:solidFill>
              </a:rPr>
              <a:t>المطلب الأول:  تعريف محاسبة الموارد البشرية </a:t>
            </a:r>
            <a:endParaRPr lang="ar-DZ" sz="3600" b="1" dirty="0">
              <a:solidFill>
                <a:schemeClr val="bg1"/>
              </a:solidFill>
            </a:endParaRPr>
          </a:p>
        </p:txBody>
      </p:sp>
      <p:sp>
        <p:nvSpPr>
          <p:cNvPr id="7" name="مستطيل 6"/>
          <p:cNvSpPr/>
          <p:nvPr/>
        </p:nvSpPr>
        <p:spPr>
          <a:xfrm>
            <a:off x="4920343" y="0"/>
            <a:ext cx="6720113" cy="522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schemeClr val="accent1">
                    <a:lumMod val="50000"/>
                  </a:schemeClr>
                </a:solidFill>
              </a:rPr>
              <a:t>المبحث الأول : ماهية محاسبة الموارد البشرية </a:t>
            </a:r>
            <a:endParaRPr lang="ar-SA" sz="2800" dirty="0">
              <a:solidFill>
                <a:schemeClr val="accent1">
                  <a:lumMod val="50000"/>
                </a:schemeClr>
              </a:solidFill>
            </a:endParaRPr>
          </a:p>
        </p:txBody>
      </p:sp>
    </p:spTree>
    <p:extLst>
      <p:ext uri="{BB962C8B-B14F-4D97-AF65-F5344CB8AC3E}">
        <p14:creationId xmlns:p14="http://schemas.microsoft.com/office/powerpoint/2010/main" xmlns="" val="14883598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Étiquette 2"/>
          <p:cNvSpPr/>
          <p:nvPr/>
        </p:nvSpPr>
        <p:spPr>
          <a:xfrm>
            <a:off x="4821382" y="263233"/>
            <a:ext cx="6941127" cy="720438"/>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sz="3200" b="1" dirty="0">
                <a:solidFill>
                  <a:schemeClr val="bg1"/>
                </a:solidFill>
              </a:rPr>
              <a:t>المطلب الثاني: </a:t>
            </a:r>
            <a:r>
              <a:rPr lang="ar-DZ" sz="3200" b="1" dirty="0" smtClean="0">
                <a:solidFill>
                  <a:schemeClr val="bg1"/>
                </a:solidFill>
              </a:rPr>
              <a:t>أهمية محاسبة الموارد البشرية </a:t>
            </a:r>
            <a:endParaRPr lang="ar-DZ" sz="3200" b="1" dirty="0">
              <a:solidFill>
                <a:schemeClr val="bg1"/>
              </a:solidFill>
            </a:endParaRPr>
          </a:p>
        </p:txBody>
      </p:sp>
      <p:graphicFrame>
        <p:nvGraphicFramePr>
          <p:cNvPr id="8" name="Diagramme 7"/>
          <p:cNvGraphicFramePr/>
          <p:nvPr>
            <p:extLst>
              <p:ext uri="{D42A27DB-BD31-4B8C-83A1-F6EECF244321}">
                <p14:modId xmlns:p14="http://schemas.microsoft.com/office/powerpoint/2010/main" xmlns="" val="690108510"/>
              </p:ext>
            </p:extLst>
          </p:nvPr>
        </p:nvGraphicFramePr>
        <p:xfrm>
          <a:off x="-166254" y="1316180"/>
          <a:ext cx="11526982" cy="5126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oneTexte 8"/>
          <p:cNvSpPr txBox="1"/>
          <p:nvPr/>
        </p:nvSpPr>
        <p:spPr>
          <a:xfrm>
            <a:off x="8956962" y="1504255"/>
            <a:ext cx="554183" cy="830997"/>
          </a:xfrm>
          <a:prstGeom prst="rect">
            <a:avLst/>
          </a:prstGeom>
          <a:noFill/>
        </p:spPr>
        <p:txBody>
          <a:bodyPr wrap="square" rtlCol="0">
            <a:spAutoFit/>
          </a:bodyPr>
          <a:lstStyle/>
          <a:p>
            <a:r>
              <a:rPr lang="fr-FR" sz="4800" b="1" dirty="0" smtClean="0"/>
              <a:t>1</a:t>
            </a:r>
            <a:endParaRPr lang="fr-FR" sz="4000" b="1" dirty="0"/>
          </a:p>
        </p:txBody>
      </p:sp>
      <p:sp>
        <p:nvSpPr>
          <p:cNvPr id="10" name="ZoneTexte 9"/>
          <p:cNvSpPr txBox="1"/>
          <p:nvPr/>
        </p:nvSpPr>
        <p:spPr>
          <a:xfrm>
            <a:off x="8956962" y="2894156"/>
            <a:ext cx="329045" cy="769441"/>
          </a:xfrm>
          <a:prstGeom prst="rect">
            <a:avLst/>
          </a:prstGeom>
          <a:noFill/>
        </p:spPr>
        <p:txBody>
          <a:bodyPr wrap="square" rtlCol="0">
            <a:spAutoFit/>
          </a:bodyPr>
          <a:lstStyle/>
          <a:p>
            <a:r>
              <a:rPr lang="fr-FR" sz="4400" b="1" dirty="0" smtClean="0"/>
              <a:t>2</a:t>
            </a:r>
            <a:endParaRPr lang="fr-FR" b="1" dirty="0"/>
          </a:p>
        </p:txBody>
      </p:sp>
      <p:sp>
        <p:nvSpPr>
          <p:cNvPr id="11" name="ZoneTexte 10"/>
          <p:cNvSpPr txBox="1"/>
          <p:nvPr/>
        </p:nvSpPr>
        <p:spPr>
          <a:xfrm>
            <a:off x="9026236" y="4208649"/>
            <a:ext cx="484909" cy="830997"/>
          </a:xfrm>
          <a:prstGeom prst="rect">
            <a:avLst/>
          </a:prstGeom>
          <a:noFill/>
        </p:spPr>
        <p:txBody>
          <a:bodyPr wrap="square" rtlCol="0">
            <a:spAutoFit/>
          </a:bodyPr>
          <a:lstStyle/>
          <a:p>
            <a:r>
              <a:rPr lang="fr-FR" sz="4800" dirty="0" smtClean="0"/>
              <a:t>3</a:t>
            </a:r>
            <a:endParaRPr lang="fr-FR" sz="3600" dirty="0"/>
          </a:p>
        </p:txBody>
      </p:sp>
      <p:sp>
        <p:nvSpPr>
          <p:cNvPr id="12" name="ZoneTexte 11"/>
          <p:cNvSpPr txBox="1"/>
          <p:nvPr/>
        </p:nvSpPr>
        <p:spPr>
          <a:xfrm>
            <a:off x="8932718" y="5546029"/>
            <a:ext cx="353290" cy="769441"/>
          </a:xfrm>
          <a:prstGeom prst="rect">
            <a:avLst/>
          </a:prstGeom>
          <a:noFill/>
        </p:spPr>
        <p:txBody>
          <a:bodyPr wrap="square" rtlCol="0">
            <a:spAutoFit/>
          </a:bodyPr>
          <a:lstStyle/>
          <a:p>
            <a:r>
              <a:rPr lang="fr-FR" sz="4400" b="1" dirty="0" smtClean="0"/>
              <a:t>4</a:t>
            </a:r>
            <a:endParaRPr lang="fr-FR" b="1" dirty="0"/>
          </a:p>
        </p:txBody>
      </p:sp>
    </p:spTree>
    <p:extLst>
      <p:ext uri="{BB962C8B-B14F-4D97-AF65-F5344CB8AC3E}">
        <p14:creationId xmlns:p14="http://schemas.microsoft.com/office/powerpoint/2010/main" xmlns="" val="14766440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Étiquette 6"/>
          <p:cNvSpPr/>
          <p:nvPr/>
        </p:nvSpPr>
        <p:spPr>
          <a:xfrm>
            <a:off x="4821382" y="263233"/>
            <a:ext cx="6941127" cy="720438"/>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sz="3200" b="1" dirty="0">
                <a:solidFill>
                  <a:schemeClr val="bg1"/>
                </a:solidFill>
              </a:rPr>
              <a:t>المطلب </a:t>
            </a:r>
            <a:r>
              <a:rPr lang="ar-DZ" sz="3200" b="1" dirty="0" smtClean="0">
                <a:solidFill>
                  <a:schemeClr val="bg1"/>
                </a:solidFill>
              </a:rPr>
              <a:t>الثالث: أهداف محاسبة الموارد البشرية </a:t>
            </a:r>
            <a:endParaRPr lang="ar-DZ" sz="3200" b="1" dirty="0">
              <a:solidFill>
                <a:schemeClr val="bg1"/>
              </a:solidFill>
            </a:endParaRPr>
          </a:p>
        </p:txBody>
      </p:sp>
      <p:graphicFrame>
        <p:nvGraphicFramePr>
          <p:cNvPr id="2" name="Diagramme 1"/>
          <p:cNvGraphicFramePr/>
          <p:nvPr>
            <p:extLst>
              <p:ext uri="{D42A27DB-BD31-4B8C-83A1-F6EECF244321}">
                <p14:modId xmlns:p14="http://schemas.microsoft.com/office/powerpoint/2010/main" xmlns="" val="17269140"/>
              </p:ext>
            </p:extLst>
          </p:nvPr>
        </p:nvGraphicFramePr>
        <p:xfrm>
          <a:off x="1" y="983670"/>
          <a:ext cx="11956472" cy="5154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p:cNvPicPr>
            <a:picLocks noChangeAspect="1"/>
          </p:cNvPicPr>
          <p:nvPr/>
        </p:nvPicPr>
        <p:blipFill>
          <a:blip r:embed="rId6"/>
          <a:stretch>
            <a:fillRect/>
          </a:stretch>
        </p:blipFill>
        <p:spPr>
          <a:xfrm>
            <a:off x="2369127" y="4360210"/>
            <a:ext cx="3516099" cy="2127688"/>
          </a:xfrm>
          <a:prstGeom prst="rect">
            <a:avLst/>
          </a:prstGeom>
          <a:ln>
            <a:solidFill>
              <a:schemeClr val="accent6">
                <a:lumMod val="20000"/>
                <a:lumOff val="80000"/>
              </a:schemeClr>
            </a:solidFill>
          </a:ln>
        </p:spPr>
      </p:pic>
      <p:sp>
        <p:nvSpPr>
          <p:cNvPr id="4" name="ZoneTexte 3"/>
          <p:cNvSpPr txBox="1"/>
          <p:nvPr/>
        </p:nvSpPr>
        <p:spPr>
          <a:xfrm>
            <a:off x="3116138" y="4814894"/>
            <a:ext cx="1935548" cy="1323439"/>
          </a:xfrm>
          <a:prstGeom prst="rect">
            <a:avLst/>
          </a:prstGeom>
          <a:noFill/>
        </p:spPr>
        <p:txBody>
          <a:bodyPr wrap="square" rtlCol="0">
            <a:spAutoFit/>
          </a:bodyPr>
          <a:lstStyle/>
          <a:p>
            <a:pPr algn="r"/>
            <a:r>
              <a:rPr lang="ar-DZ" sz="2000" b="1" dirty="0" smtClean="0">
                <a:solidFill>
                  <a:schemeClr val="bg1"/>
                </a:solidFill>
              </a:rPr>
              <a:t>توفير بيانات للتحليل المالي للعناصر المتعلقة بالمورد البشري </a:t>
            </a:r>
          </a:p>
        </p:txBody>
      </p:sp>
    </p:spTree>
    <p:extLst>
      <p:ext uri="{BB962C8B-B14F-4D97-AF65-F5344CB8AC3E}">
        <p14:creationId xmlns:p14="http://schemas.microsoft.com/office/powerpoint/2010/main" xmlns="" val="4102299513"/>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97942" y="232229"/>
            <a:ext cx="590731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3200" dirty="0" smtClean="0"/>
              <a:t>المبحث الثاني :ماهية تحسين الأداء </a:t>
            </a:r>
            <a:endParaRPr lang="ar-SA" sz="3200" dirty="0"/>
          </a:p>
        </p:txBody>
      </p:sp>
      <p:sp>
        <p:nvSpPr>
          <p:cNvPr id="3" name="شكل بيضاوي 2"/>
          <p:cNvSpPr/>
          <p:nvPr/>
        </p:nvSpPr>
        <p:spPr>
          <a:xfrm>
            <a:off x="3251200" y="1117599"/>
            <a:ext cx="6545943" cy="1074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4000" dirty="0" smtClean="0">
                <a:solidFill>
                  <a:schemeClr val="accent4">
                    <a:lumMod val="75000"/>
                  </a:schemeClr>
                </a:solidFill>
              </a:rPr>
              <a:t>المطلب الأول:تعريف الأداء</a:t>
            </a:r>
            <a:r>
              <a:rPr lang="ar-DZ" dirty="0" smtClean="0"/>
              <a:t> </a:t>
            </a:r>
            <a:endParaRPr lang="ar-SA" dirty="0"/>
          </a:p>
        </p:txBody>
      </p:sp>
      <p:sp>
        <p:nvSpPr>
          <p:cNvPr id="4" name="مستطيل مستدير الزوايا 3"/>
          <p:cNvSpPr/>
          <p:nvPr/>
        </p:nvSpPr>
        <p:spPr>
          <a:xfrm>
            <a:off x="3018969" y="2235200"/>
            <a:ext cx="6691087" cy="1509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dirty="0" smtClean="0"/>
              <a:t>هو انعكاس لكيفية استخدام المؤسسة للموارد البشرية والمالية واستغلالها بكفاءة  وفعالية بصورة تجعلها قادرة على تحقيق أهدافها</a:t>
            </a:r>
            <a:r>
              <a:rPr lang="ar-DZ" dirty="0" smtClean="0"/>
              <a:t> </a:t>
            </a:r>
            <a:endParaRPr lang="ar-SA" dirty="0"/>
          </a:p>
        </p:txBody>
      </p:sp>
      <p:sp>
        <p:nvSpPr>
          <p:cNvPr id="5" name="مستطيل مستدير الزوايا 4"/>
          <p:cNvSpPr/>
          <p:nvPr/>
        </p:nvSpPr>
        <p:spPr>
          <a:xfrm>
            <a:off x="1640113" y="4702629"/>
            <a:ext cx="8998858" cy="187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dirty="0" smtClean="0"/>
              <a:t>عملية إدارية ترتكز على المخرجات الكلية للمؤسسة من خلال تنفيذ جهود مستمرة لضبط وتحسين العمليات </a:t>
            </a:r>
            <a:r>
              <a:rPr lang="ar-SA" sz="2400" dirty="0" err="1" smtClean="0"/>
              <a:t>و</a:t>
            </a:r>
            <a:r>
              <a:rPr lang="ar-SA" sz="2400" dirty="0" smtClean="0"/>
              <a:t> البحث عن الأخطاء التي قد تقع أثناء العمل لتقليل الفجوة بين ما يجب أن يكون وما هي عليه الآن؛ وهي عملية مستمرة ومنهجية </a:t>
            </a:r>
            <a:r>
              <a:rPr lang="ar-SA" sz="2400" dirty="0" err="1" smtClean="0"/>
              <a:t>و</a:t>
            </a:r>
            <a:r>
              <a:rPr lang="ar-SA" sz="2400" dirty="0" smtClean="0"/>
              <a:t> منتظمة لتقليص الفجوة بين الأداء الحالي والنتائج المرغوب فيها                                           </a:t>
            </a:r>
            <a:endParaRPr lang="ar-SA" sz="2400" dirty="0"/>
          </a:p>
        </p:txBody>
      </p:sp>
      <p:sp>
        <p:nvSpPr>
          <p:cNvPr id="6" name="مستطيل مستدير الزوايا 5"/>
          <p:cNvSpPr/>
          <p:nvPr/>
        </p:nvSpPr>
        <p:spPr>
          <a:xfrm>
            <a:off x="4209143" y="3875315"/>
            <a:ext cx="4339771" cy="65314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schemeClr val="accent3">
                    <a:lumMod val="75000"/>
                  </a:schemeClr>
                </a:solidFill>
              </a:rPr>
              <a:t>المطلب الثاني :تعريف </a:t>
            </a:r>
            <a:r>
              <a:rPr lang="ar-DZ" sz="2800" dirty="0" smtClean="0">
                <a:solidFill>
                  <a:schemeClr val="accent3">
                    <a:lumMod val="75000"/>
                  </a:schemeClr>
                </a:solidFill>
              </a:rPr>
              <a:t>تحسين الأداء </a:t>
            </a:r>
            <a:endParaRPr lang="ar-SA" sz="2800"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xmlns="" val="3685421631"/>
              </p:ext>
            </p:extLst>
          </p:nvPr>
        </p:nvGraphicFramePr>
        <p:xfrm>
          <a:off x="0" y="1654629"/>
          <a:ext cx="12192000" cy="5203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شكل بيضاوي 5"/>
          <p:cNvSpPr/>
          <p:nvPr/>
        </p:nvSpPr>
        <p:spPr>
          <a:xfrm>
            <a:off x="3294743" y="0"/>
            <a:ext cx="6313713"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800" dirty="0" smtClean="0">
                <a:solidFill>
                  <a:schemeClr val="tx2">
                    <a:lumMod val="50000"/>
                  </a:schemeClr>
                </a:solidFill>
              </a:rPr>
              <a:t>المطلب </a:t>
            </a:r>
            <a:r>
              <a:rPr lang="ar-DZ" sz="2800" dirty="0" smtClean="0">
                <a:solidFill>
                  <a:schemeClr val="tx2">
                    <a:lumMod val="50000"/>
                  </a:schemeClr>
                </a:solidFill>
              </a:rPr>
              <a:t>الثالث :دوافع </a:t>
            </a:r>
            <a:r>
              <a:rPr lang="ar-DZ" sz="2800" dirty="0" smtClean="0">
                <a:solidFill>
                  <a:schemeClr val="tx2">
                    <a:lumMod val="50000"/>
                  </a:schemeClr>
                </a:solidFill>
              </a:rPr>
              <a:t>تحسين الأداء </a:t>
            </a:r>
            <a:endParaRPr lang="ar-SA" sz="2800" dirty="0">
              <a:solidFill>
                <a:schemeClr val="tx2">
                  <a:lumMod val="50000"/>
                </a:schemeClr>
              </a:solidFill>
            </a:endParaRPr>
          </a:p>
        </p:txBody>
      </p:sp>
      <p:sp>
        <p:nvSpPr>
          <p:cNvPr id="4" name="شكل بيضاوي 3"/>
          <p:cNvSpPr/>
          <p:nvPr/>
        </p:nvSpPr>
        <p:spPr>
          <a:xfrm>
            <a:off x="4049487" y="899885"/>
            <a:ext cx="4717142"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dirty="0" smtClean="0"/>
              <a:t>1</a:t>
            </a:r>
            <a:r>
              <a:rPr lang="ar-DZ" sz="2400" dirty="0" smtClean="0"/>
              <a:t>_دوافع التحسين المستمر</a:t>
            </a:r>
            <a:endParaRPr lang="ar-SA" sz="2400" dirty="0"/>
          </a:p>
        </p:txBody>
      </p:sp>
    </p:spTree>
    <p:extLst>
      <p:ext uri="{BB962C8B-B14F-4D97-AF65-F5344CB8AC3E}">
        <p14:creationId xmlns:p14="http://schemas.microsoft.com/office/powerpoint/2010/main" xmlns="" val="365837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xmlns="" val="3685421631"/>
              </p:ext>
            </p:extLst>
          </p:nvPr>
        </p:nvGraphicFramePr>
        <p:xfrm>
          <a:off x="319314" y="1756229"/>
          <a:ext cx="11669486" cy="3933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شكل بيضاوي 3"/>
          <p:cNvSpPr/>
          <p:nvPr/>
        </p:nvSpPr>
        <p:spPr>
          <a:xfrm>
            <a:off x="2569029" y="478971"/>
            <a:ext cx="7736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DZ" sz="2400" dirty="0" smtClean="0"/>
              <a:t>2</a:t>
            </a:r>
            <a:r>
              <a:rPr lang="ar-DZ" sz="2400" dirty="0" smtClean="0"/>
              <a:t>_المسؤولية الاجتماعية للمؤسسة </a:t>
            </a:r>
            <a:r>
              <a:rPr lang="ar-DZ" sz="2400" dirty="0" err="1" smtClean="0"/>
              <a:t>و</a:t>
            </a:r>
            <a:r>
              <a:rPr lang="ar-DZ" sz="2400" dirty="0" smtClean="0"/>
              <a:t> التنمية المستدامة </a:t>
            </a:r>
            <a:endParaRPr lang="ar-SA" sz="2400" dirty="0"/>
          </a:p>
        </p:txBody>
      </p:sp>
    </p:spTree>
    <p:extLst>
      <p:ext uri="{BB962C8B-B14F-4D97-AF65-F5344CB8AC3E}">
        <p14:creationId xmlns:p14="http://schemas.microsoft.com/office/powerpoint/2010/main" xmlns="" val="365837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Ronds dans l’eau">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TM04033925[[fn=Ronds dans l’eau]]</Template>
  <TotalTime>1147</TotalTime>
  <Words>933</Words>
  <Application>Microsoft Office PowerPoint</Application>
  <PresentationFormat>مخصص</PresentationFormat>
  <Paragraphs>78</Paragraphs>
  <Slides>13</Slides>
  <Notes>1</Notes>
  <HiddenSlides>0</HiddenSlides>
  <MMClips>0</MMClips>
  <ScaleCrop>false</ScaleCrop>
  <HeadingPairs>
    <vt:vector size="4" baseType="variant">
      <vt:variant>
        <vt:lpstr>سمة</vt:lpstr>
      </vt:variant>
      <vt:variant>
        <vt:i4>1</vt:i4>
      </vt:variant>
      <vt:variant>
        <vt:lpstr>عناوين الشرائح</vt:lpstr>
      </vt:variant>
      <vt:variant>
        <vt:i4>13</vt:i4>
      </vt:variant>
    </vt:vector>
  </HeadingPairs>
  <TitlesOfParts>
    <vt:vector size="14" baseType="lpstr">
      <vt:lpstr>Ronds dans l’eau</vt:lpstr>
      <vt:lpstr>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Lamiabrahimi0508@outlook.sa</dc:creator>
  <cp:lastModifiedBy>admin</cp:lastModifiedBy>
  <cp:revision>149</cp:revision>
  <dcterms:created xsi:type="dcterms:W3CDTF">2021-01-14T19:30:59Z</dcterms:created>
  <dcterms:modified xsi:type="dcterms:W3CDTF">2021-02-11T13:32:57Z</dcterms:modified>
</cp:coreProperties>
</file>