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What is Marketing Management?</a:t>
            </a:r>
            <a:endParaRPr lang="ar-DZ" sz="3600" b="1" dirty="0" smtClean="0">
              <a:solidFill>
                <a:srgbClr val="FF0000"/>
              </a:solidFill>
            </a:endParaRPr>
          </a:p>
          <a:p>
            <a:r>
              <a:rPr lang="en-US" sz="3600" b="1" u="sng" dirty="0" smtClean="0"/>
              <a:t>Marketing management </a:t>
            </a:r>
            <a:r>
              <a:rPr lang="en-US" sz="3600" b="1" dirty="0" smtClean="0"/>
              <a:t>is the</a:t>
            </a:r>
          </a:p>
          <a:p>
            <a:r>
              <a:rPr lang="en-US" sz="3600" b="1" i="1" dirty="0" smtClean="0"/>
              <a:t>art and science</a:t>
            </a:r>
            <a:r>
              <a:rPr lang="ar-DZ" sz="3600" b="1" i="1" dirty="0" smtClean="0"/>
              <a:t> </a:t>
            </a:r>
            <a:r>
              <a:rPr lang="en-US" sz="3600" b="1" dirty="0" smtClean="0"/>
              <a:t>of choosing target markets </a:t>
            </a:r>
          </a:p>
          <a:p>
            <a:r>
              <a:rPr lang="en-US" sz="3600" b="1" dirty="0" smtClean="0"/>
              <a:t>and getting, keeping, and growing </a:t>
            </a:r>
          </a:p>
          <a:p>
            <a:r>
              <a:rPr lang="en-US" sz="3600" b="1" dirty="0" smtClean="0"/>
              <a:t>customers through</a:t>
            </a:r>
          </a:p>
          <a:p>
            <a:r>
              <a:rPr lang="en-US" sz="3600" b="1" dirty="0" smtClean="0"/>
              <a:t>creating, delivering, and communicating</a:t>
            </a:r>
          </a:p>
          <a:p>
            <a:r>
              <a:rPr lang="en-US" sz="3600" b="1" dirty="0" smtClean="0"/>
              <a:t>superior customer value.</a:t>
            </a:r>
          </a:p>
          <a:p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What is Marketed?</a:t>
            </a:r>
            <a:endParaRPr lang="ar-DZ" sz="4000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95274" y="1643050"/>
            <a:ext cx="756287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2400" dirty="0"/>
              <a:t>Goods (products</a:t>
            </a:r>
            <a:r>
              <a:rPr lang="en-US" sz="2400" dirty="0" smtClean="0"/>
              <a:t>)</a:t>
            </a:r>
            <a:r>
              <a:rPr lang="ar-DZ" sz="2400" dirty="0" smtClean="0"/>
              <a:t> ---      </a:t>
            </a:r>
            <a:r>
              <a:rPr lang="en-US" sz="2400" dirty="0" smtClean="0"/>
              <a:t> Services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Events</a:t>
            </a:r>
            <a:r>
              <a:rPr lang="ar-DZ" sz="2400" dirty="0" smtClean="0"/>
              <a:t>  ----                          </a:t>
            </a:r>
            <a:r>
              <a:rPr lang="en-US" sz="2400" dirty="0" smtClean="0"/>
              <a:t> </a:t>
            </a:r>
            <a:r>
              <a:rPr lang="en-US" sz="2400" dirty="0"/>
              <a:t>Experiences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Persons</a:t>
            </a:r>
            <a:r>
              <a:rPr lang="ar-DZ" sz="2400" dirty="0" smtClean="0"/>
              <a:t>                                    </a:t>
            </a:r>
            <a:r>
              <a:rPr lang="en-US" sz="2400" dirty="0" smtClean="0"/>
              <a:t> </a:t>
            </a:r>
            <a:r>
              <a:rPr lang="ar-DZ" sz="2400" dirty="0" smtClean="0"/>
              <a:t>  --</a:t>
            </a:r>
            <a:r>
              <a:rPr lang="en-US" sz="2400" dirty="0" smtClean="0"/>
              <a:t>Places</a:t>
            </a:r>
            <a:endParaRPr lang="en-US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Properties</a:t>
            </a:r>
            <a:r>
              <a:rPr lang="ar-DZ" sz="2400" dirty="0" smtClean="0"/>
              <a:t>   --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Organizations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Information</a:t>
            </a:r>
            <a:r>
              <a:rPr lang="ar-DZ" sz="2400" dirty="0" smtClean="0"/>
              <a:t>   ---         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Ideas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9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0" y="857232"/>
            <a:ext cx="8267672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Structure of Flows in Modern Exchange Economy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8143932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14348" y="571480"/>
            <a:ext cx="76962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Core Concepts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62000" y="1600200"/>
            <a:ext cx="37719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Needs, wants, and demands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Target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markets, positioning, segmentation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Offerings and brands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Value and satisfaction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686300" y="1600200"/>
            <a:ext cx="3771900" cy="4572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channels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chain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environment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planning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الداخلي المصرفي/د.براهيمي فاروق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4800" y="928670"/>
            <a:ext cx="7981976" cy="5286412"/>
          </a:xfrm>
          <a:prstGeom prst="rect">
            <a:avLst/>
          </a:prstGeom>
          <a:noFill/>
        </p:spPr>
        <p:txBody>
          <a:bodyPr vert="horz" lIns="81203" tIns="39889" rIns="81203" bIns="39889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states of felt deprivation including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physical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food,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social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belonging and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individual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self-expression.   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Wants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form that a human need takes as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shaped by culture and individual personality.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i.e. I want a Coca-Cola.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Demands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human wants backed by buying power. i.e. I have money to buy a Coca-Cola.</a:t>
            </a:r>
          </a:p>
        </p:txBody>
      </p:sp>
      <p:sp>
        <p:nvSpPr>
          <p:cNvPr id="9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187</Words>
  <Application>Microsoft Office PowerPoint</Application>
  <PresentationFormat>Affichage à l'écran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Diapositive 4</vt:lpstr>
      <vt:lpstr>محاضرات التسويق الداخلي المصرفي/د.براهيمي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23</cp:revision>
  <dcterms:created xsi:type="dcterms:W3CDTF">2020-12-16T09:25:46Z</dcterms:created>
  <dcterms:modified xsi:type="dcterms:W3CDTF">2021-01-27T17:55:17Z</dcterms:modified>
</cp:coreProperties>
</file>