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0" r:id="rId2"/>
    <p:sldId id="291" r:id="rId3"/>
    <p:sldId id="292" r:id="rId4"/>
    <p:sldId id="293" r:id="rId5"/>
    <p:sldId id="29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endParaRPr lang="fr-FR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r>
              <a:rPr lang="ar-DZ" dirty="0" smtClean="0">
                <a:solidFill>
                  <a:schemeClr val="tx1"/>
                </a:solidFill>
                <a:latin typeface="Garamond" pitchFamily="18" charset="0"/>
              </a:rPr>
              <a:t>ما </a:t>
            </a:r>
            <a:r>
              <a:rPr lang="ar-DZ" dirty="0" smtClean="0">
                <a:solidFill>
                  <a:schemeClr val="tx1"/>
                </a:solidFill>
                <a:latin typeface="Garamond" pitchFamily="18" charset="0"/>
              </a:rPr>
              <a:t>هو التبادل الذي يكون أساسا للتسويق ؟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dirty="0" smtClean="0">
              <a:solidFill>
                <a:schemeClr val="tx1"/>
              </a:solidFill>
              <a:latin typeface="Garamond" pitchFamily="18" charset="0"/>
            </a:endParaRPr>
          </a:p>
          <a:p>
            <a:pPr eaLnBrk="1" hangingPunct="1"/>
            <a:r>
              <a:rPr lang="ar-DZ" b="1" i="1" dirty="0" smtClean="0">
                <a:solidFill>
                  <a:schemeClr val="tx1"/>
                </a:solidFill>
                <a:latin typeface="Garamond" pitchFamily="18" charset="0"/>
              </a:rPr>
              <a:t>وجود طرفين للتبادل </a:t>
            </a:r>
          </a:p>
          <a:p>
            <a:pPr eaLnBrk="1" hangingPunct="1"/>
            <a:r>
              <a:rPr lang="ar-DZ" b="1" i="1" dirty="0" smtClean="0">
                <a:solidFill>
                  <a:schemeClr val="tx1"/>
                </a:solidFill>
                <a:latin typeface="Garamond" pitchFamily="18" charset="0"/>
              </a:rPr>
              <a:t>وجود شيء ذو قيمة لدى كل طرف</a:t>
            </a:r>
          </a:p>
          <a:p>
            <a:pPr eaLnBrk="1" hangingPunct="1"/>
            <a:r>
              <a:rPr lang="ar-DZ" b="1" i="1" dirty="0" err="1" smtClean="0">
                <a:solidFill>
                  <a:schemeClr val="tx1"/>
                </a:solidFill>
                <a:latin typeface="Garamond" pitchFamily="18" charset="0"/>
              </a:rPr>
              <a:t>الإشتراك</a:t>
            </a:r>
            <a:r>
              <a:rPr lang="ar-DZ" b="1" i="1" dirty="0" smtClean="0">
                <a:solidFill>
                  <a:schemeClr val="tx1"/>
                </a:solidFill>
                <a:latin typeface="Garamond" pitchFamily="18" charset="0"/>
              </a:rPr>
              <a:t> في عملية التبادل بشكل طوعي</a:t>
            </a: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000108"/>
            <a:ext cx="23145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00174"/>
            <a:ext cx="861060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000108"/>
            <a:ext cx="28003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1428736"/>
            <a:ext cx="154781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066924"/>
            <a:ext cx="82105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928670"/>
            <a:ext cx="8286808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600" b="1" dirty="0" smtClean="0"/>
              <a:t>محاضرات التسويق الداخلي المصرفي/د.</a:t>
            </a:r>
            <a:r>
              <a:rPr lang="ar-DZ" sz="3600" b="1" dirty="0" err="1" smtClean="0"/>
              <a:t>براهيمي</a:t>
            </a:r>
            <a:r>
              <a:rPr lang="ar-DZ" sz="3600" b="1" dirty="0" smtClean="0"/>
              <a:t> فاروق</a:t>
            </a:r>
            <a:endParaRPr lang="fr-FR" sz="4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95355"/>
            <a:ext cx="8234332" cy="5862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33</Words>
  <Application>Microsoft Office PowerPoint</Application>
  <PresentationFormat>Affichage à l'écran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  <vt:lpstr>محاضرات التسويق الداخلي المصرفي/د.براهيمي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23</cp:revision>
  <dcterms:created xsi:type="dcterms:W3CDTF">2020-12-16T09:25:46Z</dcterms:created>
  <dcterms:modified xsi:type="dcterms:W3CDTF">2021-01-27T18:01:17Z</dcterms:modified>
</cp:coreProperties>
</file>