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0" r:id="rId2"/>
  </p:sldMasterIdLst>
  <p:notesMasterIdLst>
    <p:notesMasterId r:id="rId19"/>
  </p:notesMasterIdLst>
  <p:handoutMasterIdLst>
    <p:handoutMasterId r:id="rId20"/>
  </p:handoutMasterIdLst>
  <p:sldIdLst>
    <p:sldId id="268" r:id="rId3"/>
    <p:sldId id="269" r:id="rId4"/>
    <p:sldId id="267" r:id="rId5"/>
    <p:sldId id="278" r:id="rId6"/>
    <p:sldId id="279" r:id="rId7"/>
    <p:sldId id="280" r:id="rId8"/>
    <p:sldId id="281" r:id="rId9"/>
    <p:sldId id="282" r:id="rId10"/>
    <p:sldId id="259" r:id="rId11"/>
    <p:sldId id="270" r:id="rId12"/>
    <p:sldId id="271" r:id="rId13"/>
    <p:sldId id="272" r:id="rId14"/>
    <p:sldId id="273" r:id="rId15"/>
    <p:sldId id="283" r:id="rId16"/>
    <p:sldId id="274" r:id="rId17"/>
    <p:sldId id="275" r:id="rId1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-2490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76D58-C098-496F-BB28-3C567F4D989A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DZ"/>
        </a:p>
      </dgm:t>
    </dgm:pt>
    <dgm:pt modelId="{7FF6D553-ABC1-44A1-BF27-9ECC66C49ACC}">
      <dgm:prSet phldrT="[Texte]" custT="1"/>
      <dgm:spPr/>
      <dgm:t>
        <a:bodyPr/>
        <a:lstStyle/>
        <a:p>
          <a:pPr rtl="1"/>
          <a:r>
            <a:rPr lang="ar-DZ" sz="1800" b="1" dirty="0" smtClean="0">
              <a:solidFill>
                <a:schemeClr val="bg2">
                  <a:lumMod val="10000"/>
                </a:schemeClr>
              </a:solidFill>
            </a:rPr>
            <a:t>السياسة الاجتماعية وأسلوب التسيير</a:t>
          </a:r>
          <a:endParaRPr lang="ar-DZ" sz="1800" dirty="0">
            <a:solidFill>
              <a:schemeClr val="bg2">
                <a:lumMod val="10000"/>
              </a:schemeClr>
            </a:solidFill>
          </a:endParaRPr>
        </a:p>
      </dgm:t>
    </dgm:pt>
    <dgm:pt modelId="{FCD42CEA-4B29-4370-B367-5E72AF2B5212}" type="parTrans" cxnId="{F09EB726-3C34-403B-A44B-72B80BFEC3F9}">
      <dgm:prSet/>
      <dgm:spPr/>
      <dgm:t>
        <a:bodyPr/>
        <a:lstStyle/>
        <a:p>
          <a:pPr rtl="1"/>
          <a:endParaRPr lang="ar-DZ"/>
        </a:p>
      </dgm:t>
    </dgm:pt>
    <dgm:pt modelId="{4D110D01-F5D5-42C6-A3E2-6F8C0C420A2A}" type="sibTrans" cxnId="{F09EB726-3C34-403B-A44B-72B80BFEC3F9}">
      <dgm:prSet/>
      <dgm:spPr/>
      <dgm:t>
        <a:bodyPr/>
        <a:lstStyle/>
        <a:p>
          <a:pPr rtl="1"/>
          <a:endParaRPr lang="ar-DZ"/>
        </a:p>
      </dgm:t>
    </dgm:pt>
    <dgm:pt modelId="{F58D9CB1-EADA-4638-8952-A7458575D3D4}">
      <dgm:prSet phldrT="[Texte]" custT="1"/>
      <dgm:spPr/>
      <dgm:t>
        <a:bodyPr/>
        <a:lstStyle/>
        <a:p>
          <a:pPr rtl="1"/>
          <a:r>
            <a:rPr lang="ar-DZ" sz="1800" b="1" dirty="0" smtClean="0">
              <a:solidFill>
                <a:schemeClr val="bg2">
                  <a:lumMod val="10000"/>
                </a:schemeClr>
              </a:solidFill>
            </a:rPr>
            <a:t>التفاوت بين القمة والقاعدة</a:t>
          </a:r>
          <a:endParaRPr lang="ar-DZ" sz="1800" dirty="0">
            <a:solidFill>
              <a:schemeClr val="bg2">
                <a:lumMod val="10000"/>
              </a:schemeClr>
            </a:solidFill>
          </a:endParaRPr>
        </a:p>
      </dgm:t>
    </dgm:pt>
    <dgm:pt modelId="{FE5091E6-964E-4F74-B366-61F7D0E80CE7}" type="parTrans" cxnId="{A74F1757-6392-4A27-81E1-E320B4875195}">
      <dgm:prSet/>
      <dgm:spPr/>
      <dgm:t>
        <a:bodyPr/>
        <a:lstStyle/>
        <a:p>
          <a:pPr rtl="1"/>
          <a:endParaRPr lang="ar-DZ"/>
        </a:p>
      </dgm:t>
    </dgm:pt>
    <dgm:pt modelId="{9A6BD4FB-3F53-4AA3-9388-F4B163AEEB6B}" type="sibTrans" cxnId="{A74F1757-6392-4A27-81E1-E320B4875195}">
      <dgm:prSet/>
      <dgm:spPr/>
      <dgm:t>
        <a:bodyPr/>
        <a:lstStyle/>
        <a:p>
          <a:pPr rtl="1"/>
          <a:endParaRPr lang="ar-DZ"/>
        </a:p>
      </dgm:t>
    </dgm:pt>
    <dgm:pt modelId="{11E3AC05-6E68-464E-AB91-AA50954C599F}">
      <dgm:prSet phldrT="[Texte]" custT="1"/>
      <dgm:spPr/>
      <dgm:t>
        <a:bodyPr/>
        <a:lstStyle/>
        <a:p>
          <a:pPr rtl="1"/>
          <a:r>
            <a:rPr lang="ar-DZ" sz="1800" b="1" dirty="0" smtClean="0">
              <a:solidFill>
                <a:schemeClr val="bg2">
                  <a:lumMod val="10000"/>
                </a:schemeClr>
              </a:solidFill>
            </a:rPr>
            <a:t>الصدمة الناتجة عن التغير السريع</a:t>
          </a:r>
          <a:endParaRPr lang="ar-DZ" sz="1800" dirty="0">
            <a:solidFill>
              <a:schemeClr val="bg2">
                <a:lumMod val="10000"/>
              </a:schemeClr>
            </a:solidFill>
          </a:endParaRPr>
        </a:p>
      </dgm:t>
    </dgm:pt>
    <dgm:pt modelId="{9B25D89F-2110-4A13-B6C6-C838D740B855}" type="parTrans" cxnId="{A18D1307-FFA9-4DAE-B2E2-E4D8A03155F6}">
      <dgm:prSet/>
      <dgm:spPr/>
      <dgm:t>
        <a:bodyPr/>
        <a:lstStyle/>
        <a:p>
          <a:pPr rtl="1"/>
          <a:endParaRPr lang="ar-DZ"/>
        </a:p>
      </dgm:t>
    </dgm:pt>
    <dgm:pt modelId="{70C29983-ADCB-4096-A230-5D698DF7A421}" type="sibTrans" cxnId="{A18D1307-FFA9-4DAE-B2E2-E4D8A03155F6}">
      <dgm:prSet/>
      <dgm:spPr/>
      <dgm:t>
        <a:bodyPr/>
        <a:lstStyle/>
        <a:p>
          <a:pPr rtl="1"/>
          <a:endParaRPr lang="ar-DZ"/>
        </a:p>
      </dgm:t>
    </dgm:pt>
    <dgm:pt modelId="{5693A79B-92A8-4F83-A704-066B2ABAFB76}" type="pres">
      <dgm:prSet presAssocID="{D9C76D58-C098-496F-BB28-3C567F4D989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ar-DZ"/>
        </a:p>
      </dgm:t>
    </dgm:pt>
    <dgm:pt modelId="{F1946035-22CF-468D-86BC-C83C03B72897}" type="pres">
      <dgm:prSet presAssocID="{7FF6D553-ABC1-44A1-BF27-9ECC66C49ACC}" presName="composite" presStyleCnt="0"/>
      <dgm:spPr/>
    </dgm:pt>
    <dgm:pt modelId="{1E636D7D-4719-4FBA-B22D-FC02A3E83408}" type="pres">
      <dgm:prSet presAssocID="{7FF6D553-ABC1-44A1-BF27-9ECC66C49ACC}" presName="Accent" presStyleLbl="alignNode1" presStyleIdx="0" presStyleCnt="5" custScaleX="199723">
        <dgm:presLayoutVars>
          <dgm:chMax val="0"/>
          <dgm:chPref val="0"/>
        </dgm:presLayoutVars>
      </dgm:prSet>
      <dgm:spPr/>
    </dgm:pt>
    <dgm:pt modelId="{D2A7D121-75FA-411D-9E7C-874453261E97}" type="pres">
      <dgm:prSet presAssocID="{7FF6D553-ABC1-44A1-BF27-9ECC66C49ACC}" presName="Image" presStyleLbl="bgImgPlace1" presStyleIdx="0" presStyleCnt="3" custLinFactNeighborX="-64128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89F09365-E2FB-45A1-8790-F4A381A967FD}" type="pres">
      <dgm:prSet presAssocID="{7FF6D553-ABC1-44A1-BF27-9ECC66C49ACC}" presName="Parent" presStyleLbl="fgAccFollowNode1" presStyleIdx="0" presStyleCnt="3" custScaleX="2276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4B042505-24B8-4208-8602-841EF6904F89}" type="pres">
      <dgm:prSet presAssocID="{7FF6D553-ABC1-44A1-BF27-9ECC66C49ACC}" presName="Space" presStyleCnt="0">
        <dgm:presLayoutVars>
          <dgm:chMax val="0"/>
          <dgm:chPref val="0"/>
        </dgm:presLayoutVars>
      </dgm:prSet>
      <dgm:spPr/>
    </dgm:pt>
    <dgm:pt modelId="{67D711ED-A85E-4F96-9FE5-794F1E2CA24B}" type="pres">
      <dgm:prSet presAssocID="{4D110D01-F5D5-42C6-A3E2-6F8C0C420A2A}" presName="ConnectorComposite" presStyleCnt="0"/>
      <dgm:spPr/>
    </dgm:pt>
    <dgm:pt modelId="{C6890E4D-E4D5-4B0C-99C8-9B49CBFEAB9C}" type="pres">
      <dgm:prSet presAssocID="{4D110D01-F5D5-42C6-A3E2-6F8C0C420A2A}" presName="TopSpacing" presStyleCnt="0"/>
      <dgm:spPr/>
    </dgm:pt>
    <dgm:pt modelId="{B364F569-C994-4546-B07D-195E319AA407}" type="pres">
      <dgm:prSet presAssocID="{4D110D01-F5D5-42C6-A3E2-6F8C0C420A2A}" presName="Connector" presStyleLbl="alignNode1" presStyleIdx="1" presStyleCnt="5"/>
      <dgm:spPr/>
    </dgm:pt>
    <dgm:pt modelId="{5300B678-B810-41C2-BD45-232C305A1425}" type="pres">
      <dgm:prSet presAssocID="{4D110D01-F5D5-42C6-A3E2-6F8C0C420A2A}" presName="BottomSpacing" presStyleCnt="0"/>
      <dgm:spPr/>
    </dgm:pt>
    <dgm:pt modelId="{8A2FF002-3BAA-49CC-93AF-7355B5957750}" type="pres">
      <dgm:prSet presAssocID="{F58D9CB1-EADA-4638-8952-A7458575D3D4}" presName="composite" presStyleCnt="0"/>
      <dgm:spPr/>
    </dgm:pt>
    <dgm:pt modelId="{D8C8D4F9-7681-4CF2-A139-A415CD6763A6}" type="pres">
      <dgm:prSet presAssocID="{F58D9CB1-EADA-4638-8952-A7458575D3D4}" presName="Accent" presStyleLbl="alignNode1" presStyleIdx="2" presStyleCnt="5" custScaleX="215751" custLinFactNeighborX="-9247">
        <dgm:presLayoutVars>
          <dgm:chMax val="0"/>
          <dgm:chPref val="0"/>
        </dgm:presLayoutVars>
      </dgm:prSet>
      <dgm:spPr/>
    </dgm:pt>
    <dgm:pt modelId="{75C64CD4-504B-44F1-8999-96E3DC241A2A}" type="pres">
      <dgm:prSet presAssocID="{F58D9CB1-EADA-4638-8952-A7458575D3D4}" presName="Image" presStyleLbl="bgImgPlace1" presStyleIdx="1" presStyleCnt="3" custLinFactNeighborX="65140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</dgm:pt>
    <dgm:pt modelId="{EE100A5F-9BA9-42D8-B9DC-F9288404D57C}" type="pres">
      <dgm:prSet presAssocID="{F58D9CB1-EADA-4638-8952-A7458575D3D4}" presName="Parent" presStyleLbl="fgAccFollowNode1" presStyleIdx="1" presStyleCnt="3" custScaleX="252913" custLinFactNeighborX="-12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851EC3A4-844B-410D-8F77-96E8CB94DDE3}" type="pres">
      <dgm:prSet presAssocID="{F58D9CB1-EADA-4638-8952-A7458575D3D4}" presName="Space" presStyleCnt="0">
        <dgm:presLayoutVars>
          <dgm:chMax val="0"/>
          <dgm:chPref val="0"/>
        </dgm:presLayoutVars>
      </dgm:prSet>
      <dgm:spPr/>
    </dgm:pt>
    <dgm:pt modelId="{297AD1F0-A211-433C-B7F5-3A6BC0D4BAFE}" type="pres">
      <dgm:prSet presAssocID="{9A6BD4FB-3F53-4AA3-9388-F4B163AEEB6B}" presName="ConnectorComposite" presStyleCnt="0"/>
      <dgm:spPr/>
    </dgm:pt>
    <dgm:pt modelId="{0F3552CD-D223-4A3B-94E6-73DCA2D58FC4}" type="pres">
      <dgm:prSet presAssocID="{9A6BD4FB-3F53-4AA3-9388-F4B163AEEB6B}" presName="TopSpacing" presStyleCnt="0"/>
      <dgm:spPr/>
    </dgm:pt>
    <dgm:pt modelId="{FAC2CB55-DEBD-4559-90DD-26A99AB28B1B}" type="pres">
      <dgm:prSet presAssocID="{9A6BD4FB-3F53-4AA3-9388-F4B163AEEB6B}" presName="Connector" presStyleLbl="alignNode1" presStyleIdx="3" presStyleCnt="5"/>
      <dgm:spPr/>
    </dgm:pt>
    <dgm:pt modelId="{5B134D3A-B8B5-4D10-BCD2-52B9EECBB30D}" type="pres">
      <dgm:prSet presAssocID="{9A6BD4FB-3F53-4AA3-9388-F4B163AEEB6B}" presName="BottomSpacing" presStyleCnt="0"/>
      <dgm:spPr/>
    </dgm:pt>
    <dgm:pt modelId="{E7A7A10C-76A3-45FA-820D-FCA7E23C34AB}" type="pres">
      <dgm:prSet presAssocID="{11E3AC05-6E68-464E-AB91-AA50954C599F}" presName="composite" presStyleCnt="0"/>
      <dgm:spPr/>
    </dgm:pt>
    <dgm:pt modelId="{4F27A6EF-27F5-4C50-890B-7B94E4C13BD4}" type="pres">
      <dgm:prSet presAssocID="{11E3AC05-6E68-464E-AB91-AA50954C599F}" presName="Accent" presStyleLbl="alignNode1" presStyleIdx="4" presStyleCnt="5" custScaleX="239176">
        <dgm:presLayoutVars>
          <dgm:chMax val="0"/>
          <dgm:chPref val="0"/>
        </dgm:presLayoutVars>
      </dgm:prSet>
      <dgm:spPr/>
    </dgm:pt>
    <dgm:pt modelId="{7BB54C49-D811-41CD-8D29-1E1AC3EEFF24}" type="pres">
      <dgm:prSet presAssocID="{11E3AC05-6E68-464E-AB91-AA50954C599F}" presName="Image" presStyleLbl="bgImgPlace1" presStyleIdx="2" presStyleCnt="3" custLinFactNeighborX="-80188" custLinFactNeighborY="-3977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6BC6339-6E69-4FCA-8ACF-6C500B4C6150}" type="pres">
      <dgm:prSet presAssocID="{11E3AC05-6E68-464E-AB91-AA50954C599F}" presName="Parent" presStyleLbl="fgAccFollowNode1" presStyleIdx="2" presStyleCnt="3" custScaleX="2276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DEAE4E58-30F3-4A5D-A85E-6B22AAF99650}" type="pres">
      <dgm:prSet presAssocID="{11E3AC05-6E68-464E-AB91-AA50954C599F}" presName="Space" presStyleCnt="0">
        <dgm:presLayoutVars>
          <dgm:chMax val="0"/>
          <dgm:chPref val="0"/>
        </dgm:presLayoutVars>
      </dgm:prSet>
      <dgm:spPr/>
    </dgm:pt>
  </dgm:ptLst>
  <dgm:cxnLst>
    <dgm:cxn modelId="{C54391E0-17EA-4B9B-A78E-01414B81A29B}" type="presOf" srcId="{7FF6D553-ABC1-44A1-BF27-9ECC66C49ACC}" destId="{89F09365-E2FB-45A1-8790-F4A381A967FD}" srcOrd="0" destOrd="0" presId="urn:microsoft.com/office/officeart/2008/layout/AlternatingPictureCircles"/>
    <dgm:cxn modelId="{6B74A9DB-E6A0-4017-8C6B-30913EEB41CD}" type="presOf" srcId="{F58D9CB1-EADA-4638-8952-A7458575D3D4}" destId="{EE100A5F-9BA9-42D8-B9DC-F9288404D57C}" srcOrd="0" destOrd="0" presId="urn:microsoft.com/office/officeart/2008/layout/AlternatingPictureCircles"/>
    <dgm:cxn modelId="{31B35F5A-0F34-406E-8C2E-39E70EF5EACF}" type="presOf" srcId="{D9C76D58-C098-496F-BB28-3C567F4D989A}" destId="{5693A79B-92A8-4F83-A704-066B2ABAFB76}" srcOrd="0" destOrd="0" presId="urn:microsoft.com/office/officeart/2008/layout/AlternatingPictureCircles"/>
    <dgm:cxn modelId="{A74F1757-6392-4A27-81E1-E320B4875195}" srcId="{D9C76D58-C098-496F-BB28-3C567F4D989A}" destId="{F58D9CB1-EADA-4638-8952-A7458575D3D4}" srcOrd="1" destOrd="0" parTransId="{FE5091E6-964E-4F74-B366-61F7D0E80CE7}" sibTransId="{9A6BD4FB-3F53-4AA3-9388-F4B163AEEB6B}"/>
    <dgm:cxn modelId="{B6CC9CE7-2EA8-4F99-9CBC-7F5F59BDD6DB}" type="presOf" srcId="{11E3AC05-6E68-464E-AB91-AA50954C599F}" destId="{D6BC6339-6E69-4FCA-8ACF-6C500B4C6150}" srcOrd="0" destOrd="0" presId="urn:microsoft.com/office/officeart/2008/layout/AlternatingPictureCircles"/>
    <dgm:cxn modelId="{F09EB726-3C34-403B-A44B-72B80BFEC3F9}" srcId="{D9C76D58-C098-496F-BB28-3C567F4D989A}" destId="{7FF6D553-ABC1-44A1-BF27-9ECC66C49ACC}" srcOrd="0" destOrd="0" parTransId="{FCD42CEA-4B29-4370-B367-5E72AF2B5212}" sibTransId="{4D110D01-F5D5-42C6-A3E2-6F8C0C420A2A}"/>
    <dgm:cxn modelId="{A18D1307-FFA9-4DAE-B2E2-E4D8A03155F6}" srcId="{D9C76D58-C098-496F-BB28-3C567F4D989A}" destId="{11E3AC05-6E68-464E-AB91-AA50954C599F}" srcOrd="2" destOrd="0" parTransId="{9B25D89F-2110-4A13-B6C6-C838D740B855}" sibTransId="{70C29983-ADCB-4096-A230-5D698DF7A421}"/>
    <dgm:cxn modelId="{40039EB7-EFA4-41F9-8C03-AA1D948A1ABC}" type="presParOf" srcId="{5693A79B-92A8-4F83-A704-066B2ABAFB76}" destId="{F1946035-22CF-468D-86BC-C83C03B72897}" srcOrd="0" destOrd="0" presId="urn:microsoft.com/office/officeart/2008/layout/AlternatingPictureCircles"/>
    <dgm:cxn modelId="{AD87FE70-C738-4359-9AD6-D97089BE8638}" type="presParOf" srcId="{F1946035-22CF-468D-86BC-C83C03B72897}" destId="{1E636D7D-4719-4FBA-B22D-FC02A3E83408}" srcOrd="0" destOrd="0" presId="urn:microsoft.com/office/officeart/2008/layout/AlternatingPictureCircles"/>
    <dgm:cxn modelId="{04167BB9-B557-4F19-A243-89534A6B87E0}" type="presParOf" srcId="{F1946035-22CF-468D-86BC-C83C03B72897}" destId="{D2A7D121-75FA-411D-9E7C-874453261E97}" srcOrd="1" destOrd="0" presId="urn:microsoft.com/office/officeart/2008/layout/AlternatingPictureCircles"/>
    <dgm:cxn modelId="{73448095-C0C6-4D26-9C57-13E584F2F815}" type="presParOf" srcId="{F1946035-22CF-468D-86BC-C83C03B72897}" destId="{89F09365-E2FB-45A1-8790-F4A381A967FD}" srcOrd="2" destOrd="0" presId="urn:microsoft.com/office/officeart/2008/layout/AlternatingPictureCircles"/>
    <dgm:cxn modelId="{B3180CEA-11DE-4D6B-AD62-2750D5A60BA3}" type="presParOf" srcId="{F1946035-22CF-468D-86BC-C83C03B72897}" destId="{4B042505-24B8-4208-8602-841EF6904F89}" srcOrd="3" destOrd="0" presId="urn:microsoft.com/office/officeart/2008/layout/AlternatingPictureCircles"/>
    <dgm:cxn modelId="{94E5F48A-66BC-4DA4-A686-B2860B1C2DA9}" type="presParOf" srcId="{5693A79B-92A8-4F83-A704-066B2ABAFB76}" destId="{67D711ED-A85E-4F96-9FE5-794F1E2CA24B}" srcOrd="1" destOrd="0" presId="urn:microsoft.com/office/officeart/2008/layout/AlternatingPictureCircles"/>
    <dgm:cxn modelId="{C1729684-73D1-48B5-ACAF-B4FC9BB905BE}" type="presParOf" srcId="{67D711ED-A85E-4F96-9FE5-794F1E2CA24B}" destId="{C6890E4D-E4D5-4B0C-99C8-9B49CBFEAB9C}" srcOrd="0" destOrd="0" presId="urn:microsoft.com/office/officeart/2008/layout/AlternatingPictureCircles"/>
    <dgm:cxn modelId="{86E81DB3-C61A-42D6-85D1-2C935FDD1C15}" type="presParOf" srcId="{67D711ED-A85E-4F96-9FE5-794F1E2CA24B}" destId="{B364F569-C994-4546-B07D-195E319AA407}" srcOrd="1" destOrd="0" presId="urn:microsoft.com/office/officeart/2008/layout/AlternatingPictureCircles"/>
    <dgm:cxn modelId="{C3D6E9C7-B17F-48B3-AD8D-235B08D3C580}" type="presParOf" srcId="{67D711ED-A85E-4F96-9FE5-794F1E2CA24B}" destId="{5300B678-B810-41C2-BD45-232C305A1425}" srcOrd="2" destOrd="0" presId="urn:microsoft.com/office/officeart/2008/layout/AlternatingPictureCircles"/>
    <dgm:cxn modelId="{8F378B36-98C6-45BF-B78C-8741F1213A12}" type="presParOf" srcId="{5693A79B-92A8-4F83-A704-066B2ABAFB76}" destId="{8A2FF002-3BAA-49CC-93AF-7355B5957750}" srcOrd="2" destOrd="0" presId="urn:microsoft.com/office/officeart/2008/layout/AlternatingPictureCircles"/>
    <dgm:cxn modelId="{513AB19E-3676-442E-9C10-03AE8862C462}" type="presParOf" srcId="{8A2FF002-3BAA-49CC-93AF-7355B5957750}" destId="{D8C8D4F9-7681-4CF2-A139-A415CD6763A6}" srcOrd="0" destOrd="0" presId="urn:microsoft.com/office/officeart/2008/layout/AlternatingPictureCircles"/>
    <dgm:cxn modelId="{418A8005-D03B-433E-9F82-D2F845B1BABB}" type="presParOf" srcId="{8A2FF002-3BAA-49CC-93AF-7355B5957750}" destId="{75C64CD4-504B-44F1-8999-96E3DC241A2A}" srcOrd="1" destOrd="0" presId="urn:microsoft.com/office/officeart/2008/layout/AlternatingPictureCircles"/>
    <dgm:cxn modelId="{F7008D66-27B0-4C8E-B2D3-A4A1301E694D}" type="presParOf" srcId="{8A2FF002-3BAA-49CC-93AF-7355B5957750}" destId="{EE100A5F-9BA9-42D8-B9DC-F9288404D57C}" srcOrd="2" destOrd="0" presId="urn:microsoft.com/office/officeart/2008/layout/AlternatingPictureCircles"/>
    <dgm:cxn modelId="{2793A556-5784-43E0-891A-2A68AA711C56}" type="presParOf" srcId="{8A2FF002-3BAA-49CC-93AF-7355B5957750}" destId="{851EC3A4-844B-410D-8F77-96E8CB94DDE3}" srcOrd="3" destOrd="0" presId="urn:microsoft.com/office/officeart/2008/layout/AlternatingPictureCircles"/>
    <dgm:cxn modelId="{15DABBB0-5A49-47B7-A3CF-D7C80501E86B}" type="presParOf" srcId="{5693A79B-92A8-4F83-A704-066B2ABAFB76}" destId="{297AD1F0-A211-433C-B7F5-3A6BC0D4BAFE}" srcOrd="3" destOrd="0" presId="urn:microsoft.com/office/officeart/2008/layout/AlternatingPictureCircles"/>
    <dgm:cxn modelId="{8240488D-2938-49FB-B74A-19CD8A5AE788}" type="presParOf" srcId="{297AD1F0-A211-433C-B7F5-3A6BC0D4BAFE}" destId="{0F3552CD-D223-4A3B-94E6-73DCA2D58FC4}" srcOrd="0" destOrd="0" presId="urn:microsoft.com/office/officeart/2008/layout/AlternatingPictureCircles"/>
    <dgm:cxn modelId="{7428C85A-F452-4E97-96A1-94D464D9F9C4}" type="presParOf" srcId="{297AD1F0-A211-433C-B7F5-3A6BC0D4BAFE}" destId="{FAC2CB55-DEBD-4559-90DD-26A99AB28B1B}" srcOrd="1" destOrd="0" presId="urn:microsoft.com/office/officeart/2008/layout/AlternatingPictureCircles"/>
    <dgm:cxn modelId="{346672E9-782A-4754-A827-C7A0589F0993}" type="presParOf" srcId="{297AD1F0-A211-433C-B7F5-3A6BC0D4BAFE}" destId="{5B134D3A-B8B5-4D10-BCD2-52B9EECBB30D}" srcOrd="2" destOrd="0" presId="urn:microsoft.com/office/officeart/2008/layout/AlternatingPictureCircles"/>
    <dgm:cxn modelId="{99C87704-28D9-499A-9CC9-B3D4FBFA1174}" type="presParOf" srcId="{5693A79B-92A8-4F83-A704-066B2ABAFB76}" destId="{E7A7A10C-76A3-45FA-820D-FCA7E23C34AB}" srcOrd="4" destOrd="0" presId="urn:microsoft.com/office/officeart/2008/layout/AlternatingPictureCircles"/>
    <dgm:cxn modelId="{41855027-DC5B-414E-892E-3F15A644D330}" type="presParOf" srcId="{E7A7A10C-76A3-45FA-820D-FCA7E23C34AB}" destId="{4F27A6EF-27F5-4C50-890B-7B94E4C13BD4}" srcOrd="0" destOrd="0" presId="urn:microsoft.com/office/officeart/2008/layout/AlternatingPictureCircles"/>
    <dgm:cxn modelId="{B47D388E-7D6C-4084-BBA6-19DF4B119DA1}" type="presParOf" srcId="{E7A7A10C-76A3-45FA-820D-FCA7E23C34AB}" destId="{7BB54C49-D811-41CD-8D29-1E1AC3EEFF24}" srcOrd="1" destOrd="0" presId="urn:microsoft.com/office/officeart/2008/layout/AlternatingPictureCircles"/>
    <dgm:cxn modelId="{BB25B7A0-C9A4-4ED6-9C75-80B58EAA8203}" type="presParOf" srcId="{E7A7A10C-76A3-45FA-820D-FCA7E23C34AB}" destId="{D6BC6339-6E69-4FCA-8ACF-6C500B4C6150}" srcOrd="2" destOrd="0" presId="urn:microsoft.com/office/officeart/2008/layout/AlternatingPictureCircles"/>
    <dgm:cxn modelId="{CC402BCE-0187-433D-B3C4-D510B4FAEE45}" type="presParOf" srcId="{E7A7A10C-76A3-45FA-820D-FCA7E23C34AB}" destId="{DEAE4E58-30F3-4A5D-A85E-6B22AAF99650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E5D718-D0FB-4AD9-AF97-116D9EFF6177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DZ"/>
        </a:p>
      </dgm:t>
    </dgm:pt>
    <dgm:pt modelId="{0ABB5925-70E0-40AA-871C-707834C69644}">
      <dgm:prSet phldrT="[Texte]"/>
      <dgm:spPr/>
      <dgm:t>
        <a:bodyPr/>
        <a:lstStyle/>
        <a:p>
          <a:pPr rtl="1"/>
          <a:r>
            <a:rPr lang="ar-DZ" b="1" dirty="0" smtClean="0">
              <a:solidFill>
                <a:schemeClr val="bg2">
                  <a:lumMod val="10000"/>
                </a:schemeClr>
              </a:solidFill>
            </a:rPr>
            <a:t>فشل التمثيل الجماعي</a:t>
          </a:r>
          <a:endParaRPr lang="ar-DZ" dirty="0">
            <a:solidFill>
              <a:schemeClr val="bg2">
                <a:lumMod val="10000"/>
              </a:schemeClr>
            </a:solidFill>
          </a:endParaRPr>
        </a:p>
      </dgm:t>
    </dgm:pt>
    <dgm:pt modelId="{42C1ACBC-08A9-4DCE-B67E-2324CE2AB259}" type="parTrans" cxnId="{E9FDE9D4-32EC-4E7B-AE36-1F91E6A38C98}">
      <dgm:prSet/>
      <dgm:spPr/>
      <dgm:t>
        <a:bodyPr/>
        <a:lstStyle/>
        <a:p>
          <a:pPr rtl="1"/>
          <a:endParaRPr lang="ar-DZ"/>
        </a:p>
      </dgm:t>
    </dgm:pt>
    <dgm:pt modelId="{0D38DC7E-32D1-4E21-B050-5406FA2E3F1D}" type="sibTrans" cxnId="{E9FDE9D4-32EC-4E7B-AE36-1F91E6A38C98}">
      <dgm:prSet/>
      <dgm:spPr/>
      <dgm:t>
        <a:bodyPr/>
        <a:lstStyle/>
        <a:p>
          <a:pPr rtl="1"/>
          <a:endParaRPr lang="ar-DZ"/>
        </a:p>
      </dgm:t>
    </dgm:pt>
    <dgm:pt modelId="{5BD2DB59-E1E2-43B6-9A03-AE8B2DAADFC0}">
      <dgm:prSet phldrT="[Texte]"/>
      <dgm:spPr/>
      <dgm:t>
        <a:bodyPr/>
        <a:lstStyle/>
        <a:p>
          <a:pPr rtl="1"/>
          <a:r>
            <a:rPr lang="ar-DZ" b="1" dirty="0" smtClean="0">
              <a:solidFill>
                <a:schemeClr val="bg2">
                  <a:lumMod val="10000"/>
                </a:schemeClr>
              </a:solidFill>
            </a:rPr>
            <a:t>تأثير صورة الماضي</a:t>
          </a:r>
          <a:endParaRPr lang="ar-DZ" dirty="0">
            <a:solidFill>
              <a:schemeClr val="bg2">
                <a:lumMod val="10000"/>
              </a:schemeClr>
            </a:solidFill>
          </a:endParaRPr>
        </a:p>
      </dgm:t>
    </dgm:pt>
    <dgm:pt modelId="{42181DE4-076E-4A36-9065-C327382C966B}" type="parTrans" cxnId="{5FC57D38-77FB-44F5-93D5-929997E99A93}">
      <dgm:prSet/>
      <dgm:spPr/>
      <dgm:t>
        <a:bodyPr/>
        <a:lstStyle/>
        <a:p>
          <a:pPr rtl="1"/>
          <a:endParaRPr lang="ar-DZ"/>
        </a:p>
      </dgm:t>
    </dgm:pt>
    <dgm:pt modelId="{075C53DD-2667-49EA-BBED-D4E8B102A6A3}" type="sibTrans" cxnId="{5FC57D38-77FB-44F5-93D5-929997E99A93}">
      <dgm:prSet/>
      <dgm:spPr/>
      <dgm:t>
        <a:bodyPr/>
        <a:lstStyle/>
        <a:p>
          <a:pPr rtl="1"/>
          <a:endParaRPr lang="ar-DZ"/>
        </a:p>
      </dgm:t>
    </dgm:pt>
    <dgm:pt modelId="{90FA7FF1-85D3-44BC-B684-3885D17B0261}" type="pres">
      <dgm:prSet presAssocID="{06E5D718-D0FB-4AD9-AF97-116D9EFF617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ar-DZ"/>
        </a:p>
      </dgm:t>
    </dgm:pt>
    <dgm:pt modelId="{ED852062-EA0E-4A96-B3E5-DC9C608AA2B6}" type="pres">
      <dgm:prSet presAssocID="{0ABB5925-70E0-40AA-871C-707834C69644}" presName="composite" presStyleCnt="0"/>
      <dgm:spPr/>
    </dgm:pt>
    <dgm:pt modelId="{5270380B-43F0-481A-9AE3-1DF3CA005A12}" type="pres">
      <dgm:prSet presAssocID="{0ABB5925-70E0-40AA-871C-707834C69644}" presName="Accent" presStyleLbl="alignNode1" presStyleIdx="0" presStyleCnt="3" custScaleX="204654">
        <dgm:presLayoutVars>
          <dgm:chMax val="0"/>
          <dgm:chPref val="0"/>
        </dgm:presLayoutVars>
      </dgm:prSet>
      <dgm:spPr/>
    </dgm:pt>
    <dgm:pt modelId="{A2540E00-F274-40C7-BD9D-E23216726614}" type="pres">
      <dgm:prSet presAssocID="{0ABB5925-70E0-40AA-871C-707834C69644}" presName="Image" presStyleLbl="bgImgPlace1" presStyleIdx="0" presStyleCnt="2" custLinFactNeighborX="-43086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0915DFE-247C-47E9-915A-AB0D3348FDFB}" type="pres">
      <dgm:prSet presAssocID="{0ABB5925-70E0-40AA-871C-707834C69644}" presName="Parent" presStyleLbl="fgAccFollowNode1" presStyleIdx="0" presStyleCnt="2" custScaleX="1960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1987C0B1-E60B-4E77-A969-AE576C7F23DE}" type="pres">
      <dgm:prSet presAssocID="{0ABB5925-70E0-40AA-871C-707834C69644}" presName="Space" presStyleCnt="0">
        <dgm:presLayoutVars>
          <dgm:chMax val="0"/>
          <dgm:chPref val="0"/>
        </dgm:presLayoutVars>
      </dgm:prSet>
      <dgm:spPr/>
    </dgm:pt>
    <dgm:pt modelId="{EB42BC06-9516-4EC1-AE2F-6C9F64E0B13E}" type="pres">
      <dgm:prSet presAssocID="{0D38DC7E-32D1-4E21-B050-5406FA2E3F1D}" presName="ConnectorComposite" presStyleCnt="0"/>
      <dgm:spPr/>
    </dgm:pt>
    <dgm:pt modelId="{633FF6C2-7A7A-44E0-9057-871E98FC2F09}" type="pres">
      <dgm:prSet presAssocID="{0D38DC7E-32D1-4E21-B050-5406FA2E3F1D}" presName="TopSpacing" presStyleCnt="0"/>
      <dgm:spPr/>
    </dgm:pt>
    <dgm:pt modelId="{02169767-7C00-48AE-8363-FD4AA8DF1419}" type="pres">
      <dgm:prSet presAssocID="{0D38DC7E-32D1-4E21-B050-5406FA2E3F1D}" presName="Connector" presStyleLbl="alignNode1" presStyleIdx="1" presStyleCnt="3"/>
      <dgm:spPr/>
    </dgm:pt>
    <dgm:pt modelId="{8D170C61-B74E-4215-A852-E2E0CD798F2E}" type="pres">
      <dgm:prSet presAssocID="{0D38DC7E-32D1-4E21-B050-5406FA2E3F1D}" presName="BottomSpacing" presStyleCnt="0"/>
      <dgm:spPr/>
    </dgm:pt>
    <dgm:pt modelId="{91B0630A-A18C-4F64-AE04-99E9E83E92B6}" type="pres">
      <dgm:prSet presAssocID="{5BD2DB59-E1E2-43B6-9A03-AE8B2DAADFC0}" presName="composite" presStyleCnt="0"/>
      <dgm:spPr/>
    </dgm:pt>
    <dgm:pt modelId="{68A112EC-B0FC-442C-8055-DD7166279094}" type="pres">
      <dgm:prSet presAssocID="{5BD2DB59-E1E2-43B6-9A03-AE8B2DAADFC0}" presName="Accent" presStyleLbl="alignNode1" presStyleIdx="2" presStyleCnt="3" custScaleX="180129">
        <dgm:presLayoutVars>
          <dgm:chMax val="0"/>
          <dgm:chPref val="0"/>
        </dgm:presLayoutVars>
      </dgm:prSet>
      <dgm:spPr/>
    </dgm:pt>
    <dgm:pt modelId="{AA84859D-63FF-448D-9384-030D912EE801}" type="pres">
      <dgm:prSet presAssocID="{5BD2DB59-E1E2-43B6-9A03-AE8B2DAADFC0}" presName="Image" presStyleLbl="bgImgPlace1" presStyleIdx="1" presStyleCnt="2" custLinFactNeighborX="18780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D147AD1-C9FD-49B9-BC39-3A0CC22E3920}" type="pres">
      <dgm:prSet presAssocID="{5BD2DB59-E1E2-43B6-9A03-AE8B2DAADFC0}" presName="Parent" presStyleLbl="fgAccFollowNode1" presStyleIdx="1" presStyleCnt="2" custScaleX="1519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B27A82C3-399F-4A06-BB01-BFE4E39A2D1B}" type="pres">
      <dgm:prSet presAssocID="{5BD2DB59-E1E2-43B6-9A03-AE8B2DAADFC0}" presName="Space" presStyleCnt="0">
        <dgm:presLayoutVars>
          <dgm:chMax val="0"/>
          <dgm:chPref val="0"/>
        </dgm:presLayoutVars>
      </dgm:prSet>
      <dgm:spPr/>
    </dgm:pt>
  </dgm:ptLst>
  <dgm:cxnLst>
    <dgm:cxn modelId="{5FC57D38-77FB-44F5-93D5-929997E99A93}" srcId="{06E5D718-D0FB-4AD9-AF97-116D9EFF6177}" destId="{5BD2DB59-E1E2-43B6-9A03-AE8B2DAADFC0}" srcOrd="1" destOrd="0" parTransId="{42181DE4-076E-4A36-9065-C327382C966B}" sibTransId="{075C53DD-2667-49EA-BBED-D4E8B102A6A3}"/>
    <dgm:cxn modelId="{E9FDE9D4-32EC-4E7B-AE36-1F91E6A38C98}" srcId="{06E5D718-D0FB-4AD9-AF97-116D9EFF6177}" destId="{0ABB5925-70E0-40AA-871C-707834C69644}" srcOrd="0" destOrd="0" parTransId="{42C1ACBC-08A9-4DCE-B67E-2324CE2AB259}" sibTransId="{0D38DC7E-32D1-4E21-B050-5406FA2E3F1D}"/>
    <dgm:cxn modelId="{995FD8D9-338C-4C5C-AA39-4B2F17DD405A}" type="presOf" srcId="{06E5D718-D0FB-4AD9-AF97-116D9EFF6177}" destId="{90FA7FF1-85D3-44BC-B684-3885D17B0261}" srcOrd="0" destOrd="0" presId="urn:microsoft.com/office/officeart/2008/layout/AlternatingPictureCircles"/>
    <dgm:cxn modelId="{E0F07109-481F-42E4-A530-2FC5B5602EA6}" type="presOf" srcId="{0ABB5925-70E0-40AA-871C-707834C69644}" destId="{C0915DFE-247C-47E9-915A-AB0D3348FDFB}" srcOrd="0" destOrd="0" presId="urn:microsoft.com/office/officeart/2008/layout/AlternatingPictureCircles"/>
    <dgm:cxn modelId="{A1C6F19F-64D4-4845-8AAB-5132734BF1BC}" type="presOf" srcId="{5BD2DB59-E1E2-43B6-9A03-AE8B2DAADFC0}" destId="{ED147AD1-C9FD-49B9-BC39-3A0CC22E3920}" srcOrd="0" destOrd="0" presId="urn:microsoft.com/office/officeart/2008/layout/AlternatingPictureCircles"/>
    <dgm:cxn modelId="{631D6E76-D419-4FC1-8C91-35F04C18F159}" type="presParOf" srcId="{90FA7FF1-85D3-44BC-B684-3885D17B0261}" destId="{ED852062-EA0E-4A96-B3E5-DC9C608AA2B6}" srcOrd="0" destOrd="0" presId="urn:microsoft.com/office/officeart/2008/layout/AlternatingPictureCircles"/>
    <dgm:cxn modelId="{A2D405D5-F7F6-4444-9ABB-5BB6B97D3F81}" type="presParOf" srcId="{ED852062-EA0E-4A96-B3E5-DC9C608AA2B6}" destId="{5270380B-43F0-481A-9AE3-1DF3CA005A12}" srcOrd="0" destOrd="0" presId="urn:microsoft.com/office/officeart/2008/layout/AlternatingPictureCircles"/>
    <dgm:cxn modelId="{18C363A2-C666-4F8D-827B-A4F2F72619A8}" type="presParOf" srcId="{ED852062-EA0E-4A96-B3E5-DC9C608AA2B6}" destId="{A2540E00-F274-40C7-BD9D-E23216726614}" srcOrd="1" destOrd="0" presId="urn:microsoft.com/office/officeart/2008/layout/AlternatingPictureCircles"/>
    <dgm:cxn modelId="{632F54AE-52EB-495C-9807-98895BC952D8}" type="presParOf" srcId="{ED852062-EA0E-4A96-B3E5-DC9C608AA2B6}" destId="{C0915DFE-247C-47E9-915A-AB0D3348FDFB}" srcOrd="2" destOrd="0" presId="urn:microsoft.com/office/officeart/2008/layout/AlternatingPictureCircles"/>
    <dgm:cxn modelId="{EEEAA169-3CE9-4134-932E-F573C04E39BA}" type="presParOf" srcId="{ED852062-EA0E-4A96-B3E5-DC9C608AA2B6}" destId="{1987C0B1-E60B-4E77-A969-AE576C7F23DE}" srcOrd="3" destOrd="0" presId="urn:microsoft.com/office/officeart/2008/layout/AlternatingPictureCircles"/>
    <dgm:cxn modelId="{52B87F69-E9BE-4BEE-AB91-44ADCED09153}" type="presParOf" srcId="{90FA7FF1-85D3-44BC-B684-3885D17B0261}" destId="{EB42BC06-9516-4EC1-AE2F-6C9F64E0B13E}" srcOrd="1" destOrd="0" presId="urn:microsoft.com/office/officeart/2008/layout/AlternatingPictureCircles"/>
    <dgm:cxn modelId="{8BEA04A2-2F87-40F4-BD6D-109D65008AAF}" type="presParOf" srcId="{EB42BC06-9516-4EC1-AE2F-6C9F64E0B13E}" destId="{633FF6C2-7A7A-44E0-9057-871E98FC2F09}" srcOrd="0" destOrd="0" presId="urn:microsoft.com/office/officeart/2008/layout/AlternatingPictureCircles"/>
    <dgm:cxn modelId="{33A00CB0-25D9-406A-A098-2BD758F5036D}" type="presParOf" srcId="{EB42BC06-9516-4EC1-AE2F-6C9F64E0B13E}" destId="{02169767-7C00-48AE-8363-FD4AA8DF1419}" srcOrd="1" destOrd="0" presId="urn:microsoft.com/office/officeart/2008/layout/AlternatingPictureCircles"/>
    <dgm:cxn modelId="{2CB02E4C-546F-4B71-9183-A0CB484FCEDE}" type="presParOf" srcId="{EB42BC06-9516-4EC1-AE2F-6C9F64E0B13E}" destId="{8D170C61-B74E-4215-A852-E2E0CD798F2E}" srcOrd="2" destOrd="0" presId="urn:microsoft.com/office/officeart/2008/layout/AlternatingPictureCircles"/>
    <dgm:cxn modelId="{AD8D83C4-6F42-414F-976F-BF60B32178FF}" type="presParOf" srcId="{90FA7FF1-85D3-44BC-B684-3885D17B0261}" destId="{91B0630A-A18C-4F64-AE04-99E9E83E92B6}" srcOrd="2" destOrd="0" presId="urn:microsoft.com/office/officeart/2008/layout/AlternatingPictureCircles"/>
    <dgm:cxn modelId="{C6FB1D9C-ED8B-4F01-AE7E-38AB68D69166}" type="presParOf" srcId="{91B0630A-A18C-4F64-AE04-99E9E83E92B6}" destId="{68A112EC-B0FC-442C-8055-DD7166279094}" srcOrd="0" destOrd="0" presId="urn:microsoft.com/office/officeart/2008/layout/AlternatingPictureCircles"/>
    <dgm:cxn modelId="{EE412835-F7A1-4E69-9A38-3560A33D7397}" type="presParOf" srcId="{91B0630A-A18C-4F64-AE04-99E9E83E92B6}" destId="{AA84859D-63FF-448D-9384-030D912EE801}" srcOrd="1" destOrd="0" presId="urn:microsoft.com/office/officeart/2008/layout/AlternatingPictureCircles"/>
    <dgm:cxn modelId="{3BDE335A-9DB7-4D61-A3C8-0D9403D26133}" type="presParOf" srcId="{91B0630A-A18C-4F64-AE04-99E9E83E92B6}" destId="{ED147AD1-C9FD-49B9-BC39-3A0CC22E3920}" srcOrd="2" destOrd="0" presId="urn:microsoft.com/office/officeart/2008/layout/AlternatingPictureCircles"/>
    <dgm:cxn modelId="{1EEF20CE-7133-4485-89EF-23457C1645A2}" type="presParOf" srcId="{91B0630A-A18C-4F64-AE04-99E9E83E92B6}" destId="{B27A82C3-399F-4A06-BB01-BFE4E39A2D1B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C11595-5243-4FA8-B367-822BA1254404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DZ"/>
        </a:p>
      </dgm:t>
    </dgm:pt>
    <dgm:pt modelId="{6F036A8D-6768-4121-8084-73264C90A2C9}">
      <dgm:prSet phldrT="[Texte]" custT="1"/>
      <dgm:spPr/>
      <dgm:t>
        <a:bodyPr/>
        <a:lstStyle/>
        <a:p>
          <a:pPr rtl="1"/>
          <a:r>
            <a:rPr lang="ar-DZ" sz="2000" b="1" dirty="0" smtClean="0">
              <a:solidFill>
                <a:schemeClr val="bg2">
                  <a:lumMod val="10000"/>
                </a:schemeClr>
              </a:solidFill>
            </a:rPr>
            <a:t>1</a:t>
          </a:r>
          <a:endParaRPr lang="ar-DZ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1FECA9B0-49B5-4C28-A278-1E22A8618C4C}" type="parTrans" cxnId="{BD408421-A144-4201-8EF0-EF97F8845EEC}">
      <dgm:prSet/>
      <dgm:spPr/>
      <dgm:t>
        <a:bodyPr/>
        <a:lstStyle/>
        <a:p>
          <a:pPr rtl="1"/>
          <a:endParaRPr lang="ar-DZ"/>
        </a:p>
      </dgm:t>
    </dgm:pt>
    <dgm:pt modelId="{E3F7FC18-046B-4E7F-B303-54C732FCCADA}" type="sibTrans" cxnId="{BD408421-A144-4201-8EF0-EF97F8845EEC}">
      <dgm:prSet/>
      <dgm:spPr/>
      <dgm:t>
        <a:bodyPr/>
        <a:lstStyle/>
        <a:p>
          <a:pPr rtl="1"/>
          <a:endParaRPr lang="ar-DZ"/>
        </a:p>
      </dgm:t>
    </dgm:pt>
    <dgm:pt modelId="{6161D5C9-AEA9-4B81-93E7-991B41220FE9}">
      <dgm:prSet phldrT="[Texte]" custT="1"/>
      <dgm:spPr/>
      <dgm:t>
        <a:bodyPr/>
        <a:lstStyle/>
        <a:p>
          <a:pPr rtl="1"/>
          <a:r>
            <a:rPr lang="fr-FR" sz="1600" b="1" dirty="0" smtClean="0">
              <a:solidFill>
                <a:schemeClr val="bg2">
                  <a:lumMod val="10000"/>
                </a:schemeClr>
              </a:solidFill>
            </a:rPr>
            <a:t>Cadre institutionnel</a:t>
          </a:r>
          <a:endParaRPr lang="ar-DZ" sz="1600" b="1" dirty="0">
            <a:solidFill>
              <a:schemeClr val="bg2">
                <a:lumMod val="10000"/>
              </a:schemeClr>
            </a:solidFill>
          </a:endParaRPr>
        </a:p>
      </dgm:t>
    </dgm:pt>
    <dgm:pt modelId="{E264D294-A420-495D-B769-3AF91AA076E2}" type="parTrans" cxnId="{2C9409F9-3B22-4445-B9C9-C8FCF6CC2606}">
      <dgm:prSet/>
      <dgm:spPr/>
      <dgm:t>
        <a:bodyPr/>
        <a:lstStyle/>
        <a:p>
          <a:pPr rtl="1"/>
          <a:endParaRPr lang="ar-DZ"/>
        </a:p>
      </dgm:t>
    </dgm:pt>
    <dgm:pt modelId="{AE73BA55-1BE8-4832-B9C4-8DB19D2D8763}" type="sibTrans" cxnId="{2C9409F9-3B22-4445-B9C9-C8FCF6CC2606}">
      <dgm:prSet/>
      <dgm:spPr/>
      <dgm:t>
        <a:bodyPr/>
        <a:lstStyle/>
        <a:p>
          <a:pPr rtl="1"/>
          <a:endParaRPr lang="ar-DZ"/>
        </a:p>
      </dgm:t>
    </dgm:pt>
    <dgm:pt modelId="{E18B8699-FEDA-4079-A467-D16602445FE1}">
      <dgm:prSet phldrT="[Texte]" custT="1"/>
      <dgm:spPr/>
      <dgm:t>
        <a:bodyPr/>
        <a:lstStyle/>
        <a:p>
          <a:pPr rtl="1"/>
          <a:r>
            <a:rPr lang="ar-DZ" sz="2000" b="1" dirty="0" smtClean="0">
              <a:solidFill>
                <a:schemeClr val="bg2">
                  <a:lumMod val="10000"/>
                </a:schemeClr>
              </a:solidFill>
            </a:rPr>
            <a:t>2</a:t>
          </a:r>
          <a:endParaRPr lang="ar-DZ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F44A3B62-FE46-4BDC-A0E7-BDFC1FB8BC2D}" type="parTrans" cxnId="{70881226-3EAD-4BC4-A9A6-FF1D040E02C2}">
      <dgm:prSet/>
      <dgm:spPr/>
      <dgm:t>
        <a:bodyPr/>
        <a:lstStyle/>
        <a:p>
          <a:pPr rtl="1"/>
          <a:endParaRPr lang="ar-DZ"/>
        </a:p>
      </dgm:t>
    </dgm:pt>
    <dgm:pt modelId="{CD2CB915-BABB-4278-BD10-EA197295F598}" type="sibTrans" cxnId="{70881226-3EAD-4BC4-A9A6-FF1D040E02C2}">
      <dgm:prSet/>
      <dgm:spPr/>
      <dgm:t>
        <a:bodyPr/>
        <a:lstStyle/>
        <a:p>
          <a:pPr rtl="1"/>
          <a:endParaRPr lang="ar-DZ"/>
        </a:p>
      </dgm:t>
    </dgm:pt>
    <dgm:pt modelId="{E8EDA21D-7FBF-48BA-97DB-6B73395D3B2D}">
      <dgm:prSet phldrT="[Texte]" custT="1"/>
      <dgm:spPr/>
      <dgm:t>
        <a:bodyPr/>
        <a:lstStyle/>
        <a:p>
          <a:pPr rtl="1"/>
          <a:r>
            <a:rPr lang="fr-FR" sz="1600" b="1" dirty="0" smtClean="0">
              <a:solidFill>
                <a:schemeClr val="bg2">
                  <a:lumMod val="10000"/>
                </a:schemeClr>
              </a:solidFill>
            </a:rPr>
            <a:t>Mouvements sociaux</a:t>
          </a:r>
          <a:endParaRPr lang="ar-DZ" sz="1600" b="1" dirty="0">
            <a:solidFill>
              <a:schemeClr val="bg2">
                <a:lumMod val="10000"/>
              </a:schemeClr>
            </a:solidFill>
          </a:endParaRPr>
        </a:p>
      </dgm:t>
    </dgm:pt>
    <dgm:pt modelId="{8EBB7CE8-54DC-43A7-97D4-B12A10BA6AAA}" type="parTrans" cxnId="{F6A3F72E-03F0-4FCF-B333-7042B463512A}">
      <dgm:prSet/>
      <dgm:spPr/>
      <dgm:t>
        <a:bodyPr/>
        <a:lstStyle/>
        <a:p>
          <a:pPr rtl="1"/>
          <a:endParaRPr lang="ar-DZ"/>
        </a:p>
      </dgm:t>
    </dgm:pt>
    <dgm:pt modelId="{85EF81C1-34BB-4F0C-A29E-47F85387EF15}" type="sibTrans" cxnId="{F6A3F72E-03F0-4FCF-B333-7042B463512A}">
      <dgm:prSet/>
      <dgm:spPr/>
      <dgm:t>
        <a:bodyPr/>
        <a:lstStyle/>
        <a:p>
          <a:pPr rtl="1"/>
          <a:endParaRPr lang="ar-DZ"/>
        </a:p>
      </dgm:t>
    </dgm:pt>
    <dgm:pt modelId="{ECFD68D5-257A-4073-BA54-B7F0E9A132AA}">
      <dgm:prSet phldrT="[Texte]" custT="1"/>
      <dgm:spPr/>
      <dgm:t>
        <a:bodyPr/>
        <a:lstStyle/>
        <a:p>
          <a:pPr rtl="1"/>
          <a:r>
            <a:rPr lang="ar-DZ" sz="2000" b="1" dirty="0" smtClean="0">
              <a:solidFill>
                <a:schemeClr val="bg2">
                  <a:lumMod val="10000"/>
                </a:schemeClr>
              </a:solidFill>
            </a:rPr>
            <a:t>3</a:t>
          </a:r>
          <a:endParaRPr lang="ar-DZ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39306C4A-3ABF-49B2-AC26-DAFB2DF53315}" type="parTrans" cxnId="{8BBE971B-5514-458D-B945-92D2E2D158EE}">
      <dgm:prSet/>
      <dgm:spPr/>
      <dgm:t>
        <a:bodyPr/>
        <a:lstStyle/>
        <a:p>
          <a:pPr rtl="1"/>
          <a:endParaRPr lang="ar-DZ"/>
        </a:p>
      </dgm:t>
    </dgm:pt>
    <dgm:pt modelId="{2ABDC47F-88DE-490B-9A2A-F82D1AEA8CB6}" type="sibTrans" cxnId="{8BBE971B-5514-458D-B945-92D2E2D158EE}">
      <dgm:prSet/>
      <dgm:spPr/>
      <dgm:t>
        <a:bodyPr/>
        <a:lstStyle/>
        <a:p>
          <a:pPr rtl="1"/>
          <a:endParaRPr lang="ar-DZ"/>
        </a:p>
      </dgm:t>
    </dgm:pt>
    <dgm:pt modelId="{17C2091D-FE37-4101-A04C-8B98697CE75D}">
      <dgm:prSet phldrT="[Texte]" custT="1"/>
      <dgm:spPr/>
      <dgm:t>
        <a:bodyPr/>
        <a:lstStyle/>
        <a:p>
          <a:pPr rtl="1"/>
          <a:r>
            <a:rPr lang="fr-FR" sz="1600" b="1" dirty="0" smtClean="0">
              <a:solidFill>
                <a:schemeClr val="bg2">
                  <a:lumMod val="10000"/>
                </a:schemeClr>
              </a:solidFill>
            </a:rPr>
            <a:t>Défilement </a:t>
          </a:r>
          <a:r>
            <a:rPr lang="fr-FR" sz="1600" b="1" smtClean="0">
              <a:solidFill>
                <a:schemeClr val="bg2">
                  <a:lumMod val="10000"/>
                </a:schemeClr>
              </a:solidFill>
            </a:rPr>
            <a:t>de générations</a:t>
          </a:r>
          <a:endParaRPr lang="ar-DZ" sz="1600" b="1" dirty="0">
            <a:solidFill>
              <a:schemeClr val="bg2">
                <a:lumMod val="10000"/>
              </a:schemeClr>
            </a:solidFill>
          </a:endParaRPr>
        </a:p>
      </dgm:t>
    </dgm:pt>
    <dgm:pt modelId="{2CEB80B9-1EB9-4CA7-B929-38E0B135C3BC}" type="parTrans" cxnId="{41590B3F-9519-4AA3-9411-0227AD4A16E1}">
      <dgm:prSet/>
      <dgm:spPr/>
      <dgm:t>
        <a:bodyPr/>
        <a:lstStyle/>
        <a:p>
          <a:pPr rtl="1"/>
          <a:endParaRPr lang="ar-DZ"/>
        </a:p>
      </dgm:t>
    </dgm:pt>
    <dgm:pt modelId="{7F7A404C-42B4-42BA-A8B8-00B8A0280ED0}" type="sibTrans" cxnId="{41590B3F-9519-4AA3-9411-0227AD4A16E1}">
      <dgm:prSet/>
      <dgm:spPr/>
      <dgm:t>
        <a:bodyPr/>
        <a:lstStyle/>
        <a:p>
          <a:pPr rtl="1"/>
          <a:endParaRPr lang="ar-DZ"/>
        </a:p>
      </dgm:t>
    </dgm:pt>
    <dgm:pt modelId="{6EDE5CF4-5E39-4CB6-9A95-5D175C774A83}" type="pres">
      <dgm:prSet presAssocID="{EDC11595-5243-4FA8-B367-822BA125440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DZ"/>
        </a:p>
      </dgm:t>
    </dgm:pt>
    <dgm:pt modelId="{E100E628-4B09-480C-8E91-3934B3D0066A}" type="pres">
      <dgm:prSet presAssocID="{6F036A8D-6768-4121-8084-73264C90A2C9}" presName="composite" presStyleCnt="0"/>
      <dgm:spPr/>
    </dgm:pt>
    <dgm:pt modelId="{C0428169-D087-4D2A-9081-B20C0E516EE1}" type="pres">
      <dgm:prSet presAssocID="{6F036A8D-6768-4121-8084-73264C90A2C9}" presName="ParentText" presStyleLbl="node1" presStyleIdx="0" presStyleCnt="3" custLinFactNeighborX="-80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34075274-E0B4-4679-9DBE-C4B854D08E68}" type="pres">
      <dgm:prSet presAssocID="{6F036A8D-6768-4121-8084-73264C90A2C9}" presName="Image" presStyleLbl="bgImgPlace1" presStyleIdx="0" presStyleCnt="3" custLinFactNeighborX="-80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DZ"/>
        </a:p>
      </dgm:t>
    </dgm:pt>
    <dgm:pt modelId="{894CC053-3865-445F-9D18-0F8BA2A729B7}" type="pres">
      <dgm:prSet presAssocID="{6F036A8D-6768-4121-8084-73264C90A2C9}" presName="ChildText" presStyleLbl="fgAcc1" presStyleIdx="0" presStyleCnt="3" custScaleX="183499" custScaleY="1458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6AE1CABD-C0A2-4CC6-91AD-41247DC93261}" type="pres">
      <dgm:prSet presAssocID="{E3F7FC18-046B-4E7F-B303-54C732FCCADA}" presName="sibTrans" presStyleCnt="0"/>
      <dgm:spPr/>
    </dgm:pt>
    <dgm:pt modelId="{7F5472D1-8048-4E82-B1C7-5E115B7CA514}" type="pres">
      <dgm:prSet presAssocID="{E18B8699-FEDA-4079-A467-D16602445FE1}" presName="composite" presStyleCnt="0"/>
      <dgm:spPr/>
    </dgm:pt>
    <dgm:pt modelId="{3975ECB1-AEFF-45A4-B339-319188CA89A4}" type="pres">
      <dgm:prSet presAssocID="{E18B8699-FEDA-4079-A467-D16602445FE1}" presName="ParentText" presStyleLbl="node1" presStyleIdx="1" presStyleCnt="3" custLinFactNeighborX="-127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1B543932-741B-4EFD-9E0B-374CD2DD2438}" type="pres">
      <dgm:prSet presAssocID="{E18B8699-FEDA-4079-A467-D16602445FE1}" presName="Image" presStyleLbl="bgImgPlace1" presStyleIdx="1" presStyleCnt="3" custLinFactNeighborX="-1139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DZ"/>
        </a:p>
      </dgm:t>
    </dgm:pt>
    <dgm:pt modelId="{61C241F9-100E-4EBE-A47A-6B342113B923}" type="pres">
      <dgm:prSet presAssocID="{E18B8699-FEDA-4079-A467-D16602445FE1}" presName="ChildText" presStyleLbl="fgAcc1" presStyleIdx="1" presStyleCnt="3" custScaleX="175899" custScaleY="155331" custLinFactNeighborX="24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82A6EA6C-D2CB-4C02-BB5E-59B77667DC92}" type="pres">
      <dgm:prSet presAssocID="{CD2CB915-BABB-4278-BD10-EA197295F598}" presName="sibTrans" presStyleCnt="0"/>
      <dgm:spPr/>
    </dgm:pt>
    <dgm:pt modelId="{E04D5C74-A56D-49F8-A7E3-95882D13295E}" type="pres">
      <dgm:prSet presAssocID="{ECFD68D5-257A-4073-BA54-B7F0E9A132AA}" presName="composite" presStyleCnt="0"/>
      <dgm:spPr/>
    </dgm:pt>
    <dgm:pt modelId="{3A30ACEC-781D-4DDF-B6EE-1638B8B6903C}" type="pres">
      <dgm:prSet presAssocID="{ECFD68D5-257A-4073-BA54-B7F0E9A132AA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664CF04B-312A-471E-A6E4-068D8994D8A7}" type="pres">
      <dgm:prSet presAssocID="{ECFD68D5-257A-4073-BA54-B7F0E9A132AA}" presName="Image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DZ"/>
        </a:p>
      </dgm:t>
    </dgm:pt>
    <dgm:pt modelId="{67EF2B21-9C4D-42D5-B5D3-28818BF7E79F}" type="pres">
      <dgm:prSet presAssocID="{ECFD68D5-257A-4073-BA54-B7F0E9A132AA}" presName="ChildText" presStyleLbl="fgAcc1" presStyleIdx="2" presStyleCnt="3" custScaleX="174209" custScaleY="142546" custLinFactNeighborX="48008" custLinFactNeighborY="9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</dgm:ptLst>
  <dgm:cxnLst>
    <dgm:cxn modelId="{41590B3F-9519-4AA3-9411-0227AD4A16E1}" srcId="{ECFD68D5-257A-4073-BA54-B7F0E9A132AA}" destId="{17C2091D-FE37-4101-A04C-8B98697CE75D}" srcOrd="0" destOrd="0" parTransId="{2CEB80B9-1EB9-4CA7-B929-38E0B135C3BC}" sibTransId="{7F7A404C-42B4-42BA-A8B8-00B8A0280ED0}"/>
    <dgm:cxn modelId="{196D0C63-AEDA-49BA-B368-DEEC6B7332CE}" type="presOf" srcId="{17C2091D-FE37-4101-A04C-8B98697CE75D}" destId="{67EF2B21-9C4D-42D5-B5D3-28818BF7E79F}" srcOrd="0" destOrd="0" presId="urn:microsoft.com/office/officeart/2008/layout/TitledPictureBlocks"/>
    <dgm:cxn modelId="{26BC83D6-8E66-4561-8B1A-1D2201516C5B}" type="presOf" srcId="{6161D5C9-AEA9-4B81-93E7-991B41220FE9}" destId="{894CC053-3865-445F-9D18-0F8BA2A729B7}" srcOrd="0" destOrd="0" presId="urn:microsoft.com/office/officeart/2008/layout/TitledPictureBlocks"/>
    <dgm:cxn modelId="{8BBE971B-5514-458D-B945-92D2E2D158EE}" srcId="{EDC11595-5243-4FA8-B367-822BA1254404}" destId="{ECFD68D5-257A-4073-BA54-B7F0E9A132AA}" srcOrd="2" destOrd="0" parTransId="{39306C4A-3ABF-49B2-AC26-DAFB2DF53315}" sibTransId="{2ABDC47F-88DE-490B-9A2A-F82D1AEA8CB6}"/>
    <dgm:cxn modelId="{BD408421-A144-4201-8EF0-EF97F8845EEC}" srcId="{EDC11595-5243-4FA8-B367-822BA1254404}" destId="{6F036A8D-6768-4121-8084-73264C90A2C9}" srcOrd="0" destOrd="0" parTransId="{1FECA9B0-49B5-4C28-A278-1E22A8618C4C}" sibTransId="{E3F7FC18-046B-4E7F-B303-54C732FCCADA}"/>
    <dgm:cxn modelId="{051C1901-6F76-4714-8F6D-DCE5A39187EF}" type="presOf" srcId="{E8EDA21D-7FBF-48BA-97DB-6B73395D3B2D}" destId="{61C241F9-100E-4EBE-A47A-6B342113B923}" srcOrd="0" destOrd="0" presId="urn:microsoft.com/office/officeart/2008/layout/TitledPictureBlocks"/>
    <dgm:cxn modelId="{AC3CD934-7DAE-480E-BB85-A1EFEE4A67D8}" type="presOf" srcId="{ECFD68D5-257A-4073-BA54-B7F0E9A132AA}" destId="{3A30ACEC-781D-4DDF-B6EE-1638B8B6903C}" srcOrd="0" destOrd="0" presId="urn:microsoft.com/office/officeart/2008/layout/TitledPictureBlocks"/>
    <dgm:cxn modelId="{00AF05F9-0844-4AE1-A1AC-DAEDE0BEAFD8}" type="presOf" srcId="{E18B8699-FEDA-4079-A467-D16602445FE1}" destId="{3975ECB1-AEFF-45A4-B339-319188CA89A4}" srcOrd="0" destOrd="0" presId="urn:microsoft.com/office/officeart/2008/layout/TitledPictureBlocks"/>
    <dgm:cxn modelId="{70881226-3EAD-4BC4-A9A6-FF1D040E02C2}" srcId="{EDC11595-5243-4FA8-B367-822BA1254404}" destId="{E18B8699-FEDA-4079-A467-D16602445FE1}" srcOrd="1" destOrd="0" parTransId="{F44A3B62-FE46-4BDC-A0E7-BDFC1FB8BC2D}" sibTransId="{CD2CB915-BABB-4278-BD10-EA197295F598}"/>
    <dgm:cxn modelId="{B35E47A0-58ED-4002-A0E8-2BF287E1BFC6}" type="presOf" srcId="{6F036A8D-6768-4121-8084-73264C90A2C9}" destId="{C0428169-D087-4D2A-9081-B20C0E516EE1}" srcOrd="0" destOrd="0" presId="urn:microsoft.com/office/officeart/2008/layout/TitledPictureBlocks"/>
    <dgm:cxn modelId="{04B6220F-5817-473D-8CB0-9A550A5829AD}" type="presOf" srcId="{EDC11595-5243-4FA8-B367-822BA1254404}" destId="{6EDE5CF4-5E39-4CB6-9A95-5D175C774A83}" srcOrd="0" destOrd="0" presId="urn:microsoft.com/office/officeart/2008/layout/TitledPictureBlocks"/>
    <dgm:cxn modelId="{2C9409F9-3B22-4445-B9C9-C8FCF6CC2606}" srcId="{6F036A8D-6768-4121-8084-73264C90A2C9}" destId="{6161D5C9-AEA9-4B81-93E7-991B41220FE9}" srcOrd="0" destOrd="0" parTransId="{E264D294-A420-495D-B769-3AF91AA076E2}" sibTransId="{AE73BA55-1BE8-4832-B9C4-8DB19D2D8763}"/>
    <dgm:cxn modelId="{F6A3F72E-03F0-4FCF-B333-7042B463512A}" srcId="{E18B8699-FEDA-4079-A467-D16602445FE1}" destId="{E8EDA21D-7FBF-48BA-97DB-6B73395D3B2D}" srcOrd="0" destOrd="0" parTransId="{8EBB7CE8-54DC-43A7-97D4-B12A10BA6AAA}" sibTransId="{85EF81C1-34BB-4F0C-A29E-47F85387EF15}"/>
    <dgm:cxn modelId="{D0A51820-4E4F-4B2D-97FA-F3855D4445AA}" type="presParOf" srcId="{6EDE5CF4-5E39-4CB6-9A95-5D175C774A83}" destId="{E100E628-4B09-480C-8E91-3934B3D0066A}" srcOrd="0" destOrd="0" presId="urn:microsoft.com/office/officeart/2008/layout/TitledPictureBlocks"/>
    <dgm:cxn modelId="{F2DBDD62-B485-421A-8CC1-5F494CC8CD07}" type="presParOf" srcId="{E100E628-4B09-480C-8E91-3934B3D0066A}" destId="{C0428169-D087-4D2A-9081-B20C0E516EE1}" srcOrd="0" destOrd="0" presId="urn:microsoft.com/office/officeart/2008/layout/TitledPictureBlocks"/>
    <dgm:cxn modelId="{F4E714E8-46B7-4F1A-8CE3-E4CC891A7CF0}" type="presParOf" srcId="{E100E628-4B09-480C-8E91-3934B3D0066A}" destId="{34075274-E0B4-4679-9DBE-C4B854D08E68}" srcOrd="1" destOrd="0" presId="urn:microsoft.com/office/officeart/2008/layout/TitledPictureBlocks"/>
    <dgm:cxn modelId="{619F44CD-19CF-44FB-9FFF-567EB2DAADF8}" type="presParOf" srcId="{E100E628-4B09-480C-8E91-3934B3D0066A}" destId="{894CC053-3865-445F-9D18-0F8BA2A729B7}" srcOrd="2" destOrd="0" presId="urn:microsoft.com/office/officeart/2008/layout/TitledPictureBlocks"/>
    <dgm:cxn modelId="{16D04E3B-899E-4BEC-95CA-66993E1A49C4}" type="presParOf" srcId="{6EDE5CF4-5E39-4CB6-9A95-5D175C774A83}" destId="{6AE1CABD-C0A2-4CC6-91AD-41247DC93261}" srcOrd="1" destOrd="0" presId="urn:microsoft.com/office/officeart/2008/layout/TitledPictureBlocks"/>
    <dgm:cxn modelId="{1D3A3AC0-BAFD-4E01-AE17-D3D7BF65CE80}" type="presParOf" srcId="{6EDE5CF4-5E39-4CB6-9A95-5D175C774A83}" destId="{7F5472D1-8048-4E82-B1C7-5E115B7CA514}" srcOrd="2" destOrd="0" presId="urn:microsoft.com/office/officeart/2008/layout/TitledPictureBlocks"/>
    <dgm:cxn modelId="{B37A1760-C503-498D-933D-3FF2486BBBB5}" type="presParOf" srcId="{7F5472D1-8048-4E82-B1C7-5E115B7CA514}" destId="{3975ECB1-AEFF-45A4-B339-319188CA89A4}" srcOrd="0" destOrd="0" presId="urn:microsoft.com/office/officeart/2008/layout/TitledPictureBlocks"/>
    <dgm:cxn modelId="{2CE5A906-9BC0-493E-8DDD-3286FF21B065}" type="presParOf" srcId="{7F5472D1-8048-4E82-B1C7-5E115B7CA514}" destId="{1B543932-741B-4EFD-9E0B-374CD2DD2438}" srcOrd="1" destOrd="0" presId="urn:microsoft.com/office/officeart/2008/layout/TitledPictureBlocks"/>
    <dgm:cxn modelId="{BC7B54F8-A17C-409F-A799-ED3D31F01432}" type="presParOf" srcId="{7F5472D1-8048-4E82-B1C7-5E115B7CA514}" destId="{61C241F9-100E-4EBE-A47A-6B342113B923}" srcOrd="2" destOrd="0" presId="urn:microsoft.com/office/officeart/2008/layout/TitledPictureBlocks"/>
    <dgm:cxn modelId="{B24C575B-0292-415C-88B9-0A2D53F35CFA}" type="presParOf" srcId="{6EDE5CF4-5E39-4CB6-9A95-5D175C774A83}" destId="{82A6EA6C-D2CB-4C02-BB5E-59B77667DC92}" srcOrd="3" destOrd="0" presId="urn:microsoft.com/office/officeart/2008/layout/TitledPictureBlocks"/>
    <dgm:cxn modelId="{15DD4167-7023-4461-9E62-DB2F5BA1686B}" type="presParOf" srcId="{6EDE5CF4-5E39-4CB6-9A95-5D175C774A83}" destId="{E04D5C74-A56D-49F8-A7E3-95882D13295E}" srcOrd="4" destOrd="0" presId="urn:microsoft.com/office/officeart/2008/layout/TitledPictureBlocks"/>
    <dgm:cxn modelId="{4F2C8F09-91A9-487B-9DE0-7C9ED1914D97}" type="presParOf" srcId="{E04D5C74-A56D-49F8-A7E3-95882D13295E}" destId="{3A30ACEC-781D-4DDF-B6EE-1638B8B6903C}" srcOrd="0" destOrd="0" presId="urn:microsoft.com/office/officeart/2008/layout/TitledPictureBlocks"/>
    <dgm:cxn modelId="{DC874FED-CE72-4C94-85E2-8F9F3C341C65}" type="presParOf" srcId="{E04D5C74-A56D-49F8-A7E3-95882D13295E}" destId="{664CF04B-312A-471E-A6E4-068D8994D8A7}" srcOrd="1" destOrd="0" presId="urn:microsoft.com/office/officeart/2008/layout/TitledPictureBlocks"/>
    <dgm:cxn modelId="{0F8A061D-9C90-48B6-9851-30928A4B9744}" type="presParOf" srcId="{E04D5C74-A56D-49F8-A7E3-95882D13295E}" destId="{67EF2B21-9C4D-42D5-B5D3-28818BF7E79F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14A40E-74C0-48A5-B542-A88744AEC748}" type="doc">
      <dgm:prSet loTypeId="urn:microsoft.com/office/officeart/2005/8/layout/cycle4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DZ"/>
        </a:p>
      </dgm:t>
    </dgm:pt>
    <dgm:pt modelId="{9B7AB53A-3697-4C2D-869C-070069FCF1E4}">
      <dgm:prSet phldrT="[Texte]" custT="1"/>
      <dgm:spPr>
        <a:solidFill>
          <a:srgbClr val="00B050"/>
        </a:solidFill>
      </dgm:spPr>
      <dgm:t>
        <a:bodyPr/>
        <a:lstStyle/>
        <a:p>
          <a:pPr rtl="1"/>
          <a:r>
            <a:rPr lang="fr-FR" sz="1600" b="1" dirty="0" smtClean="0">
              <a:solidFill>
                <a:schemeClr val="bg2">
                  <a:lumMod val="10000"/>
                </a:schemeClr>
              </a:solidFill>
            </a:rPr>
            <a:t>Hommes clés</a:t>
          </a:r>
          <a:endParaRPr lang="ar-DZ" sz="1600" b="1" dirty="0">
            <a:solidFill>
              <a:schemeClr val="bg2">
                <a:lumMod val="10000"/>
              </a:schemeClr>
            </a:solidFill>
          </a:endParaRPr>
        </a:p>
      </dgm:t>
    </dgm:pt>
    <dgm:pt modelId="{68E8092B-F09D-4E54-8958-3B69F5EB01FC}" type="parTrans" cxnId="{AD6A7514-6DF8-4062-BB49-958B3192F9A3}">
      <dgm:prSet/>
      <dgm:spPr/>
      <dgm:t>
        <a:bodyPr/>
        <a:lstStyle/>
        <a:p>
          <a:pPr rtl="1"/>
          <a:endParaRPr lang="ar-DZ"/>
        </a:p>
      </dgm:t>
    </dgm:pt>
    <dgm:pt modelId="{462740D2-B0A7-4957-A65D-04881D99D4E2}" type="sibTrans" cxnId="{AD6A7514-6DF8-4062-BB49-958B3192F9A3}">
      <dgm:prSet/>
      <dgm:spPr/>
      <dgm:t>
        <a:bodyPr/>
        <a:lstStyle/>
        <a:p>
          <a:pPr rtl="1"/>
          <a:endParaRPr lang="ar-DZ"/>
        </a:p>
      </dgm:t>
    </dgm:pt>
    <dgm:pt modelId="{B3EF35BF-9ADF-4538-ACD3-855B15EA8313}">
      <dgm:prSet phldrT="[Texte]" custT="1"/>
      <dgm:spPr>
        <a:solidFill>
          <a:srgbClr val="FF0000">
            <a:alpha val="90000"/>
          </a:srgbClr>
        </a:solidFill>
      </dgm:spPr>
      <dgm:t>
        <a:bodyPr/>
        <a:lstStyle/>
        <a:p>
          <a:pPr rtl="1"/>
          <a:r>
            <a:rPr lang="fr-FR" sz="1400" b="1" dirty="0" smtClean="0">
              <a:solidFill>
                <a:srgbClr val="FFFFFF"/>
              </a:solidFill>
            </a:rPr>
            <a:t>Risques stratégiques</a:t>
          </a:r>
          <a:endParaRPr lang="ar-DZ" sz="1400" b="1" dirty="0">
            <a:solidFill>
              <a:srgbClr val="FFFFFF"/>
            </a:solidFill>
          </a:endParaRPr>
        </a:p>
      </dgm:t>
    </dgm:pt>
    <dgm:pt modelId="{746BB02C-3845-4315-BD86-96DB188564BC}" type="parTrans" cxnId="{2AA69EE2-DCFC-4122-9751-1B2233DD6692}">
      <dgm:prSet/>
      <dgm:spPr/>
      <dgm:t>
        <a:bodyPr/>
        <a:lstStyle/>
        <a:p>
          <a:pPr rtl="1"/>
          <a:endParaRPr lang="ar-DZ"/>
        </a:p>
      </dgm:t>
    </dgm:pt>
    <dgm:pt modelId="{A4A2DFB5-6440-4915-A804-10C4F2356E95}" type="sibTrans" cxnId="{2AA69EE2-DCFC-4122-9751-1B2233DD6692}">
      <dgm:prSet/>
      <dgm:spPr/>
      <dgm:t>
        <a:bodyPr/>
        <a:lstStyle/>
        <a:p>
          <a:pPr rtl="1"/>
          <a:endParaRPr lang="ar-DZ"/>
        </a:p>
      </dgm:t>
    </dgm:pt>
    <dgm:pt modelId="{F46D76CE-5278-4A92-A520-0077AD10FDA3}">
      <dgm:prSet phldrT="[Texte]" custT="1"/>
      <dgm:spPr/>
      <dgm:t>
        <a:bodyPr/>
        <a:lstStyle/>
        <a:p>
          <a:pPr rtl="1"/>
          <a:r>
            <a:rPr lang="fr-FR" sz="1400" b="1" dirty="0" smtClean="0">
              <a:solidFill>
                <a:srgbClr val="FFFFFF"/>
              </a:solidFill>
            </a:rPr>
            <a:t>Accidents de travail</a:t>
          </a:r>
          <a:endParaRPr lang="ar-DZ" sz="1400" b="1" dirty="0">
            <a:solidFill>
              <a:srgbClr val="FFFFFF"/>
            </a:solidFill>
          </a:endParaRPr>
        </a:p>
      </dgm:t>
    </dgm:pt>
    <dgm:pt modelId="{F6A4E497-AAA2-45A6-B6C9-D667D69196AF}" type="parTrans" cxnId="{97CF6199-B107-40A2-B3E2-DD076CD6ACC8}">
      <dgm:prSet/>
      <dgm:spPr/>
      <dgm:t>
        <a:bodyPr/>
        <a:lstStyle/>
        <a:p>
          <a:pPr rtl="1"/>
          <a:endParaRPr lang="ar-DZ"/>
        </a:p>
      </dgm:t>
    </dgm:pt>
    <dgm:pt modelId="{ABDC306E-DA6C-4266-9576-2313764203A4}" type="sibTrans" cxnId="{97CF6199-B107-40A2-B3E2-DD076CD6ACC8}">
      <dgm:prSet/>
      <dgm:spPr/>
      <dgm:t>
        <a:bodyPr/>
        <a:lstStyle/>
        <a:p>
          <a:pPr rtl="1"/>
          <a:endParaRPr lang="ar-DZ"/>
        </a:p>
      </dgm:t>
    </dgm:pt>
    <dgm:pt modelId="{9C0D43F2-84D9-4E3D-971B-D47502C07F8E}">
      <dgm:prSet phldrT="[Texte]"/>
      <dgm:spPr>
        <a:solidFill>
          <a:srgbClr val="FFFF00">
            <a:alpha val="90000"/>
          </a:srgbClr>
        </a:solidFill>
      </dgm:spPr>
      <dgm:t>
        <a:bodyPr/>
        <a:lstStyle/>
        <a:p>
          <a:pPr rtl="1"/>
          <a:r>
            <a:rPr lang="fr-FR" b="1" dirty="0" smtClean="0">
              <a:solidFill>
                <a:schemeClr val="tx2">
                  <a:lumMod val="50000"/>
                </a:schemeClr>
              </a:solidFill>
            </a:rPr>
            <a:t>Risques opérationnels</a:t>
          </a:r>
          <a:endParaRPr lang="ar-DZ" b="1" dirty="0">
            <a:solidFill>
              <a:schemeClr val="tx2">
                <a:lumMod val="50000"/>
              </a:schemeClr>
            </a:solidFill>
          </a:endParaRPr>
        </a:p>
      </dgm:t>
    </dgm:pt>
    <dgm:pt modelId="{3F998168-E54C-438D-B378-F0981407C48B}" type="parTrans" cxnId="{23D9922F-2185-4D13-AE7A-131AB777E50A}">
      <dgm:prSet/>
      <dgm:spPr/>
      <dgm:t>
        <a:bodyPr/>
        <a:lstStyle/>
        <a:p>
          <a:pPr rtl="1"/>
          <a:endParaRPr lang="ar-DZ"/>
        </a:p>
      </dgm:t>
    </dgm:pt>
    <dgm:pt modelId="{184F5265-1419-4742-BAC8-83F58C1377C1}" type="sibTrans" cxnId="{23D9922F-2185-4D13-AE7A-131AB777E50A}">
      <dgm:prSet/>
      <dgm:spPr/>
      <dgm:t>
        <a:bodyPr/>
        <a:lstStyle/>
        <a:p>
          <a:pPr rtl="1"/>
          <a:endParaRPr lang="ar-DZ"/>
        </a:p>
      </dgm:t>
    </dgm:pt>
    <dgm:pt modelId="{AAF02F1F-71F0-4035-A488-B5B886AFE10B}">
      <dgm:prSet phldrT="[Texte]" custT="1"/>
      <dgm:spPr>
        <a:solidFill>
          <a:srgbClr val="FF0000"/>
        </a:solidFill>
      </dgm:spPr>
      <dgm:t>
        <a:bodyPr/>
        <a:lstStyle/>
        <a:p>
          <a:pPr rtl="1"/>
          <a:r>
            <a:rPr lang="fr-FR" sz="1400" b="1" dirty="0" smtClean="0">
              <a:solidFill>
                <a:srgbClr val="FFFFFF"/>
              </a:solidFill>
            </a:rPr>
            <a:t>Inflation des salaires sur le marché</a:t>
          </a:r>
          <a:endParaRPr lang="ar-DZ" sz="1400" b="1" dirty="0">
            <a:solidFill>
              <a:srgbClr val="FFFFFF"/>
            </a:solidFill>
          </a:endParaRPr>
        </a:p>
      </dgm:t>
    </dgm:pt>
    <dgm:pt modelId="{C0BAB6F9-8BCD-41AD-92B3-1A0B799578F3}" type="parTrans" cxnId="{E73BD337-32F0-4C40-952C-DF7CEDF0C24E}">
      <dgm:prSet/>
      <dgm:spPr/>
      <dgm:t>
        <a:bodyPr/>
        <a:lstStyle/>
        <a:p>
          <a:pPr rtl="1"/>
          <a:endParaRPr lang="ar-DZ"/>
        </a:p>
      </dgm:t>
    </dgm:pt>
    <dgm:pt modelId="{CD405381-03F6-47B0-A928-13AEC176BBF3}" type="sibTrans" cxnId="{E73BD337-32F0-4C40-952C-DF7CEDF0C24E}">
      <dgm:prSet/>
      <dgm:spPr/>
      <dgm:t>
        <a:bodyPr/>
        <a:lstStyle/>
        <a:p>
          <a:pPr rtl="1"/>
          <a:endParaRPr lang="ar-DZ"/>
        </a:p>
      </dgm:t>
    </dgm:pt>
    <dgm:pt modelId="{4E2C90CF-8C24-473C-A1FE-3D91C47FACB5}">
      <dgm:prSet phldrT="[Texte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fr-FR" sz="1400" b="1" dirty="0" smtClean="0">
              <a:solidFill>
                <a:schemeClr val="bg2">
                  <a:lumMod val="10000"/>
                </a:schemeClr>
              </a:solidFill>
            </a:rPr>
            <a:t>Risques Financiers</a:t>
          </a:r>
          <a:endParaRPr lang="ar-DZ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9EA0DE3A-C557-4899-8895-5D1F1D5362B3}" type="parTrans" cxnId="{FA3C3AFB-36B5-4FAC-B8E0-A54625CE9193}">
      <dgm:prSet/>
      <dgm:spPr/>
      <dgm:t>
        <a:bodyPr/>
        <a:lstStyle/>
        <a:p>
          <a:pPr rtl="1"/>
          <a:endParaRPr lang="ar-DZ"/>
        </a:p>
      </dgm:t>
    </dgm:pt>
    <dgm:pt modelId="{AE58A3CC-E839-4272-98F9-63ABCBB67A42}" type="sibTrans" cxnId="{FA3C3AFB-36B5-4FAC-B8E0-A54625CE9193}">
      <dgm:prSet/>
      <dgm:spPr/>
      <dgm:t>
        <a:bodyPr/>
        <a:lstStyle/>
        <a:p>
          <a:pPr rtl="1"/>
          <a:endParaRPr lang="ar-DZ"/>
        </a:p>
      </dgm:t>
    </dgm:pt>
    <dgm:pt modelId="{BEE4595E-8DB3-4919-8009-A81487BD7449}">
      <dgm:prSet phldrT="[Texte]" custT="1"/>
      <dgm:spPr>
        <a:solidFill>
          <a:srgbClr val="FFFF00"/>
        </a:solidFill>
      </dgm:spPr>
      <dgm:t>
        <a:bodyPr/>
        <a:lstStyle/>
        <a:p>
          <a:pPr rtl="1"/>
          <a:r>
            <a:rPr lang="fr-FR" sz="1200" b="1" dirty="0" smtClean="0">
              <a:solidFill>
                <a:schemeClr val="bg2">
                  <a:lumMod val="10000"/>
                </a:schemeClr>
              </a:solidFill>
            </a:rPr>
            <a:t>Discrimination</a:t>
          </a:r>
          <a:endParaRPr lang="ar-DZ" sz="1200" b="1" dirty="0">
            <a:solidFill>
              <a:schemeClr val="bg2">
                <a:lumMod val="10000"/>
              </a:schemeClr>
            </a:solidFill>
          </a:endParaRPr>
        </a:p>
      </dgm:t>
    </dgm:pt>
    <dgm:pt modelId="{9B416067-ABEA-4BA1-97F5-60634BA8C582}" type="parTrans" cxnId="{39934890-CADD-45B6-ABAA-AE8D9D48D8DA}">
      <dgm:prSet/>
      <dgm:spPr/>
      <dgm:t>
        <a:bodyPr/>
        <a:lstStyle/>
        <a:p>
          <a:pPr rtl="1"/>
          <a:endParaRPr lang="ar-DZ"/>
        </a:p>
      </dgm:t>
    </dgm:pt>
    <dgm:pt modelId="{97823957-72C0-4DFF-91AC-BB437A5B4545}" type="sibTrans" cxnId="{39934890-CADD-45B6-ABAA-AE8D9D48D8DA}">
      <dgm:prSet/>
      <dgm:spPr/>
      <dgm:t>
        <a:bodyPr/>
        <a:lstStyle/>
        <a:p>
          <a:pPr rtl="1"/>
          <a:endParaRPr lang="ar-DZ"/>
        </a:p>
      </dgm:t>
    </dgm:pt>
    <dgm:pt modelId="{883CEB95-9CD5-4902-A4E1-F36A285AC700}">
      <dgm:prSet phldrT="[Texte]" custT="1"/>
      <dgm:spPr>
        <a:solidFill>
          <a:srgbClr val="00B050">
            <a:alpha val="90000"/>
          </a:srgbClr>
        </a:solidFill>
      </dgm:spPr>
      <dgm:t>
        <a:bodyPr/>
        <a:lstStyle/>
        <a:p>
          <a:pPr rtl="1"/>
          <a:r>
            <a:rPr lang="fr-FR" sz="1400" b="1" dirty="0" smtClean="0">
              <a:solidFill>
                <a:srgbClr val="FFFFFF"/>
              </a:solidFill>
            </a:rPr>
            <a:t>Risques juridiques</a:t>
          </a:r>
          <a:endParaRPr lang="ar-DZ" sz="1400" b="1" dirty="0">
            <a:solidFill>
              <a:srgbClr val="FFFFFF"/>
            </a:solidFill>
          </a:endParaRPr>
        </a:p>
      </dgm:t>
    </dgm:pt>
    <dgm:pt modelId="{21B3DF83-7898-4005-9A1F-9E1B8E40AB52}" type="parTrans" cxnId="{428A988D-F1E9-4CF4-95F5-F498F39FE980}">
      <dgm:prSet/>
      <dgm:spPr/>
      <dgm:t>
        <a:bodyPr/>
        <a:lstStyle/>
        <a:p>
          <a:pPr rtl="1"/>
          <a:endParaRPr lang="ar-DZ"/>
        </a:p>
      </dgm:t>
    </dgm:pt>
    <dgm:pt modelId="{70072EB5-9AB4-45DC-A948-5D953CE87977}" type="sibTrans" cxnId="{428A988D-F1E9-4CF4-95F5-F498F39FE980}">
      <dgm:prSet/>
      <dgm:spPr/>
      <dgm:t>
        <a:bodyPr/>
        <a:lstStyle/>
        <a:p>
          <a:pPr rtl="1"/>
          <a:endParaRPr lang="ar-DZ"/>
        </a:p>
      </dgm:t>
    </dgm:pt>
    <dgm:pt modelId="{071A9C88-3A0B-44BB-B118-3A049F20906C}" type="pres">
      <dgm:prSet presAssocID="{D714A40E-74C0-48A5-B542-A88744AEC74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DZ"/>
        </a:p>
      </dgm:t>
    </dgm:pt>
    <dgm:pt modelId="{C4824F05-A261-426D-900B-6D12544B6005}" type="pres">
      <dgm:prSet presAssocID="{D714A40E-74C0-48A5-B542-A88744AEC748}" presName="children" presStyleCnt="0"/>
      <dgm:spPr/>
    </dgm:pt>
    <dgm:pt modelId="{8D414006-F943-489C-B948-9DB7F1158E39}" type="pres">
      <dgm:prSet presAssocID="{D714A40E-74C0-48A5-B542-A88744AEC748}" presName="child1group" presStyleCnt="0"/>
      <dgm:spPr/>
    </dgm:pt>
    <dgm:pt modelId="{96AF9A79-41E2-4999-8960-299A3FB95A48}" type="pres">
      <dgm:prSet presAssocID="{D714A40E-74C0-48A5-B542-A88744AEC748}" presName="child1" presStyleLbl="bgAcc1" presStyleIdx="0" presStyleCnt="4"/>
      <dgm:spPr/>
      <dgm:t>
        <a:bodyPr/>
        <a:lstStyle/>
        <a:p>
          <a:pPr rtl="1"/>
          <a:endParaRPr lang="ar-DZ"/>
        </a:p>
      </dgm:t>
    </dgm:pt>
    <dgm:pt modelId="{6A34A1FB-610C-4295-8F78-99ED7412ABCE}" type="pres">
      <dgm:prSet presAssocID="{D714A40E-74C0-48A5-B542-A88744AEC74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C6BFC82C-756F-4B4C-92A7-BCD743580A34}" type="pres">
      <dgm:prSet presAssocID="{D714A40E-74C0-48A5-B542-A88744AEC748}" presName="child2group" presStyleCnt="0"/>
      <dgm:spPr/>
    </dgm:pt>
    <dgm:pt modelId="{B32EA994-039E-4C5B-8641-788CC2B2E515}" type="pres">
      <dgm:prSet presAssocID="{D714A40E-74C0-48A5-B542-A88744AEC748}" presName="child2" presStyleLbl="bgAcc1" presStyleIdx="1" presStyleCnt="4"/>
      <dgm:spPr/>
      <dgm:t>
        <a:bodyPr/>
        <a:lstStyle/>
        <a:p>
          <a:pPr rtl="1"/>
          <a:endParaRPr lang="ar-DZ"/>
        </a:p>
      </dgm:t>
    </dgm:pt>
    <dgm:pt modelId="{EAFD4E1C-13D9-476F-8A73-0578DB1F0FD3}" type="pres">
      <dgm:prSet presAssocID="{D714A40E-74C0-48A5-B542-A88744AEC74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8DEBC941-0E1D-4366-A2D9-1D52E3C8CD22}" type="pres">
      <dgm:prSet presAssocID="{D714A40E-74C0-48A5-B542-A88744AEC748}" presName="child3group" presStyleCnt="0"/>
      <dgm:spPr/>
    </dgm:pt>
    <dgm:pt modelId="{2DE3B8FB-0A96-4FB1-A636-2151F4526FD8}" type="pres">
      <dgm:prSet presAssocID="{D714A40E-74C0-48A5-B542-A88744AEC748}" presName="child3" presStyleLbl="bgAcc1" presStyleIdx="2" presStyleCnt="4"/>
      <dgm:spPr/>
      <dgm:t>
        <a:bodyPr/>
        <a:lstStyle/>
        <a:p>
          <a:pPr rtl="1"/>
          <a:endParaRPr lang="ar-DZ"/>
        </a:p>
      </dgm:t>
    </dgm:pt>
    <dgm:pt modelId="{688C42E0-EB29-4D6B-85F9-4A89A9B22736}" type="pres">
      <dgm:prSet presAssocID="{D714A40E-74C0-48A5-B542-A88744AEC74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4D487E17-45F0-485F-BBB7-EF48F3392043}" type="pres">
      <dgm:prSet presAssocID="{D714A40E-74C0-48A5-B542-A88744AEC748}" presName="child4group" presStyleCnt="0"/>
      <dgm:spPr/>
    </dgm:pt>
    <dgm:pt modelId="{466B5CDC-B589-4342-B976-C0E02225C5B2}" type="pres">
      <dgm:prSet presAssocID="{D714A40E-74C0-48A5-B542-A88744AEC748}" presName="child4" presStyleLbl="bgAcc1" presStyleIdx="3" presStyleCnt="4"/>
      <dgm:spPr/>
      <dgm:t>
        <a:bodyPr/>
        <a:lstStyle/>
        <a:p>
          <a:pPr rtl="1"/>
          <a:endParaRPr lang="ar-DZ"/>
        </a:p>
      </dgm:t>
    </dgm:pt>
    <dgm:pt modelId="{E1F64C66-C88A-4697-97CD-F5AF8568F468}" type="pres">
      <dgm:prSet presAssocID="{D714A40E-74C0-48A5-B542-A88744AEC74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B31FE84A-CA7F-45A7-A5EA-5B3B14400DA2}" type="pres">
      <dgm:prSet presAssocID="{D714A40E-74C0-48A5-B542-A88744AEC748}" presName="childPlaceholder" presStyleCnt="0"/>
      <dgm:spPr/>
    </dgm:pt>
    <dgm:pt modelId="{21E84CB7-D184-49D1-843C-B7DE0C165C80}" type="pres">
      <dgm:prSet presAssocID="{D714A40E-74C0-48A5-B542-A88744AEC748}" presName="circle" presStyleCnt="0"/>
      <dgm:spPr/>
    </dgm:pt>
    <dgm:pt modelId="{FBF244B0-88E9-461C-BBF2-A5C7E555958F}" type="pres">
      <dgm:prSet presAssocID="{D714A40E-74C0-48A5-B542-A88744AEC74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D09FEBD4-9E37-413F-8CAB-73997E6DE05B}" type="pres">
      <dgm:prSet presAssocID="{D714A40E-74C0-48A5-B542-A88744AEC74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0078FECC-3335-4214-B186-17438694D627}" type="pres">
      <dgm:prSet presAssocID="{D714A40E-74C0-48A5-B542-A88744AEC74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34CC339E-F693-4539-9558-4177793D4BF1}" type="pres">
      <dgm:prSet presAssocID="{D714A40E-74C0-48A5-B542-A88744AEC74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262D7722-32C5-4AFF-9184-AA22BE4F0459}" type="pres">
      <dgm:prSet presAssocID="{D714A40E-74C0-48A5-B542-A88744AEC748}" presName="quadrantPlaceholder" presStyleCnt="0"/>
      <dgm:spPr/>
    </dgm:pt>
    <dgm:pt modelId="{05F1BD87-A66E-4A38-8904-CF7D24C63CA3}" type="pres">
      <dgm:prSet presAssocID="{D714A40E-74C0-48A5-B542-A88744AEC748}" presName="center1" presStyleLbl="fgShp" presStyleIdx="0" presStyleCnt="2"/>
      <dgm:spPr/>
    </dgm:pt>
    <dgm:pt modelId="{1563CAAB-0B62-40EF-BF00-E3B76070BBB1}" type="pres">
      <dgm:prSet presAssocID="{D714A40E-74C0-48A5-B542-A88744AEC748}" presName="center2" presStyleLbl="fgShp" presStyleIdx="1" presStyleCnt="2"/>
      <dgm:spPr/>
    </dgm:pt>
  </dgm:ptLst>
  <dgm:cxnLst>
    <dgm:cxn modelId="{70055ECE-F2F8-4D46-A2CE-B78D370D74D6}" type="presOf" srcId="{9C0D43F2-84D9-4E3D-971B-D47502C07F8E}" destId="{EAFD4E1C-13D9-476F-8A73-0578DB1F0FD3}" srcOrd="1" destOrd="0" presId="urn:microsoft.com/office/officeart/2005/8/layout/cycle4"/>
    <dgm:cxn modelId="{39934890-CADD-45B6-ABAA-AE8D9D48D8DA}" srcId="{D714A40E-74C0-48A5-B542-A88744AEC748}" destId="{BEE4595E-8DB3-4919-8009-A81487BD7449}" srcOrd="3" destOrd="0" parTransId="{9B416067-ABEA-4BA1-97F5-60634BA8C582}" sibTransId="{97823957-72C0-4DFF-91AC-BB437A5B4545}"/>
    <dgm:cxn modelId="{A460253D-C8F2-40F4-9FD4-CB919B13D3B2}" type="presOf" srcId="{AAF02F1F-71F0-4035-A488-B5B886AFE10B}" destId="{0078FECC-3335-4214-B186-17438694D627}" srcOrd="0" destOrd="0" presId="urn:microsoft.com/office/officeart/2005/8/layout/cycle4"/>
    <dgm:cxn modelId="{15309A4B-BA6E-4917-91FB-24487E318276}" type="presOf" srcId="{B3EF35BF-9ADF-4538-ACD3-855B15EA8313}" destId="{6A34A1FB-610C-4295-8F78-99ED7412ABCE}" srcOrd="1" destOrd="0" presId="urn:microsoft.com/office/officeart/2005/8/layout/cycle4"/>
    <dgm:cxn modelId="{97CF6199-B107-40A2-B3E2-DD076CD6ACC8}" srcId="{D714A40E-74C0-48A5-B542-A88744AEC748}" destId="{F46D76CE-5278-4A92-A520-0077AD10FDA3}" srcOrd="1" destOrd="0" parTransId="{F6A4E497-AAA2-45A6-B6C9-D667D69196AF}" sibTransId="{ABDC306E-DA6C-4266-9576-2313764203A4}"/>
    <dgm:cxn modelId="{FA3C3AFB-36B5-4FAC-B8E0-A54625CE9193}" srcId="{AAF02F1F-71F0-4035-A488-B5B886AFE10B}" destId="{4E2C90CF-8C24-473C-A1FE-3D91C47FACB5}" srcOrd="0" destOrd="0" parTransId="{9EA0DE3A-C557-4899-8895-5D1F1D5362B3}" sibTransId="{AE58A3CC-E839-4272-98F9-63ABCBB67A42}"/>
    <dgm:cxn modelId="{2F309C4C-901D-4764-BFEE-5101C174E174}" type="presOf" srcId="{BEE4595E-8DB3-4919-8009-A81487BD7449}" destId="{34CC339E-F693-4539-9558-4177793D4BF1}" srcOrd="0" destOrd="0" presId="urn:microsoft.com/office/officeart/2005/8/layout/cycle4"/>
    <dgm:cxn modelId="{86EFB15F-CB08-485C-9D72-853C6A8BD76E}" type="presOf" srcId="{9C0D43F2-84D9-4E3D-971B-D47502C07F8E}" destId="{B32EA994-039E-4C5B-8641-788CC2B2E515}" srcOrd="0" destOrd="0" presId="urn:microsoft.com/office/officeart/2005/8/layout/cycle4"/>
    <dgm:cxn modelId="{ACE5B6C1-F00D-401B-A144-AF23068BA3F5}" type="presOf" srcId="{B3EF35BF-9ADF-4538-ACD3-855B15EA8313}" destId="{96AF9A79-41E2-4999-8960-299A3FB95A48}" srcOrd="0" destOrd="0" presId="urn:microsoft.com/office/officeart/2005/8/layout/cycle4"/>
    <dgm:cxn modelId="{14710623-2FE8-4EE3-9CB5-97A208076AB6}" type="presOf" srcId="{4E2C90CF-8C24-473C-A1FE-3D91C47FACB5}" destId="{688C42E0-EB29-4D6B-85F9-4A89A9B22736}" srcOrd="1" destOrd="0" presId="urn:microsoft.com/office/officeart/2005/8/layout/cycle4"/>
    <dgm:cxn modelId="{8F62DF8D-28B2-45B4-ACFA-815ECCCEC7DD}" type="presOf" srcId="{4E2C90CF-8C24-473C-A1FE-3D91C47FACB5}" destId="{2DE3B8FB-0A96-4FB1-A636-2151F4526FD8}" srcOrd="0" destOrd="0" presId="urn:microsoft.com/office/officeart/2005/8/layout/cycle4"/>
    <dgm:cxn modelId="{3440695C-0A7B-4CB9-82CE-A7C60C9F8EE0}" type="presOf" srcId="{9B7AB53A-3697-4C2D-869C-070069FCF1E4}" destId="{FBF244B0-88E9-461C-BBF2-A5C7E555958F}" srcOrd="0" destOrd="0" presId="urn:microsoft.com/office/officeart/2005/8/layout/cycle4"/>
    <dgm:cxn modelId="{2AA69EE2-DCFC-4122-9751-1B2233DD6692}" srcId="{9B7AB53A-3697-4C2D-869C-070069FCF1E4}" destId="{B3EF35BF-9ADF-4538-ACD3-855B15EA8313}" srcOrd="0" destOrd="0" parTransId="{746BB02C-3845-4315-BD86-96DB188564BC}" sibTransId="{A4A2DFB5-6440-4915-A804-10C4F2356E95}"/>
    <dgm:cxn modelId="{07CCE570-6745-4F1E-99A1-7C6415335F63}" type="presOf" srcId="{883CEB95-9CD5-4902-A4E1-F36A285AC700}" destId="{466B5CDC-B589-4342-B976-C0E02225C5B2}" srcOrd="0" destOrd="0" presId="urn:microsoft.com/office/officeart/2005/8/layout/cycle4"/>
    <dgm:cxn modelId="{AD6A7514-6DF8-4062-BB49-958B3192F9A3}" srcId="{D714A40E-74C0-48A5-B542-A88744AEC748}" destId="{9B7AB53A-3697-4C2D-869C-070069FCF1E4}" srcOrd="0" destOrd="0" parTransId="{68E8092B-F09D-4E54-8958-3B69F5EB01FC}" sibTransId="{462740D2-B0A7-4957-A65D-04881D99D4E2}"/>
    <dgm:cxn modelId="{50A7BDFB-28F7-400E-9BE9-BB418ECFC5BE}" type="presOf" srcId="{D714A40E-74C0-48A5-B542-A88744AEC748}" destId="{071A9C88-3A0B-44BB-B118-3A049F20906C}" srcOrd="0" destOrd="0" presId="urn:microsoft.com/office/officeart/2005/8/layout/cycle4"/>
    <dgm:cxn modelId="{04641052-AA3B-4FDB-8C07-728189D47721}" type="presOf" srcId="{F46D76CE-5278-4A92-A520-0077AD10FDA3}" destId="{D09FEBD4-9E37-413F-8CAB-73997E6DE05B}" srcOrd="0" destOrd="0" presId="urn:microsoft.com/office/officeart/2005/8/layout/cycle4"/>
    <dgm:cxn modelId="{428A988D-F1E9-4CF4-95F5-F498F39FE980}" srcId="{BEE4595E-8DB3-4919-8009-A81487BD7449}" destId="{883CEB95-9CD5-4902-A4E1-F36A285AC700}" srcOrd="0" destOrd="0" parTransId="{21B3DF83-7898-4005-9A1F-9E1B8E40AB52}" sibTransId="{70072EB5-9AB4-45DC-A948-5D953CE87977}"/>
    <dgm:cxn modelId="{EFDE5293-C7B3-4BCA-89CA-C77120BAEE3E}" type="presOf" srcId="{883CEB95-9CD5-4902-A4E1-F36A285AC700}" destId="{E1F64C66-C88A-4697-97CD-F5AF8568F468}" srcOrd="1" destOrd="0" presId="urn:microsoft.com/office/officeart/2005/8/layout/cycle4"/>
    <dgm:cxn modelId="{23D9922F-2185-4D13-AE7A-131AB777E50A}" srcId="{F46D76CE-5278-4A92-A520-0077AD10FDA3}" destId="{9C0D43F2-84D9-4E3D-971B-D47502C07F8E}" srcOrd="0" destOrd="0" parTransId="{3F998168-E54C-438D-B378-F0981407C48B}" sibTransId="{184F5265-1419-4742-BAC8-83F58C1377C1}"/>
    <dgm:cxn modelId="{E73BD337-32F0-4C40-952C-DF7CEDF0C24E}" srcId="{D714A40E-74C0-48A5-B542-A88744AEC748}" destId="{AAF02F1F-71F0-4035-A488-B5B886AFE10B}" srcOrd="2" destOrd="0" parTransId="{C0BAB6F9-8BCD-41AD-92B3-1A0B799578F3}" sibTransId="{CD405381-03F6-47B0-A928-13AEC176BBF3}"/>
    <dgm:cxn modelId="{7F468CE4-18F3-48B7-B72C-74A10799A876}" type="presParOf" srcId="{071A9C88-3A0B-44BB-B118-3A049F20906C}" destId="{C4824F05-A261-426D-900B-6D12544B6005}" srcOrd="0" destOrd="0" presId="urn:microsoft.com/office/officeart/2005/8/layout/cycle4"/>
    <dgm:cxn modelId="{A7B4ED66-110E-4DFF-80F5-D63E0333A38F}" type="presParOf" srcId="{C4824F05-A261-426D-900B-6D12544B6005}" destId="{8D414006-F943-489C-B948-9DB7F1158E39}" srcOrd="0" destOrd="0" presId="urn:microsoft.com/office/officeart/2005/8/layout/cycle4"/>
    <dgm:cxn modelId="{9E347DF1-B1A6-4AD3-9FF9-C08ACC4D2C37}" type="presParOf" srcId="{8D414006-F943-489C-B948-9DB7F1158E39}" destId="{96AF9A79-41E2-4999-8960-299A3FB95A48}" srcOrd="0" destOrd="0" presId="urn:microsoft.com/office/officeart/2005/8/layout/cycle4"/>
    <dgm:cxn modelId="{76557E92-8F5B-4F3A-9E22-B37D01EA3592}" type="presParOf" srcId="{8D414006-F943-489C-B948-9DB7F1158E39}" destId="{6A34A1FB-610C-4295-8F78-99ED7412ABCE}" srcOrd="1" destOrd="0" presId="urn:microsoft.com/office/officeart/2005/8/layout/cycle4"/>
    <dgm:cxn modelId="{C490D2CD-9DF1-4202-B329-A164DCC3D969}" type="presParOf" srcId="{C4824F05-A261-426D-900B-6D12544B6005}" destId="{C6BFC82C-756F-4B4C-92A7-BCD743580A34}" srcOrd="1" destOrd="0" presId="urn:microsoft.com/office/officeart/2005/8/layout/cycle4"/>
    <dgm:cxn modelId="{6458B8F5-7265-4466-A565-FFF67942BB85}" type="presParOf" srcId="{C6BFC82C-756F-4B4C-92A7-BCD743580A34}" destId="{B32EA994-039E-4C5B-8641-788CC2B2E515}" srcOrd="0" destOrd="0" presId="urn:microsoft.com/office/officeart/2005/8/layout/cycle4"/>
    <dgm:cxn modelId="{449250A6-10B8-494B-8148-9BFFD19F88E5}" type="presParOf" srcId="{C6BFC82C-756F-4B4C-92A7-BCD743580A34}" destId="{EAFD4E1C-13D9-476F-8A73-0578DB1F0FD3}" srcOrd="1" destOrd="0" presId="urn:microsoft.com/office/officeart/2005/8/layout/cycle4"/>
    <dgm:cxn modelId="{5B6FF95F-ED0B-45E3-BD6C-84B7B7F16C5A}" type="presParOf" srcId="{C4824F05-A261-426D-900B-6D12544B6005}" destId="{8DEBC941-0E1D-4366-A2D9-1D52E3C8CD22}" srcOrd="2" destOrd="0" presId="urn:microsoft.com/office/officeart/2005/8/layout/cycle4"/>
    <dgm:cxn modelId="{8F536F21-4D25-4E84-B897-BE802B2D355D}" type="presParOf" srcId="{8DEBC941-0E1D-4366-A2D9-1D52E3C8CD22}" destId="{2DE3B8FB-0A96-4FB1-A636-2151F4526FD8}" srcOrd="0" destOrd="0" presId="urn:microsoft.com/office/officeart/2005/8/layout/cycle4"/>
    <dgm:cxn modelId="{9135CB9F-87EA-4D38-9D2D-48FF41972140}" type="presParOf" srcId="{8DEBC941-0E1D-4366-A2D9-1D52E3C8CD22}" destId="{688C42E0-EB29-4D6B-85F9-4A89A9B22736}" srcOrd="1" destOrd="0" presId="urn:microsoft.com/office/officeart/2005/8/layout/cycle4"/>
    <dgm:cxn modelId="{07944941-E291-40C6-866E-DAE9D25D195B}" type="presParOf" srcId="{C4824F05-A261-426D-900B-6D12544B6005}" destId="{4D487E17-45F0-485F-BBB7-EF48F3392043}" srcOrd="3" destOrd="0" presId="urn:microsoft.com/office/officeart/2005/8/layout/cycle4"/>
    <dgm:cxn modelId="{730B5224-7916-4AE4-94EB-4D586A03074F}" type="presParOf" srcId="{4D487E17-45F0-485F-BBB7-EF48F3392043}" destId="{466B5CDC-B589-4342-B976-C0E02225C5B2}" srcOrd="0" destOrd="0" presId="urn:microsoft.com/office/officeart/2005/8/layout/cycle4"/>
    <dgm:cxn modelId="{3861F966-2B86-44DC-82BE-3BE3B6A43596}" type="presParOf" srcId="{4D487E17-45F0-485F-BBB7-EF48F3392043}" destId="{E1F64C66-C88A-4697-97CD-F5AF8568F468}" srcOrd="1" destOrd="0" presId="urn:microsoft.com/office/officeart/2005/8/layout/cycle4"/>
    <dgm:cxn modelId="{76F73029-657A-4090-B63C-B2825870622B}" type="presParOf" srcId="{C4824F05-A261-426D-900B-6D12544B6005}" destId="{B31FE84A-CA7F-45A7-A5EA-5B3B14400DA2}" srcOrd="4" destOrd="0" presId="urn:microsoft.com/office/officeart/2005/8/layout/cycle4"/>
    <dgm:cxn modelId="{0FDD9009-D807-4F59-B348-6362530DE21B}" type="presParOf" srcId="{071A9C88-3A0B-44BB-B118-3A049F20906C}" destId="{21E84CB7-D184-49D1-843C-B7DE0C165C80}" srcOrd="1" destOrd="0" presId="urn:microsoft.com/office/officeart/2005/8/layout/cycle4"/>
    <dgm:cxn modelId="{88B01157-F3D6-4C67-89AB-AB0E5C756FAD}" type="presParOf" srcId="{21E84CB7-D184-49D1-843C-B7DE0C165C80}" destId="{FBF244B0-88E9-461C-BBF2-A5C7E555958F}" srcOrd="0" destOrd="0" presId="urn:microsoft.com/office/officeart/2005/8/layout/cycle4"/>
    <dgm:cxn modelId="{DD42F829-6D0F-473D-BA82-627C80AF4259}" type="presParOf" srcId="{21E84CB7-D184-49D1-843C-B7DE0C165C80}" destId="{D09FEBD4-9E37-413F-8CAB-73997E6DE05B}" srcOrd="1" destOrd="0" presId="urn:microsoft.com/office/officeart/2005/8/layout/cycle4"/>
    <dgm:cxn modelId="{78B3643F-8E86-4219-B643-F9A1EF73E60F}" type="presParOf" srcId="{21E84CB7-D184-49D1-843C-B7DE0C165C80}" destId="{0078FECC-3335-4214-B186-17438694D627}" srcOrd="2" destOrd="0" presId="urn:microsoft.com/office/officeart/2005/8/layout/cycle4"/>
    <dgm:cxn modelId="{AD22F514-5D89-436F-A53A-6BDECFB481C3}" type="presParOf" srcId="{21E84CB7-D184-49D1-843C-B7DE0C165C80}" destId="{34CC339E-F693-4539-9558-4177793D4BF1}" srcOrd="3" destOrd="0" presId="urn:microsoft.com/office/officeart/2005/8/layout/cycle4"/>
    <dgm:cxn modelId="{85A88A03-0D20-49F0-911B-5EF368748A1A}" type="presParOf" srcId="{21E84CB7-D184-49D1-843C-B7DE0C165C80}" destId="{262D7722-32C5-4AFF-9184-AA22BE4F0459}" srcOrd="4" destOrd="0" presId="urn:microsoft.com/office/officeart/2005/8/layout/cycle4"/>
    <dgm:cxn modelId="{9F57B420-4787-4B00-BEF1-E6879C1A4A58}" type="presParOf" srcId="{071A9C88-3A0B-44BB-B118-3A049F20906C}" destId="{05F1BD87-A66E-4A38-8904-CF7D24C63CA3}" srcOrd="2" destOrd="0" presId="urn:microsoft.com/office/officeart/2005/8/layout/cycle4"/>
    <dgm:cxn modelId="{08A32174-09B8-4B00-8120-17C72C20EDD6}" type="presParOf" srcId="{071A9C88-3A0B-44BB-B118-3A049F20906C}" destId="{1563CAAB-0B62-40EF-BF00-E3B76070BBB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36D7D-4719-4FBA-B22D-FC02A3E83408}">
      <dsp:nvSpPr>
        <dsp:cNvPr id="0" name=""/>
        <dsp:cNvSpPr/>
      </dsp:nvSpPr>
      <dsp:spPr>
        <a:xfrm>
          <a:off x="2033390" y="2988"/>
          <a:ext cx="2029218" cy="1016000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7D121-75FA-411D-9E7C-874453261E97}">
      <dsp:nvSpPr>
        <dsp:cNvPr id="0" name=""/>
        <dsp:cNvSpPr/>
      </dsp:nvSpPr>
      <dsp:spPr>
        <a:xfrm>
          <a:off x="748177" y="38548"/>
          <a:ext cx="1249490" cy="9448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09365-E2FB-45A1-8790-F4A381A967FD}">
      <dsp:nvSpPr>
        <dsp:cNvPr id="0" name=""/>
        <dsp:cNvSpPr/>
      </dsp:nvSpPr>
      <dsp:spPr>
        <a:xfrm>
          <a:off x="2146124" y="114778"/>
          <a:ext cx="1803751" cy="79242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b="1" kern="1200" dirty="0" smtClean="0">
              <a:solidFill>
                <a:schemeClr val="bg2">
                  <a:lumMod val="10000"/>
                </a:schemeClr>
              </a:solidFill>
            </a:rPr>
            <a:t>السياسة الاجتماعية وأسلوب التسيير</a:t>
          </a:r>
          <a:endParaRPr lang="ar-DZ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410277" y="230825"/>
        <a:ext cx="1275445" cy="560326"/>
      </dsp:txXfrm>
    </dsp:sp>
    <dsp:sp modelId="{B364F569-C994-4546-B07D-195E319AA407}">
      <dsp:nvSpPr>
        <dsp:cNvPr id="0" name=""/>
        <dsp:cNvSpPr/>
      </dsp:nvSpPr>
      <dsp:spPr>
        <a:xfrm>
          <a:off x="2946997" y="1170492"/>
          <a:ext cx="202004" cy="202004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8D4F9-7681-4CF2-A139-A415CD6763A6}">
      <dsp:nvSpPr>
        <dsp:cNvPr id="0" name=""/>
        <dsp:cNvSpPr/>
      </dsp:nvSpPr>
      <dsp:spPr>
        <a:xfrm>
          <a:off x="1858016" y="1523999"/>
          <a:ext cx="2192065" cy="1016000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64CD4-504B-44F1-8999-96E3DC241A2A}">
      <dsp:nvSpPr>
        <dsp:cNvPr id="0" name=""/>
        <dsp:cNvSpPr/>
      </dsp:nvSpPr>
      <dsp:spPr>
        <a:xfrm>
          <a:off x="4110976" y="1559559"/>
          <a:ext cx="1249490" cy="94486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00A5F-9BA9-42D8-B9DC-F9288404D57C}">
      <dsp:nvSpPr>
        <dsp:cNvPr id="0" name=""/>
        <dsp:cNvSpPr/>
      </dsp:nvSpPr>
      <dsp:spPr>
        <a:xfrm>
          <a:off x="1945690" y="1635789"/>
          <a:ext cx="2004165" cy="79242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b="1" kern="1200" dirty="0" smtClean="0">
              <a:solidFill>
                <a:schemeClr val="bg2">
                  <a:lumMod val="10000"/>
                </a:schemeClr>
              </a:solidFill>
            </a:rPr>
            <a:t>التفاوت بين القمة والقاعدة</a:t>
          </a:r>
          <a:endParaRPr lang="ar-DZ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239193" y="1751836"/>
        <a:ext cx="1417159" cy="560326"/>
      </dsp:txXfrm>
    </dsp:sp>
    <dsp:sp modelId="{FAC2CB55-DEBD-4559-90DD-26A99AB28B1B}">
      <dsp:nvSpPr>
        <dsp:cNvPr id="0" name=""/>
        <dsp:cNvSpPr/>
      </dsp:nvSpPr>
      <dsp:spPr>
        <a:xfrm>
          <a:off x="2946997" y="2691503"/>
          <a:ext cx="202004" cy="202004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7A6EF-27F5-4C50-890B-7B94E4C13BD4}">
      <dsp:nvSpPr>
        <dsp:cNvPr id="0" name=""/>
        <dsp:cNvSpPr/>
      </dsp:nvSpPr>
      <dsp:spPr>
        <a:xfrm>
          <a:off x="1832966" y="3045011"/>
          <a:ext cx="2430067" cy="1016000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54C49-D811-41CD-8D29-1E1AC3EEFF24}">
      <dsp:nvSpPr>
        <dsp:cNvPr id="0" name=""/>
        <dsp:cNvSpPr/>
      </dsp:nvSpPr>
      <dsp:spPr>
        <a:xfrm>
          <a:off x="547509" y="3042993"/>
          <a:ext cx="1249490" cy="9448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C6339-6E69-4FCA-8ACF-6C500B4C6150}">
      <dsp:nvSpPr>
        <dsp:cNvPr id="0" name=""/>
        <dsp:cNvSpPr/>
      </dsp:nvSpPr>
      <dsp:spPr>
        <a:xfrm>
          <a:off x="2146124" y="3156801"/>
          <a:ext cx="1803751" cy="79242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b="1" kern="1200" dirty="0" smtClean="0">
              <a:solidFill>
                <a:schemeClr val="bg2">
                  <a:lumMod val="10000"/>
                </a:schemeClr>
              </a:solidFill>
            </a:rPr>
            <a:t>الصدمة الناتجة عن التغير السريع</a:t>
          </a:r>
          <a:endParaRPr lang="ar-DZ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410277" y="3272848"/>
        <a:ext cx="1275445" cy="560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0380B-43F0-481A-9AE3-1DF3CA005A12}">
      <dsp:nvSpPr>
        <dsp:cNvPr id="0" name=""/>
        <dsp:cNvSpPr/>
      </dsp:nvSpPr>
      <dsp:spPr>
        <a:xfrm>
          <a:off x="1382921" y="409"/>
          <a:ext cx="3330157" cy="1627187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40E00-F274-40C7-BD9D-E23216726614}">
      <dsp:nvSpPr>
        <dsp:cNvPr id="0" name=""/>
        <dsp:cNvSpPr/>
      </dsp:nvSpPr>
      <dsp:spPr>
        <a:xfrm>
          <a:off x="0" y="57359"/>
          <a:ext cx="2001136" cy="151326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15DFE-247C-47E9-915A-AB0D3348FDFB}">
      <dsp:nvSpPr>
        <dsp:cNvPr id="0" name=""/>
        <dsp:cNvSpPr/>
      </dsp:nvSpPr>
      <dsp:spPr>
        <a:xfrm>
          <a:off x="1804201" y="179447"/>
          <a:ext cx="2487597" cy="126911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solidFill>
                <a:schemeClr val="bg2">
                  <a:lumMod val="10000"/>
                </a:schemeClr>
              </a:solidFill>
            </a:rPr>
            <a:t>فشل التمثيل الجماعي</a:t>
          </a:r>
          <a:endParaRPr lang="ar-DZ" sz="2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168501" y="365304"/>
        <a:ext cx="1758997" cy="897396"/>
      </dsp:txXfrm>
    </dsp:sp>
    <dsp:sp modelId="{02169767-7C00-48AE-8363-FD4AA8DF1419}">
      <dsp:nvSpPr>
        <dsp:cNvPr id="0" name=""/>
        <dsp:cNvSpPr/>
      </dsp:nvSpPr>
      <dsp:spPr>
        <a:xfrm>
          <a:off x="2886238" y="1870238"/>
          <a:ext cx="323522" cy="323522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112EC-B0FC-442C-8055-DD7166279094}">
      <dsp:nvSpPr>
        <dsp:cNvPr id="0" name=""/>
        <dsp:cNvSpPr/>
      </dsp:nvSpPr>
      <dsp:spPr>
        <a:xfrm>
          <a:off x="1582458" y="2436403"/>
          <a:ext cx="2931083" cy="1627187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4859D-63FF-448D-9384-030D912EE801}">
      <dsp:nvSpPr>
        <dsp:cNvPr id="0" name=""/>
        <dsp:cNvSpPr/>
      </dsp:nvSpPr>
      <dsp:spPr>
        <a:xfrm>
          <a:off x="3822696" y="2493354"/>
          <a:ext cx="2001136" cy="151326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47AD1-C9FD-49B9-BC39-3A0CC22E3920}">
      <dsp:nvSpPr>
        <dsp:cNvPr id="0" name=""/>
        <dsp:cNvSpPr/>
      </dsp:nvSpPr>
      <dsp:spPr>
        <a:xfrm>
          <a:off x="2083498" y="2615442"/>
          <a:ext cx="1929002" cy="126911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300" b="1" kern="1200" dirty="0" smtClean="0">
              <a:solidFill>
                <a:schemeClr val="bg2">
                  <a:lumMod val="10000"/>
                </a:schemeClr>
              </a:solidFill>
            </a:rPr>
            <a:t>تأثير صورة الماضي</a:t>
          </a:r>
          <a:endParaRPr lang="ar-DZ" sz="23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365994" y="2801299"/>
        <a:ext cx="1364010" cy="897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75274-E0B4-4679-9DBE-C4B854D08E68}">
      <dsp:nvSpPr>
        <dsp:cNvPr id="0" name=""/>
        <dsp:cNvSpPr/>
      </dsp:nvSpPr>
      <dsp:spPr>
        <a:xfrm>
          <a:off x="191029" y="332077"/>
          <a:ext cx="1859169" cy="157526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CC053-3865-445F-9D18-0F8BA2A729B7}">
      <dsp:nvSpPr>
        <dsp:cNvPr id="0" name=""/>
        <dsp:cNvSpPr/>
      </dsp:nvSpPr>
      <dsp:spPr>
        <a:xfrm>
          <a:off x="1584043" y="342243"/>
          <a:ext cx="1617710" cy="1338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2">
                  <a:lumMod val="10000"/>
                </a:schemeClr>
              </a:solidFill>
            </a:rPr>
            <a:t>Cadre institutionnel</a:t>
          </a:r>
          <a:endParaRPr lang="ar-DZ" sz="16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623235" y="381435"/>
        <a:ext cx="1539326" cy="1259724"/>
      </dsp:txXfrm>
    </dsp:sp>
    <dsp:sp modelId="{C0428169-D087-4D2A-9081-B20C0E516EE1}">
      <dsp:nvSpPr>
        <dsp:cNvPr id="0" name=""/>
        <dsp:cNvSpPr/>
      </dsp:nvSpPr>
      <dsp:spPr>
        <a:xfrm>
          <a:off x="191029" y="31708"/>
          <a:ext cx="1859169" cy="271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solidFill>
                <a:schemeClr val="bg2">
                  <a:lumMod val="10000"/>
                </a:schemeClr>
              </a:solidFill>
            </a:rPr>
            <a:t>1</a:t>
          </a:r>
          <a:endParaRPr lang="ar-DZ" sz="20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91029" y="31708"/>
        <a:ext cx="1859169" cy="271254"/>
      </dsp:txXfrm>
    </dsp:sp>
    <dsp:sp modelId="{1B543932-741B-4EFD-9E0B-374CD2DD2438}">
      <dsp:nvSpPr>
        <dsp:cNvPr id="0" name=""/>
        <dsp:cNvSpPr/>
      </dsp:nvSpPr>
      <dsp:spPr>
        <a:xfrm>
          <a:off x="3300535" y="332077"/>
          <a:ext cx="1859169" cy="157526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241F9-100E-4EBE-A47A-6B342113B923}">
      <dsp:nvSpPr>
        <dsp:cNvPr id="0" name=""/>
        <dsp:cNvSpPr/>
      </dsp:nvSpPr>
      <dsp:spPr>
        <a:xfrm>
          <a:off x="5003434" y="298668"/>
          <a:ext cx="1550709" cy="1425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2">
                  <a:lumMod val="10000"/>
                </a:schemeClr>
              </a:solidFill>
            </a:rPr>
            <a:t>Mouvements sociaux</a:t>
          </a:r>
          <a:endParaRPr lang="ar-DZ" sz="16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045178" y="340412"/>
        <a:ext cx="1467221" cy="1341770"/>
      </dsp:txXfrm>
    </dsp:sp>
    <dsp:sp modelId="{3975ECB1-AEFF-45A4-B339-319188CA89A4}">
      <dsp:nvSpPr>
        <dsp:cNvPr id="0" name=""/>
        <dsp:cNvSpPr/>
      </dsp:nvSpPr>
      <dsp:spPr>
        <a:xfrm>
          <a:off x="3275622" y="31708"/>
          <a:ext cx="1859169" cy="271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solidFill>
                <a:schemeClr val="bg2">
                  <a:lumMod val="10000"/>
                </a:schemeClr>
              </a:solidFill>
            </a:rPr>
            <a:t>2</a:t>
          </a:r>
          <a:endParaRPr lang="ar-DZ" sz="20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275622" y="31708"/>
        <a:ext cx="1859169" cy="271254"/>
      </dsp:txXfrm>
    </dsp:sp>
    <dsp:sp modelId="{664CF04B-312A-471E-A6E4-068D8994D8A7}">
      <dsp:nvSpPr>
        <dsp:cNvPr id="0" name=""/>
        <dsp:cNvSpPr/>
      </dsp:nvSpPr>
      <dsp:spPr>
        <a:xfrm>
          <a:off x="1930125" y="2457028"/>
          <a:ext cx="1859169" cy="157526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F2B21-9C4D-42D5-B5D3-28818BF7E79F}">
      <dsp:nvSpPr>
        <dsp:cNvPr id="0" name=""/>
        <dsp:cNvSpPr/>
      </dsp:nvSpPr>
      <dsp:spPr>
        <a:xfrm>
          <a:off x="3637845" y="2569433"/>
          <a:ext cx="1535810" cy="1307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2">
                  <a:lumMod val="10000"/>
                </a:schemeClr>
              </a:solidFill>
            </a:rPr>
            <a:t>Défilement </a:t>
          </a:r>
          <a:r>
            <a:rPr lang="fr-FR" sz="1600" b="1" kern="1200" smtClean="0">
              <a:solidFill>
                <a:schemeClr val="bg2">
                  <a:lumMod val="10000"/>
                </a:schemeClr>
              </a:solidFill>
            </a:rPr>
            <a:t>de générations</a:t>
          </a:r>
          <a:endParaRPr lang="ar-DZ" sz="16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676153" y="2607741"/>
        <a:ext cx="1459194" cy="1231332"/>
      </dsp:txXfrm>
    </dsp:sp>
    <dsp:sp modelId="{3A30ACEC-781D-4DDF-B6EE-1638B8B6903C}">
      <dsp:nvSpPr>
        <dsp:cNvPr id="0" name=""/>
        <dsp:cNvSpPr/>
      </dsp:nvSpPr>
      <dsp:spPr>
        <a:xfrm>
          <a:off x="1930125" y="2156659"/>
          <a:ext cx="1859169" cy="271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solidFill>
                <a:schemeClr val="bg2">
                  <a:lumMod val="10000"/>
                </a:schemeClr>
              </a:solidFill>
            </a:rPr>
            <a:t>3</a:t>
          </a:r>
          <a:endParaRPr lang="ar-DZ" sz="20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930125" y="2156659"/>
        <a:ext cx="1859169" cy="2712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3B8FB-0A96-4FB1-A636-2151F4526FD8}">
      <dsp:nvSpPr>
        <dsp:cNvPr id="0" name=""/>
        <dsp:cNvSpPr/>
      </dsp:nvSpPr>
      <dsp:spPr>
        <a:xfrm>
          <a:off x="3681984" y="2763519"/>
          <a:ext cx="2007616" cy="130048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>
              <a:solidFill>
                <a:schemeClr val="bg2">
                  <a:lumMod val="10000"/>
                </a:schemeClr>
              </a:solidFill>
            </a:rPr>
            <a:t>Risques Financiers</a:t>
          </a:r>
          <a:endParaRPr lang="ar-DZ" sz="1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312835" y="3117207"/>
        <a:ext cx="1348197" cy="918226"/>
      </dsp:txXfrm>
    </dsp:sp>
    <dsp:sp modelId="{466B5CDC-B589-4342-B976-C0E02225C5B2}">
      <dsp:nvSpPr>
        <dsp:cNvPr id="0" name=""/>
        <dsp:cNvSpPr/>
      </dsp:nvSpPr>
      <dsp:spPr>
        <a:xfrm>
          <a:off x="406400" y="2763519"/>
          <a:ext cx="2007616" cy="1300480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>
              <a:solidFill>
                <a:srgbClr val="FFFFFF"/>
              </a:solidFill>
            </a:rPr>
            <a:t>Risques juridiques</a:t>
          </a:r>
          <a:endParaRPr lang="ar-DZ" sz="1400" b="1" kern="1200" dirty="0">
            <a:solidFill>
              <a:srgbClr val="FFFFFF"/>
            </a:solidFill>
          </a:endParaRPr>
        </a:p>
      </dsp:txBody>
      <dsp:txXfrm>
        <a:off x="434967" y="3117207"/>
        <a:ext cx="1348197" cy="918226"/>
      </dsp:txXfrm>
    </dsp:sp>
    <dsp:sp modelId="{B32EA994-039E-4C5B-8641-788CC2B2E515}">
      <dsp:nvSpPr>
        <dsp:cNvPr id="0" name=""/>
        <dsp:cNvSpPr/>
      </dsp:nvSpPr>
      <dsp:spPr>
        <a:xfrm>
          <a:off x="3681984" y="0"/>
          <a:ext cx="2007616" cy="1300480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>
              <a:solidFill>
                <a:schemeClr val="tx2">
                  <a:lumMod val="50000"/>
                </a:schemeClr>
              </a:solidFill>
            </a:rPr>
            <a:t>Risques opérationnels</a:t>
          </a:r>
          <a:endParaRPr lang="ar-DZ" sz="13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312835" y="28567"/>
        <a:ext cx="1348197" cy="918226"/>
      </dsp:txXfrm>
    </dsp:sp>
    <dsp:sp modelId="{96AF9A79-41E2-4999-8960-299A3FB95A48}">
      <dsp:nvSpPr>
        <dsp:cNvPr id="0" name=""/>
        <dsp:cNvSpPr/>
      </dsp:nvSpPr>
      <dsp:spPr>
        <a:xfrm>
          <a:off x="406400" y="0"/>
          <a:ext cx="2007616" cy="1300480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>
              <a:solidFill>
                <a:srgbClr val="FFFFFF"/>
              </a:solidFill>
            </a:rPr>
            <a:t>Risques stratégiques</a:t>
          </a:r>
          <a:endParaRPr lang="ar-DZ" sz="1400" b="1" kern="1200" dirty="0">
            <a:solidFill>
              <a:srgbClr val="FFFFFF"/>
            </a:solidFill>
          </a:endParaRPr>
        </a:p>
      </dsp:txBody>
      <dsp:txXfrm>
        <a:off x="434967" y="28567"/>
        <a:ext cx="1348197" cy="918226"/>
      </dsp:txXfrm>
    </dsp:sp>
    <dsp:sp modelId="{FBF244B0-88E9-461C-BBF2-A5C7E555958F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2">
                  <a:lumMod val="10000"/>
                </a:schemeClr>
              </a:solidFill>
            </a:rPr>
            <a:t>Hommes clés</a:t>
          </a:r>
          <a:endParaRPr lang="ar-DZ" sz="16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763056" y="747055"/>
        <a:ext cx="1244304" cy="1244304"/>
      </dsp:txXfrm>
    </dsp:sp>
    <dsp:sp modelId="{D09FEBD4-9E37-413F-8CAB-73997E6DE05B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FFFFFF"/>
              </a:solidFill>
            </a:rPr>
            <a:t>Accidents de travail</a:t>
          </a:r>
          <a:endParaRPr lang="ar-DZ" sz="1400" b="1" kern="1200" dirty="0">
            <a:solidFill>
              <a:srgbClr val="FFFFFF"/>
            </a:solidFill>
          </a:endParaRPr>
        </a:p>
      </dsp:txBody>
      <dsp:txXfrm rot="-5400000">
        <a:off x="3088640" y="747055"/>
        <a:ext cx="1244304" cy="1244304"/>
      </dsp:txXfrm>
    </dsp:sp>
    <dsp:sp modelId="{0078FECC-3335-4214-B186-17438694D627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FFFFFF"/>
              </a:solidFill>
            </a:rPr>
            <a:t>Inflation des salaires sur le marché</a:t>
          </a:r>
          <a:endParaRPr lang="ar-DZ" sz="1400" b="1" kern="1200" dirty="0">
            <a:solidFill>
              <a:srgbClr val="FFFFFF"/>
            </a:solidFill>
          </a:endParaRPr>
        </a:p>
      </dsp:txBody>
      <dsp:txXfrm rot="10800000">
        <a:off x="3088640" y="2072640"/>
        <a:ext cx="1244304" cy="1244304"/>
      </dsp:txXfrm>
    </dsp:sp>
    <dsp:sp modelId="{34CC339E-F693-4539-9558-4177793D4BF1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bg2">
                  <a:lumMod val="10000"/>
                </a:schemeClr>
              </a:solidFill>
            </a:rPr>
            <a:t>Discrimination</a:t>
          </a:r>
          <a:endParaRPr lang="ar-DZ" sz="1200" b="1" kern="1200" dirty="0">
            <a:solidFill>
              <a:schemeClr val="bg2">
                <a:lumMod val="10000"/>
              </a:schemeClr>
            </a:solidFill>
          </a:endParaRPr>
        </a:p>
      </dsp:txBody>
      <dsp:txXfrm rot="5400000">
        <a:off x="1763056" y="2072640"/>
        <a:ext cx="1244304" cy="1244304"/>
      </dsp:txXfrm>
    </dsp:sp>
    <dsp:sp modelId="{05F1BD87-A66E-4A38-8904-CF7D24C63CA3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63CAAB-0B62-40EF-BF00-E3B76070BBB1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39B42E6-847F-4D73-A199-7700F12C5638}" type="datetimeFigureOut">
              <a:rPr lang="en-GB"/>
              <a:pPr>
                <a:defRPr/>
              </a:pPr>
              <a:t>25/04/2018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591D37-FF9B-40B1-B663-457954B8D015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940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2EFF5F1-A380-43E0-BEBB-D915F2E3FF37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161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208AC5-A2E6-4DC4-80CC-FDD8C8A8CB60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7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5"/>
          <a:stretch>
            <a:fillRect/>
          </a:stretch>
        </p:blipFill>
        <p:spPr bwMode="auto">
          <a:xfrm>
            <a:off x="-3175" y="84455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5"/>
          <a:stretch>
            <a:fillRect/>
          </a:stretch>
        </p:blipFill>
        <p:spPr bwMode="auto">
          <a:xfrm>
            <a:off x="0" y="-5715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7"/>
          <a:stretch>
            <a:fillRect/>
          </a:stretch>
        </p:blipFill>
        <p:spPr bwMode="auto">
          <a:xfrm>
            <a:off x="0" y="-55563"/>
            <a:ext cx="9144000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5463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608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79A4B4-F5A4-4B72-B9E3-20FC350B46AB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23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D820B-9EF7-4F21-BA28-AF03D4C8BFD1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559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1468-60A3-42A9-8110-EE74D4BF2226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4496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E76C1-094B-417B-B20F-129378330217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5847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E2A55-C298-409C-B5E6-15273F1E9EBE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47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1DD26-38E3-4880-8F8B-898AB0D824E3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773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181D3-6F1B-424D-9D3A-DC18EEA04861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169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47AF9-A5C4-4E9A-B8AB-F5C6C15ACE67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757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0608C-D473-43E3-B975-F7ECE3832C3C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2307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61346-123F-4E99-96E5-D6666ABCB8A5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4979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35AA-5AD9-4026-BE1C-D7CD330FDB34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528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5463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608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985CD9-7D2F-4E07-94B5-BD06537DF9E5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3283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D8DF6-28D2-4362-A8FE-84047CE7D023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8354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347" y="40037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5463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08E3AF-5097-42A5-84DC-94ED2925ECE7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4835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039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7313"/>
            <a:ext cx="6400800" cy="56318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4474C4-D8F0-4F73-AEE2-901775FD9431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6181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D6E7A0-92D8-4A92-B6FC-AD28C12736D9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4251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1E9513-88F4-45C9-8AC7-0FFFFAB21D49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0083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A3B539-952A-4584-AE78-A2A5D569C09F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7397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FA1B4-9ADB-4960-B53E-46821C5919BD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57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 sz="2400">
                <a:solidFill>
                  <a:schemeClr val="bg1"/>
                </a:solidFill>
              </a:defRPr>
            </a:lvl2pPr>
            <a:lvl3pPr algn="l">
              <a:defRPr sz="20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1F269-13D7-4755-833A-FFF357E69C01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7317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36BDB-7C64-415D-9C4C-C108D93AB292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7135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44ABF-C2C4-4C64-8896-8148203C55B6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915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039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7313"/>
            <a:ext cx="6400800" cy="56318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C6E12F-4068-4433-BA1B-8D2C692344F3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7224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D3DE9-B35B-44E3-877E-B30D309BFE3A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3297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8691B-0A2A-49EC-B3F2-42D8471A2469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8920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CD811-57A5-47AB-9F37-BC12185A53AB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4498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F9557-97F4-404A-8A62-46D53261C79B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4160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EF02F-A6D7-4CEE-8406-001D85240319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9414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0447C-04A3-4598-B343-86DB5735C2A4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8322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39E7F-3580-4529-B302-3978B7EDE997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8073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19A1B-2348-4AAD-A7F4-F4CBD08CD344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74077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924C3-AFCF-4F55-A5A2-90819120C18B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445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783413-57D6-4C40-8F2D-B2BA4F91BFDC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468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D77438-AFC2-4409-A278-8F8CFC7349F3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151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E573C2-81F0-4440-A777-819334924AF2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109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9AF0B5-BA0A-4D85-97F1-B79D89D9AB87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175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F1805-B421-403A-90B6-6BD296EAA631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22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 sz="2400">
                <a:solidFill>
                  <a:schemeClr val="bg1"/>
                </a:solidFill>
              </a:defRPr>
            </a:lvl2pPr>
            <a:lvl3pPr algn="l">
              <a:defRPr sz="20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C9F4D-046F-4945-925B-5B79A72447EA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342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93F5E2A-82F3-45FC-BB85-DAFEF1334F4B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  <p:sldLayoutId id="2147483967" r:id="rId19"/>
    <p:sldLayoutId id="2147483968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344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344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344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344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344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B9EAF57-B7CD-4095-88CB-4465485AE722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  <p:sldLayoutId id="214748398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344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344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344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344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344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4"/>
          <p:cNvSpPr txBox="1">
            <a:spLocks noChangeArrowheads="1"/>
          </p:cNvSpPr>
          <p:nvPr/>
        </p:nvSpPr>
        <p:spPr bwMode="auto">
          <a:xfrm>
            <a:off x="3006383" y="115888"/>
            <a:ext cx="32400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DZ" altLang="ar-DZ" sz="2400" b="1" dirty="0">
                <a:solidFill>
                  <a:srgbClr val="FFC000"/>
                </a:solidFill>
              </a:rPr>
              <a:t>جامعة محمد خيضر بسكرة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ar-DZ" altLang="ar-DZ" sz="2400" b="1" dirty="0">
                <a:solidFill>
                  <a:srgbClr val="FFC000"/>
                </a:solidFill>
              </a:rPr>
              <a:t>كلية العلوم الاقتصادية والتجارية وعلوم التسيير</a:t>
            </a:r>
          </a:p>
          <a:p>
            <a:pPr algn="ctr" rtl="1">
              <a:spcBef>
                <a:spcPct val="0"/>
              </a:spcBef>
              <a:buFontTx/>
              <a:buNone/>
            </a:pPr>
            <a:r>
              <a:rPr lang="ar-DZ" altLang="ar-DZ" sz="2400" b="1" dirty="0">
                <a:solidFill>
                  <a:srgbClr val="FFC000"/>
                </a:solidFill>
              </a:rPr>
              <a:t>قسم علوم التسيير</a:t>
            </a:r>
            <a:endParaRPr lang="fr-FR" altLang="ar-DZ" sz="2400" b="1" dirty="0">
              <a:solidFill>
                <a:srgbClr val="FFC000"/>
              </a:solidFill>
            </a:endParaRPr>
          </a:p>
        </p:txBody>
      </p:sp>
      <p:sp>
        <p:nvSpPr>
          <p:cNvPr id="7" name="ZoneTexte 5"/>
          <p:cNvSpPr txBox="1">
            <a:spLocks noChangeArrowheads="1"/>
          </p:cNvSpPr>
          <p:nvPr/>
        </p:nvSpPr>
        <p:spPr bwMode="auto">
          <a:xfrm>
            <a:off x="4024" y="5057808"/>
            <a:ext cx="28082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ar-DZ" altLang="ar-DZ" sz="2400" b="1" dirty="0">
                <a:solidFill>
                  <a:srgbClr val="00B0F0"/>
                </a:solidFill>
              </a:rPr>
              <a:t>سلسلة محاضرات مقدمة للسنة الأولى ماستـــــــــر</a:t>
            </a:r>
          </a:p>
          <a:p>
            <a:pPr algn="ctr" rtl="1">
              <a:spcBef>
                <a:spcPct val="0"/>
              </a:spcBef>
              <a:buFontTx/>
              <a:buNone/>
            </a:pPr>
            <a:r>
              <a:rPr lang="ar-DZ" altLang="ar-DZ" sz="2400" b="1" dirty="0">
                <a:solidFill>
                  <a:srgbClr val="00B0F0"/>
                </a:solidFill>
              </a:rPr>
              <a:t>تخصص </a:t>
            </a:r>
            <a:r>
              <a:rPr lang="fr-FR" altLang="ar-DZ" sz="2400" b="1" dirty="0">
                <a:solidFill>
                  <a:srgbClr val="00B0F0"/>
                </a:solidFill>
              </a:rPr>
              <a:t>GRH</a:t>
            </a:r>
          </a:p>
        </p:txBody>
      </p:sp>
      <p:sp>
        <p:nvSpPr>
          <p:cNvPr id="8" name="ZoneTexte 8"/>
          <p:cNvSpPr txBox="1">
            <a:spLocks noChangeArrowheads="1"/>
          </p:cNvSpPr>
          <p:nvPr/>
        </p:nvSpPr>
        <p:spPr bwMode="auto">
          <a:xfrm>
            <a:off x="6300788" y="5232400"/>
            <a:ext cx="28082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DZ" altLang="ar-DZ" b="1" dirty="0">
                <a:solidFill>
                  <a:schemeClr val="accent5">
                    <a:lumMod val="10000"/>
                  </a:schemeClr>
                </a:solidFill>
                <a:latin typeface="Andalus" pitchFamily="18" charset="-78"/>
                <a:cs typeface="Andalus" pitchFamily="18" charset="-78"/>
              </a:rPr>
              <a:t>من إعداد الأستاذة: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ar-DZ" altLang="ar-DZ" b="1" dirty="0">
                <a:solidFill>
                  <a:schemeClr val="accent5">
                    <a:lumMod val="10000"/>
                  </a:schemeClr>
                </a:solidFill>
                <a:latin typeface="Andalus" pitchFamily="18" charset="-78"/>
                <a:cs typeface="Andalus" pitchFamily="18" charset="-78"/>
              </a:rPr>
              <a:t>فاطمة الزهراء طاهري</a:t>
            </a:r>
            <a:endParaRPr lang="fr-FR" altLang="ar-DZ" b="1" dirty="0">
              <a:solidFill>
                <a:schemeClr val="accent5">
                  <a:lumMod val="1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87675" y="3306871"/>
            <a:ext cx="318765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4800" b="1" dirty="0" smtClean="0">
                <a:solidFill>
                  <a:srgbClr val="FF0000"/>
                </a:solidFill>
              </a:rPr>
              <a:t>إدارة مخاطر الموارد البشرية</a:t>
            </a:r>
            <a:endParaRPr lang="ar-DZ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10202" y="103559"/>
            <a:ext cx="417116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solidFill>
                  <a:srgbClr val="FFFF00"/>
                </a:solidFill>
              </a:rPr>
              <a:t>Risques </a:t>
            </a:r>
            <a:r>
              <a:rPr lang="fr-FR" sz="2800" b="1" dirty="0" smtClean="0">
                <a:solidFill>
                  <a:srgbClr val="FFFF00"/>
                </a:solidFill>
              </a:rPr>
              <a:t>stratégiques</a:t>
            </a:r>
          </a:p>
          <a:p>
            <a:pPr algn="just"/>
            <a:endParaRPr lang="fr-FR" sz="2800" b="1" dirty="0" smtClean="0">
              <a:solidFill>
                <a:srgbClr val="FFFF00"/>
              </a:solidFill>
            </a:endParaRPr>
          </a:p>
          <a:p>
            <a:pPr algn="just"/>
            <a:r>
              <a:rPr lang="fr-FR" b="1" dirty="0" smtClean="0">
                <a:solidFill>
                  <a:schemeClr val="bg2">
                    <a:lumMod val="10000"/>
                  </a:schemeClr>
                </a:solidFill>
              </a:rPr>
              <a:t>-Gestion 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</a:rPr>
              <a:t>démographique des ressources / GPEC : adéquation des ressource, ainsi qu’emploi des séniors, </a:t>
            </a:r>
            <a:r>
              <a:rPr lang="fr-FR" b="1" dirty="0" smtClean="0">
                <a:solidFill>
                  <a:schemeClr val="bg2">
                    <a:lumMod val="10000"/>
                  </a:schemeClr>
                </a:solidFill>
              </a:rPr>
              <a:t>diversité.</a:t>
            </a:r>
          </a:p>
          <a:p>
            <a:pPr algn="just"/>
            <a:endParaRPr lang="fr-FR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fr-FR" b="1" dirty="0" smtClean="0">
                <a:solidFill>
                  <a:schemeClr val="bg2">
                    <a:lumMod val="10000"/>
                  </a:schemeClr>
                </a:solidFill>
              </a:rPr>
              <a:t>-Opérations 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</a:rPr>
              <a:t>de croissance externe et risques mal évalués/maîtrisés (passif social, clause de garantie de passif inadaptée, </a:t>
            </a:r>
            <a:r>
              <a:rPr lang="fr-FR" b="1" dirty="0" smtClean="0">
                <a:solidFill>
                  <a:schemeClr val="bg2">
                    <a:lumMod val="10000"/>
                  </a:schemeClr>
                </a:solidFill>
              </a:rPr>
              <a:t>incompatibilité «culturelle»)</a:t>
            </a:r>
          </a:p>
          <a:p>
            <a:pPr algn="just"/>
            <a:endParaRPr lang="fr-FR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fr-FR" b="1" dirty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fr-FR" b="1" dirty="0" smtClean="0">
                <a:solidFill>
                  <a:schemeClr val="bg2">
                    <a:lumMod val="10000"/>
                  </a:schemeClr>
                </a:solidFill>
              </a:rPr>
              <a:t>Dialogue 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</a:rPr>
              <a:t>social et gestion des </a:t>
            </a:r>
            <a:r>
              <a:rPr lang="fr-FR" b="1" dirty="0" smtClean="0">
                <a:solidFill>
                  <a:schemeClr val="bg2">
                    <a:lumMod val="10000"/>
                  </a:schemeClr>
                </a:solidFill>
              </a:rPr>
              <a:t>restructurations: reclassement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</a:rPr>
              <a:t>, licenciement (coût et impact image</a:t>
            </a:r>
            <a:r>
              <a:rPr lang="fr-FR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algn="just"/>
            <a:endParaRPr lang="fr-FR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fr-FR" b="1" dirty="0" smtClean="0">
                <a:solidFill>
                  <a:schemeClr val="bg2">
                    <a:lumMod val="10000"/>
                  </a:schemeClr>
                </a:solidFill>
              </a:rPr>
              <a:t>-Gestion 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</a:rPr>
              <a:t>des hommes/femmes clés : recrutement (débauchage/politique salariale</a:t>
            </a:r>
            <a:r>
              <a:rPr lang="fr-FR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ar-DZ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2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6067" y="697989"/>
            <a:ext cx="59623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solidFill>
                  <a:srgbClr val="FF0000"/>
                </a:solidFill>
              </a:rPr>
              <a:t>Risques </a:t>
            </a:r>
            <a:r>
              <a:rPr lang="fr-FR" sz="2800" b="1" dirty="0" smtClean="0">
                <a:solidFill>
                  <a:srgbClr val="FF0000"/>
                </a:solidFill>
              </a:rPr>
              <a:t>opérationnels</a:t>
            </a:r>
          </a:p>
          <a:p>
            <a:pPr algn="just"/>
            <a:endParaRPr lang="fr-FR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fr-FR" sz="2400" b="1" dirty="0" smtClean="0">
                <a:solidFill>
                  <a:schemeClr val="bg2">
                    <a:lumMod val="10000"/>
                  </a:schemeClr>
                </a:solidFill>
              </a:rPr>
              <a:t> -Turnover </a:t>
            </a:r>
            <a:r>
              <a:rPr lang="fr-FR" sz="2400" b="1" dirty="0">
                <a:solidFill>
                  <a:schemeClr val="bg2">
                    <a:lumMod val="10000"/>
                  </a:schemeClr>
                </a:solidFill>
              </a:rPr>
              <a:t>et </a:t>
            </a:r>
            <a:r>
              <a:rPr lang="fr-FR" sz="2400" b="1" dirty="0" err="1">
                <a:solidFill>
                  <a:schemeClr val="bg2">
                    <a:lumMod val="10000"/>
                  </a:schemeClr>
                </a:solidFill>
              </a:rPr>
              <a:t>Knowledge</a:t>
            </a:r>
            <a:r>
              <a:rPr lang="fr-FR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bg2">
                    <a:lumMod val="10000"/>
                  </a:schemeClr>
                </a:solidFill>
              </a:rPr>
              <a:t>management</a:t>
            </a:r>
          </a:p>
          <a:p>
            <a:pPr algn="just"/>
            <a:endParaRPr lang="fr-FR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fr-FR" sz="2400" b="1" dirty="0" smtClean="0">
                <a:solidFill>
                  <a:schemeClr val="bg2">
                    <a:lumMod val="10000"/>
                  </a:schemeClr>
                </a:solidFill>
              </a:rPr>
              <a:t> -Gestion </a:t>
            </a:r>
            <a:r>
              <a:rPr lang="fr-FR" sz="2400" b="1" dirty="0">
                <a:solidFill>
                  <a:schemeClr val="bg2">
                    <a:lumMod val="10000"/>
                  </a:schemeClr>
                </a:solidFill>
              </a:rPr>
              <a:t>administrative et Systèmes d’Information </a:t>
            </a:r>
            <a:r>
              <a:rPr lang="fr-FR" sz="2400" b="1" dirty="0" smtClean="0">
                <a:solidFill>
                  <a:schemeClr val="bg2">
                    <a:lumMod val="10000"/>
                  </a:schemeClr>
                </a:solidFill>
              </a:rPr>
              <a:t>RH</a:t>
            </a:r>
          </a:p>
          <a:p>
            <a:pPr algn="just"/>
            <a:endParaRPr lang="fr-FR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fr-FR" sz="2400" b="1" dirty="0" smtClean="0">
                <a:solidFill>
                  <a:schemeClr val="bg2">
                    <a:lumMod val="10000"/>
                  </a:schemeClr>
                </a:solidFill>
              </a:rPr>
              <a:t> -Accidents </a:t>
            </a:r>
            <a:r>
              <a:rPr lang="fr-FR" sz="2400" b="1" dirty="0">
                <a:solidFill>
                  <a:schemeClr val="bg2">
                    <a:lumMod val="10000"/>
                  </a:schemeClr>
                </a:solidFill>
              </a:rPr>
              <a:t>du travail, pénibilité, </a:t>
            </a:r>
            <a:r>
              <a:rPr lang="fr-FR" sz="2400" b="1" dirty="0" smtClean="0">
                <a:solidFill>
                  <a:schemeClr val="bg2">
                    <a:lumMod val="10000"/>
                  </a:schemeClr>
                </a:solidFill>
              </a:rPr>
              <a:t>stress</a:t>
            </a:r>
          </a:p>
          <a:p>
            <a:pPr algn="just"/>
            <a:endParaRPr lang="fr-FR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fr-FR" sz="2400" b="1" dirty="0" smtClean="0">
                <a:solidFill>
                  <a:schemeClr val="bg2">
                    <a:lumMod val="10000"/>
                  </a:schemeClr>
                </a:solidFill>
              </a:rPr>
              <a:t> -Fraude </a:t>
            </a:r>
            <a:r>
              <a:rPr lang="fr-FR" sz="2400" b="1" dirty="0">
                <a:solidFill>
                  <a:schemeClr val="bg2">
                    <a:lumMod val="10000"/>
                  </a:schemeClr>
                </a:solidFill>
              </a:rPr>
              <a:t>(paye, notes de frais, indicateurs liés au bonus, …)</a:t>
            </a:r>
            <a:endParaRPr lang="ar-DZ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6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8488" y="1007572"/>
            <a:ext cx="563671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solidFill>
                  <a:srgbClr val="FF0000"/>
                </a:solidFill>
              </a:rPr>
              <a:t>Risques </a:t>
            </a:r>
            <a:r>
              <a:rPr lang="fr-FR" sz="2800" b="1" dirty="0" smtClean="0">
                <a:solidFill>
                  <a:srgbClr val="FF0000"/>
                </a:solidFill>
              </a:rPr>
              <a:t>financiers</a:t>
            </a:r>
          </a:p>
          <a:p>
            <a:pPr algn="just"/>
            <a:endParaRPr lang="fr-FR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fr-FR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</a:rPr>
              <a:t>-Passif </a:t>
            </a:r>
            <a:r>
              <a:rPr lang="fr-FR" sz="2000" b="1" dirty="0">
                <a:solidFill>
                  <a:schemeClr val="bg2">
                    <a:lumMod val="10000"/>
                  </a:schemeClr>
                </a:solidFill>
              </a:rPr>
              <a:t>social (engagements spécifiques pour une catégorie de personnel) </a:t>
            </a:r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</a:rPr>
              <a:t>Engagement </a:t>
            </a:r>
            <a:r>
              <a:rPr lang="fr-FR" sz="2000" b="1" dirty="0">
                <a:solidFill>
                  <a:schemeClr val="bg2">
                    <a:lumMod val="10000"/>
                  </a:schemeClr>
                </a:solidFill>
              </a:rPr>
              <a:t>de retraite / fonds de </a:t>
            </a:r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</a:rPr>
              <a:t>pension</a:t>
            </a:r>
          </a:p>
          <a:p>
            <a:pPr algn="just"/>
            <a:endParaRPr lang="fr-FR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</a:rPr>
              <a:t> -Cumul </a:t>
            </a:r>
            <a:r>
              <a:rPr lang="fr-FR" sz="2000" b="1" dirty="0">
                <a:solidFill>
                  <a:schemeClr val="bg2">
                    <a:lumMod val="10000"/>
                  </a:schemeClr>
                </a:solidFill>
              </a:rPr>
              <a:t>de </a:t>
            </a:r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</a:rPr>
              <a:t>droits</a:t>
            </a:r>
          </a:p>
          <a:p>
            <a:pPr algn="just"/>
            <a:endParaRPr lang="fr-FR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</a:rPr>
              <a:t> -Frais </a:t>
            </a:r>
            <a:r>
              <a:rPr lang="fr-FR" sz="2000" b="1" dirty="0">
                <a:solidFill>
                  <a:schemeClr val="bg2">
                    <a:lumMod val="10000"/>
                  </a:schemeClr>
                </a:solidFill>
              </a:rPr>
              <a:t>de justice et condamnations liés à des contentieux en cours (collectifs ou non) </a:t>
            </a:r>
            <a:endParaRPr lang="ar-DZ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79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7781" y="169752"/>
            <a:ext cx="418995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FF00"/>
                </a:solidFill>
              </a:rPr>
              <a:t>Risques juridiques et de conformité </a:t>
            </a:r>
            <a:r>
              <a:rPr lang="fr-FR" sz="2400" b="1" dirty="0" smtClean="0">
                <a:solidFill>
                  <a:srgbClr val="FFFF00"/>
                </a:solidFill>
              </a:rPr>
              <a:t>réglementaire</a:t>
            </a:r>
          </a:p>
          <a:p>
            <a:pPr algn="just"/>
            <a:endParaRPr lang="fr-FR" b="1" dirty="0" smtClean="0"/>
          </a:p>
          <a:p>
            <a:pPr algn="just"/>
            <a:r>
              <a:rPr lang="fr-FR" b="1" dirty="0" smtClean="0"/>
              <a:t> </a:t>
            </a:r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</a:rPr>
              <a:t>-Discrimination</a:t>
            </a:r>
          </a:p>
          <a:p>
            <a:pPr algn="just"/>
            <a:endParaRPr lang="fr-FR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</a:rPr>
              <a:t> -Délit </a:t>
            </a:r>
            <a:r>
              <a:rPr lang="fr-FR" sz="2000" b="1" dirty="0">
                <a:solidFill>
                  <a:schemeClr val="bg2">
                    <a:lumMod val="10000"/>
                  </a:schemeClr>
                </a:solidFill>
              </a:rPr>
              <a:t>de </a:t>
            </a:r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</a:rPr>
              <a:t>marchandage</a:t>
            </a:r>
          </a:p>
          <a:p>
            <a:pPr algn="just"/>
            <a:endParaRPr lang="fr-FR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</a:rPr>
              <a:t> -Complexité </a:t>
            </a:r>
            <a:r>
              <a:rPr lang="fr-FR" sz="2000" b="1" dirty="0">
                <a:solidFill>
                  <a:schemeClr val="bg2">
                    <a:lumMod val="10000"/>
                  </a:schemeClr>
                </a:solidFill>
              </a:rPr>
              <a:t>de la réglementation droit social / financement de la sécurité </a:t>
            </a:r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</a:rPr>
              <a:t>sociale</a:t>
            </a:r>
          </a:p>
          <a:p>
            <a:pPr algn="just"/>
            <a:endParaRPr lang="fr-FR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</a:rPr>
              <a:t> -Hygiène </a:t>
            </a:r>
            <a:r>
              <a:rPr lang="fr-FR" sz="2000" b="1" dirty="0">
                <a:solidFill>
                  <a:schemeClr val="bg2">
                    <a:lumMod val="10000"/>
                  </a:schemeClr>
                </a:solidFill>
              </a:rPr>
              <a:t>– Sécurité – Risques </a:t>
            </a:r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</a:rPr>
              <a:t>psychosociaux</a:t>
            </a:r>
          </a:p>
          <a:p>
            <a:pPr algn="just"/>
            <a:endParaRPr lang="fr-FR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</a:rPr>
              <a:t> -Et </a:t>
            </a:r>
            <a:r>
              <a:rPr lang="fr-FR" sz="2000" b="1" dirty="0">
                <a:solidFill>
                  <a:schemeClr val="bg2">
                    <a:lumMod val="10000"/>
                  </a:schemeClr>
                </a:solidFill>
              </a:rPr>
              <a:t>même, imprévisibilité du droit (revirement de jurisprudence, nouvelles normes ex clause de non concurrence)</a:t>
            </a:r>
            <a:endParaRPr lang="ar-DZ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12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871538"/>
            <a:ext cx="76295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315233" y="175364"/>
            <a:ext cx="49978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err="1">
                <a:solidFill>
                  <a:srgbClr val="95163B"/>
                </a:solidFill>
                <a:latin typeface="Arial"/>
              </a:rPr>
              <a:t>typologie</a:t>
            </a:r>
            <a:r>
              <a:rPr lang="en-US" b="1" dirty="0">
                <a:solidFill>
                  <a:srgbClr val="95163B"/>
                </a:solidFill>
                <a:latin typeface="Arial"/>
              </a:rPr>
              <a:t> des </a:t>
            </a:r>
            <a:r>
              <a:rPr lang="en-US" b="1" dirty="0" err="1">
                <a:solidFill>
                  <a:srgbClr val="95163B"/>
                </a:solidFill>
                <a:latin typeface="Arial"/>
              </a:rPr>
              <a:t>risques</a:t>
            </a:r>
            <a:r>
              <a:rPr lang="en-US" b="1">
                <a:solidFill>
                  <a:srgbClr val="95163B"/>
                </a:solidFill>
                <a:latin typeface="Arial"/>
              </a:rPr>
              <a:t> RH</a:t>
            </a:r>
            <a:endParaRPr lang="en-US" b="1" i="0">
              <a:solidFill>
                <a:srgbClr val="95163B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633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1896" y="839704"/>
            <a:ext cx="39164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ar-DZ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La Veille Sociale</a:t>
            </a:r>
            <a:endParaRPr kumimoji="0" lang="ar-DZ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 bwMode="auto">
          <a:xfrm>
            <a:off x="457200" y="1725460"/>
            <a:ext cx="82296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84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altLang="ar-DZ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La veille sociale est un système d</a:t>
            </a:r>
            <a:r>
              <a:rPr kumimoji="0" lang="fr-FR" altLang="fr-FR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’</a:t>
            </a:r>
            <a:r>
              <a:rPr kumimoji="0" lang="fr-FR" altLang="ar-DZ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observation 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altLang="ar-DZ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de la vie d</a:t>
            </a:r>
            <a:r>
              <a:rPr kumimoji="0" lang="fr-FR" altLang="fr-FR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’</a:t>
            </a:r>
            <a:r>
              <a:rPr kumimoji="0" lang="fr-FR" altLang="ar-DZ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une collectivité de travail, édifié dans 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altLang="ar-DZ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le but de détecter l</a:t>
            </a:r>
            <a:r>
              <a:rPr kumimoji="0" lang="fr-FR" altLang="fr-FR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’</a:t>
            </a:r>
            <a:r>
              <a:rPr kumimoji="0" lang="fr-FR" altLang="ar-DZ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existence potentiels ou 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altLang="ar-DZ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réels de conflit et de réajuster les décisions de 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altLang="ar-DZ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Politique Sociale. </a:t>
            </a:r>
            <a:endParaRPr kumimoji="0" lang="fr-FR" altLang="ar-DZ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878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9314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9314A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9314A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9314A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9314A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ar-DZ" sz="4000" kern="0" smtClean="0"/>
              <a:t>LES OBJECTIFS DE LA VEILLE SOCIALE</a:t>
            </a:r>
            <a:endParaRPr lang="fr-FR" altLang="ar-DZ" sz="4000" kern="0" dirty="0" smtClean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344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344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344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344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44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fr-FR" altLang="ar-DZ" kern="0" smtClean="0"/>
              <a:t>Prévenir ou limiter les effets négatifs des détériorations des liens entre l</a:t>
            </a:r>
            <a:r>
              <a:rPr lang="ja-JP" altLang="fr-FR" kern="0" smtClean="0"/>
              <a:t>’</a:t>
            </a:r>
            <a:r>
              <a:rPr lang="fr-FR" altLang="ja-JP" kern="0" smtClean="0"/>
              <a:t>entreprise et ses membres.</a:t>
            </a:r>
          </a:p>
          <a:p>
            <a:pPr eaLnBrk="1" hangingPunct="1">
              <a:buFont typeface="Arial" pitchFamily="34" charset="0"/>
              <a:buNone/>
            </a:pPr>
            <a:endParaRPr lang="fr-FR" altLang="ar-DZ" kern="0" smtClean="0"/>
          </a:p>
          <a:p>
            <a:pPr eaLnBrk="1" hangingPunct="1"/>
            <a:r>
              <a:rPr lang="fr-FR" altLang="ar-DZ" kern="0" smtClean="0"/>
              <a:t>Offrir la possibilité de comprendre les causes et les expressions multiples de telles dégradations.</a:t>
            </a:r>
          </a:p>
          <a:p>
            <a:pPr eaLnBrk="1" hangingPunct="1"/>
            <a:endParaRPr lang="fr-FR" altLang="ar-DZ" kern="0" dirty="0" smtClean="0"/>
          </a:p>
        </p:txBody>
      </p:sp>
    </p:spTree>
    <p:extLst>
      <p:ext uri="{BB962C8B-B14F-4D97-AF65-F5344CB8AC3E}">
        <p14:creationId xmlns:p14="http://schemas.microsoft.com/office/powerpoint/2010/main" val="56688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9446" y="551244"/>
            <a:ext cx="5670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Qu’est ce qu’un risque RH ?</a:t>
            </a:r>
            <a:endParaRPr lang="ar-DZ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5614" y="169935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sz="2400" b="1" dirty="0">
                <a:solidFill>
                  <a:schemeClr val="bg2">
                    <a:lumMod val="10000"/>
                  </a:schemeClr>
                </a:solidFill>
              </a:rPr>
              <a:t>Tout évènement, action ou inaction, pouvant avoir des conséquences négatives sur les ressources humaines de l’entreprise (ex: </a:t>
            </a:r>
            <a:r>
              <a:rPr lang="fr-FR" sz="2400" b="1" dirty="0" smtClean="0">
                <a:solidFill>
                  <a:schemeClr val="bg2">
                    <a:lumMod val="10000"/>
                  </a:schemeClr>
                </a:solidFill>
              </a:rPr>
              <a:t>accident, </a:t>
            </a:r>
            <a:r>
              <a:rPr lang="fr-FR" sz="2400" b="1" dirty="0">
                <a:solidFill>
                  <a:schemeClr val="bg2">
                    <a:lumMod val="10000"/>
                  </a:schemeClr>
                </a:solidFill>
              </a:rPr>
              <a:t>acte de discrimination, stress psychosocial, …) et ainsi impacter l’atteinte des objectifs de l’entreprise</a:t>
            </a:r>
            <a:endParaRPr lang="ar-DZ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5885" y="1039660"/>
            <a:ext cx="1152394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err="1"/>
              <a:t>En</a:t>
            </a:r>
            <a:r>
              <a:rPr lang="en-US" dirty="0"/>
              <a:t> 2011</a:t>
            </a:r>
            <a:endParaRPr lang="ar-DZ" dirty="0"/>
          </a:p>
        </p:txBody>
      </p:sp>
      <p:cxnSp>
        <p:nvCxnSpPr>
          <p:cNvPr id="6" name="Connecteur droit avec flèche 5"/>
          <p:cNvCxnSpPr>
            <a:stCxn id="3" idx="2"/>
          </p:cNvCxnSpPr>
          <p:nvPr/>
        </p:nvCxnSpPr>
        <p:spPr>
          <a:xfrm>
            <a:off x="1002082" y="1408992"/>
            <a:ext cx="0" cy="5575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5156" y="2179529"/>
            <a:ext cx="2129425" cy="16784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dirty="0">
                <a:solidFill>
                  <a:srgbClr val="333333"/>
                </a:solidFill>
              </a:rPr>
              <a:t>une enquête menée auprès de DRH et de </a:t>
            </a:r>
            <a:r>
              <a:rPr lang="fr-FR" dirty="0" err="1">
                <a:solidFill>
                  <a:srgbClr val="333333"/>
                </a:solidFill>
              </a:rPr>
              <a:t>Risk</a:t>
            </a:r>
            <a:r>
              <a:rPr lang="fr-FR" dirty="0">
                <a:solidFill>
                  <a:srgbClr val="333333"/>
                </a:solidFill>
              </a:rPr>
              <a:t> Manager dans 161 entreprises internationales</a:t>
            </a:r>
            <a:endParaRPr lang="ar-DZ" dirty="0"/>
          </a:p>
        </p:txBody>
      </p:sp>
      <p:cxnSp>
        <p:nvCxnSpPr>
          <p:cNvPr id="9" name="Connecteur droit 8"/>
          <p:cNvCxnSpPr>
            <a:stCxn id="7" idx="2"/>
          </p:cNvCxnSpPr>
          <p:nvPr/>
        </p:nvCxnSpPr>
        <p:spPr>
          <a:xfrm flipH="1">
            <a:off x="1139868" y="3858016"/>
            <a:ext cx="1" cy="3006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1139869" y="4008328"/>
            <a:ext cx="5761972" cy="15031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6901841" y="2367419"/>
            <a:ext cx="588723" cy="16409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7515616" y="325677"/>
            <a:ext cx="1653436" cy="31941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200" b="1" dirty="0">
                <a:solidFill>
                  <a:srgbClr val="333333"/>
                </a:solidFill>
              </a:rPr>
              <a:t>Le risque RH est considéré comme étant le 4ème risque le plus important en termes d’impact sur l’entreprise sur les 11 risques proposés.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1139868" y="4158641"/>
            <a:ext cx="1" cy="37578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1139869" y="4446740"/>
            <a:ext cx="5761972" cy="876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6901841" y="3632548"/>
            <a:ext cx="2242159" cy="13277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Il est également considéré comme étant le </a:t>
            </a:r>
            <a:r>
              <a:rPr lang="fr-FR" sz="1200" b="1" dirty="0" smtClean="0">
                <a:solidFill>
                  <a:srgbClr val="FFFFFF"/>
                </a:solidFill>
              </a:rPr>
              <a:t>2</a:t>
            </a:r>
            <a:r>
              <a:rPr lang="fr-FR" sz="1200" b="1" baseline="30000" dirty="0" smtClean="0">
                <a:solidFill>
                  <a:srgbClr val="FFFFFF"/>
                </a:solidFill>
              </a:rPr>
              <a:t>ème</a:t>
            </a:r>
            <a:r>
              <a:rPr lang="fr-FR" sz="1200" b="1" dirty="0" smtClean="0">
                <a:solidFill>
                  <a:srgbClr val="FFFFFF"/>
                </a:solidFill>
              </a:rPr>
              <a:t> plus </a:t>
            </a:r>
            <a:r>
              <a:rPr lang="fr-FR" sz="1200" b="1" dirty="0">
                <a:solidFill>
                  <a:srgbClr val="FFFFFF"/>
                </a:solidFill>
              </a:rPr>
              <a:t>mal géré en entreprise</a:t>
            </a:r>
            <a:endParaRPr lang="ar-DZ" sz="1200" b="1" dirty="0">
              <a:solidFill>
                <a:srgbClr val="FFFFFF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1139869" y="4490581"/>
            <a:ext cx="0" cy="55740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endCxn id="24" idx="2"/>
          </p:cNvCxnSpPr>
          <p:nvPr/>
        </p:nvCxnSpPr>
        <p:spPr>
          <a:xfrm>
            <a:off x="1139869" y="5022937"/>
            <a:ext cx="4409161" cy="5949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5549030" y="5047989"/>
            <a:ext cx="3594970" cy="113986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Les entreprises sondées sont beaucoup plus matures en gestion des risques qu’en gestion des risques RH</a:t>
            </a:r>
            <a:endParaRPr lang="ar-DZ" sz="1200" b="1" dirty="0">
              <a:solidFill>
                <a:srgbClr val="FFFF00"/>
              </a:solidFill>
            </a:endParaRPr>
          </a:p>
        </p:txBody>
      </p:sp>
      <p:cxnSp>
        <p:nvCxnSpPr>
          <p:cNvPr id="31" name="Connecteur droit avec flèche 30"/>
          <p:cNvCxnSpPr>
            <a:endCxn id="19456" idx="0"/>
          </p:cNvCxnSpPr>
          <p:nvPr/>
        </p:nvCxnSpPr>
        <p:spPr>
          <a:xfrm>
            <a:off x="1139869" y="5022937"/>
            <a:ext cx="1622121" cy="801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456" name="Ellipse 19455"/>
          <p:cNvSpPr/>
          <p:nvPr/>
        </p:nvSpPr>
        <p:spPr>
          <a:xfrm>
            <a:off x="263047" y="5824603"/>
            <a:ext cx="4997885" cy="73903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200" b="1" dirty="0">
                <a:solidFill>
                  <a:srgbClr val="FFFFFF"/>
                </a:solidFill>
              </a:rPr>
              <a:t>La compréhension des risques RH reste mitigée en dehors de la fonction RH</a:t>
            </a:r>
            <a:endParaRPr lang="ar-DZ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 smtClean="0">
                <a:solidFill>
                  <a:srgbClr val="FF0000"/>
                </a:solidFill>
              </a:rPr>
              <a:t>اهمال المخاطر الاجتماعية من قبل المسير</a:t>
            </a:r>
            <a:endParaRPr lang="ar-DZ" b="1" dirty="0">
              <a:solidFill>
                <a:srgbClr val="FF000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290148" y="1064712"/>
            <a:ext cx="1853852" cy="3056351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b="1" dirty="0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أكثر راحة في التعامل مع الارقام، بدل التعامل مع التقييم النوعي</a:t>
            </a:r>
            <a:endParaRPr lang="ar-DZ" sz="2000" b="1" dirty="0">
              <a:solidFill>
                <a:srgbClr val="FFFFFF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5052" y="1064712"/>
            <a:ext cx="1590805" cy="3056351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b="1" dirty="0" smtClean="0">
                <a:solidFill>
                  <a:srgbClr val="FFFFFF"/>
                </a:solidFill>
              </a:rPr>
              <a:t>النجاح الشخصي للمسير من خلال تطبيق تقنيات دقيقة</a:t>
            </a:r>
            <a:endParaRPr lang="ar-DZ" sz="2000" b="1" dirty="0">
              <a:solidFill>
                <a:srgbClr val="FFFFFF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703540" y="137786"/>
            <a:ext cx="5361139" cy="106471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4000" b="1" dirty="0" smtClean="0">
                <a:solidFill>
                  <a:srgbClr val="FFFFFF"/>
                </a:solidFill>
              </a:rPr>
              <a:t>تكوين المسير</a:t>
            </a:r>
            <a:endParaRPr lang="ar-DZ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6663" y="325677"/>
            <a:ext cx="2855934" cy="142796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800" b="1" dirty="0" smtClean="0">
                <a:solidFill>
                  <a:srgbClr val="FFFFFF"/>
                </a:solidFill>
              </a:rPr>
              <a:t>المخاطر الاجتماعية</a:t>
            </a:r>
            <a:endParaRPr lang="ar-DZ" sz="2800" b="1" dirty="0">
              <a:solidFill>
                <a:srgbClr val="FFFFFF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634630" y="1753644"/>
            <a:ext cx="2693096" cy="8517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>
            <a:stCxn id="2" idx="2"/>
          </p:cNvCxnSpPr>
          <p:nvPr/>
        </p:nvCxnSpPr>
        <p:spPr>
          <a:xfrm flipH="1">
            <a:off x="2217107" y="1753644"/>
            <a:ext cx="2417523" cy="10146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6400800" y="2768252"/>
            <a:ext cx="2442575" cy="159080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400" b="1" dirty="0" smtClean="0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المخاطر الاجتماعية الداخلية </a:t>
            </a:r>
            <a:endParaRPr lang="ar-DZ" sz="2400" b="1" dirty="0">
              <a:solidFill>
                <a:srgbClr val="FFFFFF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104390" y="2832970"/>
            <a:ext cx="2442575" cy="159080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400" b="1" dirty="0" smtClean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Arial"/>
              </a:rPr>
              <a:t>المخاطر الاجتماعية الخارجية </a:t>
            </a:r>
            <a:endParaRPr lang="ar-DZ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5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344456" y="450942"/>
            <a:ext cx="2442575" cy="159080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400" b="1" dirty="0" smtClean="0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المخاطر الاجتماعية الداخلية </a:t>
            </a:r>
            <a:endParaRPr lang="ar-DZ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355244712"/>
              </p:ext>
            </p:extLst>
          </p:nvPr>
        </p:nvGraphicFramePr>
        <p:xfrm>
          <a:off x="1524000" y="21986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691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53854852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736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033394" y="202510"/>
            <a:ext cx="2442575" cy="159080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400" b="1" dirty="0" smtClean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Arial"/>
              </a:rPr>
              <a:t>المخاطر الاجتماعية الخارجية </a:t>
            </a:r>
            <a:endParaRPr lang="ar-DZ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97743103"/>
              </p:ext>
            </p:extLst>
          </p:nvPr>
        </p:nvGraphicFramePr>
        <p:xfrm>
          <a:off x="1524000" y="2336450"/>
          <a:ext cx="66805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052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80569" y="562343"/>
            <a:ext cx="6037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typologie</a:t>
            </a:r>
            <a:r>
              <a:rPr lang="en-US" sz="3600" b="1" dirty="0">
                <a:solidFill>
                  <a:srgbClr val="FF0000"/>
                </a:solidFill>
              </a:rPr>
              <a:t> des </a:t>
            </a:r>
            <a:r>
              <a:rPr lang="en-US" sz="3600" b="1" dirty="0" err="1">
                <a:solidFill>
                  <a:srgbClr val="FF0000"/>
                </a:solidFill>
              </a:rPr>
              <a:t>risques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RH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267789588"/>
              </p:ext>
            </p:extLst>
          </p:nvPr>
        </p:nvGraphicFramePr>
        <p:xfrm>
          <a:off x="2250508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Lorry White">
      <a:dk1>
        <a:srgbClr val="5F5F5F"/>
      </a:dk1>
      <a:lt1>
        <a:srgbClr val="7F7F7F"/>
      </a:lt1>
      <a:dk2>
        <a:srgbClr val="5F5F5F"/>
      </a:dk2>
      <a:lt2>
        <a:srgbClr val="F2F2F2"/>
      </a:lt2>
      <a:accent1>
        <a:srgbClr val="89AFD5"/>
      </a:accent1>
      <a:accent2>
        <a:srgbClr val="336394"/>
      </a:accent2>
      <a:accent3>
        <a:srgbClr val="234466"/>
      </a:accent3>
      <a:accent4>
        <a:srgbClr val="5D91C7"/>
      </a:accent4>
      <a:accent5>
        <a:srgbClr val="CFDFEE"/>
      </a:accent5>
      <a:accent6>
        <a:srgbClr val="A2C0DF"/>
      </a:accent6>
      <a:hlink>
        <a:srgbClr val="0070C0"/>
      </a:hlink>
      <a:folHlink>
        <a:srgbClr val="3363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Lorry White">
      <a:dk1>
        <a:srgbClr val="5F5F5F"/>
      </a:dk1>
      <a:lt1>
        <a:srgbClr val="7F7F7F"/>
      </a:lt1>
      <a:dk2>
        <a:srgbClr val="5F5F5F"/>
      </a:dk2>
      <a:lt2>
        <a:srgbClr val="F2F2F2"/>
      </a:lt2>
      <a:accent1>
        <a:srgbClr val="89AFD5"/>
      </a:accent1>
      <a:accent2>
        <a:srgbClr val="336394"/>
      </a:accent2>
      <a:accent3>
        <a:srgbClr val="234466"/>
      </a:accent3>
      <a:accent4>
        <a:srgbClr val="5D91C7"/>
      </a:accent4>
      <a:accent5>
        <a:srgbClr val="CFDFEE"/>
      </a:accent5>
      <a:accent6>
        <a:srgbClr val="A2C0DF"/>
      </a:accent6>
      <a:hlink>
        <a:srgbClr val="0070C0"/>
      </a:hlink>
      <a:folHlink>
        <a:srgbClr val="3363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27965</TotalTime>
  <Words>553</Words>
  <Application>Microsoft Office PowerPoint</Application>
  <PresentationFormat>Affichage à l'écran (4:3)</PresentationFormat>
  <Paragraphs>93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Default Design</vt:lpstr>
      <vt:lpstr>1_Default Design</vt:lpstr>
      <vt:lpstr>Présentation PowerPoint</vt:lpstr>
      <vt:lpstr>Présentation PowerPoint</vt:lpstr>
      <vt:lpstr>Présentation PowerPoint</vt:lpstr>
      <vt:lpstr>اهمال المخاطر الاجتماعية من قبل المسير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Clearly Presented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 Pencils PowerPoint Template</dc:title>
  <dc:creator>Presentation Magazine</dc:creator>
  <cp:lastModifiedBy>TAHRI</cp:lastModifiedBy>
  <cp:revision>72</cp:revision>
  <dcterms:created xsi:type="dcterms:W3CDTF">2009-11-03T13:35:13Z</dcterms:created>
  <dcterms:modified xsi:type="dcterms:W3CDTF">2018-05-09T09:28:02Z</dcterms:modified>
</cp:coreProperties>
</file>