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AB915-EC77-4D62-BABA-CC37D8A93B91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179F8-D5EC-442B-B93F-D7B0CBCAAF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DZ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EF58D-8F28-4CEC-A0EC-756711301113}" type="slidenum">
              <a:rPr lang="ar-DZ" smtClean="0"/>
              <a:pPr/>
              <a:t>2</a:t>
            </a:fld>
            <a:endParaRPr lang="ar-D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F4189-18BB-404F-99F8-2DD55D92FAA0}" type="datetimeFigureOut">
              <a:rPr lang="fr-FR" smtClean="0"/>
              <a:pPr/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79CB5-BA08-4550-B545-172A200BB8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بلحة\IMG_01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Ellipse 5"/>
          <p:cNvSpPr/>
          <p:nvPr/>
        </p:nvSpPr>
        <p:spPr>
          <a:xfrm rot="1433577">
            <a:off x="189170" y="346925"/>
            <a:ext cx="200026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oasis</a:t>
            </a: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lèche vers le bas 6"/>
          <p:cNvSpPr/>
          <p:nvPr/>
        </p:nvSpPr>
        <p:spPr>
          <a:xfrm rot="17965747">
            <a:off x="2099238" y="1392036"/>
            <a:ext cx="571504" cy="561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 rot="17965747">
            <a:off x="5632231" y="2843515"/>
            <a:ext cx="571504" cy="4717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bas 10"/>
          <p:cNvSpPr/>
          <p:nvPr/>
        </p:nvSpPr>
        <p:spPr>
          <a:xfrm>
            <a:off x="714348" y="1785926"/>
            <a:ext cx="1428760" cy="257176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fr-FR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Cependant…..!</a:t>
            </a:r>
            <a:endParaRPr lang="fr-FR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مربع نص 2"/>
          <p:cNvSpPr txBox="1"/>
          <p:nvPr/>
        </p:nvSpPr>
        <p:spPr>
          <a:xfrm>
            <a:off x="-4500626" y="3357562"/>
            <a:ext cx="4357718" cy="584775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fr-FR" sz="36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 Palmier Dattier</a:t>
            </a:r>
            <a:endParaRPr lang="ar-DZ" sz="3600" b="1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7544" y="2456795"/>
            <a:ext cx="84296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nombreuses oasis continentales froides (comme les oasis de la route de soie en Chine) ou côtières ne comportent pas de palmier dattier </a:t>
            </a:r>
            <a:r>
              <a:rPr lang="fr-FR" sz="2800" dirty="0" smtClean="0"/>
              <a:t>elle des oasis sans palmier (comme l’oasis de la Ghouta à Damas), celles des oasis en zones continentales à hiver froid (Asie centrale, Chine)</a:t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800" dirty="0" smtClean="0">
                <a:solidFill>
                  <a:srgbClr val="FF0000"/>
                </a:solidFill>
              </a:rPr>
              <a:t>oasis d’Asie centrale comportent le peuplier )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  <p:sp>
        <p:nvSpPr>
          <p:cNvPr id="16" name="Ellipse 15"/>
          <p:cNvSpPr/>
          <p:nvPr/>
        </p:nvSpPr>
        <p:spPr>
          <a:xfrm rot="1297678">
            <a:off x="2526339" y="1766622"/>
            <a:ext cx="321471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 palmeraie dattière </a:t>
            </a:r>
            <a:endParaRPr lang="fr-FR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Ellipse 16"/>
          <p:cNvSpPr/>
          <p:nvPr/>
        </p:nvSpPr>
        <p:spPr>
          <a:xfrm rot="1937465">
            <a:off x="5923147" y="3466470"/>
            <a:ext cx="2857520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Palmier dattier </a:t>
            </a:r>
            <a:endParaRPr lang="fr-FR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552 0.19884 L 0.52552 0.13572 C 0.52552 0.10752 0.59271 0.07283 0.6474 0.07283 L 0.76962 0.07283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7" grpId="1" animBg="1"/>
      <p:bldP spid="9" grpId="1" animBg="1"/>
      <p:bldP spid="11" grpId="0" animBg="1"/>
      <p:bldP spid="14" grpId="0" animBg="1"/>
      <p:bldP spid="14" grpId="1" animBg="1"/>
      <p:bldP spid="15" grpId="0"/>
      <p:bldP spid="16" grpId="1" animBg="1"/>
      <p:bldP spid="1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100MEDIA\100MSDCF\DSC000014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Ellipse 3"/>
          <p:cNvSpPr/>
          <p:nvPr/>
        </p:nvSpPr>
        <p:spPr>
          <a:xfrm>
            <a:off x="1857356" y="642918"/>
            <a:ext cx="5072098" cy="121444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Oasis Saharienne</a:t>
            </a:r>
            <a:endParaRPr lang="fr-FR" sz="3200" dirty="0"/>
          </a:p>
        </p:txBody>
      </p:sp>
      <p:sp>
        <p:nvSpPr>
          <p:cNvPr id="8" name="Rectangle 7"/>
          <p:cNvSpPr/>
          <p:nvPr/>
        </p:nvSpPr>
        <p:spPr>
          <a:xfrm>
            <a:off x="500034" y="1714488"/>
            <a:ext cx="835824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Il s’agit en fait d’un espace mis en culture par l'</a:t>
            </a:r>
            <a:r>
              <a:rPr lang="fr-FR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irrigation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(avec par exemple des </a:t>
            </a:r>
            <a:r>
              <a:rPr lang="fr-FR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seguias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) et donc </a:t>
            </a:r>
          </a:p>
          <a:p>
            <a:pPr algn="l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parfaitement artificiel. </a:t>
            </a:r>
          </a:p>
          <a:p>
            <a:pPr algn="l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La création et le maintien d'une oasis implique donc une présence humaine et un apport continu de travail;   </a:t>
            </a:r>
          </a:p>
          <a:p>
            <a:pPr algn="l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oasis peut donc être définie comme l’association d’une agglomération humaine et d’une zone cultivée (souvent une palmeraie) en milieu désertique ou semi-désertique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135</Words>
  <Application>Microsoft Office PowerPoint</Application>
  <PresentationFormat>Affichage à l'écran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elathir</dc:creator>
  <cp:lastModifiedBy>elathir</cp:lastModifiedBy>
  <cp:revision>12</cp:revision>
  <dcterms:created xsi:type="dcterms:W3CDTF">2020-12-04T07:42:18Z</dcterms:created>
  <dcterms:modified xsi:type="dcterms:W3CDTF">2020-12-04T07:23:22Z</dcterms:modified>
</cp:coreProperties>
</file>