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1" r:id="rId4"/>
    <p:sldId id="312" r:id="rId5"/>
    <p:sldId id="305" r:id="rId6"/>
    <p:sldId id="314" r:id="rId7"/>
    <p:sldId id="316" r:id="rId8"/>
    <p:sldId id="317" r:id="rId9"/>
    <p:sldId id="306" r:id="rId10"/>
    <p:sldId id="309" r:id="rId11"/>
    <p:sldId id="315" r:id="rId12"/>
    <p:sldId id="318" r:id="rId13"/>
    <p:sldId id="319" r:id="rId14"/>
    <p:sldId id="320" r:id="rId15"/>
    <p:sldId id="321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إيمان المنظمة العميق ببعض القيم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تمتع المنظمة بموقع تنافسي أقل من </a:t>
          </a:r>
          <a:r>
            <a:rPr lang="ar-DZ" sz="3600" b="1" dirty="0" smtClean="0">
              <a:solidFill>
                <a:schemeClr val="tx1"/>
              </a:solidFill>
            </a:rPr>
            <a:t>المنافسين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صغر حجم المنظمة مع نموها بشكل </a:t>
          </a:r>
          <a:r>
            <a:rPr lang="ar-SA" sz="3600" b="1" dirty="0" err="1" smtClean="0">
              <a:solidFill>
                <a:schemeClr val="tx1"/>
              </a:solidFill>
            </a:rPr>
            <a:t>متسارع</a:t>
          </a:r>
          <a:r>
            <a:rPr lang="ar-SA" sz="3600" b="1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SA" sz="4000" b="1" smtClean="0">
              <a:solidFill>
                <a:schemeClr val="tx1"/>
              </a:solidFill>
            </a:rPr>
            <a:t>وجود منافسة شديدة في مجال نشاط المنظمة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المنظمة على أعتاب الدخول إلى عالم المنظمات </a:t>
          </a:r>
          <a:r>
            <a:rPr lang="ar-DZ" sz="3200" b="1" dirty="0" err="1" smtClean="0">
              <a:solidFill>
                <a:schemeClr val="tx1"/>
              </a:solidFill>
            </a:rPr>
            <a:t>ال</a:t>
          </a:r>
          <a:r>
            <a:rPr lang="ar-SA" sz="3200" b="1" dirty="0" smtClean="0">
              <a:solidFill>
                <a:schemeClr val="tx1"/>
              </a:solidFill>
            </a:rPr>
            <a:t>كبيرة 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5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5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5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D39AFAA-5860-4D2D-A41A-599A0397DACA}" type="presOf" srcId="{1E76FB53-D950-4CD6-B51C-558E40CADF3C}" destId="{E5AB0778-07D5-470C-BB6F-B857ECE051A8}" srcOrd="0" destOrd="0" presId="urn:microsoft.com/office/officeart/2005/8/layout/list1"/>
    <dgm:cxn modelId="{2C3FA504-9ABC-431B-AC88-C36294BC30C7}" type="presOf" srcId="{7F106268-9A43-44F9-AA1B-1C50223ECFD8}" destId="{7FF917E0-D5E6-4045-ABC9-B8ED166EE900}" srcOrd="0" destOrd="0" presId="urn:microsoft.com/office/officeart/2005/8/layout/list1"/>
    <dgm:cxn modelId="{8409A37C-5C49-41DA-80AD-83F0496AF96D}" type="presOf" srcId="{9F4A6E86-855E-44C8-A50C-D4CEC5ACB004}" destId="{D0D67D7C-B6D7-48AD-9BC5-AC888DC6AED0}" srcOrd="0" destOrd="0" presId="urn:microsoft.com/office/officeart/2005/8/layout/list1"/>
    <dgm:cxn modelId="{94784101-F4F8-40A7-9D47-F8208FACF481}" srcId="{C165DFE2-4B0A-45D3-B219-322D3C08C118}" destId="{F8E25047-6C8C-49AA-B4CC-A8E261513BA2}" srcOrd="4" destOrd="0" parTransId="{9F7BC36E-84EA-421C-8FC6-520594A7D77F}" sibTransId="{0C831E0F-2D26-4623-B89C-A0854E87C2E8}"/>
    <dgm:cxn modelId="{AC8A10EC-042D-4176-9F8C-7F3B84F92F3A}" type="presOf" srcId="{F8E25047-6C8C-49AA-B4CC-A8E261513BA2}" destId="{41C3D51B-22AB-4C6D-8254-5313F3970B48}" srcOrd="1" destOrd="0" presId="urn:microsoft.com/office/officeart/2005/8/layout/list1"/>
    <dgm:cxn modelId="{A0515306-0C88-450F-BB56-BDF00C822DE9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8A61719-F32F-4B92-8FC6-BBFE070A1DEE}" type="presOf" srcId="{F6D27266-54F9-4D7A-B5DC-E4C8BA08C94D}" destId="{FD5B666C-7E20-418A-AC68-EB674D9796F6}" srcOrd="0" destOrd="0" presId="urn:microsoft.com/office/officeart/2005/8/layout/list1"/>
    <dgm:cxn modelId="{9993E2DC-B7CC-4EF9-BEEF-DAF8C57E1B50}" type="presOf" srcId="{9F4A6E86-855E-44C8-A50C-D4CEC5ACB004}" destId="{F2BF8BBC-3F1A-46AA-8C03-132D7F645200}" srcOrd="1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37291F47-944A-483A-AA0B-6B8E37FD373F}" type="presOf" srcId="{1E76FB53-D950-4CD6-B51C-558E40CADF3C}" destId="{58FD1281-72DE-4685-B98C-ABAA6AEA3056}" srcOrd="1" destOrd="0" presId="urn:microsoft.com/office/officeart/2005/8/layout/list1"/>
    <dgm:cxn modelId="{5D84F8D1-B3FB-4A95-8BA2-16AF3D1F02A9}" type="presOf" srcId="{C165DFE2-4B0A-45D3-B219-322D3C08C118}" destId="{18B97EB9-770F-4B57-9DC2-E0C338AE48A3}" srcOrd="0" destOrd="0" presId="urn:microsoft.com/office/officeart/2005/8/layout/list1"/>
    <dgm:cxn modelId="{9ADB8D5C-81A6-4174-800B-866E4ACC8D9A}" type="presOf" srcId="{F8E25047-6C8C-49AA-B4CC-A8E261513BA2}" destId="{A2A116AF-D21A-42BD-88C5-3020F9526EA7}" srcOrd="0" destOrd="0" presId="urn:microsoft.com/office/officeart/2005/8/layout/list1"/>
    <dgm:cxn modelId="{3636A310-DBEE-4584-BB08-1D5335E481AB}" type="presOf" srcId="{7F106268-9A43-44F9-AA1B-1C50223ECFD8}" destId="{22E59FCB-4307-4D93-9E34-779CF85DD3A9}" srcOrd="1" destOrd="0" presId="urn:microsoft.com/office/officeart/2005/8/layout/list1"/>
    <dgm:cxn modelId="{F647E694-9C77-4C85-B03D-F0D53623E1EC}" type="presParOf" srcId="{18B97EB9-770F-4B57-9DC2-E0C338AE48A3}" destId="{6814A0ED-5830-4EEF-A459-8DB9E1B32ACA}" srcOrd="0" destOrd="0" presId="urn:microsoft.com/office/officeart/2005/8/layout/list1"/>
    <dgm:cxn modelId="{32CA50F2-BBBF-49FA-B606-4C71A6B2789B}" type="presParOf" srcId="{6814A0ED-5830-4EEF-A459-8DB9E1B32ACA}" destId="{7FF917E0-D5E6-4045-ABC9-B8ED166EE900}" srcOrd="0" destOrd="0" presId="urn:microsoft.com/office/officeart/2005/8/layout/list1"/>
    <dgm:cxn modelId="{EDFAA4FC-291A-4AB3-A894-C88E18DBFFC1}" type="presParOf" srcId="{6814A0ED-5830-4EEF-A459-8DB9E1B32ACA}" destId="{22E59FCB-4307-4D93-9E34-779CF85DD3A9}" srcOrd="1" destOrd="0" presId="urn:microsoft.com/office/officeart/2005/8/layout/list1"/>
    <dgm:cxn modelId="{9E8DFCF9-8660-4A7A-B5B3-F8D19723F20F}" type="presParOf" srcId="{18B97EB9-770F-4B57-9DC2-E0C338AE48A3}" destId="{39C245B1-E464-4A41-B184-AD2445DC5ED1}" srcOrd="1" destOrd="0" presId="urn:microsoft.com/office/officeart/2005/8/layout/list1"/>
    <dgm:cxn modelId="{1E5B4110-2731-4919-868C-F437D1D13E76}" type="presParOf" srcId="{18B97EB9-770F-4B57-9DC2-E0C338AE48A3}" destId="{8AD62031-F6FC-4686-806A-D4A5C00A04C9}" srcOrd="2" destOrd="0" presId="urn:microsoft.com/office/officeart/2005/8/layout/list1"/>
    <dgm:cxn modelId="{C8615619-EC2C-4F0D-838C-4F56231810D2}" type="presParOf" srcId="{18B97EB9-770F-4B57-9DC2-E0C338AE48A3}" destId="{8BBFED77-7CA5-4A9F-AA04-072BE9597616}" srcOrd="3" destOrd="0" presId="urn:microsoft.com/office/officeart/2005/8/layout/list1"/>
    <dgm:cxn modelId="{FB6C0585-CACA-4246-B2BA-71B0A583A495}" type="presParOf" srcId="{18B97EB9-770F-4B57-9DC2-E0C338AE48A3}" destId="{694B02D4-7D38-41DB-8BD1-E0BE54FAE76D}" srcOrd="4" destOrd="0" presId="urn:microsoft.com/office/officeart/2005/8/layout/list1"/>
    <dgm:cxn modelId="{9C044F80-36CC-4699-B8C0-BB9FAE38A094}" type="presParOf" srcId="{694B02D4-7D38-41DB-8BD1-E0BE54FAE76D}" destId="{FD5B666C-7E20-418A-AC68-EB674D9796F6}" srcOrd="0" destOrd="0" presId="urn:microsoft.com/office/officeart/2005/8/layout/list1"/>
    <dgm:cxn modelId="{8FFA0AD9-1CBD-44C7-A44A-5865EF2F479F}" type="presParOf" srcId="{694B02D4-7D38-41DB-8BD1-E0BE54FAE76D}" destId="{9476A85C-A1C8-4985-AB7E-8AEFFB338F54}" srcOrd="1" destOrd="0" presId="urn:microsoft.com/office/officeart/2005/8/layout/list1"/>
    <dgm:cxn modelId="{04FC7E99-154E-4881-A986-E5463694FCE5}" type="presParOf" srcId="{18B97EB9-770F-4B57-9DC2-E0C338AE48A3}" destId="{0C884D2C-A62E-4228-9FE8-D1EF33C2403E}" srcOrd="5" destOrd="0" presId="urn:microsoft.com/office/officeart/2005/8/layout/list1"/>
    <dgm:cxn modelId="{8D9ED143-0372-4BFD-BAA8-DBA1F2CA5388}" type="presParOf" srcId="{18B97EB9-770F-4B57-9DC2-E0C338AE48A3}" destId="{E057D615-5A23-42D7-AEFD-2955691D665A}" srcOrd="6" destOrd="0" presId="urn:microsoft.com/office/officeart/2005/8/layout/list1"/>
    <dgm:cxn modelId="{51BDF486-E067-40A9-8ADF-A19E4E10629F}" type="presParOf" srcId="{18B97EB9-770F-4B57-9DC2-E0C338AE48A3}" destId="{EFF7FC96-A99A-404D-AA4A-635214E3A989}" srcOrd="7" destOrd="0" presId="urn:microsoft.com/office/officeart/2005/8/layout/list1"/>
    <dgm:cxn modelId="{9103471E-7263-437A-ADE5-98FF6211F983}" type="presParOf" srcId="{18B97EB9-770F-4B57-9DC2-E0C338AE48A3}" destId="{25504408-5926-44C8-B86C-2FB2CA9AE687}" srcOrd="8" destOrd="0" presId="urn:microsoft.com/office/officeart/2005/8/layout/list1"/>
    <dgm:cxn modelId="{BB975CE5-4748-476B-B377-CC90D092013B}" type="presParOf" srcId="{25504408-5926-44C8-B86C-2FB2CA9AE687}" destId="{E5AB0778-07D5-470C-BB6F-B857ECE051A8}" srcOrd="0" destOrd="0" presId="urn:microsoft.com/office/officeart/2005/8/layout/list1"/>
    <dgm:cxn modelId="{EA5028B3-E8A1-4315-8227-1E6D8CCCD391}" type="presParOf" srcId="{25504408-5926-44C8-B86C-2FB2CA9AE687}" destId="{58FD1281-72DE-4685-B98C-ABAA6AEA3056}" srcOrd="1" destOrd="0" presId="urn:microsoft.com/office/officeart/2005/8/layout/list1"/>
    <dgm:cxn modelId="{2E745E09-81AD-42FC-A9F2-83385B98A1D1}" type="presParOf" srcId="{18B97EB9-770F-4B57-9DC2-E0C338AE48A3}" destId="{99CF1700-7976-4F2C-9433-5A5BAD2B08A2}" srcOrd="9" destOrd="0" presId="urn:microsoft.com/office/officeart/2005/8/layout/list1"/>
    <dgm:cxn modelId="{59B847F6-1D07-418E-95DE-2AD3AF672580}" type="presParOf" srcId="{18B97EB9-770F-4B57-9DC2-E0C338AE48A3}" destId="{47D4CB2E-864A-4EEA-9F77-57B3F41385D5}" srcOrd="10" destOrd="0" presId="urn:microsoft.com/office/officeart/2005/8/layout/list1"/>
    <dgm:cxn modelId="{8ECCB9AA-EF44-4157-BE67-30F594DCC3AB}" type="presParOf" srcId="{18B97EB9-770F-4B57-9DC2-E0C338AE48A3}" destId="{82DAC6C7-5A36-4A88-B8CF-406D1B453B1B}" srcOrd="11" destOrd="0" presId="urn:microsoft.com/office/officeart/2005/8/layout/list1"/>
    <dgm:cxn modelId="{E0F1B6DA-40B0-4DC5-BB4F-610F2148ECB8}" type="presParOf" srcId="{18B97EB9-770F-4B57-9DC2-E0C338AE48A3}" destId="{3B2DBBE1-80A1-4769-BD81-21BC1F03D48D}" srcOrd="12" destOrd="0" presId="urn:microsoft.com/office/officeart/2005/8/layout/list1"/>
    <dgm:cxn modelId="{6C526471-59D4-4745-B917-1E2C240E6104}" type="presParOf" srcId="{3B2DBBE1-80A1-4769-BD81-21BC1F03D48D}" destId="{D0D67D7C-B6D7-48AD-9BC5-AC888DC6AED0}" srcOrd="0" destOrd="0" presId="urn:microsoft.com/office/officeart/2005/8/layout/list1"/>
    <dgm:cxn modelId="{D8742F8B-362C-4F75-86AE-1B6AA8390FC3}" type="presParOf" srcId="{3B2DBBE1-80A1-4769-BD81-21BC1F03D48D}" destId="{F2BF8BBC-3F1A-46AA-8C03-132D7F645200}" srcOrd="1" destOrd="0" presId="urn:microsoft.com/office/officeart/2005/8/layout/list1"/>
    <dgm:cxn modelId="{1B15E674-F408-4BF0-932D-7CD6826F79D6}" type="presParOf" srcId="{18B97EB9-770F-4B57-9DC2-E0C338AE48A3}" destId="{636EE073-8BEC-4F0E-8C0B-76DC35FF7C4B}" srcOrd="13" destOrd="0" presId="urn:microsoft.com/office/officeart/2005/8/layout/list1"/>
    <dgm:cxn modelId="{06DB0AF4-1435-47B5-A832-3DA22F4967A0}" type="presParOf" srcId="{18B97EB9-770F-4B57-9DC2-E0C338AE48A3}" destId="{DF941EC4-88A7-4C9C-8C05-E971DCB182E3}" srcOrd="14" destOrd="0" presId="urn:microsoft.com/office/officeart/2005/8/layout/list1"/>
    <dgm:cxn modelId="{2F5B2466-36BB-44EC-9C5B-82F4C59B298E}" type="presParOf" srcId="{18B97EB9-770F-4B57-9DC2-E0C338AE48A3}" destId="{C79E992D-C344-48EB-9EBD-FB28BD4890EF}" srcOrd="15" destOrd="0" presId="urn:microsoft.com/office/officeart/2005/8/layout/list1"/>
    <dgm:cxn modelId="{4076F2E5-6DF0-4E85-8B71-2A91C3214DA7}" type="presParOf" srcId="{18B97EB9-770F-4B57-9DC2-E0C338AE48A3}" destId="{F9FCD867-85B5-40A9-A989-240B29C6BD71}" srcOrd="16" destOrd="0" presId="urn:microsoft.com/office/officeart/2005/8/layout/list1"/>
    <dgm:cxn modelId="{245BD011-976E-4D06-BBDC-EA2157BF9FC0}" type="presParOf" srcId="{F9FCD867-85B5-40A9-A989-240B29C6BD71}" destId="{A2A116AF-D21A-42BD-88C5-3020F9526EA7}" srcOrd="0" destOrd="0" presId="urn:microsoft.com/office/officeart/2005/8/layout/list1"/>
    <dgm:cxn modelId="{2F05D068-9640-4A93-8677-EF0E14A01338}" type="presParOf" srcId="{F9FCD867-85B5-40A9-A989-240B29C6BD71}" destId="{41C3D51B-22AB-4C6D-8254-5313F3970B48}" srcOrd="1" destOrd="0" presId="urn:microsoft.com/office/officeart/2005/8/layout/list1"/>
    <dgm:cxn modelId="{8A418451-CF35-40C9-BCDC-0265F19739FB}" type="presParOf" srcId="{18B97EB9-770F-4B57-9DC2-E0C338AE48A3}" destId="{441CD3C8-76B5-41E4-9A62-48492FB5CF23}" srcOrd="17" destOrd="0" presId="urn:microsoft.com/office/officeart/2005/8/layout/list1"/>
    <dgm:cxn modelId="{5079C789-6689-4E25-9F8A-583CC596BC5D}" type="presParOf" srcId="{18B97EB9-770F-4B57-9DC2-E0C338AE48A3}" destId="{83188430-C221-4B47-AF4C-FEC44606EB46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طبيعة الأزمات الحقيقية أو المتوقعة</a:t>
          </a:r>
          <a:endParaRPr lang="fr-FR" sz="24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2400" b="1" smtClean="0">
              <a:solidFill>
                <a:schemeClr val="tx1"/>
              </a:solidFill>
            </a:rPr>
            <a:t>التغير في القادة</a:t>
          </a:r>
          <a:endParaRPr lang="fr-FR" sz="24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حجم </a:t>
          </a:r>
          <a:r>
            <a:rPr lang="ar-DZ" sz="2400" b="1" dirty="0" err="1" smtClean="0">
              <a:solidFill>
                <a:schemeClr val="tx1"/>
              </a:solidFill>
            </a:rPr>
            <a:t>و</a:t>
          </a:r>
          <a:r>
            <a:rPr lang="ar-DZ" sz="2400" b="1" dirty="0" smtClean="0">
              <a:solidFill>
                <a:schemeClr val="tx1"/>
              </a:solidFill>
            </a:rPr>
            <a:t> عمر المنظمة</a:t>
          </a:r>
          <a:endParaRPr lang="fr-FR" sz="24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E457CBB0-259E-4BF6-A752-A38945495B2C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دورة حياة المنظمة</a:t>
          </a:r>
          <a:r>
            <a:rPr lang="ar-DZ" sz="2400" dirty="0" smtClean="0">
              <a:solidFill>
                <a:schemeClr val="tx1"/>
              </a:solidFill>
            </a:rPr>
            <a:t>: </a:t>
          </a:r>
          <a:endParaRPr lang="fr-FR" sz="2400" b="1" dirty="0">
            <a:solidFill>
              <a:schemeClr val="tx1"/>
            </a:solidFill>
          </a:endParaRPr>
        </a:p>
      </dgm:t>
    </dgm:pt>
    <dgm:pt modelId="{82646032-AD06-4526-8F9F-61510B9B84BD}" type="parTrans" cxnId="{C8AE837F-7AD1-47E7-92D4-A0C96A0ED542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F37047E1-70D6-49AB-8016-1B04D550D3EA}" type="sibTrans" cxnId="{C8AE837F-7AD1-47E7-92D4-A0C96A0ED542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55FE872D-FB31-4DD6-AE7D-B91276286037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وجود ثقافات فرعية كثيرة في المنظمة</a:t>
          </a:r>
          <a:r>
            <a:rPr lang="ar-DZ" sz="2400" dirty="0" smtClean="0">
              <a:solidFill>
                <a:schemeClr val="tx1"/>
              </a:solidFill>
            </a:rPr>
            <a:t>: </a:t>
          </a:r>
          <a:endParaRPr lang="fr-FR" sz="2400" b="1" dirty="0">
            <a:solidFill>
              <a:schemeClr val="tx1"/>
            </a:solidFill>
          </a:endParaRPr>
        </a:p>
      </dgm:t>
    </dgm:pt>
    <dgm:pt modelId="{52BE96F4-6778-4880-A11F-97C8AEAF980E}" type="parTrans" cxnId="{BC31F963-F941-45D7-AD51-EC9C71631C30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2A1C2B1F-5D3C-4097-96ED-933F36C48DEE}" type="sibTrans" cxnId="{BC31F963-F941-45D7-AD51-EC9C71631C30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قوة الثقافة الحالية: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6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6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6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6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8BC7B9-C8BE-4772-80C8-AC94448A7DE6}" type="pres">
      <dgm:prSet presAssocID="{5D0868AC-5DCD-4B39-BEAB-B7C8074A57F8}" presName="sibTrans" presStyleCnt="0"/>
      <dgm:spPr/>
    </dgm:pt>
    <dgm:pt modelId="{D59B585C-EA73-4253-9B5A-8AD7FA1D6698}" type="pres">
      <dgm:prSet presAssocID="{E457CBB0-259E-4BF6-A752-A38945495B2C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5F10A1-4961-467B-A916-5B98880D60DF}" type="pres">
      <dgm:prSet presAssocID="{F37047E1-70D6-49AB-8016-1B04D550D3EA}" presName="sibTrans" presStyleCnt="0"/>
      <dgm:spPr/>
    </dgm:pt>
    <dgm:pt modelId="{D3C7D023-6615-46A1-A00B-FB15AFCA4718}" type="pres">
      <dgm:prSet presAssocID="{55FE872D-FB31-4DD6-AE7D-B91276286037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D229FAE7-E40B-4965-A05A-07C59AA792CC}" type="presOf" srcId="{4CE616B8-5AFA-4B35-87AC-B2842CC9CF89}" destId="{BEAD22CE-B558-40CC-A101-D8E5FE7C7C4F}" srcOrd="0" destOrd="0" presId="urn:microsoft.com/office/officeart/2005/8/layout/hProcess9"/>
    <dgm:cxn modelId="{BA7B8100-0A70-40E0-8F42-A3F83B81621A}" type="presOf" srcId="{1EF31CC5-5F1F-452B-AC78-78650110A0F1}" destId="{7CD2F460-82F1-4DB7-8B6B-06880062358F}" srcOrd="0" destOrd="0" presId="urn:microsoft.com/office/officeart/2005/8/layout/hProcess9"/>
    <dgm:cxn modelId="{5B1A8A09-AB8B-4EE7-90E1-930B360A8682}" type="presOf" srcId="{55FE872D-FB31-4DD6-AE7D-B91276286037}" destId="{D3C7D023-6615-46A1-A00B-FB15AFCA4718}" srcOrd="0" destOrd="0" presId="urn:microsoft.com/office/officeart/2005/8/layout/hProcess9"/>
    <dgm:cxn modelId="{C8AE837F-7AD1-47E7-92D4-A0C96A0ED542}" srcId="{AF58D158-B301-4C48-A91A-58060C08FBAF}" destId="{E457CBB0-259E-4BF6-A752-A38945495B2C}" srcOrd="4" destOrd="0" parTransId="{82646032-AD06-4526-8F9F-61510B9B84BD}" sibTransId="{F37047E1-70D6-49AB-8016-1B04D550D3EA}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61F7FA0A-31C0-4707-85A0-8186E470817A}" type="presOf" srcId="{AF58D158-B301-4C48-A91A-58060C08FBAF}" destId="{010E8580-4A4E-4F88-B4FE-ECE4E84CCD41}" srcOrd="0" destOrd="0" presId="urn:microsoft.com/office/officeart/2005/8/layout/hProcess9"/>
    <dgm:cxn modelId="{BC31F963-F941-45D7-AD51-EC9C71631C30}" srcId="{AF58D158-B301-4C48-A91A-58060C08FBAF}" destId="{55FE872D-FB31-4DD6-AE7D-B91276286037}" srcOrd="5" destOrd="0" parTransId="{52BE96F4-6778-4880-A11F-97C8AEAF980E}" sibTransId="{2A1C2B1F-5D3C-4097-96ED-933F36C48DEE}"/>
    <dgm:cxn modelId="{D2440F82-AE6E-4DD0-9D9E-0667AAA66D2D}" type="presOf" srcId="{E457CBB0-259E-4BF6-A752-A38945495B2C}" destId="{D59B585C-EA73-4253-9B5A-8AD7FA1D6698}" srcOrd="0" destOrd="0" presId="urn:microsoft.com/office/officeart/2005/8/layout/hProcess9"/>
    <dgm:cxn modelId="{535C5EE8-AB55-41B5-A289-6D54D44FCB8D}" type="presOf" srcId="{AB941B92-31E6-4B8B-B3B3-F288CB84C622}" destId="{8DBEB6B1-1B1D-4236-A6BE-FE943B416285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EB515D1D-7236-4289-AE89-7014140DDEAE}" type="presOf" srcId="{60EBA46E-549D-4582-826B-B5928C2D9FBA}" destId="{6A1F460A-4395-43A1-9BCA-13A735E90D38}" srcOrd="0" destOrd="0" presId="urn:microsoft.com/office/officeart/2005/8/layout/hProcess9"/>
    <dgm:cxn modelId="{78F5E6F8-E2D1-447A-9FC9-691342D6A0E4}" type="presParOf" srcId="{010E8580-4A4E-4F88-B4FE-ECE4E84CCD41}" destId="{588DA2D5-159E-4520-B84C-9141EC194B1B}" srcOrd="0" destOrd="0" presId="urn:microsoft.com/office/officeart/2005/8/layout/hProcess9"/>
    <dgm:cxn modelId="{1DB15C83-AC7A-4A49-87C3-DEE77D4010B0}" type="presParOf" srcId="{010E8580-4A4E-4F88-B4FE-ECE4E84CCD41}" destId="{EE3E2A80-4AF1-4C45-86EC-2496E0C5D270}" srcOrd="1" destOrd="0" presId="urn:microsoft.com/office/officeart/2005/8/layout/hProcess9"/>
    <dgm:cxn modelId="{A137588E-C6A6-4624-8198-0F0BAD91423E}" type="presParOf" srcId="{EE3E2A80-4AF1-4C45-86EC-2496E0C5D270}" destId="{8DBEB6B1-1B1D-4236-A6BE-FE943B416285}" srcOrd="0" destOrd="0" presId="urn:microsoft.com/office/officeart/2005/8/layout/hProcess9"/>
    <dgm:cxn modelId="{DBF85509-5196-44EA-860C-91CA38B0E8A7}" type="presParOf" srcId="{EE3E2A80-4AF1-4C45-86EC-2496E0C5D270}" destId="{239FD53E-B548-4224-B715-6EDA4C0E163E}" srcOrd="1" destOrd="0" presId="urn:microsoft.com/office/officeart/2005/8/layout/hProcess9"/>
    <dgm:cxn modelId="{64EEEF1C-3F32-4D6D-9C96-7697EB4308C3}" type="presParOf" srcId="{EE3E2A80-4AF1-4C45-86EC-2496E0C5D270}" destId="{7CD2F460-82F1-4DB7-8B6B-06880062358F}" srcOrd="2" destOrd="0" presId="urn:microsoft.com/office/officeart/2005/8/layout/hProcess9"/>
    <dgm:cxn modelId="{EEBB384B-DADB-4A74-A3B3-C2369D20E7C1}" type="presParOf" srcId="{EE3E2A80-4AF1-4C45-86EC-2496E0C5D270}" destId="{1D14B2FE-0344-4FD3-866F-5B6766D51247}" srcOrd="3" destOrd="0" presId="urn:microsoft.com/office/officeart/2005/8/layout/hProcess9"/>
    <dgm:cxn modelId="{98103D4C-8CB9-4063-8C98-23E8FDF93A15}" type="presParOf" srcId="{EE3E2A80-4AF1-4C45-86EC-2496E0C5D270}" destId="{BEAD22CE-B558-40CC-A101-D8E5FE7C7C4F}" srcOrd="4" destOrd="0" presId="urn:microsoft.com/office/officeart/2005/8/layout/hProcess9"/>
    <dgm:cxn modelId="{4310389B-51AB-4369-819D-1DFEF71922D8}" type="presParOf" srcId="{EE3E2A80-4AF1-4C45-86EC-2496E0C5D270}" destId="{361C27CA-5A7C-4A53-8385-993C83C08ABB}" srcOrd="5" destOrd="0" presId="urn:microsoft.com/office/officeart/2005/8/layout/hProcess9"/>
    <dgm:cxn modelId="{8ED4AEAC-79F1-4306-95C8-E8FF549339E0}" type="presParOf" srcId="{EE3E2A80-4AF1-4C45-86EC-2496E0C5D270}" destId="{6A1F460A-4395-43A1-9BCA-13A735E90D38}" srcOrd="6" destOrd="0" presId="urn:microsoft.com/office/officeart/2005/8/layout/hProcess9"/>
    <dgm:cxn modelId="{0679B343-5544-4504-A747-C99A343CDCF0}" type="presParOf" srcId="{EE3E2A80-4AF1-4C45-86EC-2496E0C5D270}" destId="{0A8BC7B9-C8BE-4772-80C8-AC94448A7DE6}" srcOrd="7" destOrd="0" presId="urn:microsoft.com/office/officeart/2005/8/layout/hProcess9"/>
    <dgm:cxn modelId="{AFD51260-0965-4364-AE2E-26CBDF2A28A2}" type="presParOf" srcId="{EE3E2A80-4AF1-4C45-86EC-2496E0C5D270}" destId="{D59B585C-EA73-4253-9B5A-8AD7FA1D6698}" srcOrd="8" destOrd="0" presId="urn:microsoft.com/office/officeart/2005/8/layout/hProcess9"/>
    <dgm:cxn modelId="{42C632E4-3B18-46BA-AAFD-5B4B1CC06A2B}" type="presParOf" srcId="{EE3E2A80-4AF1-4C45-86EC-2496E0C5D270}" destId="{035F10A1-4961-467B-A916-5B98880D60DF}" srcOrd="9" destOrd="0" presId="urn:microsoft.com/office/officeart/2005/8/layout/hProcess9"/>
    <dgm:cxn modelId="{53022E9F-6348-4DA3-A60F-29EBED5548C9}" type="presParOf" srcId="{EE3E2A80-4AF1-4C45-86EC-2496E0C5D270}" destId="{D3C7D023-6615-46A1-A00B-FB15AFCA4718}" srcOrd="10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الإدارة عمل ريادي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SA" sz="3200" b="1" dirty="0" smtClean="0">
              <a:solidFill>
                <a:schemeClr val="tx1"/>
              </a:solidFill>
            </a:rPr>
            <a:t>مشاركة العاملين</a:t>
          </a:r>
          <a:endParaRPr lang="fr-FR" sz="32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3200" b="1" smtClean="0">
              <a:solidFill>
                <a:schemeClr val="tx1"/>
              </a:solidFill>
            </a:rPr>
            <a:t>المعلومات من الآخرين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SA" sz="3200" b="1" smtClean="0">
              <a:solidFill>
                <a:schemeClr val="tx1"/>
              </a:solidFill>
            </a:rPr>
            <a:t>العوائد والمكافآت</a:t>
          </a:r>
          <a:endParaRPr lang="fr-FR" sz="32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BA8F1B1E-B909-47BD-8689-F99ADFE643B4}" type="presOf" srcId="{4CE616B8-5AFA-4B35-87AC-B2842CC9CF89}" destId="{BEAD22CE-B558-40CC-A101-D8E5FE7C7C4F}" srcOrd="0" destOrd="0" presId="urn:microsoft.com/office/officeart/2005/8/layout/hProcess9"/>
    <dgm:cxn modelId="{2A1A5AA0-9B0B-4BFF-963E-B816202A8A6C}" type="presOf" srcId="{1EF31CC5-5F1F-452B-AC78-78650110A0F1}" destId="{7CD2F460-82F1-4DB7-8B6B-06880062358F}" srcOrd="0" destOrd="0" presId="urn:microsoft.com/office/officeart/2005/8/layout/hProcess9"/>
    <dgm:cxn modelId="{5240FB90-1CBC-4B38-BCC8-06D5DFFCA963}" type="presOf" srcId="{AB941B92-31E6-4B8B-B3B3-F288CB84C622}" destId="{8DBEB6B1-1B1D-4236-A6BE-FE943B416285}" srcOrd="0" destOrd="0" presId="urn:microsoft.com/office/officeart/2005/8/layout/hProcess9"/>
    <dgm:cxn modelId="{EDCBF70E-CE89-4F4D-9B9A-22D28835AC3C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41673AC5-25A1-4623-B45F-C7D2ABCE3D26}" type="presOf" srcId="{AF58D158-B301-4C48-A91A-58060C08FBAF}" destId="{010E8580-4A4E-4F88-B4FE-ECE4E84CCD41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ADE891DB-FD49-4D75-906D-565A46B8FCAE}" type="presParOf" srcId="{010E8580-4A4E-4F88-B4FE-ECE4E84CCD41}" destId="{588DA2D5-159E-4520-B84C-9141EC194B1B}" srcOrd="0" destOrd="0" presId="urn:microsoft.com/office/officeart/2005/8/layout/hProcess9"/>
    <dgm:cxn modelId="{0D120812-845A-4D07-B906-67AC67DAF01C}" type="presParOf" srcId="{010E8580-4A4E-4F88-B4FE-ECE4E84CCD41}" destId="{EE3E2A80-4AF1-4C45-86EC-2496E0C5D270}" srcOrd="1" destOrd="0" presId="urn:microsoft.com/office/officeart/2005/8/layout/hProcess9"/>
    <dgm:cxn modelId="{88182632-8A46-456C-B99C-BA2CDA7A268D}" type="presParOf" srcId="{EE3E2A80-4AF1-4C45-86EC-2496E0C5D270}" destId="{8DBEB6B1-1B1D-4236-A6BE-FE943B416285}" srcOrd="0" destOrd="0" presId="urn:microsoft.com/office/officeart/2005/8/layout/hProcess9"/>
    <dgm:cxn modelId="{F976DD10-3263-4AF3-9CC3-ECA48743EF72}" type="presParOf" srcId="{EE3E2A80-4AF1-4C45-86EC-2496E0C5D270}" destId="{239FD53E-B548-4224-B715-6EDA4C0E163E}" srcOrd="1" destOrd="0" presId="urn:microsoft.com/office/officeart/2005/8/layout/hProcess9"/>
    <dgm:cxn modelId="{9CCFBD0E-F5DB-4890-846E-F2ABA5D3FC60}" type="presParOf" srcId="{EE3E2A80-4AF1-4C45-86EC-2496E0C5D270}" destId="{7CD2F460-82F1-4DB7-8B6B-06880062358F}" srcOrd="2" destOrd="0" presId="urn:microsoft.com/office/officeart/2005/8/layout/hProcess9"/>
    <dgm:cxn modelId="{D37154AE-773C-478F-92DF-1E2A15DA1D5E}" type="presParOf" srcId="{EE3E2A80-4AF1-4C45-86EC-2496E0C5D270}" destId="{1D14B2FE-0344-4FD3-866F-5B6766D51247}" srcOrd="3" destOrd="0" presId="urn:microsoft.com/office/officeart/2005/8/layout/hProcess9"/>
    <dgm:cxn modelId="{3DFCCF4E-8E81-45CA-A3D3-4B8F663A95B5}" type="presParOf" srcId="{EE3E2A80-4AF1-4C45-86EC-2496E0C5D270}" destId="{BEAD22CE-B558-40CC-A101-D8E5FE7C7C4F}" srcOrd="4" destOrd="0" presId="urn:microsoft.com/office/officeart/2005/8/layout/hProcess9"/>
    <dgm:cxn modelId="{DF90877B-C6A4-4D5B-8783-8C9AD08A2B02}" type="presParOf" srcId="{EE3E2A80-4AF1-4C45-86EC-2496E0C5D270}" destId="{361C27CA-5A7C-4A53-8385-993C83C08ABB}" srcOrd="5" destOrd="0" presId="urn:microsoft.com/office/officeart/2005/8/layout/hProcess9"/>
    <dgm:cxn modelId="{36EDF1B2-B139-44F2-9E9B-66B7D86BB98D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مدخل التغيير من القمة إلى القاعدة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b="1" dirty="0" smtClean="0">
              <a:solidFill>
                <a:schemeClr val="tx1"/>
              </a:solidFill>
            </a:rPr>
            <a:t>الدور القيادي في تغيير الثقافة للإدارة العليا </a:t>
          </a:r>
          <a:r>
            <a:rPr lang="ar-DZ" sz="3600" b="1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b="1" dirty="0" smtClean="0">
              <a:solidFill>
                <a:schemeClr val="tx1"/>
              </a:solidFill>
            </a:rPr>
            <a:t>مشاركة أعضاء المنظمة في التغيير 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مدخل التغيير من القاعدة إلى القمة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5EDF00C5-6335-459F-B7F2-0A63E397DD7B}" type="presOf" srcId="{89C072A3-B4BC-4F3C-A37E-BE3951261119}" destId="{A7E1B4F7-4555-45AA-B840-650E4B525960}" srcOrd="0" destOrd="0" presId="urn:microsoft.com/office/officeart/2005/8/layout/hList1"/>
    <dgm:cxn modelId="{27D3F476-DD9F-468C-8084-E45CD0577C56}" type="presOf" srcId="{275B34C2-4AE9-4A86-B658-BCD97209A207}" destId="{E37A640D-BB78-4B3B-B98B-E1C10689FEBC}" srcOrd="0" destOrd="0" presId="urn:microsoft.com/office/officeart/2005/8/layout/hList1"/>
    <dgm:cxn modelId="{8B6BEAF8-9A3E-4D2C-AA35-E8B9FD735548}" type="presOf" srcId="{D13C0C02-53FF-4F6F-82EA-9DEC839EAB06}" destId="{720E0189-AB8F-4B88-A249-FFEC80E01302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FEDAB904-950F-4A2D-8D10-788082F842FC}" type="presOf" srcId="{1BED1B73-3DA8-45AE-B63E-3577EE219CB0}" destId="{E19B8C85-A487-44AA-8D9F-C2FAA77AAD4F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839A03AD-3225-4753-B49D-DC86BCF964AB}" type="presOf" srcId="{ACFC70AF-CB52-480C-A5FD-AD47DE6826B4}" destId="{92A86431-68EB-4DDD-926D-6CECE8CE5E14}" srcOrd="0" destOrd="0" presId="urn:microsoft.com/office/officeart/2005/8/layout/hList1"/>
    <dgm:cxn modelId="{C73F02C1-08CD-4037-9EE7-E551CDF6E4F1}" type="presParOf" srcId="{720E0189-AB8F-4B88-A249-FFEC80E01302}" destId="{DA8C118C-A068-4964-B9A1-B524F79172E4}" srcOrd="0" destOrd="0" presId="urn:microsoft.com/office/officeart/2005/8/layout/hList1"/>
    <dgm:cxn modelId="{6CB98E5E-C7A7-4D8A-AD30-14528534D926}" type="presParOf" srcId="{DA8C118C-A068-4964-B9A1-B524F79172E4}" destId="{A7E1B4F7-4555-45AA-B840-650E4B525960}" srcOrd="0" destOrd="0" presId="urn:microsoft.com/office/officeart/2005/8/layout/hList1"/>
    <dgm:cxn modelId="{670BE7ED-F1F7-407B-8478-465F6D804291}" type="presParOf" srcId="{DA8C118C-A068-4964-B9A1-B524F79172E4}" destId="{E37A640D-BB78-4B3B-B98B-E1C10689FEBC}" srcOrd="1" destOrd="0" presId="urn:microsoft.com/office/officeart/2005/8/layout/hList1"/>
    <dgm:cxn modelId="{03B3FED1-4B48-4765-A9FD-669A54CDC5B2}" type="presParOf" srcId="{720E0189-AB8F-4B88-A249-FFEC80E01302}" destId="{900B6C92-4510-4A02-B04B-CD57BADEC3E4}" srcOrd="1" destOrd="0" presId="urn:microsoft.com/office/officeart/2005/8/layout/hList1"/>
    <dgm:cxn modelId="{ECFC8F8A-FEFA-454E-A209-6464BCCAA454}" type="presParOf" srcId="{720E0189-AB8F-4B88-A249-FFEC80E01302}" destId="{A361F3A8-41F9-42F6-903A-178A46AE0CC6}" srcOrd="2" destOrd="0" presId="urn:microsoft.com/office/officeart/2005/8/layout/hList1"/>
    <dgm:cxn modelId="{2B20C0FD-D3D1-49EC-BEB7-59C0BB7172A4}" type="presParOf" srcId="{A361F3A8-41F9-42F6-903A-178A46AE0CC6}" destId="{E19B8C85-A487-44AA-8D9F-C2FAA77AAD4F}" srcOrd="0" destOrd="0" presId="urn:microsoft.com/office/officeart/2005/8/layout/hList1"/>
    <dgm:cxn modelId="{E51D1CED-7842-43B7-8ADD-C827DE8A164C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الإطار الثقافي الحالي للمنظمة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DZ" sz="3000" b="1" dirty="0" smtClean="0">
              <a:solidFill>
                <a:schemeClr val="tx1"/>
              </a:solidFill>
            </a:rPr>
            <a:t>التعرف على مدى انسجام الثقافة الحالية مع البيئة التنظيمية </a:t>
          </a:r>
          <a:endParaRPr lang="fr-FR" sz="3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مكونات الثقافة الحالية الأكثر تأثيرا أو الأقل تأثيرا </a:t>
          </a:r>
          <a:endParaRPr lang="fr-FR" sz="32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انسجام و رضا الأفراد في إطار الثقافة الحالية 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4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4" custScaleX="14935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7A791C0-ED40-43DC-ABFA-CEBE8A0924A9}" type="presOf" srcId="{F6D27266-54F9-4D7A-B5DC-E4C8BA08C94D}" destId="{FD5B666C-7E20-418A-AC68-EB674D9796F6}" srcOrd="0" destOrd="0" presId="urn:microsoft.com/office/officeart/2005/8/layout/list1"/>
    <dgm:cxn modelId="{C87A5026-F987-4149-BFB2-69E063874877}" type="presOf" srcId="{1E76FB53-D950-4CD6-B51C-558E40CADF3C}" destId="{E5AB0778-07D5-470C-BB6F-B857ECE051A8}" srcOrd="0" destOrd="0" presId="urn:microsoft.com/office/officeart/2005/8/layout/list1"/>
    <dgm:cxn modelId="{9EA32DF0-C2D5-46D0-8B18-6CA33C9200D3}" type="presOf" srcId="{7F106268-9A43-44F9-AA1B-1C50223ECFD8}" destId="{7FF917E0-D5E6-4045-ABC9-B8ED166EE900}" srcOrd="0" destOrd="0" presId="urn:microsoft.com/office/officeart/2005/8/layout/list1"/>
    <dgm:cxn modelId="{CF59DC1D-7C2A-47EA-865E-AD3DB8393B14}" type="presOf" srcId="{7F106268-9A43-44F9-AA1B-1C50223ECFD8}" destId="{22E59FCB-4307-4D93-9E34-779CF85DD3A9}" srcOrd="1" destOrd="0" presId="urn:microsoft.com/office/officeart/2005/8/layout/list1"/>
    <dgm:cxn modelId="{7FB66EA4-E56A-48CE-B768-8FE021B7376D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F57DBD7B-EAE3-4E3A-B9D4-4F56F6C21A1C}" type="presOf" srcId="{C165DFE2-4B0A-45D3-B219-322D3C08C118}" destId="{18B97EB9-770F-4B57-9DC2-E0C338AE48A3}" srcOrd="0" destOrd="0" presId="urn:microsoft.com/office/officeart/2005/8/layout/list1"/>
    <dgm:cxn modelId="{33935FF8-A268-48B5-85C1-588E310E03BA}" type="presOf" srcId="{9F4A6E86-855E-44C8-A50C-D4CEC5ACB004}" destId="{F2BF8BBC-3F1A-46AA-8C03-132D7F645200}" srcOrd="1" destOrd="0" presId="urn:microsoft.com/office/officeart/2005/8/layout/list1"/>
    <dgm:cxn modelId="{5FB134AC-0F70-4DE1-837C-EF87C449464F}" type="presOf" srcId="{9F4A6E86-855E-44C8-A50C-D4CEC5ACB004}" destId="{D0D67D7C-B6D7-48AD-9BC5-AC888DC6AED0}" srcOrd="0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0BD40CE9-7085-4FB8-8158-F781F00AD59E}" type="presOf" srcId="{1E76FB53-D950-4CD6-B51C-558E40CADF3C}" destId="{58FD1281-72DE-4685-B98C-ABAA6AEA3056}" srcOrd="1" destOrd="0" presId="urn:microsoft.com/office/officeart/2005/8/layout/list1"/>
    <dgm:cxn modelId="{F3C0EA2E-F04A-4762-9DB9-22A31B64CE8F}" type="presParOf" srcId="{18B97EB9-770F-4B57-9DC2-E0C338AE48A3}" destId="{6814A0ED-5830-4EEF-A459-8DB9E1B32ACA}" srcOrd="0" destOrd="0" presId="urn:microsoft.com/office/officeart/2005/8/layout/list1"/>
    <dgm:cxn modelId="{99E005A4-659C-47C9-9359-A89B8D50C037}" type="presParOf" srcId="{6814A0ED-5830-4EEF-A459-8DB9E1B32ACA}" destId="{7FF917E0-D5E6-4045-ABC9-B8ED166EE900}" srcOrd="0" destOrd="0" presId="urn:microsoft.com/office/officeart/2005/8/layout/list1"/>
    <dgm:cxn modelId="{D61820FF-E533-4104-AD3E-558C9ABB1FC5}" type="presParOf" srcId="{6814A0ED-5830-4EEF-A459-8DB9E1B32ACA}" destId="{22E59FCB-4307-4D93-9E34-779CF85DD3A9}" srcOrd="1" destOrd="0" presId="urn:microsoft.com/office/officeart/2005/8/layout/list1"/>
    <dgm:cxn modelId="{B6735DB6-3EE1-4F34-B9DB-8CB2BCBC62F4}" type="presParOf" srcId="{18B97EB9-770F-4B57-9DC2-E0C338AE48A3}" destId="{39C245B1-E464-4A41-B184-AD2445DC5ED1}" srcOrd="1" destOrd="0" presId="urn:microsoft.com/office/officeart/2005/8/layout/list1"/>
    <dgm:cxn modelId="{36FBB1D6-9343-43F2-BECD-C72FDB786C0B}" type="presParOf" srcId="{18B97EB9-770F-4B57-9DC2-E0C338AE48A3}" destId="{8AD62031-F6FC-4686-806A-D4A5C00A04C9}" srcOrd="2" destOrd="0" presId="urn:microsoft.com/office/officeart/2005/8/layout/list1"/>
    <dgm:cxn modelId="{75A35E37-86C0-47E2-B143-21EDF58C2932}" type="presParOf" srcId="{18B97EB9-770F-4B57-9DC2-E0C338AE48A3}" destId="{8BBFED77-7CA5-4A9F-AA04-072BE9597616}" srcOrd="3" destOrd="0" presId="urn:microsoft.com/office/officeart/2005/8/layout/list1"/>
    <dgm:cxn modelId="{404ED113-03A4-4CFF-B418-04820A5B498F}" type="presParOf" srcId="{18B97EB9-770F-4B57-9DC2-E0C338AE48A3}" destId="{694B02D4-7D38-41DB-8BD1-E0BE54FAE76D}" srcOrd="4" destOrd="0" presId="urn:microsoft.com/office/officeart/2005/8/layout/list1"/>
    <dgm:cxn modelId="{1B146D27-90FD-4741-AEA0-08551ED04201}" type="presParOf" srcId="{694B02D4-7D38-41DB-8BD1-E0BE54FAE76D}" destId="{FD5B666C-7E20-418A-AC68-EB674D9796F6}" srcOrd="0" destOrd="0" presId="urn:microsoft.com/office/officeart/2005/8/layout/list1"/>
    <dgm:cxn modelId="{BF17F1F5-E354-40E7-B3CF-BE9C6298E5D5}" type="presParOf" srcId="{694B02D4-7D38-41DB-8BD1-E0BE54FAE76D}" destId="{9476A85C-A1C8-4985-AB7E-8AEFFB338F54}" srcOrd="1" destOrd="0" presId="urn:microsoft.com/office/officeart/2005/8/layout/list1"/>
    <dgm:cxn modelId="{96B86D42-B508-46E3-9238-802E24D1C143}" type="presParOf" srcId="{18B97EB9-770F-4B57-9DC2-E0C338AE48A3}" destId="{0C884D2C-A62E-4228-9FE8-D1EF33C2403E}" srcOrd="5" destOrd="0" presId="urn:microsoft.com/office/officeart/2005/8/layout/list1"/>
    <dgm:cxn modelId="{0AA7D5BC-6A00-4FEC-866B-68155ABD4236}" type="presParOf" srcId="{18B97EB9-770F-4B57-9DC2-E0C338AE48A3}" destId="{E057D615-5A23-42D7-AEFD-2955691D665A}" srcOrd="6" destOrd="0" presId="urn:microsoft.com/office/officeart/2005/8/layout/list1"/>
    <dgm:cxn modelId="{86396313-22D5-4A2C-A6AC-280093AB9834}" type="presParOf" srcId="{18B97EB9-770F-4B57-9DC2-E0C338AE48A3}" destId="{EFF7FC96-A99A-404D-AA4A-635214E3A989}" srcOrd="7" destOrd="0" presId="urn:microsoft.com/office/officeart/2005/8/layout/list1"/>
    <dgm:cxn modelId="{E0AD8E73-950B-46AD-88AA-A428A89F8820}" type="presParOf" srcId="{18B97EB9-770F-4B57-9DC2-E0C338AE48A3}" destId="{25504408-5926-44C8-B86C-2FB2CA9AE687}" srcOrd="8" destOrd="0" presId="urn:microsoft.com/office/officeart/2005/8/layout/list1"/>
    <dgm:cxn modelId="{1F329ECC-B871-40BE-8ECF-C2A58A49B397}" type="presParOf" srcId="{25504408-5926-44C8-B86C-2FB2CA9AE687}" destId="{E5AB0778-07D5-470C-BB6F-B857ECE051A8}" srcOrd="0" destOrd="0" presId="urn:microsoft.com/office/officeart/2005/8/layout/list1"/>
    <dgm:cxn modelId="{AC24A45E-FB9C-48D6-8BFF-18CA46DB5E6A}" type="presParOf" srcId="{25504408-5926-44C8-B86C-2FB2CA9AE687}" destId="{58FD1281-72DE-4685-B98C-ABAA6AEA3056}" srcOrd="1" destOrd="0" presId="urn:microsoft.com/office/officeart/2005/8/layout/list1"/>
    <dgm:cxn modelId="{F809654D-B1DA-485D-9555-6FE03D95479F}" type="presParOf" srcId="{18B97EB9-770F-4B57-9DC2-E0C338AE48A3}" destId="{99CF1700-7976-4F2C-9433-5A5BAD2B08A2}" srcOrd="9" destOrd="0" presId="urn:microsoft.com/office/officeart/2005/8/layout/list1"/>
    <dgm:cxn modelId="{1997EEFA-53A1-4E85-88B3-ECF75D14943E}" type="presParOf" srcId="{18B97EB9-770F-4B57-9DC2-E0C338AE48A3}" destId="{47D4CB2E-864A-4EEA-9F77-57B3F41385D5}" srcOrd="10" destOrd="0" presId="urn:microsoft.com/office/officeart/2005/8/layout/list1"/>
    <dgm:cxn modelId="{FFE53B06-F43B-4657-B30C-765C83E0FE61}" type="presParOf" srcId="{18B97EB9-770F-4B57-9DC2-E0C338AE48A3}" destId="{82DAC6C7-5A36-4A88-B8CF-406D1B453B1B}" srcOrd="11" destOrd="0" presId="urn:microsoft.com/office/officeart/2005/8/layout/list1"/>
    <dgm:cxn modelId="{C6041367-5781-4E54-8ABC-89E122B4C3D3}" type="presParOf" srcId="{18B97EB9-770F-4B57-9DC2-E0C338AE48A3}" destId="{3B2DBBE1-80A1-4769-BD81-21BC1F03D48D}" srcOrd="12" destOrd="0" presId="urn:microsoft.com/office/officeart/2005/8/layout/list1"/>
    <dgm:cxn modelId="{70B48635-2E1C-49C0-A78B-72C5F6E53CE1}" type="presParOf" srcId="{3B2DBBE1-80A1-4769-BD81-21BC1F03D48D}" destId="{D0D67D7C-B6D7-48AD-9BC5-AC888DC6AED0}" srcOrd="0" destOrd="0" presId="urn:microsoft.com/office/officeart/2005/8/layout/list1"/>
    <dgm:cxn modelId="{51FD806B-DEB0-4026-B29F-F44814BEABEA}" type="presParOf" srcId="{3B2DBBE1-80A1-4769-BD81-21BC1F03D48D}" destId="{F2BF8BBC-3F1A-46AA-8C03-132D7F645200}" srcOrd="1" destOrd="0" presId="urn:microsoft.com/office/officeart/2005/8/layout/list1"/>
    <dgm:cxn modelId="{A4D3DEDE-1517-4AFF-8644-7CCFF486A871}" type="presParOf" srcId="{18B97EB9-770F-4B57-9DC2-E0C338AE48A3}" destId="{636EE073-8BEC-4F0E-8C0B-76DC35FF7C4B}" srcOrd="13" destOrd="0" presId="urn:microsoft.com/office/officeart/2005/8/layout/list1"/>
    <dgm:cxn modelId="{A0C4E6E6-73F0-498A-9613-2B1331B55A27}" type="presParOf" srcId="{18B97EB9-770F-4B57-9DC2-E0C338AE48A3}" destId="{DF941EC4-88A7-4C9C-8C05-E971DCB182E3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A1AFEF6-44DD-4AD4-A79A-083E16389BF5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حجم التغير التنظيمي المستهدف لكل عنصر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عناصر التغيير التنظيمي المطلوب 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87C6B7F-11FD-4EC7-945D-690738DB7F79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مدى حاجة التغير التنظيمي لتغيرات الثقافة أم لا </a:t>
          </a:r>
          <a:endParaRPr lang="fr-FR" sz="3200" b="1" dirty="0">
            <a:solidFill>
              <a:schemeClr val="tx1"/>
            </a:solidFill>
          </a:endParaRPr>
        </a:p>
      </dgm:t>
    </dgm:pt>
    <dgm:pt modelId="{1EF16D24-EF34-4CEA-A972-22AE58CFC893}" type="parTrans" cxnId="{E1FA44F7-9D74-4412-BF41-CDF0C643574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5305D01-54AA-4A7B-A9CE-B43FFDAD56A2}" type="sibTrans" cxnId="{E1FA44F7-9D74-4412-BF41-CDF0C643574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4FBBBBD-1AA1-4838-8F52-FC6E55C71605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توقيت هذا التغير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متطلباته الأخرى</a:t>
          </a:r>
          <a:endParaRPr lang="fr-FR" sz="3200" b="1" dirty="0">
            <a:solidFill>
              <a:schemeClr val="tx1"/>
            </a:solidFill>
          </a:endParaRPr>
        </a:p>
      </dgm:t>
    </dgm:pt>
    <dgm:pt modelId="{528ABD83-AB49-42E0-9069-CCA7D46A908C}" type="parTrans" cxnId="{2175B708-5413-471E-B2BE-1EE1ED41D3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4CDF406-636B-47B1-B7B2-20272EC49F98}" type="sibTrans" cxnId="{2175B708-5413-471E-B2BE-1EE1ED41D3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305CDC3-C402-4C56-A4A5-87AF08DA2D31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تحديد مدى انسجام التغيير الثقافي مع اتجاهات </a:t>
          </a:r>
          <a:r>
            <a:rPr lang="ar-DZ" sz="2800" b="1" dirty="0" err="1" smtClean="0">
              <a:solidFill>
                <a:schemeClr val="tx1"/>
              </a:solidFill>
            </a:rPr>
            <a:t>و</a:t>
          </a:r>
          <a:r>
            <a:rPr lang="ar-DZ" sz="2800" b="1" dirty="0" smtClean="0">
              <a:solidFill>
                <a:schemeClr val="tx1"/>
              </a:solidFill>
            </a:rPr>
            <a:t> آراء الأفراد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AE59FBBA-B9D7-4D75-A1B7-0518D154E0D9}" type="parTrans" cxnId="{6901ECF1-EDA7-4916-8A90-68C6F33786C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39D6BAA-C431-47A7-9CE2-EF993B593732}" type="sibTrans" cxnId="{6901ECF1-EDA7-4916-8A90-68C6F33786C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0" presStyleCnt="5" custScaleX="142857" custLinFactX="25260" custLinFactNeighborX="100000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0" presStyleCnt="5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92CF320C-0D49-4ABA-B0BB-B216535E54EF}" type="pres">
      <dgm:prSet presAssocID="{787C6B7F-11FD-4EC7-945D-690738DB7F79}" presName="parentLin" presStyleCnt="0"/>
      <dgm:spPr/>
    </dgm:pt>
    <dgm:pt modelId="{00F9471E-F521-45C1-98C9-BC0C3EDFDFAF}" type="pres">
      <dgm:prSet presAssocID="{787C6B7F-11FD-4EC7-945D-690738DB7F79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135A425E-2638-4002-8916-B1BE2EEBFFA1}" type="pres">
      <dgm:prSet presAssocID="{787C6B7F-11FD-4EC7-945D-690738DB7F79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BFA4C8-DF59-41B8-A66C-AC3AA3025CA9}" type="pres">
      <dgm:prSet presAssocID="{787C6B7F-11FD-4EC7-945D-690738DB7F79}" presName="negativeSpace" presStyleCnt="0"/>
      <dgm:spPr/>
    </dgm:pt>
    <dgm:pt modelId="{33BB7E1A-D22C-4A4D-B56F-6F7FC5836497}" type="pres">
      <dgm:prSet presAssocID="{787C6B7F-11FD-4EC7-945D-690738DB7F79}" presName="childText" presStyleLbl="conFgAcc1" presStyleIdx="2" presStyleCnt="5">
        <dgm:presLayoutVars>
          <dgm:bulletEnabled val="1"/>
        </dgm:presLayoutVars>
      </dgm:prSet>
      <dgm:spPr/>
    </dgm:pt>
    <dgm:pt modelId="{B6407436-9C46-4853-B11A-D95F90540745}" type="pres">
      <dgm:prSet presAssocID="{85305D01-54AA-4A7B-A9CE-B43FFDAD56A2}" presName="spaceBetweenRectangles" presStyleCnt="0"/>
      <dgm:spPr/>
    </dgm:pt>
    <dgm:pt modelId="{00614B23-A1A7-40CB-9AB3-C36517A34549}" type="pres">
      <dgm:prSet presAssocID="{2305CDC3-C402-4C56-A4A5-87AF08DA2D31}" presName="parentLin" presStyleCnt="0"/>
      <dgm:spPr/>
    </dgm:pt>
    <dgm:pt modelId="{81F64488-D7F3-4D72-8C13-438077E03757}" type="pres">
      <dgm:prSet presAssocID="{2305CDC3-C402-4C56-A4A5-87AF08DA2D31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C152AD92-77A0-4AB3-843F-061DE614F2C5}" type="pres">
      <dgm:prSet presAssocID="{2305CDC3-C402-4C56-A4A5-87AF08DA2D31}" presName="parentText" presStyleLbl="node1" presStyleIdx="3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A99DB9-A5AA-4173-A2BB-C2FCC836EB01}" type="pres">
      <dgm:prSet presAssocID="{2305CDC3-C402-4C56-A4A5-87AF08DA2D31}" presName="negativeSpace" presStyleCnt="0"/>
      <dgm:spPr/>
    </dgm:pt>
    <dgm:pt modelId="{2390D5E3-8733-487D-BADE-88EEE07CFECB}" type="pres">
      <dgm:prSet presAssocID="{2305CDC3-C402-4C56-A4A5-87AF08DA2D31}" presName="childText" presStyleLbl="conFgAcc1" presStyleIdx="3" presStyleCnt="5">
        <dgm:presLayoutVars>
          <dgm:bulletEnabled val="1"/>
        </dgm:presLayoutVars>
      </dgm:prSet>
      <dgm:spPr/>
    </dgm:pt>
    <dgm:pt modelId="{8DBF6CA2-5FF7-472B-96E8-A6FB8BC3570C}" type="pres">
      <dgm:prSet presAssocID="{839D6BAA-C431-47A7-9CE2-EF993B593732}" presName="spaceBetweenRectangles" presStyleCnt="0"/>
      <dgm:spPr/>
    </dgm:pt>
    <dgm:pt modelId="{F15EFA8F-6EA7-4BE8-9161-FD50EC056D75}" type="pres">
      <dgm:prSet presAssocID="{04FBBBBD-1AA1-4838-8F52-FC6E55C71605}" presName="parentLin" presStyleCnt="0"/>
      <dgm:spPr/>
    </dgm:pt>
    <dgm:pt modelId="{AD79BD25-BE10-4B40-AB23-702DF6413742}" type="pres">
      <dgm:prSet presAssocID="{04FBBBBD-1AA1-4838-8F52-FC6E55C71605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B9714A1-62D2-45AB-B486-9E20B51CC337}" type="pres">
      <dgm:prSet presAssocID="{04FBBBBD-1AA1-4838-8F52-FC6E55C71605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6B8FF7-790B-4F2F-A52B-E41227194D94}" type="pres">
      <dgm:prSet presAssocID="{04FBBBBD-1AA1-4838-8F52-FC6E55C71605}" presName="negativeSpace" presStyleCnt="0"/>
      <dgm:spPr/>
    </dgm:pt>
    <dgm:pt modelId="{8DF01160-86A1-4E86-81B9-E857EDC7C771}" type="pres">
      <dgm:prSet presAssocID="{04FBBBBD-1AA1-4838-8F52-FC6E55C7160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A7CB562-8E43-4452-A362-8ABD32902FE3}" type="presOf" srcId="{DA1AFEF6-44DD-4AD4-A79A-083E16389BF5}" destId="{2D91EB7E-6445-441C-B54A-135D7524E9F1}" srcOrd="1" destOrd="0" presId="urn:microsoft.com/office/officeart/2005/8/layout/list1"/>
    <dgm:cxn modelId="{6901ECF1-EDA7-4916-8A90-68C6F33786C9}" srcId="{C165DFE2-4B0A-45D3-B219-322D3C08C118}" destId="{2305CDC3-C402-4C56-A4A5-87AF08DA2D31}" srcOrd="3" destOrd="0" parTransId="{AE59FBBA-B9D7-4D75-A1B7-0518D154E0D9}" sibTransId="{839D6BAA-C431-47A7-9CE2-EF993B593732}"/>
    <dgm:cxn modelId="{F2D5B198-27AF-4C6F-A2BC-4C6596753A59}" type="presOf" srcId="{2305CDC3-C402-4C56-A4A5-87AF08DA2D31}" destId="{C152AD92-77A0-4AB3-843F-061DE614F2C5}" srcOrd="1" destOrd="0" presId="urn:microsoft.com/office/officeart/2005/8/layout/list1"/>
    <dgm:cxn modelId="{EED1C79B-E37D-4595-A846-87E2ED77D86C}" type="presOf" srcId="{787C6B7F-11FD-4EC7-945D-690738DB7F79}" destId="{135A425E-2638-4002-8916-B1BE2EEBFFA1}" srcOrd="1" destOrd="0" presId="urn:microsoft.com/office/officeart/2005/8/layout/list1"/>
    <dgm:cxn modelId="{1456B69F-C122-48F8-8520-36059710DB22}" type="presOf" srcId="{787C6B7F-11FD-4EC7-945D-690738DB7F79}" destId="{00F9471E-F521-45C1-98C9-BC0C3EDFDFAF}" srcOrd="0" destOrd="0" presId="urn:microsoft.com/office/officeart/2005/8/layout/list1"/>
    <dgm:cxn modelId="{6A2EAA76-E13B-458C-88D5-8CFD7BB4E615}" type="presOf" srcId="{DA1AFEF6-44DD-4AD4-A79A-083E16389BF5}" destId="{B7652726-8538-40B7-AA39-3443718CD299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FE4112B1-7660-4913-8E84-C4BFC4CE3601}" type="presOf" srcId="{04FBBBBD-1AA1-4838-8F52-FC6E55C71605}" destId="{AD79BD25-BE10-4B40-AB23-702DF6413742}" srcOrd="0" destOrd="0" presId="urn:microsoft.com/office/officeart/2005/8/layout/list1"/>
    <dgm:cxn modelId="{E1FA44F7-9D74-4412-BF41-CDF0C6435745}" srcId="{C165DFE2-4B0A-45D3-B219-322D3C08C118}" destId="{787C6B7F-11FD-4EC7-945D-690738DB7F79}" srcOrd="2" destOrd="0" parTransId="{1EF16D24-EF34-4CEA-A972-22AE58CFC893}" sibTransId="{85305D01-54AA-4A7B-A9CE-B43FFDAD56A2}"/>
    <dgm:cxn modelId="{0A6B4022-C90D-4FB2-89E3-E27BA5C3C0F3}" type="presOf" srcId="{9D636665-0FA6-4FDA-8927-50043C7F95C0}" destId="{901B13D8-E2B2-4523-BF20-DA6C0645B5BE}" srcOrd="0" destOrd="0" presId="urn:microsoft.com/office/officeart/2005/8/layout/list1"/>
    <dgm:cxn modelId="{19786E04-9817-49BA-8963-98C0CD58FD41}" type="presOf" srcId="{04FBBBBD-1AA1-4838-8F52-FC6E55C71605}" destId="{2B9714A1-62D2-45AB-B486-9E20B51CC337}" srcOrd="1" destOrd="0" presId="urn:microsoft.com/office/officeart/2005/8/layout/list1"/>
    <dgm:cxn modelId="{EF887723-73AF-4C0E-920B-0FC70C84ACF5}" type="presOf" srcId="{2305CDC3-C402-4C56-A4A5-87AF08DA2D31}" destId="{81F64488-D7F3-4D72-8C13-438077E03757}" srcOrd="0" destOrd="0" presId="urn:microsoft.com/office/officeart/2005/8/layout/list1"/>
    <dgm:cxn modelId="{754E12CE-FE57-4470-9773-4E11B26B4723}" type="presOf" srcId="{C165DFE2-4B0A-45D3-B219-322D3C08C118}" destId="{18B97EB9-770F-4B57-9DC2-E0C338AE48A3}" srcOrd="0" destOrd="0" presId="urn:microsoft.com/office/officeart/2005/8/layout/list1"/>
    <dgm:cxn modelId="{2175B708-5413-471E-B2BE-1EE1ED41D3BE}" srcId="{C165DFE2-4B0A-45D3-B219-322D3C08C118}" destId="{04FBBBBD-1AA1-4838-8F52-FC6E55C71605}" srcOrd="4" destOrd="0" parTransId="{528ABD83-AB49-42E0-9069-CCA7D46A908C}" sibTransId="{14CDF406-636B-47B1-B7B2-20272EC49F98}"/>
    <dgm:cxn modelId="{A04A0E9A-B1DA-41A1-9C04-34771CEA2355}" srcId="{C165DFE2-4B0A-45D3-B219-322D3C08C118}" destId="{9D636665-0FA6-4FDA-8927-50043C7F95C0}" srcOrd="0" destOrd="0" parTransId="{97952616-D8CA-431B-81FC-E606966C805F}" sibTransId="{EEF178F9-4B8E-4674-A25D-DCC05B6BEE2A}"/>
    <dgm:cxn modelId="{E53F0C73-4422-4573-8713-A8663604AC46}" type="presOf" srcId="{9D636665-0FA6-4FDA-8927-50043C7F95C0}" destId="{A74E0755-3E89-4E59-B42D-E93438C61BC1}" srcOrd="1" destOrd="0" presId="urn:microsoft.com/office/officeart/2005/8/layout/list1"/>
    <dgm:cxn modelId="{50068AE3-50CD-47D2-B0AB-DFF6535FF7E0}" type="presParOf" srcId="{18B97EB9-770F-4B57-9DC2-E0C338AE48A3}" destId="{DEBB7439-8E66-467A-B987-D96122B89445}" srcOrd="0" destOrd="0" presId="urn:microsoft.com/office/officeart/2005/8/layout/list1"/>
    <dgm:cxn modelId="{4CF18AF0-4D7A-4EB4-969D-BCCC1A16BEA7}" type="presParOf" srcId="{DEBB7439-8E66-467A-B987-D96122B89445}" destId="{901B13D8-E2B2-4523-BF20-DA6C0645B5BE}" srcOrd="0" destOrd="0" presId="urn:microsoft.com/office/officeart/2005/8/layout/list1"/>
    <dgm:cxn modelId="{F3333FB6-DA63-46E8-ADDB-A82D30AEB015}" type="presParOf" srcId="{DEBB7439-8E66-467A-B987-D96122B89445}" destId="{A74E0755-3E89-4E59-B42D-E93438C61BC1}" srcOrd="1" destOrd="0" presId="urn:microsoft.com/office/officeart/2005/8/layout/list1"/>
    <dgm:cxn modelId="{DD08798B-6151-432D-BC3A-C4A3D7D3EFAC}" type="presParOf" srcId="{18B97EB9-770F-4B57-9DC2-E0C338AE48A3}" destId="{C9AC69AB-AFF5-434F-AD42-B02A4904E5DD}" srcOrd="1" destOrd="0" presId="urn:microsoft.com/office/officeart/2005/8/layout/list1"/>
    <dgm:cxn modelId="{0717C634-B3FA-4F3F-8407-FAED549D55C7}" type="presParOf" srcId="{18B97EB9-770F-4B57-9DC2-E0C338AE48A3}" destId="{C5DF1B4F-4489-452E-97E9-D36804A830CB}" srcOrd="2" destOrd="0" presId="urn:microsoft.com/office/officeart/2005/8/layout/list1"/>
    <dgm:cxn modelId="{185AA19F-E077-4744-80D8-ABC4AEC180F0}" type="presParOf" srcId="{18B97EB9-770F-4B57-9DC2-E0C338AE48A3}" destId="{8664D151-066E-43C7-A029-7F29CE715C51}" srcOrd="3" destOrd="0" presId="urn:microsoft.com/office/officeart/2005/8/layout/list1"/>
    <dgm:cxn modelId="{119C363B-63B6-492D-BCD0-F16458CFD0CA}" type="presParOf" srcId="{18B97EB9-770F-4B57-9DC2-E0C338AE48A3}" destId="{2E2BBFC3-3885-42CC-8233-605E7645DC79}" srcOrd="4" destOrd="0" presId="urn:microsoft.com/office/officeart/2005/8/layout/list1"/>
    <dgm:cxn modelId="{47743A25-49BC-4B5D-B2A5-F75B49DC01CD}" type="presParOf" srcId="{2E2BBFC3-3885-42CC-8233-605E7645DC79}" destId="{B7652726-8538-40B7-AA39-3443718CD299}" srcOrd="0" destOrd="0" presId="urn:microsoft.com/office/officeart/2005/8/layout/list1"/>
    <dgm:cxn modelId="{40DD7954-F720-4AC0-A87A-61B73207DE01}" type="presParOf" srcId="{2E2BBFC3-3885-42CC-8233-605E7645DC79}" destId="{2D91EB7E-6445-441C-B54A-135D7524E9F1}" srcOrd="1" destOrd="0" presId="urn:microsoft.com/office/officeart/2005/8/layout/list1"/>
    <dgm:cxn modelId="{53AFE2C7-0928-4D9A-B424-B7E15A223F19}" type="presParOf" srcId="{18B97EB9-770F-4B57-9DC2-E0C338AE48A3}" destId="{3B6AEDC5-59B3-400E-9AD5-F204557B5684}" srcOrd="5" destOrd="0" presId="urn:microsoft.com/office/officeart/2005/8/layout/list1"/>
    <dgm:cxn modelId="{C18DBE26-BCD0-4127-B607-056F3259E989}" type="presParOf" srcId="{18B97EB9-770F-4B57-9DC2-E0C338AE48A3}" destId="{EFEAD23B-AB6A-417C-AD5A-63CE38EEBA7F}" srcOrd="6" destOrd="0" presId="urn:microsoft.com/office/officeart/2005/8/layout/list1"/>
    <dgm:cxn modelId="{72CBB9BE-7FAF-4760-B2E9-187B3D9B6FA3}" type="presParOf" srcId="{18B97EB9-770F-4B57-9DC2-E0C338AE48A3}" destId="{60DB30FE-F446-4D3E-B244-4C1A087862C1}" srcOrd="7" destOrd="0" presId="urn:microsoft.com/office/officeart/2005/8/layout/list1"/>
    <dgm:cxn modelId="{0863522A-F9BB-4D6F-BC68-3E50A60833BE}" type="presParOf" srcId="{18B97EB9-770F-4B57-9DC2-E0C338AE48A3}" destId="{92CF320C-0D49-4ABA-B0BB-B216535E54EF}" srcOrd="8" destOrd="0" presId="urn:microsoft.com/office/officeart/2005/8/layout/list1"/>
    <dgm:cxn modelId="{66279521-B3B6-425D-AB48-DF8492031FB1}" type="presParOf" srcId="{92CF320C-0D49-4ABA-B0BB-B216535E54EF}" destId="{00F9471E-F521-45C1-98C9-BC0C3EDFDFAF}" srcOrd="0" destOrd="0" presId="urn:microsoft.com/office/officeart/2005/8/layout/list1"/>
    <dgm:cxn modelId="{2717A55F-DB1F-4BA5-A1E1-1655FA2A964F}" type="presParOf" srcId="{92CF320C-0D49-4ABA-B0BB-B216535E54EF}" destId="{135A425E-2638-4002-8916-B1BE2EEBFFA1}" srcOrd="1" destOrd="0" presId="urn:microsoft.com/office/officeart/2005/8/layout/list1"/>
    <dgm:cxn modelId="{D5486D89-0F65-4070-B274-CD224B5A509E}" type="presParOf" srcId="{18B97EB9-770F-4B57-9DC2-E0C338AE48A3}" destId="{D9BFA4C8-DF59-41B8-A66C-AC3AA3025CA9}" srcOrd="9" destOrd="0" presId="urn:microsoft.com/office/officeart/2005/8/layout/list1"/>
    <dgm:cxn modelId="{6C5CBC17-281E-4D7B-ACC5-CECD2350840A}" type="presParOf" srcId="{18B97EB9-770F-4B57-9DC2-E0C338AE48A3}" destId="{33BB7E1A-D22C-4A4D-B56F-6F7FC5836497}" srcOrd="10" destOrd="0" presId="urn:microsoft.com/office/officeart/2005/8/layout/list1"/>
    <dgm:cxn modelId="{FBDAF2E9-8181-4CC5-921D-759DA8B20D8E}" type="presParOf" srcId="{18B97EB9-770F-4B57-9DC2-E0C338AE48A3}" destId="{B6407436-9C46-4853-B11A-D95F90540745}" srcOrd="11" destOrd="0" presId="urn:microsoft.com/office/officeart/2005/8/layout/list1"/>
    <dgm:cxn modelId="{BB276472-BC08-454D-8331-B5E51D5C20E3}" type="presParOf" srcId="{18B97EB9-770F-4B57-9DC2-E0C338AE48A3}" destId="{00614B23-A1A7-40CB-9AB3-C36517A34549}" srcOrd="12" destOrd="0" presId="urn:microsoft.com/office/officeart/2005/8/layout/list1"/>
    <dgm:cxn modelId="{1368E656-BA2E-49BD-94AD-316D3767B09F}" type="presParOf" srcId="{00614B23-A1A7-40CB-9AB3-C36517A34549}" destId="{81F64488-D7F3-4D72-8C13-438077E03757}" srcOrd="0" destOrd="0" presId="urn:microsoft.com/office/officeart/2005/8/layout/list1"/>
    <dgm:cxn modelId="{C05F75B3-1298-4417-996E-48A8A29117CD}" type="presParOf" srcId="{00614B23-A1A7-40CB-9AB3-C36517A34549}" destId="{C152AD92-77A0-4AB3-843F-061DE614F2C5}" srcOrd="1" destOrd="0" presId="urn:microsoft.com/office/officeart/2005/8/layout/list1"/>
    <dgm:cxn modelId="{87E4FF16-72E7-440F-9409-B2268EC1182D}" type="presParOf" srcId="{18B97EB9-770F-4B57-9DC2-E0C338AE48A3}" destId="{2BA99DB9-A5AA-4173-A2BB-C2FCC836EB01}" srcOrd="13" destOrd="0" presId="urn:microsoft.com/office/officeart/2005/8/layout/list1"/>
    <dgm:cxn modelId="{B17C5698-7E20-44B2-91C3-7CFAFCBF4F80}" type="presParOf" srcId="{18B97EB9-770F-4B57-9DC2-E0C338AE48A3}" destId="{2390D5E3-8733-487D-BADE-88EEE07CFECB}" srcOrd="14" destOrd="0" presId="urn:microsoft.com/office/officeart/2005/8/layout/list1"/>
    <dgm:cxn modelId="{5934D3BA-4537-4994-B486-DC4F1112C0AF}" type="presParOf" srcId="{18B97EB9-770F-4B57-9DC2-E0C338AE48A3}" destId="{8DBF6CA2-5FF7-472B-96E8-A6FB8BC3570C}" srcOrd="15" destOrd="0" presId="urn:microsoft.com/office/officeart/2005/8/layout/list1"/>
    <dgm:cxn modelId="{368CFBD6-7D0A-4728-8404-945715FA2D30}" type="presParOf" srcId="{18B97EB9-770F-4B57-9DC2-E0C338AE48A3}" destId="{F15EFA8F-6EA7-4BE8-9161-FD50EC056D75}" srcOrd="16" destOrd="0" presId="urn:microsoft.com/office/officeart/2005/8/layout/list1"/>
    <dgm:cxn modelId="{A6523F1E-3227-4C1A-A522-D2C2FD5FCDF4}" type="presParOf" srcId="{F15EFA8F-6EA7-4BE8-9161-FD50EC056D75}" destId="{AD79BD25-BE10-4B40-AB23-702DF6413742}" srcOrd="0" destOrd="0" presId="urn:microsoft.com/office/officeart/2005/8/layout/list1"/>
    <dgm:cxn modelId="{4F867719-C10D-4026-B536-31289F2BEAB4}" type="presParOf" srcId="{F15EFA8F-6EA7-4BE8-9161-FD50EC056D75}" destId="{2B9714A1-62D2-45AB-B486-9E20B51CC337}" srcOrd="1" destOrd="0" presId="urn:microsoft.com/office/officeart/2005/8/layout/list1"/>
    <dgm:cxn modelId="{7A9DE9DD-9F2B-47AF-8DB1-33AA60DDC1C6}" type="presParOf" srcId="{18B97EB9-770F-4B57-9DC2-E0C338AE48A3}" destId="{D36B8FF7-790B-4F2F-A52B-E41227194D94}" srcOrd="17" destOrd="0" presId="urn:microsoft.com/office/officeart/2005/8/layout/list1"/>
    <dgm:cxn modelId="{462DE297-93E7-4580-9841-F3BBC1274253}" type="presParOf" srcId="{18B97EB9-770F-4B57-9DC2-E0C338AE48A3}" destId="{8DF01160-86A1-4E86-81B9-E857EDC7C771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المكونات الثقافية المطلوب تغييرها أو تعديلها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تحديد التوقيت اللازم للوصول إلى هذه المستويات </a:t>
          </a:r>
          <a:endParaRPr lang="fr-FR" sz="36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تحديد درجة انسجام المستويات المرغوبة للثقافة</a:t>
          </a:r>
          <a:endParaRPr lang="fr-FR" sz="36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8AB2687-85D6-48CB-986E-C0768CB121E3}" type="presOf" srcId="{C165DFE2-4B0A-45D3-B219-322D3C08C118}" destId="{18B97EB9-770F-4B57-9DC2-E0C338AE48A3}" srcOrd="0" destOrd="0" presId="urn:microsoft.com/office/officeart/2005/8/layout/list1"/>
    <dgm:cxn modelId="{DEF83DF2-6E54-4C5A-82E9-55962A2C6225}" type="presOf" srcId="{7F106268-9A43-44F9-AA1B-1C50223ECFD8}" destId="{22E59FCB-4307-4D93-9E34-779CF85DD3A9}" srcOrd="1" destOrd="0" presId="urn:microsoft.com/office/officeart/2005/8/layout/list1"/>
    <dgm:cxn modelId="{B3D62F1C-7529-4DA6-A289-AA210007D19D}" type="presOf" srcId="{9D636665-0FA6-4FDA-8927-50043C7F95C0}" destId="{A74E0755-3E89-4E59-B42D-E93438C61BC1}" srcOrd="1" destOrd="0" presId="urn:microsoft.com/office/officeart/2005/8/layout/list1"/>
    <dgm:cxn modelId="{43CA7324-5BDE-45DD-AE50-0E83C7788A7B}" type="presOf" srcId="{9D636665-0FA6-4FDA-8927-50043C7F95C0}" destId="{901B13D8-E2B2-4523-BF20-DA6C0645B5BE}" srcOrd="0" destOrd="0" presId="urn:microsoft.com/office/officeart/2005/8/layout/list1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CF57CE80-5328-4DCC-B361-884095CEDBA3}" type="presOf" srcId="{7F106268-9A43-44F9-AA1B-1C50223ECFD8}" destId="{7FF917E0-D5E6-4045-ABC9-B8ED166EE900}" srcOrd="0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15B5D019-35F2-40A2-A1A8-D36849DF471F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8EA5E906-E11A-436D-9B9B-C6C1C5530105}" type="presOf" srcId="{DA1AFEF6-44DD-4AD4-A79A-083E16389BF5}" destId="{B7652726-8538-40B7-AA39-3443718CD299}" srcOrd="0" destOrd="0" presId="urn:microsoft.com/office/officeart/2005/8/layout/list1"/>
    <dgm:cxn modelId="{9FD9856B-6A18-46D0-A393-952C54F7A6C0}" type="presParOf" srcId="{18B97EB9-770F-4B57-9DC2-E0C338AE48A3}" destId="{6814A0ED-5830-4EEF-A459-8DB9E1B32ACA}" srcOrd="0" destOrd="0" presId="urn:microsoft.com/office/officeart/2005/8/layout/list1"/>
    <dgm:cxn modelId="{9AD6EEB1-AEE5-4FBD-B11D-03177289DC78}" type="presParOf" srcId="{6814A0ED-5830-4EEF-A459-8DB9E1B32ACA}" destId="{7FF917E0-D5E6-4045-ABC9-B8ED166EE900}" srcOrd="0" destOrd="0" presId="urn:microsoft.com/office/officeart/2005/8/layout/list1"/>
    <dgm:cxn modelId="{E44D9F59-24B0-416E-8EB8-0959872420C2}" type="presParOf" srcId="{6814A0ED-5830-4EEF-A459-8DB9E1B32ACA}" destId="{22E59FCB-4307-4D93-9E34-779CF85DD3A9}" srcOrd="1" destOrd="0" presId="urn:microsoft.com/office/officeart/2005/8/layout/list1"/>
    <dgm:cxn modelId="{923F3659-9869-4B4E-8790-C7DAAE93FA44}" type="presParOf" srcId="{18B97EB9-770F-4B57-9DC2-E0C338AE48A3}" destId="{39C245B1-E464-4A41-B184-AD2445DC5ED1}" srcOrd="1" destOrd="0" presId="urn:microsoft.com/office/officeart/2005/8/layout/list1"/>
    <dgm:cxn modelId="{06FE1CB1-ABD9-4FE0-9DB7-539DFD55CE40}" type="presParOf" srcId="{18B97EB9-770F-4B57-9DC2-E0C338AE48A3}" destId="{8AD62031-F6FC-4686-806A-D4A5C00A04C9}" srcOrd="2" destOrd="0" presId="urn:microsoft.com/office/officeart/2005/8/layout/list1"/>
    <dgm:cxn modelId="{54F25E87-9907-45CD-91DF-4BCFCE212903}" type="presParOf" srcId="{18B97EB9-770F-4B57-9DC2-E0C338AE48A3}" destId="{8BBFED77-7CA5-4A9F-AA04-072BE9597616}" srcOrd="3" destOrd="0" presId="urn:microsoft.com/office/officeart/2005/8/layout/list1"/>
    <dgm:cxn modelId="{666E3916-1CA7-4753-BB4B-040DAE383E28}" type="presParOf" srcId="{18B97EB9-770F-4B57-9DC2-E0C338AE48A3}" destId="{DEBB7439-8E66-467A-B987-D96122B89445}" srcOrd="4" destOrd="0" presId="urn:microsoft.com/office/officeart/2005/8/layout/list1"/>
    <dgm:cxn modelId="{813C282A-5EBE-4AA0-AA75-50567AA9CF10}" type="presParOf" srcId="{DEBB7439-8E66-467A-B987-D96122B89445}" destId="{901B13D8-E2B2-4523-BF20-DA6C0645B5BE}" srcOrd="0" destOrd="0" presId="urn:microsoft.com/office/officeart/2005/8/layout/list1"/>
    <dgm:cxn modelId="{0AD84780-D196-450E-ADC7-C84F2D3565FF}" type="presParOf" srcId="{DEBB7439-8E66-467A-B987-D96122B89445}" destId="{A74E0755-3E89-4E59-B42D-E93438C61BC1}" srcOrd="1" destOrd="0" presId="urn:microsoft.com/office/officeart/2005/8/layout/list1"/>
    <dgm:cxn modelId="{14BD1C5B-442E-4936-A226-926746937CFE}" type="presParOf" srcId="{18B97EB9-770F-4B57-9DC2-E0C338AE48A3}" destId="{C9AC69AB-AFF5-434F-AD42-B02A4904E5DD}" srcOrd="5" destOrd="0" presId="urn:microsoft.com/office/officeart/2005/8/layout/list1"/>
    <dgm:cxn modelId="{B2FA87EA-F79C-4028-8D95-FA956D081868}" type="presParOf" srcId="{18B97EB9-770F-4B57-9DC2-E0C338AE48A3}" destId="{C5DF1B4F-4489-452E-97E9-D36804A830CB}" srcOrd="6" destOrd="0" presId="urn:microsoft.com/office/officeart/2005/8/layout/list1"/>
    <dgm:cxn modelId="{7B67EFDA-0220-427F-956A-90FDCBCF583A}" type="presParOf" srcId="{18B97EB9-770F-4B57-9DC2-E0C338AE48A3}" destId="{8664D151-066E-43C7-A029-7F29CE715C51}" srcOrd="7" destOrd="0" presId="urn:microsoft.com/office/officeart/2005/8/layout/list1"/>
    <dgm:cxn modelId="{C116A837-DB2A-4CFA-A163-9A476E3D747C}" type="presParOf" srcId="{18B97EB9-770F-4B57-9DC2-E0C338AE48A3}" destId="{2E2BBFC3-3885-42CC-8233-605E7645DC79}" srcOrd="8" destOrd="0" presId="urn:microsoft.com/office/officeart/2005/8/layout/list1"/>
    <dgm:cxn modelId="{F0FD8F24-153F-4DE2-B65B-E1688DCA1AFB}" type="presParOf" srcId="{2E2BBFC3-3885-42CC-8233-605E7645DC79}" destId="{B7652726-8538-40B7-AA39-3443718CD299}" srcOrd="0" destOrd="0" presId="urn:microsoft.com/office/officeart/2005/8/layout/list1"/>
    <dgm:cxn modelId="{CB00C65A-7401-4181-A7D0-C2D7755E0C6F}" type="presParOf" srcId="{2E2BBFC3-3885-42CC-8233-605E7645DC79}" destId="{2D91EB7E-6445-441C-B54A-135D7524E9F1}" srcOrd="1" destOrd="0" presId="urn:microsoft.com/office/officeart/2005/8/layout/list1"/>
    <dgm:cxn modelId="{0BC08B4D-55FF-48AC-B44D-49F5C34AA2BE}" type="presParOf" srcId="{18B97EB9-770F-4B57-9DC2-E0C338AE48A3}" destId="{3B6AEDC5-59B3-400E-9AD5-F204557B5684}" srcOrd="9" destOrd="0" presId="urn:microsoft.com/office/officeart/2005/8/layout/list1"/>
    <dgm:cxn modelId="{A08472EE-9F4E-4CB1-A832-BE2D081DF34B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الفجوة الثقافية واسعة </a:t>
          </a:r>
          <a:r>
            <a:rPr lang="ar-SA" sz="3200" b="1" dirty="0" err="1" smtClean="0">
              <a:solidFill>
                <a:schemeClr val="tx1"/>
              </a:solidFill>
            </a:rPr>
            <a:t>و</a:t>
          </a:r>
          <a:r>
            <a:rPr lang="ar-SA" sz="3200" b="1" dirty="0" smtClean="0">
              <a:solidFill>
                <a:schemeClr val="tx1"/>
              </a:solidFill>
            </a:rPr>
            <a:t> كبيرة أم ضيقة </a:t>
          </a:r>
          <a:r>
            <a:rPr lang="ar-SA" sz="3200" b="1" dirty="0" err="1" smtClean="0">
              <a:solidFill>
                <a:schemeClr val="tx1"/>
              </a:solidFill>
            </a:rPr>
            <a:t>و</a:t>
          </a:r>
          <a:r>
            <a:rPr lang="ar-SA" sz="3200" b="1" dirty="0" smtClean="0">
              <a:solidFill>
                <a:schemeClr val="tx1"/>
              </a:solidFill>
            </a:rPr>
            <a:t> محدودة</a:t>
          </a:r>
          <a:r>
            <a:rPr lang="ar-DZ" sz="3200" b="1" dirty="0" smtClean="0">
              <a:solidFill>
                <a:schemeClr val="tx1"/>
              </a:solidFill>
            </a:rPr>
            <a:t>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تتوافر الإمكانيات الحالية للمنظمة لتضيق هذه الفجوة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SA" sz="3200" b="1" smtClean="0">
              <a:solidFill>
                <a:schemeClr val="tx1"/>
              </a:solidFill>
            </a:rPr>
            <a:t>المنظمة تستطيع اتخاذ الإجراءات اللازمة لتضيق هذه الفجوة 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9833FAB-8201-418F-B8F7-B8A7CE726F0F}" type="presOf" srcId="{C165DFE2-4B0A-45D3-B219-322D3C08C118}" destId="{18B97EB9-770F-4B57-9DC2-E0C338AE48A3}" srcOrd="0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B947D30A-3956-41C0-865C-042FDDCB9A61}" type="presOf" srcId="{9D636665-0FA6-4FDA-8927-50043C7F95C0}" destId="{901B13D8-E2B2-4523-BF20-DA6C0645B5BE}" srcOrd="0" destOrd="0" presId="urn:microsoft.com/office/officeart/2005/8/layout/list1"/>
    <dgm:cxn modelId="{449D0F50-F075-401A-9CE6-CBA087A3FF5B}" type="presOf" srcId="{7F106268-9A43-44F9-AA1B-1C50223ECFD8}" destId="{22E59FCB-4307-4D93-9E34-779CF85DD3A9}" srcOrd="1" destOrd="0" presId="urn:microsoft.com/office/officeart/2005/8/layout/list1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1799F0ED-7675-4FBF-A460-17C7E3FD59DC}" type="presOf" srcId="{DA1AFEF6-44DD-4AD4-A79A-083E16389BF5}" destId="{B7652726-8538-40B7-AA39-3443718CD299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91057256-353E-4C3E-BBB5-CBE585642306}" type="presOf" srcId="{7F106268-9A43-44F9-AA1B-1C50223ECFD8}" destId="{7FF917E0-D5E6-4045-ABC9-B8ED166EE900}" srcOrd="0" destOrd="0" presId="urn:microsoft.com/office/officeart/2005/8/layout/list1"/>
    <dgm:cxn modelId="{1D3292CC-57C7-400D-AA66-99B5BAF4597A}" type="presOf" srcId="{9D636665-0FA6-4FDA-8927-50043C7F95C0}" destId="{A74E0755-3E89-4E59-B42D-E93438C61BC1}" srcOrd="1" destOrd="0" presId="urn:microsoft.com/office/officeart/2005/8/layout/list1"/>
    <dgm:cxn modelId="{DA45E6B4-4C58-498A-B39D-15D48AAF6AC7}" type="presOf" srcId="{DA1AFEF6-44DD-4AD4-A79A-083E16389BF5}" destId="{2D91EB7E-6445-441C-B54A-135D7524E9F1}" srcOrd="1" destOrd="0" presId="urn:microsoft.com/office/officeart/2005/8/layout/list1"/>
    <dgm:cxn modelId="{C79A5A70-04E1-4400-AEC6-4415B0ABF529}" type="presParOf" srcId="{18B97EB9-770F-4B57-9DC2-E0C338AE48A3}" destId="{6814A0ED-5830-4EEF-A459-8DB9E1B32ACA}" srcOrd="0" destOrd="0" presId="urn:microsoft.com/office/officeart/2005/8/layout/list1"/>
    <dgm:cxn modelId="{95FF4B7D-9E54-4C21-9B52-AC17418987DE}" type="presParOf" srcId="{6814A0ED-5830-4EEF-A459-8DB9E1B32ACA}" destId="{7FF917E0-D5E6-4045-ABC9-B8ED166EE900}" srcOrd="0" destOrd="0" presId="urn:microsoft.com/office/officeart/2005/8/layout/list1"/>
    <dgm:cxn modelId="{83163758-D27C-4634-A5C0-10A745F5F4D1}" type="presParOf" srcId="{6814A0ED-5830-4EEF-A459-8DB9E1B32ACA}" destId="{22E59FCB-4307-4D93-9E34-779CF85DD3A9}" srcOrd="1" destOrd="0" presId="urn:microsoft.com/office/officeart/2005/8/layout/list1"/>
    <dgm:cxn modelId="{81CB453D-1D1A-4AC7-B541-FACC1F42B86A}" type="presParOf" srcId="{18B97EB9-770F-4B57-9DC2-E0C338AE48A3}" destId="{39C245B1-E464-4A41-B184-AD2445DC5ED1}" srcOrd="1" destOrd="0" presId="urn:microsoft.com/office/officeart/2005/8/layout/list1"/>
    <dgm:cxn modelId="{A06C871B-3152-4DB5-AD6A-561F723A9836}" type="presParOf" srcId="{18B97EB9-770F-4B57-9DC2-E0C338AE48A3}" destId="{8AD62031-F6FC-4686-806A-D4A5C00A04C9}" srcOrd="2" destOrd="0" presId="urn:microsoft.com/office/officeart/2005/8/layout/list1"/>
    <dgm:cxn modelId="{5D449CFD-EA7B-43B9-852C-A34B73114F97}" type="presParOf" srcId="{18B97EB9-770F-4B57-9DC2-E0C338AE48A3}" destId="{8BBFED77-7CA5-4A9F-AA04-072BE9597616}" srcOrd="3" destOrd="0" presId="urn:microsoft.com/office/officeart/2005/8/layout/list1"/>
    <dgm:cxn modelId="{563B5B62-061B-4272-B7C6-CD9C752CC9A1}" type="presParOf" srcId="{18B97EB9-770F-4B57-9DC2-E0C338AE48A3}" destId="{DEBB7439-8E66-467A-B987-D96122B89445}" srcOrd="4" destOrd="0" presId="urn:microsoft.com/office/officeart/2005/8/layout/list1"/>
    <dgm:cxn modelId="{6DF89ECF-40FE-45D5-9387-303BA2031D87}" type="presParOf" srcId="{DEBB7439-8E66-467A-B987-D96122B89445}" destId="{901B13D8-E2B2-4523-BF20-DA6C0645B5BE}" srcOrd="0" destOrd="0" presId="urn:microsoft.com/office/officeart/2005/8/layout/list1"/>
    <dgm:cxn modelId="{B4CE3AE5-9F35-481B-8D39-E65698D6A807}" type="presParOf" srcId="{DEBB7439-8E66-467A-B987-D96122B89445}" destId="{A74E0755-3E89-4E59-B42D-E93438C61BC1}" srcOrd="1" destOrd="0" presId="urn:microsoft.com/office/officeart/2005/8/layout/list1"/>
    <dgm:cxn modelId="{79ECD289-846E-42CA-8FF0-67EE50CACB81}" type="presParOf" srcId="{18B97EB9-770F-4B57-9DC2-E0C338AE48A3}" destId="{C9AC69AB-AFF5-434F-AD42-B02A4904E5DD}" srcOrd="5" destOrd="0" presId="urn:microsoft.com/office/officeart/2005/8/layout/list1"/>
    <dgm:cxn modelId="{0B0FC95C-C42B-4251-A4AE-0E910737D9A2}" type="presParOf" srcId="{18B97EB9-770F-4B57-9DC2-E0C338AE48A3}" destId="{C5DF1B4F-4489-452E-97E9-D36804A830CB}" srcOrd="6" destOrd="0" presId="urn:microsoft.com/office/officeart/2005/8/layout/list1"/>
    <dgm:cxn modelId="{A14696D9-B146-4F57-99B6-D350242BF462}" type="presParOf" srcId="{18B97EB9-770F-4B57-9DC2-E0C338AE48A3}" destId="{8664D151-066E-43C7-A029-7F29CE715C51}" srcOrd="7" destOrd="0" presId="urn:microsoft.com/office/officeart/2005/8/layout/list1"/>
    <dgm:cxn modelId="{D962D757-7E68-4661-A138-37670E88C6A4}" type="presParOf" srcId="{18B97EB9-770F-4B57-9DC2-E0C338AE48A3}" destId="{2E2BBFC3-3885-42CC-8233-605E7645DC79}" srcOrd="8" destOrd="0" presId="urn:microsoft.com/office/officeart/2005/8/layout/list1"/>
    <dgm:cxn modelId="{0B36D6A4-1586-4672-BB3F-FDFCD73EF267}" type="presParOf" srcId="{2E2BBFC3-3885-42CC-8233-605E7645DC79}" destId="{B7652726-8538-40B7-AA39-3443718CD299}" srcOrd="0" destOrd="0" presId="urn:microsoft.com/office/officeart/2005/8/layout/list1"/>
    <dgm:cxn modelId="{3945C70D-2625-4444-877F-23E7A1DE30AD}" type="presParOf" srcId="{2E2BBFC3-3885-42CC-8233-605E7645DC79}" destId="{2D91EB7E-6445-441C-B54A-135D7524E9F1}" srcOrd="1" destOrd="0" presId="urn:microsoft.com/office/officeart/2005/8/layout/list1"/>
    <dgm:cxn modelId="{38CF0AAE-6DBB-47B9-B532-586B16729EE6}" type="presParOf" srcId="{18B97EB9-770F-4B57-9DC2-E0C338AE48A3}" destId="{3B6AEDC5-59B3-400E-9AD5-F204557B5684}" srcOrd="9" destOrd="0" presId="urn:microsoft.com/office/officeart/2005/8/layout/list1"/>
    <dgm:cxn modelId="{3201B823-E1A4-4700-BD13-AEAC5B542F0D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3200" b="1" smtClean="0">
              <a:solidFill>
                <a:schemeClr val="tx1"/>
              </a:solidFill>
            </a:rPr>
            <a:t>برنامج زمني للتنفيذ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مراقبة درجات رضا أو مقارنة العاملين للتغييرات الثقافية الجاري تنفيذها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pPr algn="r"/>
          <a:r>
            <a:rPr lang="ar-SA" sz="3200" b="1" smtClean="0">
              <a:solidFill>
                <a:schemeClr val="tx1"/>
              </a:solidFill>
            </a:rPr>
            <a:t>تزامن التغيير الثقافي مع التغيير التنظيمي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40736CF-851C-48EC-8CF4-E365288F4E7A}" type="presOf" srcId="{7F106268-9A43-44F9-AA1B-1C50223ECFD8}" destId="{22E59FCB-4307-4D93-9E34-779CF85DD3A9}" srcOrd="1" destOrd="0" presId="urn:microsoft.com/office/officeart/2005/8/layout/list1"/>
    <dgm:cxn modelId="{72FC19C7-05F0-4800-8EEE-67BECB90BD66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FE561D5F-DE8C-4862-AD8F-C4BE259F47A4}" type="presOf" srcId="{9D636665-0FA6-4FDA-8927-50043C7F95C0}" destId="{901B13D8-E2B2-4523-BF20-DA6C0645B5BE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59C3E7D-AAFF-415F-A254-E7730FC34421}" type="presOf" srcId="{9D636665-0FA6-4FDA-8927-50043C7F95C0}" destId="{A74E0755-3E89-4E59-B42D-E93438C61BC1}" srcOrd="1" destOrd="0" presId="urn:microsoft.com/office/officeart/2005/8/layout/list1"/>
    <dgm:cxn modelId="{35881A24-5188-4370-8F59-9BC89322893C}" type="presOf" srcId="{DA1AFEF6-44DD-4AD4-A79A-083E16389BF5}" destId="{B7652726-8538-40B7-AA39-3443718CD299}" srcOrd="0" destOrd="0" presId="urn:microsoft.com/office/officeart/2005/8/layout/list1"/>
    <dgm:cxn modelId="{1BB8A46B-339C-4E34-B6AA-B93C72E79627}" type="presOf" srcId="{7F106268-9A43-44F9-AA1B-1C50223ECFD8}" destId="{7FF917E0-D5E6-4045-ABC9-B8ED166EE900}" srcOrd="0" destOrd="0" presId="urn:microsoft.com/office/officeart/2005/8/layout/list1"/>
    <dgm:cxn modelId="{3D0B069E-87C1-4697-8874-CC95CD30F5EA}" type="presOf" srcId="{C165DFE2-4B0A-45D3-B219-322D3C08C118}" destId="{18B97EB9-770F-4B57-9DC2-E0C338AE48A3}" srcOrd="0" destOrd="0" presId="urn:microsoft.com/office/officeart/2005/8/layout/list1"/>
    <dgm:cxn modelId="{DF6401D4-EE42-459B-ABB3-877335729A39}" type="presParOf" srcId="{18B97EB9-770F-4B57-9DC2-E0C338AE48A3}" destId="{6814A0ED-5830-4EEF-A459-8DB9E1B32ACA}" srcOrd="0" destOrd="0" presId="urn:microsoft.com/office/officeart/2005/8/layout/list1"/>
    <dgm:cxn modelId="{F775C1B1-B0B7-4704-AB64-6B14A56AAD14}" type="presParOf" srcId="{6814A0ED-5830-4EEF-A459-8DB9E1B32ACA}" destId="{7FF917E0-D5E6-4045-ABC9-B8ED166EE900}" srcOrd="0" destOrd="0" presId="urn:microsoft.com/office/officeart/2005/8/layout/list1"/>
    <dgm:cxn modelId="{BCBEEDD5-13D0-42B6-88D5-54B2542C02CA}" type="presParOf" srcId="{6814A0ED-5830-4EEF-A459-8DB9E1B32ACA}" destId="{22E59FCB-4307-4D93-9E34-779CF85DD3A9}" srcOrd="1" destOrd="0" presId="urn:microsoft.com/office/officeart/2005/8/layout/list1"/>
    <dgm:cxn modelId="{F68237F9-E5EC-4ED2-BC47-FAEBD84ED78E}" type="presParOf" srcId="{18B97EB9-770F-4B57-9DC2-E0C338AE48A3}" destId="{39C245B1-E464-4A41-B184-AD2445DC5ED1}" srcOrd="1" destOrd="0" presId="urn:microsoft.com/office/officeart/2005/8/layout/list1"/>
    <dgm:cxn modelId="{AAF0FDA3-F42E-43AE-8B01-A5F640F8D606}" type="presParOf" srcId="{18B97EB9-770F-4B57-9DC2-E0C338AE48A3}" destId="{8AD62031-F6FC-4686-806A-D4A5C00A04C9}" srcOrd="2" destOrd="0" presId="urn:microsoft.com/office/officeart/2005/8/layout/list1"/>
    <dgm:cxn modelId="{EF381E91-2291-48C9-87E5-A6AAE94435D9}" type="presParOf" srcId="{18B97EB9-770F-4B57-9DC2-E0C338AE48A3}" destId="{8BBFED77-7CA5-4A9F-AA04-072BE9597616}" srcOrd="3" destOrd="0" presId="urn:microsoft.com/office/officeart/2005/8/layout/list1"/>
    <dgm:cxn modelId="{B78AFABA-A2E9-428C-B255-F1FF4C01215D}" type="presParOf" srcId="{18B97EB9-770F-4B57-9DC2-E0C338AE48A3}" destId="{DEBB7439-8E66-467A-B987-D96122B89445}" srcOrd="4" destOrd="0" presId="urn:microsoft.com/office/officeart/2005/8/layout/list1"/>
    <dgm:cxn modelId="{A0C1E4F9-0308-4FD6-9298-2E6060DB3747}" type="presParOf" srcId="{DEBB7439-8E66-467A-B987-D96122B89445}" destId="{901B13D8-E2B2-4523-BF20-DA6C0645B5BE}" srcOrd="0" destOrd="0" presId="urn:microsoft.com/office/officeart/2005/8/layout/list1"/>
    <dgm:cxn modelId="{DE67C4E5-B184-4F7F-A7F4-B1131DCA37E1}" type="presParOf" srcId="{DEBB7439-8E66-467A-B987-D96122B89445}" destId="{A74E0755-3E89-4E59-B42D-E93438C61BC1}" srcOrd="1" destOrd="0" presId="urn:microsoft.com/office/officeart/2005/8/layout/list1"/>
    <dgm:cxn modelId="{9119E785-8B1B-4EFE-8449-69D8DED5A324}" type="presParOf" srcId="{18B97EB9-770F-4B57-9DC2-E0C338AE48A3}" destId="{C9AC69AB-AFF5-434F-AD42-B02A4904E5DD}" srcOrd="5" destOrd="0" presId="urn:microsoft.com/office/officeart/2005/8/layout/list1"/>
    <dgm:cxn modelId="{A81F17DA-79B3-4DDC-9DD2-08A1948A5208}" type="presParOf" srcId="{18B97EB9-770F-4B57-9DC2-E0C338AE48A3}" destId="{C5DF1B4F-4489-452E-97E9-D36804A830CB}" srcOrd="6" destOrd="0" presId="urn:microsoft.com/office/officeart/2005/8/layout/list1"/>
    <dgm:cxn modelId="{68A81822-CBC3-4EFC-B655-7D0CE4282660}" type="presParOf" srcId="{18B97EB9-770F-4B57-9DC2-E0C338AE48A3}" destId="{8664D151-066E-43C7-A029-7F29CE715C51}" srcOrd="7" destOrd="0" presId="urn:microsoft.com/office/officeart/2005/8/layout/list1"/>
    <dgm:cxn modelId="{15F2BD0E-4599-4E81-9837-D250BAB9467E}" type="presParOf" srcId="{18B97EB9-770F-4B57-9DC2-E0C338AE48A3}" destId="{2E2BBFC3-3885-42CC-8233-605E7645DC79}" srcOrd="8" destOrd="0" presId="urn:microsoft.com/office/officeart/2005/8/layout/list1"/>
    <dgm:cxn modelId="{AEAE2604-8A31-42DB-95A8-FF52BFDF5670}" type="presParOf" srcId="{2E2BBFC3-3885-42CC-8233-605E7645DC79}" destId="{B7652726-8538-40B7-AA39-3443718CD299}" srcOrd="0" destOrd="0" presId="urn:microsoft.com/office/officeart/2005/8/layout/list1"/>
    <dgm:cxn modelId="{E5FBD4F8-3FAE-4038-85D0-209FEC58273C}" type="presParOf" srcId="{2E2BBFC3-3885-42CC-8233-605E7645DC79}" destId="{2D91EB7E-6445-441C-B54A-135D7524E9F1}" srcOrd="1" destOrd="0" presId="urn:microsoft.com/office/officeart/2005/8/layout/list1"/>
    <dgm:cxn modelId="{D6CD7533-3E6B-4AC8-BE98-11AD9444B65A}" type="presParOf" srcId="{18B97EB9-770F-4B57-9DC2-E0C338AE48A3}" destId="{3B6AEDC5-59B3-400E-9AD5-F204557B5684}" srcOrd="9" destOrd="0" presId="urn:microsoft.com/office/officeart/2005/8/layout/list1"/>
    <dgm:cxn modelId="{C8315FB3-4049-483C-A771-904033E9A955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7200" b="1" dirty="0" smtClean="0">
                <a:solidFill>
                  <a:schemeClr val="tx1"/>
                </a:solidFill>
              </a:rPr>
              <a:t>المحور الثالث: تغيير الثقافة </a:t>
            </a:r>
            <a:r>
              <a:rPr lang="ar-DZ" sz="7200" b="1" dirty="0" smtClean="0">
                <a:solidFill>
                  <a:schemeClr val="tx1"/>
                </a:solidFill>
              </a:rPr>
              <a:t>التنظيمية</a:t>
            </a:r>
            <a:endParaRPr lang="fr-FR" sz="72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المحاضرة الثامنة</a:t>
            </a:r>
            <a:endParaRPr lang="ar-DZ" sz="60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الثانية : التعرف على حجم التغييرات التنظيمية المطلوبة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الثالثة: تحديد مستويات الثقافة المرغوبة في ضوء المرحلة السابقة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الرابعة: تحديد الفجوة الثقافية، وذلك من خلال المقارنة بين المرحلتين الثالثة والأولى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sz="4800" b="1" dirty="0" smtClean="0">
                <a:solidFill>
                  <a:schemeClr val="tx1"/>
                </a:solidFill>
              </a:rPr>
              <a:t>المرحلة الخامسة: تصميم ووضع الخطط </a:t>
            </a:r>
            <a:r>
              <a:rPr lang="ar-DZ" sz="4800" b="1" dirty="0" err="1" smtClean="0">
                <a:solidFill>
                  <a:schemeClr val="tx1"/>
                </a:solidFill>
              </a:rPr>
              <a:t>و</a:t>
            </a:r>
            <a:r>
              <a:rPr lang="ar-DZ" sz="4800" b="1" dirty="0" smtClean="0">
                <a:solidFill>
                  <a:schemeClr val="tx1"/>
                </a:solidFill>
              </a:rPr>
              <a:t> الإستراتجيات اللازمة للتغيير الثقافي</a:t>
            </a:r>
            <a:endParaRPr lang="fr-FR" sz="48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lvl="0" algn="r" rtl="1"/>
            <a:r>
              <a:rPr lang="ar-DZ" sz="4400" b="1" dirty="0" smtClean="0"/>
              <a:t>إستراتجية الاختيار والتعيين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إستراتجية التدريب </a:t>
            </a:r>
            <a:r>
              <a:rPr lang="ar-DZ" sz="4400" b="1" dirty="0" err="1" smtClean="0"/>
              <a:t>و</a:t>
            </a:r>
            <a:r>
              <a:rPr lang="ar-DZ" sz="4400" b="1" dirty="0" smtClean="0"/>
              <a:t> التطوير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إستراتجية المكافآت </a:t>
            </a:r>
            <a:r>
              <a:rPr lang="ar-DZ" sz="4400" b="1" dirty="0" err="1" smtClean="0"/>
              <a:t>و</a:t>
            </a:r>
            <a:r>
              <a:rPr lang="ar-DZ" sz="4400" b="1" dirty="0" smtClean="0"/>
              <a:t> الحوافز 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إستراتيجية تقييم الأداء  </a:t>
            </a:r>
            <a:endParaRPr lang="fr-FR" sz="4400" b="1" dirty="0" smtClean="0"/>
          </a:p>
          <a:p>
            <a:pPr algn="r" rtl="1"/>
            <a:r>
              <a:rPr lang="ar-DZ" sz="4400" b="1" dirty="0" smtClean="0"/>
              <a:t>إستراتجية تقديم الخدمات الاجتماعية المتنوعة 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SA" b="1" dirty="0" smtClean="0"/>
              <a:t>المرحلة السادسة</a:t>
            </a:r>
            <a:r>
              <a:rPr lang="fr-FR" b="1" dirty="0" smtClean="0"/>
              <a:t> : </a:t>
            </a:r>
            <a:r>
              <a:rPr lang="ar-SA" b="1" dirty="0" smtClean="0"/>
              <a:t>تنفيذ خطط التغيير الثقافي، أي اتخاذ القرارات بتنفيذ الإستراتيجيات الجديدة 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rtl="1"/>
            <a:r>
              <a:rPr lang="ar-SA" sz="3600" b="1" dirty="0" smtClean="0">
                <a:solidFill>
                  <a:schemeClr val="tx1"/>
                </a:solidFill>
              </a:rPr>
              <a:t>المرحلة السابعة</a:t>
            </a:r>
            <a:r>
              <a:rPr lang="fr-FR" sz="3600" b="1" dirty="0" smtClean="0">
                <a:solidFill>
                  <a:schemeClr val="tx1"/>
                </a:solidFill>
              </a:rPr>
              <a:t> : </a:t>
            </a:r>
            <a:r>
              <a:rPr lang="ar-SA" sz="3600" b="1" dirty="0" smtClean="0">
                <a:solidFill>
                  <a:schemeClr val="tx1"/>
                </a:solidFill>
              </a:rPr>
              <a:t>التقييم </a:t>
            </a:r>
            <a:r>
              <a:rPr lang="ar-SA" sz="3600" b="1" dirty="0" err="1" smtClean="0">
                <a:solidFill>
                  <a:schemeClr val="tx1"/>
                </a:solidFill>
              </a:rPr>
              <a:t>و</a:t>
            </a:r>
            <a:r>
              <a:rPr lang="ar-SA" sz="3600" b="1" dirty="0" smtClean="0">
                <a:solidFill>
                  <a:schemeClr val="tx1"/>
                </a:solidFill>
              </a:rPr>
              <a:t> المتابعة المستمرة، </a:t>
            </a:r>
            <a:r>
              <a:rPr lang="ar-SA" sz="3600" b="1" dirty="0" err="1" smtClean="0">
                <a:solidFill>
                  <a:schemeClr val="tx1"/>
                </a:solidFill>
              </a:rPr>
              <a:t>و</a:t>
            </a:r>
            <a:r>
              <a:rPr lang="ar-SA" sz="3600" b="1" dirty="0" smtClean="0">
                <a:solidFill>
                  <a:schemeClr val="tx1"/>
                </a:solidFill>
              </a:rPr>
              <a:t> ذلك للتعرف على مدى حدوث التغيير الثقافي المستهدف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lvl="0" algn="r" rtl="1"/>
            <a:r>
              <a:rPr lang="ar-SA" sz="4400" b="1" dirty="0" smtClean="0"/>
              <a:t>درجة نجاح التغيير التنظيمي المستهدف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معدل دوران العمل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درجات رضا العاملين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التعرف على ولائهم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انتماءاتهم التنظيمية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الاستقرار التنظيمي في اللوائح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الإجراءات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السياسات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تكلفة التغيير المستهدفة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الفعلية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تحليل التكلفة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العائد للتغيير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رضا العملاء</a:t>
            </a:r>
            <a:r>
              <a:rPr lang="fr-FR" sz="4400" b="1" dirty="0" smtClean="0"/>
              <a:t>.</a:t>
            </a:r>
          </a:p>
          <a:p>
            <a:pPr algn="r" rtl="1"/>
            <a:r>
              <a:rPr lang="ar-SA" sz="4400" b="1" dirty="0" smtClean="0"/>
              <a:t>التحسن الذي طرأ على الإنتاجية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المبيعات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الربحية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r>
              <a:rPr lang="ar-DZ" sz="4800" b="1" dirty="0" smtClean="0">
                <a:solidFill>
                  <a:schemeClr val="tx1"/>
                </a:solidFill>
              </a:rPr>
              <a:t> 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4400" b="1" dirty="0" smtClean="0"/>
              <a:t>مفهوم التغيير الثقافي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أسباب التغيير الثقافي</a:t>
            </a:r>
            <a:endParaRPr lang="fr-FR" sz="4400" b="1" dirty="0" smtClean="0"/>
          </a:p>
          <a:p>
            <a:pPr algn="r" rtl="1"/>
            <a:r>
              <a:rPr lang="ar-DZ" sz="4400" b="1" dirty="0" smtClean="0"/>
              <a:t> العوامل المساعدة على التغيير الثقافي</a:t>
            </a:r>
          </a:p>
          <a:p>
            <a:pPr lvl="0" algn="r" rtl="1"/>
            <a:r>
              <a:rPr lang="ar-DZ" sz="4400" b="1" dirty="0" smtClean="0"/>
              <a:t> مداخل التغيير الثقافي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 مراحل التغيير الثقافي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6766" cy="84615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DZ" b="1" dirty="0" smtClean="0"/>
              <a:t/>
            </a:r>
            <a:br>
              <a:rPr lang="ar-DZ" b="1" dirty="0" smtClean="0"/>
            </a:br>
            <a:r>
              <a:rPr lang="ar-SA" b="1" dirty="0" smtClean="0"/>
              <a:t>مفهوم التغيير الثقافي: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r" rtl="1"/>
            <a:r>
              <a:rPr lang="ar-SA" b="1" dirty="0" smtClean="0"/>
              <a:t>التغيير الثقافي هو عملية داخلية تهدف من خلالها المنظمات للتكيف مع عمليات التغيير الخارجي</a:t>
            </a:r>
            <a:endParaRPr lang="ar-DZ" b="1" dirty="0" smtClean="0"/>
          </a:p>
          <a:p>
            <a:pPr algn="r" rtl="1">
              <a:buNone/>
            </a:pPr>
            <a:endParaRPr lang="ar-DZ" b="1" dirty="0" smtClean="0"/>
          </a:p>
          <a:p>
            <a:pPr algn="r" rtl="1"/>
            <a:r>
              <a:rPr lang="ar-DZ" b="1" dirty="0" smtClean="0"/>
              <a:t> </a:t>
            </a:r>
            <a:r>
              <a:rPr lang="ar-SA" b="1" dirty="0" smtClean="0"/>
              <a:t>التغيير الثقافي يعني تطوير أو تدعيم الثقافة التنظيمية كي تصبح ثقافة ملائمة وفعالة أي مساعدة الثقافة</a:t>
            </a:r>
            <a:r>
              <a:rPr lang="ar-DZ" b="1" dirty="0" smtClean="0"/>
              <a:t> </a:t>
            </a:r>
            <a:r>
              <a:rPr lang="ar-SA" b="1" dirty="0" smtClean="0"/>
              <a:t>التنظيمية على التكيف بنجاح مع التغيير من خلال تطوير المواقف والمعتقدات والقيم التي تتلاءم مع رسالة</a:t>
            </a:r>
            <a:r>
              <a:rPr lang="ar-DZ" b="1" dirty="0" smtClean="0"/>
              <a:t> </a:t>
            </a:r>
            <a:r>
              <a:rPr lang="ar-SA" b="1" dirty="0" smtClean="0"/>
              <a:t>المؤسسة </a:t>
            </a:r>
            <a:r>
              <a:rPr lang="ar-SA" b="1" dirty="0" err="1" smtClean="0"/>
              <a:t>واستراتيجيتها</a:t>
            </a:r>
            <a:r>
              <a:rPr lang="ar-SA" b="1" dirty="0" smtClean="0"/>
              <a:t> ومناخها وتكنولوجياتها</a:t>
            </a:r>
            <a:endParaRPr lang="fr-F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SA" b="1" dirty="0" smtClean="0"/>
              <a:t>أسباب التغيير الثقافي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العوامل المساعدة على تغيير الثقافة التنظيمية: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العوامل المس</a:t>
            </a:r>
            <a:r>
              <a:rPr lang="ar-DZ" b="1" dirty="0" err="1" smtClean="0"/>
              <a:t>اهم</a:t>
            </a:r>
            <a:r>
              <a:rPr lang="ar-SA" b="1" dirty="0" smtClean="0"/>
              <a:t>ة </a:t>
            </a:r>
            <a:r>
              <a:rPr lang="ar-DZ" b="1" dirty="0" smtClean="0"/>
              <a:t>في</a:t>
            </a:r>
            <a:r>
              <a:rPr lang="ar-SA" b="1" dirty="0" smtClean="0"/>
              <a:t> تغيير الثقافة التنظيمية</a:t>
            </a:r>
            <a:r>
              <a:rPr lang="ar-DZ" b="1" dirty="0" smtClean="0"/>
              <a:t> (</a:t>
            </a:r>
            <a:r>
              <a:rPr lang="fr-FR" b="1" dirty="0" smtClean="0"/>
              <a:t>Porter and </a:t>
            </a:r>
            <a:r>
              <a:rPr lang="fr-FR" b="1" dirty="0" err="1" smtClean="0"/>
              <a:t>Steers</a:t>
            </a:r>
            <a:r>
              <a:rPr lang="fr-FR" b="1" dirty="0" smtClean="0"/>
              <a:t> </a:t>
            </a:r>
            <a:r>
              <a:rPr lang="ar-DZ" b="1" dirty="0" smtClean="0"/>
              <a:t>)</a:t>
            </a:r>
            <a:r>
              <a:rPr lang="ar-SA" b="1" dirty="0" smtClean="0"/>
              <a:t>: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5400" b="1" dirty="0" smtClean="0"/>
              <a:t>مداخل 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lvl="0" rtl="1"/>
            <a:r>
              <a:rPr lang="ar-SA" sz="7200" b="1" dirty="0" smtClean="0">
                <a:solidFill>
                  <a:schemeClr val="tx1"/>
                </a:solidFill>
              </a:rPr>
              <a:t>مراحل التغيير الثقافي</a:t>
            </a:r>
            <a:endParaRPr lang="fr-FR" sz="7200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الأولى</a:t>
            </a:r>
            <a:r>
              <a:rPr lang="ar-DZ" dirty="0" smtClean="0"/>
              <a:t>: </a:t>
            </a:r>
            <a:r>
              <a:rPr lang="ar-DZ" b="1" dirty="0" smtClean="0"/>
              <a:t>دراسة </a:t>
            </a:r>
            <a:r>
              <a:rPr lang="ar-DZ" b="1" dirty="0" err="1" smtClean="0"/>
              <a:t>و</a:t>
            </a:r>
            <a:r>
              <a:rPr lang="ar-DZ" b="1" dirty="0" smtClean="0"/>
              <a:t> تحليل الثقافة الحالية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499</Words>
  <Application>Microsoft Office PowerPoint</Application>
  <PresentationFormat>Affichage à l'écran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Diapositive 1</vt:lpstr>
      <vt:lpstr>عناصر المحاضرة </vt:lpstr>
      <vt:lpstr> مفهوم التغيير الثقافي: </vt:lpstr>
      <vt:lpstr>أسباب التغيير الثقافي:</vt:lpstr>
      <vt:lpstr>العوامل المساعدة على تغيير الثقافة التنظيمية: </vt:lpstr>
      <vt:lpstr>العوامل المساهمة في تغيير الثقافة التنظيمية (Porter and Steers ): </vt:lpstr>
      <vt:lpstr>مداخل التغيير الثقافي</vt:lpstr>
      <vt:lpstr>Diapositive 8</vt:lpstr>
      <vt:lpstr>المرحلة الأولى: دراسة و تحليل الثقافة الحالية</vt:lpstr>
      <vt:lpstr>المرحلة الثانية : التعرف على حجم التغييرات التنظيمية المطلوبة</vt:lpstr>
      <vt:lpstr>المرحلة الثالثة: تحديد مستويات الثقافة المرغوبة في ضوء المرحلة السابقة</vt:lpstr>
      <vt:lpstr>المرحلة الرابعة: تحديد الفجوة الثقافية، وذلك من خلال المقارنة بين المرحلتين الثالثة والأولى</vt:lpstr>
      <vt:lpstr>المرحلة الخامسة: تصميم ووضع الخطط و الإستراتجيات اللازمة للتغيير الثقافي</vt:lpstr>
      <vt:lpstr>المرحلة السادسة : تنفيذ خطط التغيير الثقافي، أي اتخاذ القرارات بتنفيذ الإستراتيجيات الجديدة </vt:lpstr>
      <vt:lpstr>المرحلة السابعة : التقييم و المتابعة المستمرة، و ذلك للتعرف على مدى حدوث التغيير الثقافي المستهدف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65</cp:revision>
  <dcterms:created xsi:type="dcterms:W3CDTF">2020-12-23T00:04:27Z</dcterms:created>
  <dcterms:modified xsi:type="dcterms:W3CDTF">2021-02-18T01:11:30Z</dcterms:modified>
</cp:coreProperties>
</file>