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18"/>
  </p:notesMasterIdLst>
  <p:handoutMasterIdLst>
    <p:handoutMasterId r:id="rId19"/>
  </p:handoutMasterIdLst>
  <p:sldIdLst>
    <p:sldId id="287" r:id="rId5"/>
    <p:sldId id="279" r:id="rId6"/>
    <p:sldId id="271" r:id="rId7"/>
    <p:sldId id="276" r:id="rId8"/>
    <p:sldId id="284" r:id="rId9"/>
    <p:sldId id="285" r:id="rId10"/>
    <p:sldId id="286" r:id="rId11"/>
    <p:sldId id="281" r:id="rId12"/>
    <p:sldId id="272" r:id="rId13"/>
    <p:sldId id="273" r:id="rId14"/>
    <p:sldId id="282" r:id="rId15"/>
    <p:sldId id="283" r:id="rId16"/>
    <p:sldId id="257" r:id="rId17"/>
  </p:sldIdLst>
  <p:sldSz cx="12192000" cy="6858000"/>
  <p:notesSz cx="6858000" cy="9144000"/>
  <p:defaultTextStyle>
    <a:defPPr rtl="0">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2BECA"/>
    <a:srgbClr val="FFFFFF"/>
    <a:srgbClr val="111111"/>
    <a:srgbClr val="A6A6A6"/>
    <a:srgbClr val="595959"/>
    <a:srgbClr val="FFFF00"/>
    <a:srgbClr val="586EA6"/>
    <a:srgbClr val="81BCC7"/>
    <a:srgbClr val="80BBCA"/>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703" autoAdjust="0"/>
  </p:normalViewPr>
  <p:slideViewPr>
    <p:cSldViewPr snapToGrid="0">
      <p:cViewPr varScale="1">
        <p:scale>
          <a:sx n="88" d="100"/>
          <a:sy n="88" d="100"/>
        </p:scale>
        <p:origin x="576" y="96"/>
      </p:cViewPr>
      <p:guideLst/>
    </p:cSldViewPr>
  </p:slideViewPr>
  <p:notesTextViewPr>
    <p:cViewPr>
      <p:scale>
        <a:sx n="1" d="1"/>
        <a:sy n="1" d="1"/>
      </p:scale>
      <p:origin x="0" y="0"/>
    </p:cViewPr>
  </p:notesTextViewPr>
  <p:notesViewPr>
    <p:cSldViewPr snapToGrid="0">
      <p:cViewPr varScale="1">
        <p:scale>
          <a:sx n="77" d="100"/>
          <a:sy n="77" d="100"/>
        </p:scale>
        <p:origin x="394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E3A4A3-0055-47C7-BBD2-61A16129116E}" type="doc">
      <dgm:prSet loTypeId="urn:microsoft.com/office/officeart/2005/8/layout/radial1" loCatId="relationship" qsTypeId="urn:microsoft.com/office/officeart/2005/8/quickstyle/simple2" qsCatId="simple" csTypeId="urn:microsoft.com/office/officeart/2005/8/colors/accent0_1" csCatId="mainScheme" phldr="1"/>
      <dgm:spPr/>
      <dgm:t>
        <a:bodyPr/>
        <a:lstStyle/>
        <a:p>
          <a:endParaRPr lang="fr-FR"/>
        </a:p>
      </dgm:t>
    </dgm:pt>
    <dgm:pt modelId="{B8A2F077-6A4D-4724-A7C0-45FAD0C571F7}">
      <dgm:prSet phldrT="[Texte]"/>
      <dgm:spPr>
        <a:xfrm>
          <a:off x="2073436" y="1316361"/>
          <a:ext cx="1415727" cy="1303755"/>
        </a:xfrm>
        <a:prstGeom prst="ellipse">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gm:spPr>
      <dgm:t>
        <a:bodyPr/>
        <a:lstStyle/>
        <a:p>
          <a:r>
            <a:rPr lang="ar-DZ" b="1">
              <a:solidFill>
                <a:sysClr val="windowText" lastClr="000000">
                  <a:hueOff val="0"/>
                  <a:satOff val="0"/>
                  <a:lumOff val="0"/>
                  <a:alphaOff val="0"/>
                </a:sysClr>
              </a:solidFill>
              <a:latin typeface="Calibri" panose="020F0502020204030204"/>
              <a:ea typeface="+mn-ea"/>
              <a:cs typeface="Arial" panose="020B0604020202020204" pitchFamily="34" charset="0"/>
            </a:rPr>
            <a:t>نموذج كيرك باتريك في تقييم البرامج التكوينية (التدريبية) ويشمل الجوانب:</a:t>
          </a:r>
          <a:endParaRPr lang="fr-FR" b="1">
            <a:solidFill>
              <a:sysClr val="windowText" lastClr="000000">
                <a:hueOff val="0"/>
                <a:satOff val="0"/>
                <a:lumOff val="0"/>
                <a:alphaOff val="0"/>
              </a:sysClr>
            </a:solidFill>
            <a:latin typeface="Calibri" panose="020F0502020204030204"/>
            <a:ea typeface="+mn-ea"/>
            <a:cs typeface="+mn-cs"/>
          </a:endParaRPr>
        </a:p>
      </dgm:t>
    </dgm:pt>
    <dgm:pt modelId="{0C287105-28AD-43FD-9CC4-18B5CA27E708}" type="parTrans" cxnId="{11080EEC-64C6-4928-8353-455350147155}">
      <dgm:prSet/>
      <dgm:spPr/>
      <dgm:t>
        <a:bodyPr/>
        <a:lstStyle/>
        <a:p>
          <a:endParaRPr lang="fr-FR"/>
        </a:p>
      </dgm:t>
    </dgm:pt>
    <dgm:pt modelId="{43256640-7C4B-4B7E-8AA3-98D3E860043C}" type="sibTrans" cxnId="{11080EEC-64C6-4928-8353-455350147155}">
      <dgm:prSet/>
      <dgm:spPr/>
      <dgm:t>
        <a:bodyPr/>
        <a:lstStyle/>
        <a:p>
          <a:endParaRPr lang="fr-FR"/>
        </a:p>
      </dgm:t>
    </dgm:pt>
    <dgm:pt modelId="{535857F5-3B99-4D2C-AAD4-9A115EEF142D}">
      <dgm:prSet phldrT="[Texte]"/>
      <dgm:spPr>
        <a:xfrm>
          <a:off x="2225232" y="343861"/>
          <a:ext cx="1112135" cy="437658"/>
        </a:xfrm>
        <a:prstGeom prst="ellipse">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gm:spPr>
      <dgm:t>
        <a:bodyPr/>
        <a:lstStyle/>
        <a:p>
          <a:r>
            <a:rPr lang="ar-DZ">
              <a:solidFill>
                <a:sysClr val="windowText" lastClr="000000">
                  <a:hueOff val="0"/>
                  <a:satOff val="0"/>
                  <a:lumOff val="0"/>
                  <a:alphaOff val="0"/>
                </a:sysClr>
              </a:solidFill>
              <a:latin typeface="Calibri" panose="020F0502020204030204"/>
              <a:ea typeface="+mn-ea"/>
              <a:cs typeface="Arial" panose="020B0604020202020204" pitchFamily="34" charset="0"/>
            </a:rPr>
            <a:t>ردود الفعل</a:t>
          </a:r>
          <a:endParaRPr lang="fr-FR">
            <a:solidFill>
              <a:sysClr val="windowText" lastClr="000000">
                <a:hueOff val="0"/>
                <a:satOff val="0"/>
                <a:lumOff val="0"/>
                <a:alphaOff val="0"/>
              </a:sysClr>
            </a:solidFill>
            <a:latin typeface="Calibri" panose="020F0502020204030204"/>
            <a:ea typeface="+mn-ea"/>
            <a:cs typeface="+mn-cs"/>
          </a:endParaRPr>
        </a:p>
      </dgm:t>
    </dgm:pt>
    <dgm:pt modelId="{865FB815-10B3-49D3-9A8D-95C9F0E338CE}" type="parTrans" cxnId="{09F34DCF-1E79-436A-A54C-DDFEB7CE99A2}">
      <dgm:prSet/>
      <dgm:spPr>
        <a:xfrm rot="16200000">
          <a:off x="2513879" y="1031451"/>
          <a:ext cx="534840" cy="34980"/>
        </a:xfrm>
        <a:custGeom>
          <a:avLst/>
          <a:gdLst/>
          <a:ahLst/>
          <a:cxnLst/>
          <a:rect l="0" t="0" r="0" b="0"/>
          <a:pathLst>
            <a:path>
              <a:moveTo>
                <a:pt x="0" y="17490"/>
              </a:moveTo>
              <a:lnTo>
                <a:pt x="534840" y="17490"/>
              </a:lnTo>
            </a:path>
          </a:pathLst>
        </a:custGeom>
        <a:noFill/>
        <a:ln w="12700" cap="flat" cmpd="sng" algn="ctr">
          <a:solidFill>
            <a:sysClr val="windowText" lastClr="000000">
              <a:shade val="60000"/>
              <a:hueOff val="0"/>
              <a:satOff val="0"/>
              <a:lumOff val="0"/>
              <a:alphaOff val="0"/>
            </a:sysClr>
          </a:solidFill>
          <a:prstDash val="solid"/>
          <a:miter lim="800000"/>
        </a:ln>
        <a:effectLst/>
      </dgm:spPr>
      <dgm:t>
        <a:bodyPr/>
        <a:lstStyle/>
        <a:p>
          <a:endParaRPr lang="fr-FR">
            <a:solidFill>
              <a:sysClr val="windowText" lastClr="000000">
                <a:hueOff val="0"/>
                <a:satOff val="0"/>
                <a:lumOff val="0"/>
                <a:alphaOff val="0"/>
              </a:sysClr>
            </a:solidFill>
            <a:latin typeface="Calibri" panose="020F0502020204030204"/>
            <a:ea typeface="+mn-ea"/>
            <a:cs typeface="+mn-cs"/>
          </a:endParaRPr>
        </a:p>
      </dgm:t>
    </dgm:pt>
    <dgm:pt modelId="{702F1EB3-A5F8-45A5-9E4E-29AE194C4C8D}" type="sibTrans" cxnId="{09F34DCF-1E79-436A-A54C-DDFEB7CE99A2}">
      <dgm:prSet/>
      <dgm:spPr/>
      <dgm:t>
        <a:bodyPr/>
        <a:lstStyle/>
        <a:p>
          <a:endParaRPr lang="fr-FR"/>
        </a:p>
      </dgm:t>
    </dgm:pt>
    <dgm:pt modelId="{BE366F9B-01FB-493D-9F59-B7DD39659506}">
      <dgm:prSet phldrT="[Texte]"/>
      <dgm:spPr>
        <a:xfrm>
          <a:off x="4127828" y="1711214"/>
          <a:ext cx="1081013" cy="482066"/>
        </a:xfrm>
        <a:prstGeom prst="ellipse">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gm:spPr>
      <dgm:t>
        <a:bodyPr/>
        <a:lstStyle/>
        <a:p>
          <a:r>
            <a:rPr lang="ar-DZ">
              <a:solidFill>
                <a:sysClr val="windowText" lastClr="000000">
                  <a:hueOff val="0"/>
                  <a:satOff val="0"/>
                  <a:lumOff val="0"/>
                  <a:alphaOff val="0"/>
                </a:sysClr>
              </a:solidFill>
              <a:latin typeface="Calibri" panose="020F0502020204030204"/>
              <a:ea typeface="+mn-ea"/>
              <a:cs typeface="Arial" panose="020B0604020202020204" pitchFamily="34" charset="0"/>
            </a:rPr>
            <a:t>التعلم</a:t>
          </a:r>
          <a:endParaRPr lang="fr-FR">
            <a:solidFill>
              <a:sysClr val="windowText" lastClr="000000">
                <a:hueOff val="0"/>
                <a:satOff val="0"/>
                <a:lumOff val="0"/>
                <a:alphaOff val="0"/>
              </a:sysClr>
            </a:solidFill>
            <a:latin typeface="Calibri" panose="020F0502020204030204"/>
            <a:ea typeface="+mn-ea"/>
            <a:cs typeface="+mn-cs"/>
          </a:endParaRPr>
        </a:p>
      </dgm:t>
    </dgm:pt>
    <dgm:pt modelId="{DA1DD113-B602-4158-A458-6C6449003142}" type="parTrans" cxnId="{845FD354-178C-4A2D-905C-5D376056CC7C}">
      <dgm:prSet/>
      <dgm:spPr>
        <a:xfrm rot="21570867">
          <a:off x="3489122" y="1942043"/>
          <a:ext cx="638815" cy="34980"/>
        </a:xfrm>
        <a:custGeom>
          <a:avLst/>
          <a:gdLst/>
          <a:ahLst/>
          <a:cxnLst/>
          <a:rect l="0" t="0" r="0" b="0"/>
          <a:pathLst>
            <a:path>
              <a:moveTo>
                <a:pt x="0" y="17490"/>
              </a:moveTo>
              <a:lnTo>
                <a:pt x="638815" y="17490"/>
              </a:lnTo>
            </a:path>
          </a:pathLst>
        </a:custGeom>
        <a:noFill/>
        <a:ln w="12700" cap="flat" cmpd="sng" algn="ctr">
          <a:solidFill>
            <a:sysClr val="windowText" lastClr="000000">
              <a:shade val="60000"/>
              <a:hueOff val="0"/>
              <a:satOff val="0"/>
              <a:lumOff val="0"/>
              <a:alphaOff val="0"/>
            </a:sysClr>
          </a:solidFill>
          <a:prstDash val="solid"/>
          <a:miter lim="800000"/>
        </a:ln>
        <a:effectLst/>
      </dgm:spPr>
      <dgm:t>
        <a:bodyPr/>
        <a:lstStyle/>
        <a:p>
          <a:endParaRPr lang="fr-FR">
            <a:solidFill>
              <a:sysClr val="windowText" lastClr="000000">
                <a:hueOff val="0"/>
                <a:satOff val="0"/>
                <a:lumOff val="0"/>
                <a:alphaOff val="0"/>
              </a:sysClr>
            </a:solidFill>
            <a:latin typeface="Calibri" panose="020F0502020204030204"/>
            <a:ea typeface="+mn-ea"/>
            <a:cs typeface="+mn-cs"/>
          </a:endParaRPr>
        </a:p>
      </dgm:t>
    </dgm:pt>
    <dgm:pt modelId="{6A549D35-407B-4788-89D6-30DF05C6361E}" type="sibTrans" cxnId="{845FD354-178C-4A2D-905C-5D376056CC7C}">
      <dgm:prSet/>
      <dgm:spPr/>
      <dgm:t>
        <a:bodyPr/>
        <a:lstStyle/>
        <a:p>
          <a:endParaRPr lang="fr-FR"/>
        </a:p>
      </dgm:t>
    </dgm:pt>
    <dgm:pt modelId="{2AC97576-ED8D-4D27-9920-1B3216DE3A19}">
      <dgm:prSet phldrT="[Texte]"/>
      <dgm:spPr>
        <a:xfrm>
          <a:off x="2243666" y="3275277"/>
          <a:ext cx="1104871" cy="356150"/>
        </a:xfrm>
        <a:prstGeom prst="ellipse">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gm:spPr>
      <dgm:t>
        <a:bodyPr/>
        <a:lstStyle/>
        <a:p>
          <a:r>
            <a:rPr lang="ar-DZ">
              <a:solidFill>
                <a:sysClr val="windowText" lastClr="000000">
                  <a:hueOff val="0"/>
                  <a:satOff val="0"/>
                  <a:lumOff val="0"/>
                  <a:alphaOff val="0"/>
                </a:sysClr>
              </a:solidFill>
              <a:latin typeface="Calibri" panose="020F0502020204030204"/>
              <a:ea typeface="+mn-ea"/>
              <a:cs typeface="Arial" panose="020B0604020202020204" pitchFamily="34" charset="0"/>
            </a:rPr>
            <a:t>السلوك</a:t>
          </a:r>
          <a:endParaRPr lang="fr-FR">
            <a:solidFill>
              <a:sysClr val="windowText" lastClr="000000">
                <a:hueOff val="0"/>
                <a:satOff val="0"/>
                <a:lumOff val="0"/>
                <a:alphaOff val="0"/>
              </a:sysClr>
            </a:solidFill>
            <a:latin typeface="Calibri" panose="020F0502020204030204"/>
            <a:ea typeface="+mn-ea"/>
            <a:cs typeface="+mn-cs"/>
          </a:endParaRPr>
        </a:p>
      </dgm:t>
    </dgm:pt>
    <dgm:pt modelId="{7753640C-782F-42F6-B3E6-0D2D3DD708EF}" type="parTrans" cxnId="{A1F426E5-7574-4575-A333-FBFEDF23362E}">
      <dgm:prSet/>
      <dgm:spPr>
        <a:xfrm rot="5365737">
          <a:off x="2463451" y="2930193"/>
          <a:ext cx="655220" cy="34980"/>
        </a:xfrm>
        <a:custGeom>
          <a:avLst/>
          <a:gdLst/>
          <a:ahLst/>
          <a:cxnLst/>
          <a:rect l="0" t="0" r="0" b="0"/>
          <a:pathLst>
            <a:path>
              <a:moveTo>
                <a:pt x="0" y="17490"/>
              </a:moveTo>
              <a:lnTo>
                <a:pt x="655220" y="17490"/>
              </a:lnTo>
            </a:path>
          </a:pathLst>
        </a:custGeom>
        <a:noFill/>
        <a:ln w="12700" cap="flat" cmpd="sng" algn="ctr">
          <a:solidFill>
            <a:sysClr val="windowText" lastClr="000000">
              <a:shade val="60000"/>
              <a:hueOff val="0"/>
              <a:satOff val="0"/>
              <a:lumOff val="0"/>
              <a:alphaOff val="0"/>
            </a:sysClr>
          </a:solidFill>
          <a:prstDash val="solid"/>
          <a:miter lim="800000"/>
        </a:ln>
        <a:effectLst/>
      </dgm:spPr>
      <dgm:t>
        <a:bodyPr/>
        <a:lstStyle/>
        <a:p>
          <a:endParaRPr lang="fr-FR">
            <a:solidFill>
              <a:sysClr val="windowText" lastClr="000000">
                <a:hueOff val="0"/>
                <a:satOff val="0"/>
                <a:lumOff val="0"/>
                <a:alphaOff val="0"/>
              </a:sysClr>
            </a:solidFill>
            <a:latin typeface="Calibri" panose="020F0502020204030204"/>
            <a:ea typeface="+mn-ea"/>
            <a:cs typeface="+mn-cs"/>
          </a:endParaRPr>
        </a:p>
      </dgm:t>
    </dgm:pt>
    <dgm:pt modelId="{0781DDC8-5B68-40FD-A380-015830C964AE}" type="sibTrans" cxnId="{A1F426E5-7574-4575-A333-FBFEDF23362E}">
      <dgm:prSet/>
      <dgm:spPr/>
      <dgm:t>
        <a:bodyPr/>
        <a:lstStyle/>
        <a:p>
          <a:endParaRPr lang="fr-FR"/>
        </a:p>
      </dgm:t>
    </dgm:pt>
    <dgm:pt modelId="{F0A493B1-362E-4327-95CD-62C337B3A866}">
      <dgm:prSet phldrT="[Texte]"/>
      <dgm:spPr>
        <a:xfrm>
          <a:off x="436378" y="1786969"/>
          <a:ext cx="1081013" cy="446793"/>
        </a:xfrm>
        <a:prstGeom prst="ellipse">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gm:spPr>
      <dgm:t>
        <a:bodyPr/>
        <a:lstStyle/>
        <a:p>
          <a:r>
            <a:rPr lang="ar-DZ">
              <a:solidFill>
                <a:sysClr val="windowText" lastClr="000000">
                  <a:hueOff val="0"/>
                  <a:satOff val="0"/>
                  <a:lumOff val="0"/>
                  <a:alphaOff val="0"/>
                </a:sysClr>
              </a:solidFill>
              <a:latin typeface="Calibri" panose="020F0502020204030204"/>
              <a:ea typeface="+mn-ea"/>
              <a:cs typeface="Arial" panose="020B0604020202020204" pitchFamily="34" charset="0"/>
            </a:rPr>
            <a:t>النتائج</a:t>
          </a:r>
          <a:endParaRPr lang="fr-FR">
            <a:solidFill>
              <a:sysClr val="windowText" lastClr="000000">
                <a:hueOff val="0"/>
                <a:satOff val="0"/>
                <a:lumOff val="0"/>
                <a:alphaOff val="0"/>
              </a:sysClr>
            </a:solidFill>
            <a:latin typeface="Calibri" panose="020F0502020204030204"/>
            <a:ea typeface="+mn-ea"/>
            <a:cs typeface="+mn-cs"/>
          </a:endParaRPr>
        </a:p>
      </dgm:t>
    </dgm:pt>
    <dgm:pt modelId="{FF0B4A10-46ED-4AD4-BFCA-B820E4D88E5F}" type="parTrans" cxnId="{FB34B1A6-33A0-4F44-9100-5507B56C33AB}">
      <dgm:prSet/>
      <dgm:spPr>
        <a:xfrm rot="10719756">
          <a:off x="1516455" y="1973773"/>
          <a:ext cx="557284" cy="34980"/>
        </a:xfrm>
        <a:custGeom>
          <a:avLst/>
          <a:gdLst/>
          <a:ahLst/>
          <a:cxnLst/>
          <a:rect l="0" t="0" r="0" b="0"/>
          <a:pathLst>
            <a:path>
              <a:moveTo>
                <a:pt x="0" y="17490"/>
              </a:moveTo>
              <a:lnTo>
                <a:pt x="557284" y="17490"/>
              </a:lnTo>
            </a:path>
          </a:pathLst>
        </a:custGeom>
        <a:noFill/>
        <a:ln w="12700" cap="flat" cmpd="sng" algn="ctr">
          <a:solidFill>
            <a:sysClr val="windowText" lastClr="000000">
              <a:shade val="60000"/>
              <a:hueOff val="0"/>
              <a:satOff val="0"/>
              <a:lumOff val="0"/>
              <a:alphaOff val="0"/>
            </a:sysClr>
          </a:solidFill>
          <a:prstDash val="solid"/>
          <a:miter lim="800000"/>
        </a:ln>
        <a:effectLst/>
      </dgm:spPr>
      <dgm:t>
        <a:bodyPr/>
        <a:lstStyle/>
        <a:p>
          <a:endParaRPr lang="fr-FR">
            <a:solidFill>
              <a:sysClr val="windowText" lastClr="000000">
                <a:hueOff val="0"/>
                <a:satOff val="0"/>
                <a:lumOff val="0"/>
                <a:alphaOff val="0"/>
              </a:sysClr>
            </a:solidFill>
            <a:latin typeface="Calibri" panose="020F0502020204030204"/>
            <a:ea typeface="+mn-ea"/>
            <a:cs typeface="+mn-cs"/>
          </a:endParaRPr>
        </a:p>
      </dgm:t>
    </dgm:pt>
    <dgm:pt modelId="{943DDB16-3BEB-4121-AC0D-9B298EC18A51}" type="sibTrans" cxnId="{FB34B1A6-33A0-4F44-9100-5507B56C33AB}">
      <dgm:prSet/>
      <dgm:spPr/>
      <dgm:t>
        <a:bodyPr/>
        <a:lstStyle/>
        <a:p>
          <a:endParaRPr lang="fr-FR"/>
        </a:p>
      </dgm:t>
    </dgm:pt>
    <dgm:pt modelId="{C6F15519-CE9A-4520-A5CF-9B2B1AC50F31}" type="pres">
      <dgm:prSet presAssocID="{8EE3A4A3-0055-47C7-BBD2-61A16129116E}" presName="cycle" presStyleCnt="0">
        <dgm:presLayoutVars>
          <dgm:chMax val="1"/>
          <dgm:dir/>
          <dgm:animLvl val="ctr"/>
          <dgm:resizeHandles val="exact"/>
        </dgm:presLayoutVars>
      </dgm:prSet>
      <dgm:spPr/>
      <dgm:t>
        <a:bodyPr/>
        <a:lstStyle/>
        <a:p>
          <a:endParaRPr lang="fr-FR"/>
        </a:p>
      </dgm:t>
    </dgm:pt>
    <dgm:pt modelId="{0CA8334F-58EC-43C4-BF7C-5F0F4BC9F89F}" type="pres">
      <dgm:prSet presAssocID="{B8A2F077-6A4D-4724-A7C0-45FAD0C571F7}" presName="centerShape" presStyleLbl="node0" presStyleIdx="0" presStyleCnt="1" custScaleX="130963" custScaleY="120605"/>
      <dgm:spPr/>
      <dgm:t>
        <a:bodyPr/>
        <a:lstStyle/>
        <a:p>
          <a:endParaRPr lang="fr-FR"/>
        </a:p>
      </dgm:t>
    </dgm:pt>
    <dgm:pt modelId="{8B917653-0F7B-4EA4-B932-1A830A798EA4}" type="pres">
      <dgm:prSet presAssocID="{865FB815-10B3-49D3-9A8D-95C9F0E338CE}" presName="Name9" presStyleLbl="parChTrans1D2" presStyleIdx="0" presStyleCnt="4"/>
      <dgm:spPr/>
      <dgm:t>
        <a:bodyPr/>
        <a:lstStyle/>
        <a:p>
          <a:endParaRPr lang="fr-FR"/>
        </a:p>
      </dgm:t>
    </dgm:pt>
    <dgm:pt modelId="{259DB137-0AEC-4AFB-9FB5-3C7FD908689E}" type="pres">
      <dgm:prSet presAssocID="{865FB815-10B3-49D3-9A8D-95C9F0E338CE}" presName="connTx" presStyleLbl="parChTrans1D2" presStyleIdx="0" presStyleCnt="4"/>
      <dgm:spPr/>
      <dgm:t>
        <a:bodyPr/>
        <a:lstStyle/>
        <a:p>
          <a:endParaRPr lang="fr-FR"/>
        </a:p>
      </dgm:t>
    </dgm:pt>
    <dgm:pt modelId="{82E09D8F-579A-4877-AEEA-4F5E41F07451}" type="pres">
      <dgm:prSet presAssocID="{535857F5-3B99-4D2C-AAD4-9A115EEF142D}" presName="node" presStyleLbl="node1" presStyleIdx="0" presStyleCnt="4" custScaleX="102879" custScaleY="40486">
        <dgm:presLayoutVars>
          <dgm:bulletEnabled val="1"/>
        </dgm:presLayoutVars>
      </dgm:prSet>
      <dgm:spPr/>
      <dgm:t>
        <a:bodyPr/>
        <a:lstStyle/>
        <a:p>
          <a:endParaRPr lang="fr-FR"/>
        </a:p>
      </dgm:t>
    </dgm:pt>
    <dgm:pt modelId="{EE1CFB89-5CE6-4222-B14F-C9BEF51193A3}" type="pres">
      <dgm:prSet presAssocID="{DA1DD113-B602-4158-A458-6C6449003142}" presName="Name9" presStyleLbl="parChTrans1D2" presStyleIdx="1" presStyleCnt="4"/>
      <dgm:spPr/>
      <dgm:t>
        <a:bodyPr/>
        <a:lstStyle/>
        <a:p>
          <a:endParaRPr lang="fr-FR"/>
        </a:p>
      </dgm:t>
    </dgm:pt>
    <dgm:pt modelId="{CF4132F9-1D30-43CB-ABCD-39EC4DB98D2F}" type="pres">
      <dgm:prSet presAssocID="{DA1DD113-B602-4158-A458-6C6449003142}" presName="connTx" presStyleLbl="parChTrans1D2" presStyleIdx="1" presStyleCnt="4"/>
      <dgm:spPr/>
      <dgm:t>
        <a:bodyPr/>
        <a:lstStyle/>
        <a:p>
          <a:endParaRPr lang="fr-FR"/>
        </a:p>
      </dgm:t>
    </dgm:pt>
    <dgm:pt modelId="{9BF5C9DD-66E3-40E7-835F-2936AD4AC959}" type="pres">
      <dgm:prSet presAssocID="{BE366F9B-01FB-493D-9F59-B7DD39659506}" presName="node" presStyleLbl="node1" presStyleIdx="1" presStyleCnt="4" custScaleY="44594" custRadScaleRad="134261" custRadScaleInc="-1079">
        <dgm:presLayoutVars>
          <dgm:bulletEnabled val="1"/>
        </dgm:presLayoutVars>
      </dgm:prSet>
      <dgm:spPr/>
      <dgm:t>
        <a:bodyPr/>
        <a:lstStyle/>
        <a:p>
          <a:endParaRPr lang="fr-FR"/>
        </a:p>
      </dgm:t>
    </dgm:pt>
    <dgm:pt modelId="{1757E5C1-7C75-4615-85EB-B4C41E92F98F}" type="pres">
      <dgm:prSet presAssocID="{7753640C-782F-42F6-B3E6-0D2D3DD708EF}" presName="Name9" presStyleLbl="parChTrans1D2" presStyleIdx="2" presStyleCnt="4"/>
      <dgm:spPr/>
      <dgm:t>
        <a:bodyPr/>
        <a:lstStyle/>
        <a:p>
          <a:endParaRPr lang="fr-FR"/>
        </a:p>
      </dgm:t>
    </dgm:pt>
    <dgm:pt modelId="{5024A840-2611-46FD-832C-4B4D9DAB0455}" type="pres">
      <dgm:prSet presAssocID="{7753640C-782F-42F6-B3E6-0D2D3DD708EF}" presName="connTx" presStyleLbl="parChTrans1D2" presStyleIdx="2" presStyleCnt="4"/>
      <dgm:spPr/>
      <dgm:t>
        <a:bodyPr/>
        <a:lstStyle/>
        <a:p>
          <a:endParaRPr lang="fr-FR"/>
        </a:p>
      </dgm:t>
    </dgm:pt>
    <dgm:pt modelId="{F9C2EA56-AC5B-4167-ACD2-525A915ACE36}" type="pres">
      <dgm:prSet presAssocID="{2AC97576-ED8D-4D27-9920-1B3216DE3A19}" presName="node" presStyleLbl="node1" presStyleIdx="2" presStyleCnt="4" custScaleX="102207" custScaleY="32946" custRadScaleRad="105666" custRadScaleInc="-1269">
        <dgm:presLayoutVars>
          <dgm:bulletEnabled val="1"/>
        </dgm:presLayoutVars>
      </dgm:prSet>
      <dgm:spPr/>
      <dgm:t>
        <a:bodyPr/>
        <a:lstStyle/>
        <a:p>
          <a:endParaRPr lang="fr-FR"/>
        </a:p>
      </dgm:t>
    </dgm:pt>
    <dgm:pt modelId="{8DEFDD09-23D5-47F7-9F8F-B6B23AD8C4F9}" type="pres">
      <dgm:prSet presAssocID="{FF0B4A10-46ED-4AD4-BFCA-B820E4D88E5F}" presName="Name9" presStyleLbl="parChTrans1D2" presStyleIdx="3" presStyleCnt="4"/>
      <dgm:spPr/>
      <dgm:t>
        <a:bodyPr/>
        <a:lstStyle/>
        <a:p>
          <a:endParaRPr lang="fr-FR"/>
        </a:p>
      </dgm:t>
    </dgm:pt>
    <dgm:pt modelId="{63CB34D3-807B-4FE8-8C5F-D6782AACF8C1}" type="pres">
      <dgm:prSet presAssocID="{FF0B4A10-46ED-4AD4-BFCA-B820E4D88E5F}" presName="connTx" presStyleLbl="parChTrans1D2" presStyleIdx="3" presStyleCnt="4"/>
      <dgm:spPr/>
      <dgm:t>
        <a:bodyPr/>
        <a:lstStyle/>
        <a:p>
          <a:endParaRPr lang="fr-FR"/>
        </a:p>
      </dgm:t>
    </dgm:pt>
    <dgm:pt modelId="{5F5D0EEB-8DC4-4F90-83BD-BBB15A9609C2}" type="pres">
      <dgm:prSet presAssocID="{F0A493B1-362E-4327-95CD-62C337B3A866}" presName="node" presStyleLbl="node1" presStyleIdx="3" presStyleCnt="4" custScaleY="41331" custRadScaleRad="128413" custRadScaleInc="-2972">
        <dgm:presLayoutVars>
          <dgm:bulletEnabled val="1"/>
        </dgm:presLayoutVars>
      </dgm:prSet>
      <dgm:spPr/>
      <dgm:t>
        <a:bodyPr/>
        <a:lstStyle/>
        <a:p>
          <a:endParaRPr lang="fr-FR"/>
        </a:p>
      </dgm:t>
    </dgm:pt>
  </dgm:ptLst>
  <dgm:cxnLst>
    <dgm:cxn modelId="{FB34B1A6-33A0-4F44-9100-5507B56C33AB}" srcId="{B8A2F077-6A4D-4724-A7C0-45FAD0C571F7}" destId="{F0A493B1-362E-4327-95CD-62C337B3A866}" srcOrd="3" destOrd="0" parTransId="{FF0B4A10-46ED-4AD4-BFCA-B820E4D88E5F}" sibTransId="{943DDB16-3BEB-4121-AC0D-9B298EC18A51}"/>
    <dgm:cxn modelId="{79985BC1-3D12-4C5B-9746-F9CB38D3FC82}" type="presOf" srcId="{FF0B4A10-46ED-4AD4-BFCA-B820E4D88E5F}" destId="{63CB34D3-807B-4FE8-8C5F-D6782AACF8C1}" srcOrd="1" destOrd="0" presId="urn:microsoft.com/office/officeart/2005/8/layout/radial1"/>
    <dgm:cxn modelId="{3FB6708A-FDAE-48C6-9020-735DF4171632}" type="presOf" srcId="{865FB815-10B3-49D3-9A8D-95C9F0E338CE}" destId="{259DB137-0AEC-4AFB-9FB5-3C7FD908689E}" srcOrd="1" destOrd="0" presId="urn:microsoft.com/office/officeart/2005/8/layout/radial1"/>
    <dgm:cxn modelId="{A1F426E5-7574-4575-A333-FBFEDF23362E}" srcId="{B8A2F077-6A4D-4724-A7C0-45FAD0C571F7}" destId="{2AC97576-ED8D-4D27-9920-1B3216DE3A19}" srcOrd="2" destOrd="0" parTransId="{7753640C-782F-42F6-B3E6-0D2D3DD708EF}" sibTransId="{0781DDC8-5B68-40FD-A380-015830C964AE}"/>
    <dgm:cxn modelId="{845FD354-178C-4A2D-905C-5D376056CC7C}" srcId="{B8A2F077-6A4D-4724-A7C0-45FAD0C571F7}" destId="{BE366F9B-01FB-493D-9F59-B7DD39659506}" srcOrd="1" destOrd="0" parTransId="{DA1DD113-B602-4158-A458-6C6449003142}" sibTransId="{6A549D35-407B-4788-89D6-30DF05C6361E}"/>
    <dgm:cxn modelId="{40076E8C-FB55-4283-B8DF-1A5F09B7E648}" type="presOf" srcId="{7753640C-782F-42F6-B3E6-0D2D3DD708EF}" destId="{5024A840-2611-46FD-832C-4B4D9DAB0455}" srcOrd="1" destOrd="0" presId="urn:microsoft.com/office/officeart/2005/8/layout/radial1"/>
    <dgm:cxn modelId="{033EA5D0-269C-4A73-950E-CC82123D6F09}" type="presOf" srcId="{F0A493B1-362E-4327-95CD-62C337B3A866}" destId="{5F5D0EEB-8DC4-4F90-83BD-BBB15A9609C2}" srcOrd="0" destOrd="0" presId="urn:microsoft.com/office/officeart/2005/8/layout/radial1"/>
    <dgm:cxn modelId="{09F34DCF-1E79-436A-A54C-DDFEB7CE99A2}" srcId="{B8A2F077-6A4D-4724-A7C0-45FAD0C571F7}" destId="{535857F5-3B99-4D2C-AAD4-9A115EEF142D}" srcOrd="0" destOrd="0" parTransId="{865FB815-10B3-49D3-9A8D-95C9F0E338CE}" sibTransId="{702F1EB3-A5F8-45A5-9E4E-29AE194C4C8D}"/>
    <dgm:cxn modelId="{3BA4A4A7-1C7D-4C96-9C2B-62F889D83D64}" type="presOf" srcId="{B8A2F077-6A4D-4724-A7C0-45FAD0C571F7}" destId="{0CA8334F-58EC-43C4-BF7C-5F0F4BC9F89F}" srcOrd="0" destOrd="0" presId="urn:microsoft.com/office/officeart/2005/8/layout/radial1"/>
    <dgm:cxn modelId="{908C31ED-D591-4677-ABD9-355941F2F7B8}" type="presOf" srcId="{BE366F9B-01FB-493D-9F59-B7DD39659506}" destId="{9BF5C9DD-66E3-40E7-835F-2936AD4AC959}" srcOrd="0" destOrd="0" presId="urn:microsoft.com/office/officeart/2005/8/layout/radial1"/>
    <dgm:cxn modelId="{11080EEC-64C6-4928-8353-455350147155}" srcId="{8EE3A4A3-0055-47C7-BBD2-61A16129116E}" destId="{B8A2F077-6A4D-4724-A7C0-45FAD0C571F7}" srcOrd="0" destOrd="0" parTransId="{0C287105-28AD-43FD-9CC4-18B5CA27E708}" sibTransId="{43256640-7C4B-4B7E-8AA3-98D3E860043C}"/>
    <dgm:cxn modelId="{2C22408B-995E-43F2-944F-22AEFB4BCEEA}" type="presOf" srcId="{DA1DD113-B602-4158-A458-6C6449003142}" destId="{EE1CFB89-5CE6-4222-B14F-C9BEF51193A3}" srcOrd="0" destOrd="0" presId="urn:microsoft.com/office/officeart/2005/8/layout/radial1"/>
    <dgm:cxn modelId="{23CD2F56-B847-4DDC-8AAB-1965917A7C3E}" type="presOf" srcId="{DA1DD113-B602-4158-A458-6C6449003142}" destId="{CF4132F9-1D30-43CB-ABCD-39EC4DB98D2F}" srcOrd="1" destOrd="0" presId="urn:microsoft.com/office/officeart/2005/8/layout/radial1"/>
    <dgm:cxn modelId="{0344E245-0D41-4B4A-AF6C-7E27E78AE217}" type="presOf" srcId="{535857F5-3B99-4D2C-AAD4-9A115EEF142D}" destId="{82E09D8F-579A-4877-AEEA-4F5E41F07451}" srcOrd="0" destOrd="0" presId="urn:microsoft.com/office/officeart/2005/8/layout/radial1"/>
    <dgm:cxn modelId="{B4800C97-A8DA-4693-985D-E0B90122A75D}" type="presOf" srcId="{2AC97576-ED8D-4D27-9920-1B3216DE3A19}" destId="{F9C2EA56-AC5B-4167-ACD2-525A915ACE36}" srcOrd="0" destOrd="0" presId="urn:microsoft.com/office/officeart/2005/8/layout/radial1"/>
    <dgm:cxn modelId="{D6C98586-9210-40C2-B9BA-831ADCDB9B23}" type="presOf" srcId="{865FB815-10B3-49D3-9A8D-95C9F0E338CE}" destId="{8B917653-0F7B-4EA4-B932-1A830A798EA4}" srcOrd="0" destOrd="0" presId="urn:microsoft.com/office/officeart/2005/8/layout/radial1"/>
    <dgm:cxn modelId="{F9B48D18-79D4-4899-8391-BB4E8DB38099}" type="presOf" srcId="{FF0B4A10-46ED-4AD4-BFCA-B820E4D88E5F}" destId="{8DEFDD09-23D5-47F7-9F8F-B6B23AD8C4F9}" srcOrd="0" destOrd="0" presId="urn:microsoft.com/office/officeart/2005/8/layout/radial1"/>
    <dgm:cxn modelId="{A217D4CD-6A1E-47C8-ABF2-704A95E4F703}" type="presOf" srcId="{7753640C-782F-42F6-B3E6-0D2D3DD708EF}" destId="{1757E5C1-7C75-4615-85EB-B4C41E92F98F}" srcOrd="0" destOrd="0" presId="urn:microsoft.com/office/officeart/2005/8/layout/radial1"/>
    <dgm:cxn modelId="{C0D22008-A909-46F2-B251-6C4EF8AFBB72}" type="presOf" srcId="{8EE3A4A3-0055-47C7-BBD2-61A16129116E}" destId="{C6F15519-CE9A-4520-A5CF-9B2B1AC50F31}" srcOrd="0" destOrd="0" presId="urn:microsoft.com/office/officeart/2005/8/layout/radial1"/>
    <dgm:cxn modelId="{AF3C0CB8-226F-4DD1-8828-F8C23E5053F2}" type="presParOf" srcId="{C6F15519-CE9A-4520-A5CF-9B2B1AC50F31}" destId="{0CA8334F-58EC-43C4-BF7C-5F0F4BC9F89F}" srcOrd="0" destOrd="0" presId="urn:microsoft.com/office/officeart/2005/8/layout/radial1"/>
    <dgm:cxn modelId="{CD8DFDAB-FB51-4092-950E-1C2E06FE9B06}" type="presParOf" srcId="{C6F15519-CE9A-4520-A5CF-9B2B1AC50F31}" destId="{8B917653-0F7B-4EA4-B932-1A830A798EA4}" srcOrd="1" destOrd="0" presId="urn:microsoft.com/office/officeart/2005/8/layout/radial1"/>
    <dgm:cxn modelId="{A66B2A1A-E03F-4048-ACCB-6D3588CF41D8}" type="presParOf" srcId="{8B917653-0F7B-4EA4-B932-1A830A798EA4}" destId="{259DB137-0AEC-4AFB-9FB5-3C7FD908689E}" srcOrd="0" destOrd="0" presId="urn:microsoft.com/office/officeart/2005/8/layout/radial1"/>
    <dgm:cxn modelId="{47ACC78F-5DC9-4BE1-B7FC-5E78EA832C48}" type="presParOf" srcId="{C6F15519-CE9A-4520-A5CF-9B2B1AC50F31}" destId="{82E09D8F-579A-4877-AEEA-4F5E41F07451}" srcOrd="2" destOrd="0" presId="urn:microsoft.com/office/officeart/2005/8/layout/radial1"/>
    <dgm:cxn modelId="{4366BD43-9535-4A38-804D-E4F1F20D4C3D}" type="presParOf" srcId="{C6F15519-CE9A-4520-A5CF-9B2B1AC50F31}" destId="{EE1CFB89-5CE6-4222-B14F-C9BEF51193A3}" srcOrd="3" destOrd="0" presId="urn:microsoft.com/office/officeart/2005/8/layout/radial1"/>
    <dgm:cxn modelId="{6AEFD72A-6966-457A-87B8-08AA6FD6C943}" type="presParOf" srcId="{EE1CFB89-5CE6-4222-B14F-C9BEF51193A3}" destId="{CF4132F9-1D30-43CB-ABCD-39EC4DB98D2F}" srcOrd="0" destOrd="0" presId="urn:microsoft.com/office/officeart/2005/8/layout/radial1"/>
    <dgm:cxn modelId="{CC06E4AE-F168-44D7-B165-DFB2FDC2B212}" type="presParOf" srcId="{C6F15519-CE9A-4520-A5CF-9B2B1AC50F31}" destId="{9BF5C9DD-66E3-40E7-835F-2936AD4AC959}" srcOrd="4" destOrd="0" presId="urn:microsoft.com/office/officeart/2005/8/layout/radial1"/>
    <dgm:cxn modelId="{D0F7E826-EDDD-432A-8C95-B911D05E0615}" type="presParOf" srcId="{C6F15519-CE9A-4520-A5CF-9B2B1AC50F31}" destId="{1757E5C1-7C75-4615-85EB-B4C41E92F98F}" srcOrd="5" destOrd="0" presId="urn:microsoft.com/office/officeart/2005/8/layout/radial1"/>
    <dgm:cxn modelId="{8446F20E-8670-4381-8EC6-08B779A9AC1C}" type="presParOf" srcId="{1757E5C1-7C75-4615-85EB-B4C41E92F98F}" destId="{5024A840-2611-46FD-832C-4B4D9DAB0455}" srcOrd="0" destOrd="0" presId="urn:microsoft.com/office/officeart/2005/8/layout/radial1"/>
    <dgm:cxn modelId="{11DC0468-34E5-4E0C-88E0-6D42797FD24D}" type="presParOf" srcId="{C6F15519-CE9A-4520-A5CF-9B2B1AC50F31}" destId="{F9C2EA56-AC5B-4167-ACD2-525A915ACE36}" srcOrd="6" destOrd="0" presId="urn:microsoft.com/office/officeart/2005/8/layout/radial1"/>
    <dgm:cxn modelId="{28E9B878-727B-41ED-9197-2789E53A7DD4}" type="presParOf" srcId="{C6F15519-CE9A-4520-A5CF-9B2B1AC50F31}" destId="{8DEFDD09-23D5-47F7-9F8F-B6B23AD8C4F9}" srcOrd="7" destOrd="0" presId="urn:microsoft.com/office/officeart/2005/8/layout/radial1"/>
    <dgm:cxn modelId="{BD91D988-9C6E-4202-9793-456D0E64F235}" type="presParOf" srcId="{8DEFDD09-23D5-47F7-9F8F-B6B23AD8C4F9}" destId="{63CB34D3-807B-4FE8-8C5F-D6782AACF8C1}" srcOrd="0" destOrd="0" presId="urn:microsoft.com/office/officeart/2005/8/layout/radial1"/>
    <dgm:cxn modelId="{A9439DF0-8381-4E9E-9116-1F5F703EE48F}" type="presParOf" srcId="{C6F15519-CE9A-4520-A5CF-9B2B1AC50F31}" destId="{5F5D0EEB-8DC4-4F90-83BD-BBB15A9609C2}" srcOrd="8" destOrd="0" presId="urn:microsoft.com/office/officeart/2005/8/layout/radial1"/>
  </dgm:cxnLst>
  <dgm:bg>
    <a:solidFill>
      <a:schemeClr val="accent6">
        <a:lumMod val="75000"/>
      </a:schemeClr>
    </a:solidFill>
  </dgm:bg>
  <dgm:whole>
    <a:ln w="28575">
      <a:solidFill>
        <a:schemeClr val="tx1"/>
      </a:solidFill>
    </a:ln>
  </dgm:whole>
  <dgm:extLst>
    <a:ext uri="http://schemas.microsoft.com/office/drawing/2008/diagram">
      <dsp:dataModelExt xmlns:dsp="http://schemas.microsoft.com/office/drawing/2008/diagram" relId="rId14"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8334F-58EC-43C4-BF7C-5F0F4BC9F89F}">
      <dsp:nvSpPr>
        <dsp:cNvPr id="0" name=""/>
        <dsp:cNvSpPr/>
      </dsp:nvSpPr>
      <dsp:spPr>
        <a:xfrm>
          <a:off x="1206138" y="2047798"/>
          <a:ext cx="1375951" cy="1267126"/>
        </a:xfrm>
        <a:prstGeom prst="ellipse">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ar-DZ" sz="1200" b="1" kern="1200">
              <a:solidFill>
                <a:sysClr val="windowText" lastClr="000000">
                  <a:hueOff val="0"/>
                  <a:satOff val="0"/>
                  <a:lumOff val="0"/>
                  <a:alphaOff val="0"/>
                </a:sysClr>
              </a:solidFill>
              <a:latin typeface="Calibri" panose="020F0502020204030204"/>
              <a:ea typeface="+mn-ea"/>
              <a:cs typeface="Arial" panose="020B0604020202020204" pitchFamily="34" charset="0"/>
            </a:rPr>
            <a:t>نموذج كيرك باتريك في تقييم البرامج التكوينية (التدريبية) ويشمل الجوانب:</a:t>
          </a:r>
          <a:endParaRPr lang="fr-FR" sz="1200" b="1" kern="1200">
            <a:solidFill>
              <a:sysClr val="windowText" lastClr="000000">
                <a:hueOff val="0"/>
                <a:satOff val="0"/>
                <a:lumOff val="0"/>
                <a:alphaOff val="0"/>
              </a:sysClr>
            </a:solidFill>
            <a:latin typeface="Calibri" panose="020F0502020204030204"/>
            <a:ea typeface="+mn-ea"/>
            <a:cs typeface="+mn-cs"/>
          </a:endParaRPr>
        </a:p>
      </dsp:txBody>
      <dsp:txXfrm>
        <a:off x="1407641" y="2233364"/>
        <a:ext cx="972945" cy="895994"/>
      </dsp:txXfrm>
    </dsp:sp>
    <dsp:sp modelId="{8B917653-0F7B-4EA4-B932-1A830A798EA4}">
      <dsp:nvSpPr>
        <dsp:cNvPr id="0" name=""/>
        <dsp:cNvSpPr/>
      </dsp:nvSpPr>
      <dsp:spPr>
        <a:xfrm rot="16200000">
          <a:off x="1633695" y="1762418"/>
          <a:ext cx="520837" cy="49921"/>
        </a:xfrm>
        <a:custGeom>
          <a:avLst/>
          <a:gdLst/>
          <a:ahLst/>
          <a:cxnLst/>
          <a:rect l="0" t="0" r="0" b="0"/>
          <a:pathLst>
            <a:path>
              <a:moveTo>
                <a:pt x="0" y="17490"/>
              </a:moveTo>
              <a:lnTo>
                <a:pt x="534840" y="17490"/>
              </a:lnTo>
            </a:path>
          </a:pathLst>
        </a:custGeom>
        <a:noFill/>
        <a:ln w="12700" cap="flat" cmpd="sng" algn="ctr">
          <a:solidFill>
            <a:sysClr val="windowText" lastClr="000000">
              <a:shade val="6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solidFill>
              <a:sysClr val="windowText" lastClr="000000">
                <a:hueOff val="0"/>
                <a:satOff val="0"/>
                <a:lumOff val="0"/>
                <a:alphaOff val="0"/>
              </a:sysClr>
            </a:solidFill>
            <a:latin typeface="Calibri" panose="020F0502020204030204"/>
            <a:ea typeface="+mn-ea"/>
            <a:cs typeface="+mn-cs"/>
          </a:endParaRPr>
        </a:p>
      </dsp:txBody>
      <dsp:txXfrm>
        <a:off x="1881093" y="1800399"/>
        <a:ext cx="0" cy="0"/>
      </dsp:txXfrm>
    </dsp:sp>
    <dsp:sp modelId="{82E09D8F-579A-4877-AEEA-4F5E41F07451}">
      <dsp:nvSpPr>
        <dsp:cNvPr id="0" name=""/>
        <dsp:cNvSpPr/>
      </dsp:nvSpPr>
      <dsp:spPr>
        <a:xfrm>
          <a:off x="1353669" y="1101598"/>
          <a:ext cx="1080889" cy="425362"/>
        </a:xfrm>
        <a:prstGeom prst="ellipse">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ar-DZ" sz="1600" kern="1200">
              <a:solidFill>
                <a:sysClr val="windowText" lastClr="000000">
                  <a:hueOff val="0"/>
                  <a:satOff val="0"/>
                  <a:lumOff val="0"/>
                  <a:alphaOff val="0"/>
                </a:sysClr>
              </a:solidFill>
              <a:latin typeface="Calibri" panose="020F0502020204030204"/>
              <a:ea typeface="+mn-ea"/>
              <a:cs typeface="Arial" panose="020B0604020202020204" pitchFamily="34" charset="0"/>
            </a:rPr>
            <a:t>ردود الفعل</a:t>
          </a:r>
          <a:endParaRPr lang="fr-FR" sz="1600" kern="1200">
            <a:solidFill>
              <a:sysClr val="windowText" lastClr="000000">
                <a:hueOff val="0"/>
                <a:satOff val="0"/>
                <a:lumOff val="0"/>
                <a:alphaOff val="0"/>
              </a:sysClr>
            </a:solidFill>
            <a:latin typeface="Calibri" panose="020F0502020204030204"/>
            <a:ea typeface="+mn-ea"/>
            <a:cs typeface="+mn-cs"/>
          </a:endParaRPr>
        </a:p>
      </dsp:txBody>
      <dsp:txXfrm>
        <a:off x="1511962" y="1163891"/>
        <a:ext cx="764303" cy="300776"/>
      </dsp:txXfrm>
    </dsp:sp>
    <dsp:sp modelId="{EE1CFB89-5CE6-4222-B14F-C9BEF51193A3}">
      <dsp:nvSpPr>
        <dsp:cNvPr id="0" name=""/>
        <dsp:cNvSpPr/>
      </dsp:nvSpPr>
      <dsp:spPr>
        <a:xfrm rot="21560937">
          <a:off x="2582032" y="2647698"/>
          <a:ext cx="155729" cy="49921"/>
        </a:xfrm>
        <a:custGeom>
          <a:avLst/>
          <a:gdLst/>
          <a:ahLst/>
          <a:cxnLst/>
          <a:rect l="0" t="0" r="0" b="0"/>
          <a:pathLst>
            <a:path>
              <a:moveTo>
                <a:pt x="0" y="17490"/>
              </a:moveTo>
              <a:lnTo>
                <a:pt x="638815" y="17490"/>
              </a:lnTo>
            </a:path>
          </a:pathLst>
        </a:custGeom>
        <a:noFill/>
        <a:ln w="12700" cap="flat" cmpd="sng" algn="ctr">
          <a:solidFill>
            <a:sysClr val="windowText" lastClr="000000">
              <a:shade val="6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solidFill>
              <a:sysClr val="windowText" lastClr="000000">
                <a:hueOff val="0"/>
                <a:satOff val="0"/>
                <a:lumOff val="0"/>
                <a:alphaOff val="0"/>
              </a:sysClr>
            </a:solidFill>
            <a:latin typeface="Calibri" panose="020F0502020204030204"/>
            <a:ea typeface="+mn-ea"/>
            <a:cs typeface="+mn-cs"/>
          </a:endParaRPr>
        </a:p>
      </dsp:txBody>
      <dsp:txXfrm>
        <a:off x="2655959" y="2668810"/>
        <a:ext cx="0" cy="0"/>
      </dsp:txXfrm>
    </dsp:sp>
    <dsp:sp modelId="{9BF5C9DD-66E3-40E7-835F-2936AD4AC959}">
      <dsp:nvSpPr>
        <dsp:cNvPr id="0" name=""/>
        <dsp:cNvSpPr/>
      </dsp:nvSpPr>
      <dsp:spPr>
        <a:xfrm>
          <a:off x="2737586" y="2431545"/>
          <a:ext cx="1050641" cy="468523"/>
        </a:xfrm>
        <a:prstGeom prst="ellipse">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ar-DZ" sz="1600" kern="1200">
              <a:solidFill>
                <a:sysClr val="windowText" lastClr="000000">
                  <a:hueOff val="0"/>
                  <a:satOff val="0"/>
                  <a:lumOff val="0"/>
                  <a:alphaOff val="0"/>
                </a:sysClr>
              </a:solidFill>
              <a:latin typeface="Calibri" panose="020F0502020204030204"/>
              <a:ea typeface="+mn-ea"/>
              <a:cs typeface="Arial" panose="020B0604020202020204" pitchFamily="34" charset="0"/>
            </a:rPr>
            <a:t>التعلم</a:t>
          </a:r>
          <a:endParaRPr lang="fr-FR" sz="1600" kern="1200">
            <a:solidFill>
              <a:sysClr val="windowText" lastClr="000000">
                <a:hueOff val="0"/>
                <a:satOff val="0"/>
                <a:lumOff val="0"/>
                <a:alphaOff val="0"/>
              </a:sysClr>
            </a:solidFill>
            <a:latin typeface="Calibri" panose="020F0502020204030204"/>
            <a:ea typeface="+mn-ea"/>
            <a:cs typeface="+mn-cs"/>
          </a:endParaRPr>
        </a:p>
      </dsp:txBody>
      <dsp:txXfrm>
        <a:off x="2891449" y="2500159"/>
        <a:ext cx="742915" cy="331295"/>
      </dsp:txXfrm>
    </dsp:sp>
    <dsp:sp modelId="{1757E5C1-7C75-4615-85EB-B4C41E92F98F}">
      <dsp:nvSpPr>
        <dsp:cNvPr id="0" name=""/>
        <dsp:cNvSpPr/>
      </dsp:nvSpPr>
      <dsp:spPr>
        <a:xfrm rot="5365737">
          <a:off x="1584660" y="3608867"/>
          <a:ext cx="637893" cy="49921"/>
        </a:xfrm>
        <a:custGeom>
          <a:avLst/>
          <a:gdLst/>
          <a:ahLst/>
          <a:cxnLst/>
          <a:rect l="0" t="0" r="0" b="0"/>
          <a:pathLst>
            <a:path>
              <a:moveTo>
                <a:pt x="0" y="17490"/>
              </a:moveTo>
              <a:lnTo>
                <a:pt x="655220" y="17490"/>
              </a:lnTo>
            </a:path>
          </a:pathLst>
        </a:custGeom>
        <a:noFill/>
        <a:ln w="12700" cap="flat" cmpd="sng" algn="ctr">
          <a:solidFill>
            <a:sysClr val="windowText" lastClr="000000">
              <a:shade val="6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solidFill>
              <a:sysClr val="windowText" lastClr="000000">
                <a:hueOff val="0"/>
                <a:satOff val="0"/>
                <a:lumOff val="0"/>
                <a:alphaOff val="0"/>
              </a:sysClr>
            </a:solidFill>
            <a:latin typeface="Calibri" panose="020F0502020204030204"/>
            <a:ea typeface="+mn-ea"/>
            <a:cs typeface="+mn-cs"/>
          </a:endParaRPr>
        </a:p>
      </dsp:txBody>
      <dsp:txXfrm>
        <a:off x="1919393" y="3617723"/>
        <a:ext cx="0" cy="0"/>
      </dsp:txXfrm>
    </dsp:sp>
    <dsp:sp modelId="{F9C2EA56-AC5B-4167-ACD2-525A915ACE36}">
      <dsp:nvSpPr>
        <dsp:cNvPr id="0" name=""/>
        <dsp:cNvSpPr/>
      </dsp:nvSpPr>
      <dsp:spPr>
        <a:xfrm>
          <a:off x="1371596" y="3952758"/>
          <a:ext cx="1073829" cy="346144"/>
        </a:xfrm>
        <a:prstGeom prst="ellipse">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ar-DZ" sz="1600" kern="1200">
              <a:solidFill>
                <a:sysClr val="windowText" lastClr="000000">
                  <a:hueOff val="0"/>
                  <a:satOff val="0"/>
                  <a:lumOff val="0"/>
                  <a:alphaOff val="0"/>
                </a:sysClr>
              </a:solidFill>
              <a:latin typeface="Calibri" panose="020F0502020204030204"/>
              <a:ea typeface="+mn-ea"/>
              <a:cs typeface="Arial" panose="020B0604020202020204" pitchFamily="34" charset="0"/>
            </a:rPr>
            <a:t>السلوك</a:t>
          </a:r>
          <a:endParaRPr lang="fr-FR" sz="1600" kern="1200">
            <a:solidFill>
              <a:sysClr val="windowText" lastClr="000000">
                <a:hueOff val="0"/>
                <a:satOff val="0"/>
                <a:lumOff val="0"/>
                <a:alphaOff val="0"/>
              </a:sysClr>
            </a:solidFill>
            <a:latin typeface="Calibri" panose="020F0502020204030204"/>
            <a:ea typeface="+mn-ea"/>
            <a:cs typeface="+mn-cs"/>
          </a:endParaRPr>
        </a:p>
      </dsp:txBody>
      <dsp:txXfrm>
        <a:off x="1528855" y="4003450"/>
        <a:ext cx="759311" cy="244760"/>
      </dsp:txXfrm>
    </dsp:sp>
    <dsp:sp modelId="{8DEFDD09-23D5-47F7-9F8F-B6B23AD8C4F9}">
      <dsp:nvSpPr>
        <dsp:cNvPr id="0" name=""/>
        <dsp:cNvSpPr/>
      </dsp:nvSpPr>
      <dsp:spPr>
        <a:xfrm rot="10697125">
          <a:off x="1049233" y="2679336"/>
          <a:ext cx="157302" cy="49921"/>
        </a:xfrm>
        <a:custGeom>
          <a:avLst/>
          <a:gdLst/>
          <a:ahLst/>
          <a:cxnLst/>
          <a:rect l="0" t="0" r="0" b="0"/>
          <a:pathLst>
            <a:path>
              <a:moveTo>
                <a:pt x="0" y="17490"/>
              </a:moveTo>
              <a:lnTo>
                <a:pt x="557284" y="17490"/>
              </a:lnTo>
            </a:path>
          </a:pathLst>
        </a:custGeom>
        <a:noFill/>
        <a:ln w="12700" cap="flat" cmpd="sng" algn="ctr">
          <a:solidFill>
            <a:sysClr val="windowText" lastClr="000000">
              <a:shade val="6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solidFill>
              <a:sysClr val="windowText" lastClr="000000">
                <a:hueOff val="0"/>
                <a:satOff val="0"/>
                <a:lumOff val="0"/>
                <a:alphaOff val="0"/>
              </a:sysClr>
            </a:solidFill>
            <a:latin typeface="Calibri" panose="020F0502020204030204"/>
            <a:ea typeface="+mn-ea"/>
            <a:cs typeface="+mn-cs"/>
          </a:endParaRPr>
        </a:p>
      </dsp:txBody>
      <dsp:txXfrm rot="10800000">
        <a:off x="1131933" y="2708111"/>
        <a:ext cx="0" cy="0"/>
      </dsp:txXfrm>
    </dsp:sp>
    <dsp:sp modelId="{5F5D0EEB-8DC4-4F90-83BD-BBB15A9609C2}">
      <dsp:nvSpPr>
        <dsp:cNvPr id="0" name=""/>
        <dsp:cNvSpPr/>
      </dsp:nvSpPr>
      <dsp:spPr>
        <a:xfrm>
          <a:off x="0" y="2505214"/>
          <a:ext cx="1050641" cy="434240"/>
        </a:xfrm>
        <a:prstGeom prst="ellipse">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ar-DZ" sz="1600" kern="1200">
              <a:solidFill>
                <a:sysClr val="windowText" lastClr="000000">
                  <a:hueOff val="0"/>
                  <a:satOff val="0"/>
                  <a:lumOff val="0"/>
                  <a:alphaOff val="0"/>
                </a:sysClr>
              </a:solidFill>
              <a:latin typeface="Calibri" panose="020F0502020204030204"/>
              <a:ea typeface="+mn-ea"/>
              <a:cs typeface="Arial" panose="020B0604020202020204" pitchFamily="34" charset="0"/>
            </a:rPr>
            <a:t>النتائج</a:t>
          </a:r>
          <a:endParaRPr lang="fr-FR" sz="1600" kern="1200">
            <a:solidFill>
              <a:sysClr val="windowText" lastClr="000000">
                <a:hueOff val="0"/>
                <a:satOff val="0"/>
                <a:lumOff val="0"/>
                <a:alphaOff val="0"/>
              </a:sysClr>
            </a:solidFill>
            <a:latin typeface="Calibri" panose="020F0502020204030204"/>
            <a:ea typeface="+mn-ea"/>
            <a:cs typeface="+mn-cs"/>
          </a:endParaRPr>
        </a:p>
      </dsp:txBody>
      <dsp:txXfrm>
        <a:off x="153863" y="2568807"/>
        <a:ext cx="742915" cy="30705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 xmlns:a16="http://schemas.microsoft.com/office/drawing/2014/main" id="{17BB10FF-3487-4D75-9F0A-37F95EEF81A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a:extLst>
              <a:ext uri="{FF2B5EF4-FFF2-40B4-BE49-F238E27FC236}">
                <a16:creationId xmlns="" xmlns:a16="http://schemas.microsoft.com/office/drawing/2014/main" id="{CF0D1C75-10D4-4C01-8713-DBB7A4ABB3D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D2D9792-9727-4C8E-B4D9-EDF3A569B07B}" type="datetime1">
              <a:rPr lang="fr-FR" smtClean="0"/>
              <a:t>04/05/2021</a:t>
            </a:fld>
            <a:endParaRPr lang="fr-FR" dirty="0"/>
          </a:p>
        </p:txBody>
      </p:sp>
      <p:sp>
        <p:nvSpPr>
          <p:cNvPr id="4" name="Espace réservé au pied de page 3">
            <a:extLst>
              <a:ext uri="{FF2B5EF4-FFF2-40B4-BE49-F238E27FC236}">
                <a16:creationId xmlns="" xmlns:a16="http://schemas.microsoft.com/office/drawing/2014/main" id="{253B5DB0-980C-4E71-A6A3-6065A6DA12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 xmlns:a16="http://schemas.microsoft.com/office/drawing/2014/main" id="{26A35612-DEEC-4B08-970A-79860CCECA0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7D51804-3518-4E35-B24F-7663031B629A}" type="slidenum">
              <a:rPr lang="fr-FR" smtClean="0"/>
              <a:t>‹N°›</a:t>
            </a:fld>
            <a:endParaRPr lang="fr-FR"/>
          </a:p>
        </p:txBody>
      </p:sp>
    </p:spTree>
    <p:extLst>
      <p:ext uri="{BB962C8B-B14F-4D97-AF65-F5344CB8AC3E}">
        <p14:creationId xmlns:p14="http://schemas.microsoft.com/office/powerpoint/2010/main" val="2337362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CF7F02-A522-4ACC-BCFF-0688D8254638}" type="datetime1">
              <a:rPr lang="fr-FR" smtClean="0"/>
              <a:pPr/>
              <a:t>04/05/2021</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2DF6859-042C-4B80-873A-544528B0ADA9}" type="slidenum">
              <a:rPr lang="fr-FR" noProof="0" smtClean="0"/>
              <a:t>‹N°›</a:t>
            </a:fld>
            <a:endParaRPr lang="fr-FR" noProof="0"/>
          </a:p>
        </p:txBody>
      </p:sp>
    </p:spTree>
    <p:extLst>
      <p:ext uri="{BB962C8B-B14F-4D97-AF65-F5344CB8AC3E}">
        <p14:creationId xmlns:p14="http://schemas.microsoft.com/office/powerpoint/2010/main" val="274282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rtl="0"/>
            <a:fld id="{62DF6859-042C-4B80-873A-544528B0ADA9}" type="slidenum">
              <a:rPr lang="fr-FR" smtClean="0"/>
              <a:t>2</a:t>
            </a:fld>
            <a:endParaRPr lang="fr-FR"/>
          </a:p>
        </p:txBody>
      </p:sp>
    </p:spTree>
    <p:extLst>
      <p:ext uri="{BB962C8B-B14F-4D97-AF65-F5344CB8AC3E}">
        <p14:creationId xmlns:p14="http://schemas.microsoft.com/office/powerpoint/2010/main" val="3850239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rtl="0"/>
            <a:fld id="{62DF6859-042C-4B80-873A-544528B0ADA9}" type="slidenum">
              <a:rPr lang="fr-FR" smtClean="0"/>
              <a:t>3</a:t>
            </a:fld>
            <a:endParaRPr lang="fr-FR"/>
          </a:p>
        </p:txBody>
      </p:sp>
    </p:spTree>
    <p:extLst>
      <p:ext uri="{BB962C8B-B14F-4D97-AF65-F5344CB8AC3E}">
        <p14:creationId xmlns:p14="http://schemas.microsoft.com/office/powerpoint/2010/main" val="557088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rtl="0"/>
            <a:fld id="{62DF6859-042C-4B80-873A-544528B0ADA9}" type="slidenum">
              <a:rPr lang="fr-FR" smtClean="0"/>
              <a:t>4</a:t>
            </a:fld>
            <a:endParaRPr lang="fr-FR"/>
          </a:p>
        </p:txBody>
      </p:sp>
    </p:spTree>
    <p:extLst>
      <p:ext uri="{BB962C8B-B14F-4D97-AF65-F5344CB8AC3E}">
        <p14:creationId xmlns:p14="http://schemas.microsoft.com/office/powerpoint/2010/main" val="3805638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rtl="0"/>
            <a:fld id="{62DF6859-042C-4B80-873A-544528B0ADA9}" type="slidenum">
              <a:rPr lang="fr-FR" smtClean="0"/>
              <a:t>8</a:t>
            </a:fld>
            <a:endParaRPr lang="fr-FR"/>
          </a:p>
        </p:txBody>
      </p:sp>
    </p:spTree>
    <p:extLst>
      <p:ext uri="{BB962C8B-B14F-4D97-AF65-F5344CB8AC3E}">
        <p14:creationId xmlns:p14="http://schemas.microsoft.com/office/powerpoint/2010/main" val="3497574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rtl="0"/>
            <a:fld id="{62DF6859-042C-4B80-873A-544528B0ADA9}" type="slidenum">
              <a:rPr lang="fr-FR" smtClean="0"/>
              <a:t>9</a:t>
            </a:fld>
            <a:endParaRPr lang="fr-FR"/>
          </a:p>
        </p:txBody>
      </p:sp>
    </p:spTree>
    <p:extLst>
      <p:ext uri="{BB962C8B-B14F-4D97-AF65-F5344CB8AC3E}">
        <p14:creationId xmlns:p14="http://schemas.microsoft.com/office/powerpoint/2010/main" val="3068739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rtl="0"/>
            <a:fld id="{62DF6859-042C-4B80-873A-544528B0ADA9}" type="slidenum">
              <a:rPr lang="fr-FR" smtClean="0"/>
              <a:t>10</a:t>
            </a:fld>
            <a:endParaRPr lang="fr-FR"/>
          </a:p>
        </p:txBody>
      </p:sp>
    </p:spTree>
    <p:extLst>
      <p:ext uri="{BB962C8B-B14F-4D97-AF65-F5344CB8AC3E}">
        <p14:creationId xmlns:p14="http://schemas.microsoft.com/office/powerpoint/2010/main" val="1605965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rtl="0"/>
            <a:fld id="{62DF6859-042C-4B80-873A-544528B0ADA9}" type="slidenum">
              <a:rPr lang="fr-FR" smtClean="0"/>
              <a:t>11</a:t>
            </a:fld>
            <a:endParaRPr lang="fr-FR"/>
          </a:p>
        </p:txBody>
      </p:sp>
    </p:spTree>
    <p:extLst>
      <p:ext uri="{BB962C8B-B14F-4D97-AF65-F5344CB8AC3E}">
        <p14:creationId xmlns:p14="http://schemas.microsoft.com/office/powerpoint/2010/main" val="3706559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rtl="0"/>
            <a:fld id="{62DF6859-042C-4B80-873A-544528B0ADA9}" type="slidenum">
              <a:rPr lang="fr-FR" smtClean="0"/>
              <a:t>12</a:t>
            </a:fld>
            <a:endParaRPr lang="fr-FR"/>
          </a:p>
        </p:txBody>
      </p:sp>
    </p:spTree>
    <p:extLst>
      <p:ext uri="{BB962C8B-B14F-4D97-AF65-F5344CB8AC3E}">
        <p14:creationId xmlns:p14="http://schemas.microsoft.com/office/powerpoint/2010/main" val="2296763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rtl="0"/>
            <a:fld id="{62DF6859-042C-4B80-873A-544528B0ADA9}" type="slidenum">
              <a:rPr lang="fr-FR" smtClean="0"/>
              <a:t>13</a:t>
            </a:fld>
            <a:endParaRPr lang="fr-FR"/>
          </a:p>
        </p:txBody>
      </p:sp>
    </p:spTree>
    <p:extLst>
      <p:ext uri="{BB962C8B-B14F-4D97-AF65-F5344CB8AC3E}">
        <p14:creationId xmlns:p14="http://schemas.microsoft.com/office/powerpoint/2010/main" val="1818776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gradFill>
          <a:gsLst>
            <a:gs pos="0">
              <a:schemeClr val="bg1">
                <a:lumMod val="75000"/>
              </a:schemeClr>
            </a:gs>
            <a:gs pos="28000">
              <a:schemeClr val="tx1">
                <a:lumMod val="50000"/>
                <a:lumOff val="50000"/>
              </a:schemeClr>
            </a:gs>
            <a:gs pos="98000">
              <a:schemeClr val="tx1">
                <a:lumMod val="75000"/>
                <a:lumOff val="2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33EA8470-A4B0-4D85-98ED-0A822041BAB0}"/>
              </a:ext>
            </a:extLst>
          </p:cNvPr>
          <p:cNvSpPr/>
          <p:nvPr userDrawn="1"/>
        </p:nvSpPr>
        <p:spPr>
          <a:xfrm>
            <a:off x="3289874" y="4668819"/>
            <a:ext cx="8902126" cy="14271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fr-FR" sz="100" noProof="0"/>
          </a:p>
        </p:txBody>
      </p:sp>
      <p:sp>
        <p:nvSpPr>
          <p:cNvPr id="14" name="Rectangle 13">
            <a:extLst>
              <a:ext uri="{FF2B5EF4-FFF2-40B4-BE49-F238E27FC236}">
                <a16:creationId xmlns="" xmlns:a16="http://schemas.microsoft.com/office/drawing/2014/main" id="{EA180598-73E8-41A4-A29B-4E29C2791D7E}"/>
              </a:ext>
            </a:extLst>
          </p:cNvPr>
          <p:cNvSpPr/>
          <p:nvPr userDrawn="1"/>
        </p:nvSpPr>
        <p:spPr>
          <a:xfrm>
            <a:off x="3289874" y="761997"/>
            <a:ext cx="8902126" cy="38322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fr-FR" noProof="0"/>
          </a:p>
        </p:txBody>
      </p:sp>
      <p:sp>
        <p:nvSpPr>
          <p:cNvPr id="15" name="Rectangle 14">
            <a:extLst>
              <a:ext uri="{FF2B5EF4-FFF2-40B4-BE49-F238E27FC236}">
                <a16:creationId xmlns="" xmlns:a16="http://schemas.microsoft.com/office/drawing/2014/main" id="{A4C24467-2B73-4438-AD75-4AE0A86FA910}"/>
              </a:ext>
            </a:extLst>
          </p:cNvPr>
          <p:cNvSpPr/>
          <p:nvPr userDrawn="1"/>
        </p:nvSpPr>
        <p:spPr>
          <a:xfrm>
            <a:off x="0" y="761998"/>
            <a:ext cx="3200400" cy="5334001"/>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ctrTitle"/>
          </p:nvPr>
        </p:nvSpPr>
        <p:spPr>
          <a:xfrm>
            <a:off x="3722622" y="1298448"/>
            <a:ext cx="7187529" cy="2922551"/>
          </a:xfrm>
        </p:spPr>
        <p:txBody>
          <a:bodyPr rtlCol="0" anchor="b">
            <a:normAutofit/>
          </a:bodyPr>
          <a:lstStyle>
            <a:lvl1pPr algn="l">
              <a:defRPr sz="5900" spc="-100" baseline="0">
                <a:solidFill>
                  <a:schemeClr val="tx1"/>
                </a:solidFill>
              </a:defRPr>
            </a:lvl1pPr>
          </a:lstStyle>
          <a:p>
            <a:pPr rtl="0"/>
            <a:r>
              <a:rPr lang="fr-FR" noProof="0" smtClean="0"/>
              <a:t>Modifiez le style du titre</a:t>
            </a:r>
            <a:endParaRPr lang="fr-FR" noProof="0"/>
          </a:p>
        </p:txBody>
      </p:sp>
      <p:sp>
        <p:nvSpPr>
          <p:cNvPr id="3" name="Sous-titre 2"/>
          <p:cNvSpPr>
            <a:spLocks noGrp="1"/>
          </p:cNvSpPr>
          <p:nvPr>
            <p:ph type="subTitle" idx="1"/>
          </p:nvPr>
        </p:nvSpPr>
        <p:spPr>
          <a:xfrm>
            <a:off x="3722622" y="4876090"/>
            <a:ext cx="7187529" cy="914400"/>
          </a:xfrm>
        </p:spPr>
        <p:txBody>
          <a:bodyPr rtlCol="0" anchor="ctr" anchorCtr="0">
            <a:normAutofit/>
          </a:bodyPr>
          <a:lstStyle>
            <a:lvl1pPr marL="0" indent="0" algn="l">
              <a:buNone/>
              <a:defRPr sz="2200" cap="none" spc="0" baseline="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fr-FR" noProof="0" smtClean="0"/>
              <a:t>Modifiez le style des sous-titres du masque</a:t>
            </a:r>
            <a:endParaRPr lang="fr-FR" noProof="0"/>
          </a:p>
        </p:txBody>
      </p:sp>
      <p:sp>
        <p:nvSpPr>
          <p:cNvPr id="4" name="Espace réservé de la date 3"/>
          <p:cNvSpPr>
            <a:spLocks noGrp="1"/>
          </p:cNvSpPr>
          <p:nvPr>
            <p:ph type="dt" sz="half" idx="10"/>
          </p:nvPr>
        </p:nvSpPr>
        <p:spPr/>
        <p:txBody>
          <a:bodyPr rtlCol="0"/>
          <a:lstStyle/>
          <a:p>
            <a:pPr rtl="0"/>
            <a:fld id="{81980229-DF6A-4701-BDAE-21CB42382A15}" type="datetime1">
              <a:rPr lang="fr-FR" noProof="0" smtClean="0"/>
              <a:t>04/05/2021</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a:p>
            <a:pPr rtl="0"/>
            <a:r>
              <a:rPr lang="fr-FR" noProof="0"/>
              <a:t> Ajouter un pied de page 	</a:t>
            </a:r>
          </a:p>
          <a:p>
            <a:pPr rtl="0"/>
            <a:endParaRPr lang="fr-FR" noProof="0"/>
          </a:p>
        </p:txBody>
      </p:sp>
      <p:sp>
        <p:nvSpPr>
          <p:cNvPr id="6" name="Espace réservé du numéro de diapositive 5"/>
          <p:cNvSpPr>
            <a:spLocks noGrp="1"/>
          </p:cNvSpPr>
          <p:nvPr>
            <p:ph type="sldNum" sz="quarter" idx="12"/>
          </p:nvPr>
        </p:nvSpPr>
        <p:spPr/>
        <p:txBody>
          <a:bodyPr rtlCol="0"/>
          <a:lstStyle/>
          <a:p>
            <a:pPr rtl="0"/>
            <a:fld id="{2F5601C1-348E-4149-A60A-012B14EBE97F}" type="slidenum">
              <a:rPr lang="fr-FR" noProof="0" smtClean="0"/>
              <a:t>‹N°›</a:t>
            </a:fld>
            <a:endParaRPr lang="fr-FR" noProof="0"/>
          </a:p>
        </p:txBody>
      </p:sp>
    </p:spTree>
    <p:extLst>
      <p:ext uri="{BB962C8B-B14F-4D97-AF65-F5344CB8AC3E}">
        <p14:creationId xmlns:p14="http://schemas.microsoft.com/office/powerpoint/2010/main" val="337199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mparaison">
    <p:bg bwMode="blackGray">
      <p:bgRef idx="1001">
        <a:schemeClr val="bg1"/>
      </p:bgRef>
    </p:bg>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rtlCol="0"/>
          <a:lstStyle/>
          <a:p>
            <a:pPr rtl="0"/>
            <a:endParaRPr lang="fr-FR" noProof="0"/>
          </a:p>
          <a:p>
            <a:pPr rtl="0"/>
            <a:r>
              <a:rPr lang="fr-FR" noProof="0"/>
              <a:t> Ajouter un pied de page 	</a:t>
            </a:r>
          </a:p>
          <a:p>
            <a:pPr rtl="0"/>
            <a:endParaRPr lang="fr-FR" noProof="0"/>
          </a:p>
        </p:txBody>
      </p:sp>
      <p:sp>
        <p:nvSpPr>
          <p:cNvPr id="7" name="Espace réservé du numéro de diapositive 6"/>
          <p:cNvSpPr>
            <a:spLocks noGrp="1"/>
          </p:cNvSpPr>
          <p:nvPr>
            <p:ph type="sldNum" sz="quarter" idx="12"/>
          </p:nvPr>
        </p:nvSpPr>
        <p:spPr/>
        <p:txBody>
          <a:bodyPr rtlCol="0"/>
          <a:lstStyle/>
          <a:p>
            <a:pPr rtl="0"/>
            <a:fld id="{2F5601C1-348E-4149-A60A-012B14EBE97F}" type="slidenum">
              <a:rPr lang="fr-FR" noProof="0" smtClean="0"/>
              <a:t>‹N°›</a:t>
            </a:fld>
            <a:endParaRPr lang="fr-FR" noProof="0"/>
          </a:p>
        </p:txBody>
      </p:sp>
      <p:sp>
        <p:nvSpPr>
          <p:cNvPr id="9" name="Rectangle 8">
            <a:extLst>
              <a:ext uri="{FF2B5EF4-FFF2-40B4-BE49-F238E27FC236}">
                <a16:creationId xmlns="" xmlns:a16="http://schemas.microsoft.com/office/drawing/2014/main" id="{052B1BB7-5686-45D5-B55F-9490788630D1}"/>
              </a:ext>
            </a:extLst>
          </p:cNvPr>
          <p:cNvSpPr/>
          <p:nvPr userDrawn="1"/>
        </p:nvSpPr>
        <p:spPr>
          <a:xfrm>
            <a:off x="-1" y="2526525"/>
            <a:ext cx="1630838"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2" name="Rectangle 11">
            <a:extLst>
              <a:ext uri="{FF2B5EF4-FFF2-40B4-BE49-F238E27FC236}">
                <a16:creationId xmlns=""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fr-FR" noProof="0"/>
          </a:p>
        </p:txBody>
      </p:sp>
      <p:sp>
        <p:nvSpPr>
          <p:cNvPr id="13" name="Titre 1">
            <a:extLst>
              <a:ext uri="{FF2B5EF4-FFF2-40B4-BE49-F238E27FC236}">
                <a16:creationId xmlns="" xmlns:a16="http://schemas.microsoft.com/office/drawing/2014/main" id="{26324FCD-DB02-475A-A176-06E8E5A51715}"/>
              </a:ext>
            </a:extLst>
          </p:cNvPr>
          <p:cNvSpPr>
            <a:spLocks noGrp="1"/>
          </p:cNvSpPr>
          <p:nvPr>
            <p:ph type="title"/>
          </p:nvPr>
        </p:nvSpPr>
        <p:spPr>
          <a:xfrm>
            <a:off x="1783974" y="868680"/>
            <a:ext cx="8590084" cy="1434906"/>
          </a:xfrm>
        </p:spPr>
        <p:txBody>
          <a:bodyPr rtlCol="0"/>
          <a:lstStyle>
            <a:lvl1pPr>
              <a:defRPr>
                <a:solidFill>
                  <a:schemeClr val="tx1"/>
                </a:solidFill>
              </a:defRPr>
            </a:lvl1pPr>
          </a:lstStyle>
          <a:p>
            <a:pPr rtl="0"/>
            <a:r>
              <a:rPr lang="fr-FR" noProof="0" smtClean="0"/>
              <a:t>Modifiez le style du titre</a:t>
            </a:r>
            <a:endParaRPr lang="fr-FR" noProof="0"/>
          </a:p>
        </p:txBody>
      </p:sp>
      <p:sp>
        <p:nvSpPr>
          <p:cNvPr id="14" name="Rectangle 13">
            <a:extLst>
              <a:ext uri="{FF2B5EF4-FFF2-40B4-BE49-F238E27FC236}">
                <a16:creationId xmlns=""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2" name="Rectangle 21">
            <a:extLst>
              <a:ext uri="{FF2B5EF4-FFF2-40B4-BE49-F238E27FC236}">
                <a16:creationId xmlns="" xmlns:a16="http://schemas.microsoft.com/office/drawing/2014/main" id="{C6428E5B-816F-4CA0-B9A7-CB6107D35533}"/>
              </a:ext>
            </a:extLst>
          </p:cNvPr>
          <p:cNvSpPr/>
          <p:nvPr userDrawn="1"/>
        </p:nvSpPr>
        <p:spPr>
          <a:xfrm>
            <a:off x="1630837" y="2526525"/>
            <a:ext cx="10574682"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3" name="Espace réservé de la date 3">
            <a:extLst>
              <a:ext uri="{FF2B5EF4-FFF2-40B4-BE49-F238E27FC236}">
                <a16:creationId xmlns="" xmlns:a16="http://schemas.microsoft.com/office/drawing/2014/main" id="{4BB7DCFF-990A-4D13-AADC-AD1B3BABD336}"/>
              </a:ext>
            </a:extLst>
          </p:cNvPr>
          <p:cNvSpPr>
            <a:spLocks noGrp="1"/>
          </p:cNvSpPr>
          <p:nvPr>
            <p:ph type="dt" sz="half" idx="10"/>
          </p:nvPr>
        </p:nvSpPr>
        <p:spPr>
          <a:xfrm>
            <a:off x="262465" y="6356350"/>
            <a:ext cx="2743200" cy="365125"/>
          </a:xfrm>
        </p:spPr>
        <p:txBody>
          <a:bodyPr rtlCol="0"/>
          <a:lstStyle/>
          <a:p>
            <a:pPr rtl="0"/>
            <a:fld id="{81170D8D-84DF-408A-8B54-0F795186F11A}" type="datetime1">
              <a:rPr lang="fr-FR" noProof="0" smtClean="0"/>
              <a:t>04/05/2021</a:t>
            </a:fld>
            <a:endParaRPr lang="fr-FR" noProof="0"/>
          </a:p>
        </p:txBody>
      </p:sp>
      <p:sp>
        <p:nvSpPr>
          <p:cNvPr id="17" name="Espace réservé du texte 2">
            <a:extLst>
              <a:ext uri="{FF2B5EF4-FFF2-40B4-BE49-F238E27FC236}">
                <a16:creationId xmlns="" xmlns:a16="http://schemas.microsoft.com/office/drawing/2014/main" id="{BD1906FD-7264-467E-8A95-6A1598BBAE13}"/>
              </a:ext>
            </a:extLst>
          </p:cNvPr>
          <p:cNvSpPr>
            <a:spLocks noGrp="1"/>
          </p:cNvSpPr>
          <p:nvPr>
            <p:ph type="body" idx="1" hasCustomPrompt="1"/>
          </p:nvPr>
        </p:nvSpPr>
        <p:spPr>
          <a:xfrm>
            <a:off x="1783974" y="2684769"/>
            <a:ext cx="4213601" cy="521833"/>
          </a:xfrm>
        </p:spPr>
        <p:txBody>
          <a:bodyPr rtlCol="0"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19" name="Espace réservé du texte 4">
            <a:extLst>
              <a:ext uri="{FF2B5EF4-FFF2-40B4-BE49-F238E27FC236}">
                <a16:creationId xmlns="" xmlns:a16="http://schemas.microsoft.com/office/drawing/2014/main" id="{1D9479BE-4889-4C54-8C9E-50648BC02381}"/>
              </a:ext>
            </a:extLst>
          </p:cNvPr>
          <p:cNvSpPr>
            <a:spLocks noGrp="1"/>
          </p:cNvSpPr>
          <p:nvPr>
            <p:ph type="body" sz="quarter" idx="3" hasCustomPrompt="1"/>
          </p:nvPr>
        </p:nvSpPr>
        <p:spPr>
          <a:xfrm>
            <a:off x="6172200" y="2684769"/>
            <a:ext cx="4731990" cy="521833"/>
          </a:xfrm>
        </p:spPr>
        <p:txBody>
          <a:bodyPr rtlCol="0"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20" name="Espace réservé du contenu 5">
            <a:extLst>
              <a:ext uri="{FF2B5EF4-FFF2-40B4-BE49-F238E27FC236}">
                <a16:creationId xmlns="" xmlns:a16="http://schemas.microsoft.com/office/drawing/2014/main" id="{8CBEFBB2-2C32-4339-A0D7-FE21D732939B}"/>
              </a:ext>
            </a:extLst>
          </p:cNvPr>
          <p:cNvSpPr>
            <a:spLocks noGrp="1"/>
          </p:cNvSpPr>
          <p:nvPr>
            <p:ph sz="quarter" idx="4" hasCustomPrompt="1"/>
          </p:nvPr>
        </p:nvSpPr>
        <p:spPr>
          <a:xfrm>
            <a:off x="6172200" y="3225243"/>
            <a:ext cx="4731991" cy="2764075"/>
          </a:xfrm>
        </p:spPr>
        <p:txBody>
          <a:bodyPr rtlCol="0"/>
          <a:lstStyle>
            <a:lvl1pPr rtl="0">
              <a:defRPr>
                <a:solidFill>
                  <a:schemeClr val="tx2"/>
                </a:solidFill>
              </a:defRPr>
            </a:lvl1pPr>
            <a:lvl2pPr rtl="0">
              <a:defRPr>
                <a:solidFill>
                  <a:schemeClr val="tx2"/>
                </a:solidFill>
              </a:defRPr>
            </a:lvl2pPr>
            <a:lvl3pPr rtl="0">
              <a:defRPr>
                <a:solidFill>
                  <a:schemeClr val="tx2"/>
                </a:solidFill>
              </a:defRPr>
            </a:lvl3pPr>
            <a:lvl4pPr rtl="0">
              <a:defRPr>
                <a:solidFill>
                  <a:schemeClr val="tx2"/>
                </a:solidFill>
              </a:defRPr>
            </a:lvl4pPr>
            <a:lvl5pPr rtl="0">
              <a:defRPr>
                <a:solidFill>
                  <a:schemeClr val="tx2"/>
                </a:solidFill>
              </a:defRPr>
            </a:lvl5p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21" name="Espace réservé du contenu 3">
            <a:extLst>
              <a:ext uri="{FF2B5EF4-FFF2-40B4-BE49-F238E27FC236}">
                <a16:creationId xmlns="" xmlns:a16="http://schemas.microsoft.com/office/drawing/2014/main" id="{9D350AFD-FA04-40B5-BB0C-750B91312F93}"/>
              </a:ext>
            </a:extLst>
          </p:cNvPr>
          <p:cNvSpPr>
            <a:spLocks noGrp="1"/>
          </p:cNvSpPr>
          <p:nvPr>
            <p:ph sz="half" idx="2" hasCustomPrompt="1"/>
          </p:nvPr>
        </p:nvSpPr>
        <p:spPr>
          <a:xfrm>
            <a:off x="1783974" y="3225243"/>
            <a:ext cx="4213601" cy="2764075"/>
          </a:xfrm>
        </p:spPr>
        <p:txBody>
          <a:bodyPr rtlCol="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Tree>
    <p:extLst>
      <p:ext uri="{BB962C8B-B14F-4D97-AF65-F5344CB8AC3E}">
        <p14:creationId xmlns:p14="http://schemas.microsoft.com/office/powerpoint/2010/main" val="222681197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eux contenus">
    <p:bg bwMode="blackGray">
      <p:bgRef idx="1001">
        <a:schemeClr val="bg1"/>
      </p:bgRef>
    </p:bg>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rtlCol="0"/>
          <a:lstStyle/>
          <a:p>
            <a:pPr rtl="0"/>
            <a:endParaRPr lang="fr-FR" noProof="0"/>
          </a:p>
          <a:p>
            <a:pPr rtl="0"/>
            <a:r>
              <a:rPr lang="fr-FR" noProof="0"/>
              <a:t> Ajouter un pied de page 	</a:t>
            </a:r>
          </a:p>
          <a:p>
            <a:pPr rtl="0"/>
            <a:endParaRPr lang="fr-FR" noProof="0"/>
          </a:p>
        </p:txBody>
      </p:sp>
      <p:sp>
        <p:nvSpPr>
          <p:cNvPr id="7" name="Espace réservé du numéro de diapositive 6"/>
          <p:cNvSpPr>
            <a:spLocks noGrp="1"/>
          </p:cNvSpPr>
          <p:nvPr>
            <p:ph type="sldNum" sz="quarter" idx="12"/>
          </p:nvPr>
        </p:nvSpPr>
        <p:spPr/>
        <p:txBody>
          <a:bodyPr rtlCol="0"/>
          <a:lstStyle/>
          <a:p>
            <a:pPr rtl="0"/>
            <a:fld id="{2F5601C1-348E-4149-A60A-012B14EBE97F}" type="slidenum">
              <a:rPr lang="fr-FR" noProof="0" smtClean="0"/>
              <a:t>‹N°›</a:t>
            </a:fld>
            <a:endParaRPr lang="fr-FR" noProof="0"/>
          </a:p>
        </p:txBody>
      </p:sp>
      <p:sp>
        <p:nvSpPr>
          <p:cNvPr id="9" name="Rectangle 8">
            <a:extLst>
              <a:ext uri="{FF2B5EF4-FFF2-40B4-BE49-F238E27FC236}">
                <a16:creationId xmlns="" xmlns:a16="http://schemas.microsoft.com/office/drawing/2014/main" id="{052B1BB7-5686-45D5-B55F-9490788630D1}"/>
              </a:ext>
            </a:extLst>
          </p:cNvPr>
          <p:cNvSpPr/>
          <p:nvPr userDrawn="1"/>
        </p:nvSpPr>
        <p:spPr>
          <a:xfrm>
            <a:off x="-1" y="2526525"/>
            <a:ext cx="1630838"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2" name="Rectangle 11">
            <a:extLst>
              <a:ext uri="{FF2B5EF4-FFF2-40B4-BE49-F238E27FC236}">
                <a16:creationId xmlns=""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fr-FR" noProof="0"/>
          </a:p>
        </p:txBody>
      </p:sp>
      <p:sp>
        <p:nvSpPr>
          <p:cNvPr id="13" name="Titre 1">
            <a:extLst>
              <a:ext uri="{FF2B5EF4-FFF2-40B4-BE49-F238E27FC236}">
                <a16:creationId xmlns="" xmlns:a16="http://schemas.microsoft.com/office/drawing/2014/main" id="{26324FCD-DB02-475A-A176-06E8E5A51715}"/>
              </a:ext>
            </a:extLst>
          </p:cNvPr>
          <p:cNvSpPr>
            <a:spLocks noGrp="1"/>
          </p:cNvSpPr>
          <p:nvPr>
            <p:ph type="title"/>
          </p:nvPr>
        </p:nvSpPr>
        <p:spPr>
          <a:xfrm>
            <a:off x="1783974" y="868680"/>
            <a:ext cx="8590084" cy="1434906"/>
          </a:xfrm>
        </p:spPr>
        <p:txBody>
          <a:bodyPr rtlCol="0"/>
          <a:lstStyle>
            <a:lvl1pPr>
              <a:defRPr>
                <a:solidFill>
                  <a:schemeClr val="tx1"/>
                </a:solidFill>
              </a:defRPr>
            </a:lvl1pPr>
          </a:lstStyle>
          <a:p>
            <a:pPr rtl="0"/>
            <a:r>
              <a:rPr lang="fr-FR" noProof="0" smtClean="0"/>
              <a:t>Modifiez le style du titre</a:t>
            </a:r>
            <a:endParaRPr lang="fr-FR" noProof="0"/>
          </a:p>
        </p:txBody>
      </p:sp>
      <p:sp>
        <p:nvSpPr>
          <p:cNvPr id="14" name="Rectangle 13">
            <a:extLst>
              <a:ext uri="{FF2B5EF4-FFF2-40B4-BE49-F238E27FC236}">
                <a16:creationId xmlns=""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2" name="Rectangle 21">
            <a:extLst>
              <a:ext uri="{FF2B5EF4-FFF2-40B4-BE49-F238E27FC236}">
                <a16:creationId xmlns="" xmlns:a16="http://schemas.microsoft.com/office/drawing/2014/main" id="{C6428E5B-816F-4CA0-B9A7-CB6107D35533}"/>
              </a:ext>
            </a:extLst>
          </p:cNvPr>
          <p:cNvSpPr/>
          <p:nvPr userDrawn="1"/>
        </p:nvSpPr>
        <p:spPr>
          <a:xfrm>
            <a:off x="1630837" y="2526525"/>
            <a:ext cx="10574682"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3" name="Espace réservé de la date 3">
            <a:extLst>
              <a:ext uri="{FF2B5EF4-FFF2-40B4-BE49-F238E27FC236}">
                <a16:creationId xmlns="" xmlns:a16="http://schemas.microsoft.com/office/drawing/2014/main" id="{4BB7DCFF-990A-4D13-AADC-AD1B3BABD336}"/>
              </a:ext>
            </a:extLst>
          </p:cNvPr>
          <p:cNvSpPr>
            <a:spLocks noGrp="1"/>
          </p:cNvSpPr>
          <p:nvPr>
            <p:ph type="dt" sz="half" idx="10"/>
          </p:nvPr>
        </p:nvSpPr>
        <p:spPr>
          <a:xfrm>
            <a:off x="262465" y="6356350"/>
            <a:ext cx="2743200" cy="365125"/>
          </a:xfrm>
        </p:spPr>
        <p:txBody>
          <a:bodyPr rtlCol="0"/>
          <a:lstStyle/>
          <a:p>
            <a:pPr rtl="0"/>
            <a:fld id="{6C18FC50-9A68-4655-BEC5-A832B70F54DE}" type="datetime1">
              <a:rPr lang="fr-FR" noProof="0" smtClean="0"/>
              <a:t>04/05/2021</a:t>
            </a:fld>
            <a:endParaRPr lang="fr-FR" noProof="0"/>
          </a:p>
        </p:txBody>
      </p:sp>
      <p:sp>
        <p:nvSpPr>
          <p:cNvPr id="16" name="Espace réservé du contenu 2">
            <a:extLst>
              <a:ext uri="{FF2B5EF4-FFF2-40B4-BE49-F238E27FC236}">
                <a16:creationId xmlns="" xmlns:a16="http://schemas.microsoft.com/office/drawing/2014/main" id="{378439C3-2539-4484-8848-B8140826D7D9}"/>
              </a:ext>
            </a:extLst>
          </p:cNvPr>
          <p:cNvSpPr>
            <a:spLocks noGrp="1"/>
          </p:cNvSpPr>
          <p:nvPr>
            <p:ph sz="half" idx="1" hasCustomPrompt="1"/>
          </p:nvPr>
        </p:nvSpPr>
        <p:spPr>
          <a:xfrm>
            <a:off x="1783974" y="2684769"/>
            <a:ext cx="4235826" cy="3304549"/>
          </a:xfrm>
        </p:spPr>
        <p:txBody>
          <a:bodyPr rtlCol="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21" name="Espace réservé du contenu 3">
            <a:extLst>
              <a:ext uri="{FF2B5EF4-FFF2-40B4-BE49-F238E27FC236}">
                <a16:creationId xmlns="" xmlns:a16="http://schemas.microsoft.com/office/drawing/2014/main" id="{AC8FBFBF-CD25-4076-8A61-06DD30C0489B}"/>
              </a:ext>
            </a:extLst>
          </p:cNvPr>
          <p:cNvSpPr>
            <a:spLocks noGrp="1"/>
          </p:cNvSpPr>
          <p:nvPr>
            <p:ph sz="half" idx="2" hasCustomPrompt="1"/>
          </p:nvPr>
        </p:nvSpPr>
        <p:spPr>
          <a:xfrm>
            <a:off x="6172200" y="2684768"/>
            <a:ext cx="4731991" cy="3304549"/>
          </a:xfrm>
        </p:spPr>
        <p:txBody>
          <a:bodyPr rtlCol="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Tree>
    <p:extLst>
      <p:ext uri="{BB962C8B-B14F-4D97-AF65-F5344CB8AC3E}">
        <p14:creationId xmlns:p14="http://schemas.microsoft.com/office/powerpoint/2010/main" val="167232317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8B40D05C-B196-4463-8AF0-FECF8B476CA5}"/>
              </a:ext>
            </a:extLst>
          </p:cNvPr>
          <p:cNvSpPr/>
          <p:nvPr userDrawn="1"/>
        </p:nvSpPr>
        <p:spPr>
          <a:xfrm>
            <a:off x="3705041" y="763792"/>
            <a:ext cx="7857285"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fr-FR" noProof="0"/>
          </a:p>
        </p:txBody>
      </p:sp>
      <p:sp>
        <p:nvSpPr>
          <p:cNvPr id="10" name="Rectangle 9">
            <a:extLst>
              <a:ext uri="{FF2B5EF4-FFF2-40B4-BE49-F238E27FC236}">
                <a16:creationId xmlns="" xmlns:a16="http://schemas.microsoft.com/office/drawing/2014/main" id="{B6EBED2C-F3CC-43CD-9D5D-53C48DD4A17C}"/>
              </a:ext>
            </a:extLst>
          </p:cNvPr>
          <p:cNvSpPr/>
          <p:nvPr userDrawn="1"/>
        </p:nvSpPr>
        <p:spPr>
          <a:xfrm>
            <a:off x="11804486"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fr-FR" sz="100" noProof="0"/>
          </a:p>
        </p:txBody>
      </p:sp>
      <p:sp>
        <p:nvSpPr>
          <p:cNvPr id="11" name="Rectangle 10">
            <a:extLst>
              <a:ext uri="{FF2B5EF4-FFF2-40B4-BE49-F238E27FC236}">
                <a16:creationId xmlns="" xmlns:a16="http://schemas.microsoft.com/office/drawing/2014/main" id="{D2988879-231C-4C2A-8B72-7EC0AB5CA21B}"/>
              </a:ext>
            </a:extLst>
          </p:cNvPr>
          <p:cNvSpPr/>
          <p:nvPr userDrawn="1"/>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fr-FR" noProof="0"/>
          </a:p>
        </p:txBody>
      </p:sp>
      <p:sp>
        <p:nvSpPr>
          <p:cNvPr id="2" name="Titre 1"/>
          <p:cNvSpPr>
            <a:spLocks noGrp="1"/>
          </p:cNvSpPr>
          <p:nvPr>
            <p:ph type="title"/>
          </p:nvPr>
        </p:nvSpPr>
        <p:spPr>
          <a:xfrm>
            <a:off x="252919" y="864110"/>
            <a:ext cx="2947482" cy="1822530"/>
          </a:xfrm>
        </p:spPr>
        <p:txBody>
          <a:bodyPr rtlCol="0"/>
          <a:lstStyle>
            <a:lvl1pPr>
              <a:defRPr>
                <a:solidFill>
                  <a:schemeClr val="tx1"/>
                </a:solidFill>
              </a:defRPr>
            </a:lvl1pPr>
          </a:lstStyle>
          <a:p>
            <a:pPr rtl="0"/>
            <a:r>
              <a:rPr lang="fr-FR" noProof="0" smtClean="0"/>
              <a:t>Modifiez le style du titre</a:t>
            </a:r>
            <a:endParaRPr lang="fr-FR" noProof="0"/>
          </a:p>
        </p:txBody>
      </p:sp>
      <p:sp>
        <p:nvSpPr>
          <p:cNvPr id="5" name="Espace réservé du pied de page 4"/>
          <p:cNvSpPr>
            <a:spLocks noGrp="1"/>
          </p:cNvSpPr>
          <p:nvPr>
            <p:ph type="ftr" sz="quarter" idx="11"/>
          </p:nvPr>
        </p:nvSpPr>
        <p:spPr/>
        <p:txBody>
          <a:bodyPr rtlCol="0"/>
          <a:lstStyle>
            <a:lvl1pPr>
              <a:defRPr>
                <a:solidFill>
                  <a:schemeClr val="bg2"/>
                </a:solidFill>
              </a:defRPr>
            </a:lvl1pPr>
          </a:lstStyle>
          <a:p>
            <a:pPr rtl="0"/>
            <a:endParaRPr lang="fr-FR" noProof="0"/>
          </a:p>
          <a:p>
            <a:pPr rtl="0"/>
            <a:r>
              <a:rPr lang="fr-FR" noProof="0"/>
              <a:t> Ajouter un pied de page 	</a:t>
            </a:r>
          </a:p>
          <a:p>
            <a:pPr rtl="0"/>
            <a:endParaRPr lang="fr-FR" noProof="0"/>
          </a:p>
        </p:txBody>
      </p:sp>
      <p:sp>
        <p:nvSpPr>
          <p:cNvPr id="6" name="Espace réservé du numéro de diapositive 5"/>
          <p:cNvSpPr>
            <a:spLocks noGrp="1"/>
          </p:cNvSpPr>
          <p:nvPr>
            <p:ph type="sldNum" sz="quarter" idx="12"/>
          </p:nvPr>
        </p:nvSpPr>
        <p:spPr/>
        <p:txBody>
          <a:bodyPr rtlCol="0"/>
          <a:lstStyle>
            <a:lvl1pPr>
              <a:defRPr>
                <a:solidFill>
                  <a:schemeClr val="bg2"/>
                </a:solidFill>
              </a:defRPr>
            </a:lvl1pPr>
          </a:lstStyle>
          <a:p>
            <a:pPr rtl="0"/>
            <a:fld id="{2F5601C1-348E-4149-A60A-012B14EBE97F}" type="slidenum">
              <a:rPr lang="fr-FR" noProof="0" smtClean="0"/>
              <a:pPr/>
              <a:t>‹N°›</a:t>
            </a:fld>
            <a:endParaRPr lang="fr-FR" noProof="0"/>
          </a:p>
        </p:txBody>
      </p:sp>
      <p:sp>
        <p:nvSpPr>
          <p:cNvPr id="7" name="Espace réservé de la date 3">
            <a:extLst>
              <a:ext uri="{FF2B5EF4-FFF2-40B4-BE49-F238E27FC236}">
                <a16:creationId xmlns="" xmlns:a16="http://schemas.microsoft.com/office/drawing/2014/main" id="{3A6C3BCD-F202-467A-ABBA-F38FC2989818}"/>
              </a:ext>
            </a:extLst>
          </p:cNvPr>
          <p:cNvSpPr>
            <a:spLocks noGrp="1"/>
          </p:cNvSpPr>
          <p:nvPr>
            <p:ph type="dt" sz="half" idx="10"/>
          </p:nvPr>
        </p:nvSpPr>
        <p:spPr>
          <a:xfrm>
            <a:off x="262465" y="6356350"/>
            <a:ext cx="2743200" cy="365125"/>
          </a:xfrm>
        </p:spPr>
        <p:txBody>
          <a:bodyPr rtlCol="0"/>
          <a:lstStyle>
            <a:lvl1pPr>
              <a:defRPr>
                <a:solidFill>
                  <a:schemeClr val="bg2"/>
                </a:solidFill>
              </a:defRPr>
            </a:lvl1pPr>
          </a:lstStyle>
          <a:p>
            <a:pPr rtl="0"/>
            <a:fld id="{9AE4B299-018C-43AB-890B-F35DAC0F2C65}" type="datetime1">
              <a:rPr lang="fr-FR" noProof="0" smtClean="0"/>
              <a:t>04/05/2021</a:t>
            </a:fld>
            <a:endParaRPr lang="fr-FR" noProof="0"/>
          </a:p>
        </p:txBody>
      </p:sp>
      <p:sp>
        <p:nvSpPr>
          <p:cNvPr id="16" name="Espace réservé du texte 3">
            <a:extLst>
              <a:ext uri="{FF2B5EF4-FFF2-40B4-BE49-F238E27FC236}">
                <a16:creationId xmlns="" xmlns:a16="http://schemas.microsoft.com/office/drawing/2014/main" id="{E54FB1F0-6244-4B59-A42E-7B0515D37C8B}"/>
              </a:ext>
            </a:extLst>
          </p:cNvPr>
          <p:cNvSpPr>
            <a:spLocks noGrp="1"/>
          </p:cNvSpPr>
          <p:nvPr>
            <p:ph type="body" sz="half" idx="2" hasCustomPrompt="1"/>
          </p:nvPr>
        </p:nvSpPr>
        <p:spPr>
          <a:xfrm>
            <a:off x="252920" y="2686640"/>
            <a:ext cx="2947481" cy="3244184"/>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17" name="Espace réservé d’image 2">
            <a:extLst>
              <a:ext uri="{FF2B5EF4-FFF2-40B4-BE49-F238E27FC236}">
                <a16:creationId xmlns="" xmlns:a16="http://schemas.microsoft.com/office/drawing/2014/main" id="{52A72E56-7D9E-4CDE-9E60-7770E79CF66C}"/>
              </a:ext>
            </a:extLst>
          </p:cNvPr>
          <p:cNvSpPr>
            <a:spLocks noGrp="1"/>
          </p:cNvSpPr>
          <p:nvPr>
            <p:ph type="pic" idx="1"/>
          </p:nvPr>
        </p:nvSpPr>
        <p:spPr>
          <a:xfrm>
            <a:off x="3869268" y="864111"/>
            <a:ext cx="7486120" cy="5066714"/>
          </a:xfrm>
        </p:spPr>
        <p:txBody>
          <a:bodyPr rtlCol="0"/>
          <a:lstStyle>
            <a:lvl1pPr marL="0" indent="0">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smtClean="0"/>
              <a:t>Cliquez sur l'icône pour ajouter une image</a:t>
            </a:r>
            <a:endParaRPr lang="fr-FR" noProof="0"/>
          </a:p>
        </p:txBody>
      </p:sp>
    </p:spTree>
    <p:extLst>
      <p:ext uri="{BB962C8B-B14F-4D97-AF65-F5344CB8AC3E}">
        <p14:creationId xmlns:p14="http://schemas.microsoft.com/office/powerpoint/2010/main" val="27940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u avec légende">
    <p:bg bwMode="blackGray">
      <p:bgRef idx="1001">
        <a:schemeClr val="bg1"/>
      </p:bgRef>
    </p:bg>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rtlCol="0"/>
          <a:lstStyle/>
          <a:p>
            <a:pPr rtl="0"/>
            <a:endParaRPr lang="fr-FR" noProof="0"/>
          </a:p>
          <a:p>
            <a:pPr rtl="0"/>
            <a:r>
              <a:rPr lang="fr-FR" noProof="0"/>
              <a:t> Ajouter un pied de page 	</a:t>
            </a:r>
          </a:p>
          <a:p>
            <a:pPr rtl="0"/>
            <a:endParaRPr lang="fr-FR" noProof="0"/>
          </a:p>
        </p:txBody>
      </p:sp>
      <p:sp>
        <p:nvSpPr>
          <p:cNvPr id="7" name="Espace réservé du numéro de diapositive 6"/>
          <p:cNvSpPr>
            <a:spLocks noGrp="1"/>
          </p:cNvSpPr>
          <p:nvPr>
            <p:ph type="sldNum" sz="quarter" idx="12"/>
          </p:nvPr>
        </p:nvSpPr>
        <p:spPr/>
        <p:txBody>
          <a:bodyPr rtlCol="0"/>
          <a:lstStyle/>
          <a:p>
            <a:pPr rtl="0"/>
            <a:fld id="{2F5601C1-348E-4149-A60A-012B14EBE97F}" type="slidenum">
              <a:rPr lang="fr-FR" noProof="0" smtClean="0"/>
              <a:t>‹N°›</a:t>
            </a:fld>
            <a:endParaRPr lang="fr-FR" noProof="0"/>
          </a:p>
        </p:txBody>
      </p:sp>
      <p:sp>
        <p:nvSpPr>
          <p:cNvPr id="9" name="Rectangle 8">
            <a:extLst>
              <a:ext uri="{FF2B5EF4-FFF2-40B4-BE49-F238E27FC236}">
                <a16:creationId xmlns="" xmlns:a16="http://schemas.microsoft.com/office/drawing/2014/main" id="{052B1BB7-5686-45D5-B55F-9490788630D1}"/>
              </a:ext>
            </a:extLst>
          </p:cNvPr>
          <p:cNvSpPr/>
          <p:nvPr userDrawn="1"/>
        </p:nvSpPr>
        <p:spPr>
          <a:xfrm>
            <a:off x="-1" y="2526525"/>
            <a:ext cx="1630838"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2" name="Rectangle 11">
            <a:extLst>
              <a:ext uri="{FF2B5EF4-FFF2-40B4-BE49-F238E27FC236}">
                <a16:creationId xmlns=""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fr-FR" noProof="0"/>
          </a:p>
        </p:txBody>
      </p:sp>
      <p:sp>
        <p:nvSpPr>
          <p:cNvPr id="13" name="Titre 1">
            <a:extLst>
              <a:ext uri="{FF2B5EF4-FFF2-40B4-BE49-F238E27FC236}">
                <a16:creationId xmlns="" xmlns:a16="http://schemas.microsoft.com/office/drawing/2014/main" id="{26324FCD-DB02-475A-A176-06E8E5A51715}"/>
              </a:ext>
            </a:extLst>
          </p:cNvPr>
          <p:cNvSpPr>
            <a:spLocks noGrp="1"/>
          </p:cNvSpPr>
          <p:nvPr>
            <p:ph type="title"/>
          </p:nvPr>
        </p:nvSpPr>
        <p:spPr>
          <a:xfrm>
            <a:off x="1783974" y="868680"/>
            <a:ext cx="8590084" cy="1434906"/>
          </a:xfrm>
        </p:spPr>
        <p:txBody>
          <a:bodyPr rtlCol="0"/>
          <a:lstStyle>
            <a:lvl1pPr>
              <a:defRPr>
                <a:solidFill>
                  <a:schemeClr val="tx1"/>
                </a:solidFill>
              </a:defRPr>
            </a:lvl1pPr>
          </a:lstStyle>
          <a:p>
            <a:pPr rtl="0"/>
            <a:r>
              <a:rPr lang="fr-FR" noProof="0" smtClean="0"/>
              <a:t>Modifiez le style du titre</a:t>
            </a:r>
            <a:endParaRPr lang="fr-FR" noProof="0"/>
          </a:p>
        </p:txBody>
      </p:sp>
      <p:sp>
        <p:nvSpPr>
          <p:cNvPr id="14" name="Rectangle 13">
            <a:extLst>
              <a:ext uri="{FF2B5EF4-FFF2-40B4-BE49-F238E27FC236}">
                <a16:creationId xmlns=""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2" name="Rectangle 21">
            <a:extLst>
              <a:ext uri="{FF2B5EF4-FFF2-40B4-BE49-F238E27FC236}">
                <a16:creationId xmlns="" xmlns:a16="http://schemas.microsoft.com/office/drawing/2014/main" id="{C6428E5B-816F-4CA0-B9A7-CB6107D35533}"/>
              </a:ext>
            </a:extLst>
          </p:cNvPr>
          <p:cNvSpPr/>
          <p:nvPr userDrawn="1"/>
        </p:nvSpPr>
        <p:spPr>
          <a:xfrm>
            <a:off x="1630837" y="2526525"/>
            <a:ext cx="10574682"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3" name="Espace réservé de la date 3">
            <a:extLst>
              <a:ext uri="{FF2B5EF4-FFF2-40B4-BE49-F238E27FC236}">
                <a16:creationId xmlns="" xmlns:a16="http://schemas.microsoft.com/office/drawing/2014/main" id="{4BB7DCFF-990A-4D13-AADC-AD1B3BABD336}"/>
              </a:ext>
            </a:extLst>
          </p:cNvPr>
          <p:cNvSpPr>
            <a:spLocks noGrp="1"/>
          </p:cNvSpPr>
          <p:nvPr>
            <p:ph type="dt" sz="half" idx="10"/>
          </p:nvPr>
        </p:nvSpPr>
        <p:spPr>
          <a:xfrm>
            <a:off x="262465" y="6356350"/>
            <a:ext cx="2743200" cy="365125"/>
          </a:xfrm>
        </p:spPr>
        <p:txBody>
          <a:bodyPr rtlCol="0"/>
          <a:lstStyle/>
          <a:p>
            <a:pPr rtl="0"/>
            <a:fld id="{E25FEA70-1972-40CB-8947-4B0F442F90D7}" type="datetime1">
              <a:rPr lang="fr-FR" noProof="0" smtClean="0"/>
              <a:t>04/05/2021</a:t>
            </a:fld>
            <a:endParaRPr lang="fr-FR" noProof="0"/>
          </a:p>
        </p:txBody>
      </p:sp>
      <p:sp>
        <p:nvSpPr>
          <p:cNvPr id="15" name="Espace réservé au texte 3">
            <a:extLst>
              <a:ext uri="{FF2B5EF4-FFF2-40B4-BE49-F238E27FC236}">
                <a16:creationId xmlns="" xmlns:a16="http://schemas.microsoft.com/office/drawing/2014/main" id="{465B3165-6F10-4D0F-9BC8-B4C451444D69}"/>
              </a:ext>
            </a:extLst>
          </p:cNvPr>
          <p:cNvSpPr>
            <a:spLocks noGrp="1"/>
          </p:cNvSpPr>
          <p:nvPr>
            <p:ph type="body" sz="half" idx="2" hasCustomPrompt="1"/>
          </p:nvPr>
        </p:nvSpPr>
        <p:spPr>
          <a:xfrm>
            <a:off x="262466" y="2684770"/>
            <a:ext cx="1259814" cy="330454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16" name="Espace réservé du contenu 2">
            <a:extLst>
              <a:ext uri="{FF2B5EF4-FFF2-40B4-BE49-F238E27FC236}">
                <a16:creationId xmlns="" xmlns:a16="http://schemas.microsoft.com/office/drawing/2014/main" id="{C0EC084C-1181-4416-B55B-179995FCEE91}"/>
              </a:ext>
            </a:extLst>
          </p:cNvPr>
          <p:cNvSpPr>
            <a:spLocks noGrp="1"/>
          </p:cNvSpPr>
          <p:nvPr>
            <p:ph idx="1" hasCustomPrompt="1"/>
          </p:nvPr>
        </p:nvSpPr>
        <p:spPr>
          <a:xfrm>
            <a:off x="1783974" y="2684770"/>
            <a:ext cx="9120217" cy="3304548"/>
          </a:xfrm>
        </p:spPr>
        <p:txBody>
          <a:bodyPr rtlCol="0">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2000"/>
            </a:lvl6pPr>
            <a:lvl7pPr>
              <a:defRPr sz="2000"/>
            </a:lvl7pPr>
            <a:lvl8pPr>
              <a:defRPr sz="2000"/>
            </a:lvl8pPr>
            <a:lvl9pPr>
              <a:defRPr sz="2000"/>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321609526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re uniquement">
    <p:bg bwMode="blackGray">
      <p:bgRef idx="1001">
        <a:schemeClr val="bg1"/>
      </p:bgRef>
    </p:bg>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rtlCol="0"/>
          <a:lstStyle/>
          <a:p>
            <a:pPr rtl="0"/>
            <a:endParaRPr lang="fr-FR" noProof="0"/>
          </a:p>
          <a:p>
            <a:pPr rtl="0"/>
            <a:r>
              <a:rPr lang="fr-FR" noProof="0"/>
              <a:t> Ajouter un pied de page 	</a:t>
            </a:r>
          </a:p>
          <a:p>
            <a:pPr rtl="0"/>
            <a:endParaRPr lang="fr-FR" noProof="0"/>
          </a:p>
        </p:txBody>
      </p:sp>
      <p:sp>
        <p:nvSpPr>
          <p:cNvPr id="7" name="Espace réservé du numéro de diapositive 6"/>
          <p:cNvSpPr>
            <a:spLocks noGrp="1"/>
          </p:cNvSpPr>
          <p:nvPr>
            <p:ph type="sldNum" sz="quarter" idx="12"/>
          </p:nvPr>
        </p:nvSpPr>
        <p:spPr/>
        <p:txBody>
          <a:bodyPr rtlCol="0"/>
          <a:lstStyle/>
          <a:p>
            <a:pPr rtl="0"/>
            <a:fld id="{2F5601C1-348E-4149-A60A-012B14EBE97F}" type="slidenum">
              <a:rPr lang="fr-FR" noProof="0" smtClean="0"/>
              <a:t>‹N°›</a:t>
            </a:fld>
            <a:endParaRPr lang="fr-FR" noProof="0"/>
          </a:p>
        </p:txBody>
      </p:sp>
      <p:sp>
        <p:nvSpPr>
          <p:cNvPr id="9" name="Rectangle 8">
            <a:extLst>
              <a:ext uri="{FF2B5EF4-FFF2-40B4-BE49-F238E27FC236}">
                <a16:creationId xmlns="" xmlns:a16="http://schemas.microsoft.com/office/drawing/2014/main" id="{052B1BB7-5686-45D5-B55F-9490788630D1}"/>
              </a:ext>
            </a:extLst>
          </p:cNvPr>
          <p:cNvSpPr/>
          <p:nvPr userDrawn="1"/>
        </p:nvSpPr>
        <p:spPr>
          <a:xfrm>
            <a:off x="-1" y="2526525"/>
            <a:ext cx="1170462"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2" name="Rectangle 11">
            <a:extLst>
              <a:ext uri="{FF2B5EF4-FFF2-40B4-BE49-F238E27FC236}">
                <a16:creationId xmlns=""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fr-FR" noProof="0"/>
          </a:p>
        </p:txBody>
      </p:sp>
      <p:sp>
        <p:nvSpPr>
          <p:cNvPr id="13" name="Titre 1">
            <a:extLst>
              <a:ext uri="{FF2B5EF4-FFF2-40B4-BE49-F238E27FC236}">
                <a16:creationId xmlns="" xmlns:a16="http://schemas.microsoft.com/office/drawing/2014/main" id="{26324FCD-DB02-475A-A176-06E8E5A51715}"/>
              </a:ext>
            </a:extLst>
          </p:cNvPr>
          <p:cNvSpPr>
            <a:spLocks noGrp="1"/>
          </p:cNvSpPr>
          <p:nvPr>
            <p:ph type="title"/>
          </p:nvPr>
        </p:nvSpPr>
        <p:spPr>
          <a:xfrm>
            <a:off x="1783974" y="868680"/>
            <a:ext cx="8590084" cy="1434906"/>
          </a:xfrm>
        </p:spPr>
        <p:txBody>
          <a:bodyPr rtlCol="0"/>
          <a:lstStyle>
            <a:lvl1pPr>
              <a:defRPr>
                <a:solidFill>
                  <a:schemeClr val="tx1"/>
                </a:solidFill>
              </a:defRPr>
            </a:lvl1pPr>
          </a:lstStyle>
          <a:p>
            <a:pPr rtl="0"/>
            <a:r>
              <a:rPr lang="fr-FR" noProof="0" smtClean="0"/>
              <a:t>Modifiez le style du titre</a:t>
            </a:r>
            <a:endParaRPr lang="fr-FR" noProof="0"/>
          </a:p>
        </p:txBody>
      </p:sp>
      <p:sp>
        <p:nvSpPr>
          <p:cNvPr id="14" name="Rectangle 13">
            <a:extLst>
              <a:ext uri="{FF2B5EF4-FFF2-40B4-BE49-F238E27FC236}">
                <a16:creationId xmlns=""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2" name="Rectangle 21">
            <a:extLst>
              <a:ext uri="{FF2B5EF4-FFF2-40B4-BE49-F238E27FC236}">
                <a16:creationId xmlns="" xmlns:a16="http://schemas.microsoft.com/office/drawing/2014/main" id="{C6428E5B-816F-4CA0-B9A7-CB6107D35533}"/>
              </a:ext>
            </a:extLst>
          </p:cNvPr>
          <p:cNvSpPr/>
          <p:nvPr userDrawn="1"/>
        </p:nvSpPr>
        <p:spPr>
          <a:xfrm>
            <a:off x="1287810" y="2526525"/>
            <a:ext cx="1090597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3" name="Espace réservé de la date 3">
            <a:extLst>
              <a:ext uri="{FF2B5EF4-FFF2-40B4-BE49-F238E27FC236}">
                <a16:creationId xmlns="" xmlns:a16="http://schemas.microsoft.com/office/drawing/2014/main" id="{4BB7DCFF-990A-4D13-AADC-AD1B3BABD336}"/>
              </a:ext>
            </a:extLst>
          </p:cNvPr>
          <p:cNvSpPr>
            <a:spLocks noGrp="1"/>
          </p:cNvSpPr>
          <p:nvPr>
            <p:ph type="dt" sz="half" idx="10"/>
          </p:nvPr>
        </p:nvSpPr>
        <p:spPr>
          <a:xfrm>
            <a:off x="262465" y="6356350"/>
            <a:ext cx="2743200" cy="365125"/>
          </a:xfrm>
        </p:spPr>
        <p:txBody>
          <a:bodyPr rtlCol="0"/>
          <a:lstStyle/>
          <a:p>
            <a:pPr rtl="0"/>
            <a:fld id="{A99898F1-FDB6-4AAC-B542-5F5335C21C40}" type="datetime1">
              <a:rPr lang="fr-FR" noProof="0" smtClean="0"/>
              <a:t>04/05/2021</a:t>
            </a:fld>
            <a:endParaRPr lang="fr-FR" noProof="0"/>
          </a:p>
        </p:txBody>
      </p:sp>
    </p:spTree>
    <p:extLst>
      <p:ext uri="{BB962C8B-B14F-4D97-AF65-F5344CB8AC3E}">
        <p14:creationId xmlns:p14="http://schemas.microsoft.com/office/powerpoint/2010/main" val="34600723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rtlCol="0"/>
          <a:lstStyle/>
          <a:p>
            <a:pPr rtl="0"/>
            <a:endParaRPr lang="fr-FR" noProof="0"/>
          </a:p>
          <a:p>
            <a:pPr rtl="0"/>
            <a:r>
              <a:rPr lang="fr-FR" noProof="0"/>
              <a:t> Ajouter un pied de page 	</a:t>
            </a:r>
          </a:p>
          <a:p>
            <a:pPr rtl="0"/>
            <a:endParaRPr lang="fr-FR" noProof="0"/>
          </a:p>
        </p:txBody>
      </p:sp>
      <p:sp>
        <p:nvSpPr>
          <p:cNvPr id="7" name="Espace réservé du numéro de diapositive 6"/>
          <p:cNvSpPr>
            <a:spLocks noGrp="1"/>
          </p:cNvSpPr>
          <p:nvPr>
            <p:ph type="sldNum" sz="quarter" idx="12"/>
          </p:nvPr>
        </p:nvSpPr>
        <p:spPr/>
        <p:txBody>
          <a:bodyPr rtlCol="0"/>
          <a:lstStyle/>
          <a:p>
            <a:pPr rtl="0"/>
            <a:fld id="{2F5601C1-348E-4149-A60A-012B14EBE97F}" type="slidenum">
              <a:rPr lang="fr-FR" noProof="0" smtClean="0"/>
              <a:t>‹N°›</a:t>
            </a:fld>
            <a:endParaRPr lang="fr-FR" noProof="0"/>
          </a:p>
        </p:txBody>
      </p:sp>
      <p:sp>
        <p:nvSpPr>
          <p:cNvPr id="8" name="Espace réservé de la date 3">
            <a:extLst>
              <a:ext uri="{FF2B5EF4-FFF2-40B4-BE49-F238E27FC236}">
                <a16:creationId xmlns="" xmlns:a16="http://schemas.microsoft.com/office/drawing/2014/main" id="{5AA5E670-4D55-43E7-A5BE-FE9C80961E4D}"/>
              </a:ext>
            </a:extLst>
          </p:cNvPr>
          <p:cNvSpPr>
            <a:spLocks noGrp="1"/>
          </p:cNvSpPr>
          <p:nvPr>
            <p:ph type="dt" sz="half" idx="10"/>
          </p:nvPr>
        </p:nvSpPr>
        <p:spPr>
          <a:xfrm>
            <a:off x="262465" y="6356350"/>
            <a:ext cx="2743200" cy="365125"/>
          </a:xfrm>
        </p:spPr>
        <p:txBody>
          <a:bodyPr rtlCol="0"/>
          <a:lstStyle/>
          <a:p>
            <a:pPr rtl="0"/>
            <a:fld id="{C8932DBF-573D-43AA-A09D-99159E4BA1D8}" type="datetime1">
              <a:rPr lang="fr-FR" noProof="0" smtClean="0"/>
              <a:t>04/05/2021</a:t>
            </a:fld>
            <a:endParaRPr lang="fr-FR" noProof="0"/>
          </a:p>
        </p:txBody>
      </p:sp>
    </p:spTree>
    <p:extLst>
      <p:ext uri="{BB962C8B-B14F-4D97-AF65-F5344CB8AC3E}">
        <p14:creationId xmlns:p14="http://schemas.microsoft.com/office/powerpoint/2010/main" val="3321634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En-tête de section">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fr-FR" noProof="0"/>
          </a:p>
        </p:txBody>
      </p:sp>
      <p:sp>
        <p:nvSpPr>
          <p:cNvPr id="8" name="Rectangle 7"/>
          <p:cNvSpPr/>
          <p:nvPr/>
        </p:nvSpPr>
        <p:spPr>
          <a:xfrm>
            <a:off x="9270263" y="761999"/>
            <a:ext cx="2925318" cy="5334001"/>
          </a:xfrm>
          <a:prstGeom prst="rect">
            <a:avLst/>
          </a:prstGeom>
          <a:solidFill>
            <a:schemeClr val="tx1">
              <a:lumMod val="65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ctrTitle"/>
          </p:nvPr>
        </p:nvSpPr>
        <p:spPr>
          <a:xfrm>
            <a:off x="1069848" y="1298448"/>
            <a:ext cx="7315200" cy="3255264"/>
          </a:xfrm>
        </p:spPr>
        <p:txBody>
          <a:bodyPr rtlCol="0" anchor="b">
            <a:normAutofit/>
          </a:bodyPr>
          <a:lstStyle>
            <a:lvl1pPr algn="l">
              <a:defRPr sz="5900" spc="-100" baseline="0">
                <a:solidFill>
                  <a:schemeClr val="tx1"/>
                </a:solidFill>
              </a:defRPr>
            </a:lvl1pPr>
          </a:lstStyle>
          <a:p>
            <a:pPr rtl="0"/>
            <a:r>
              <a:rPr lang="fr-FR" noProof="0" smtClean="0"/>
              <a:t>Modifiez le style du titre</a:t>
            </a:r>
            <a:endParaRPr lang="fr-FR" noProof="0"/>
          </a:p>
        </p:txBody>
      </p:sp>
      <p:sp>
        <p:nvSpPr>
          <p:cNvPr id="3" name="Sous-titre 2"/>
          <p:cNvSpPr>
            <a:spLocks noGrp="1"/>
          </p:cNvSpPr>
          <p:nvPr>
            <p:ph type="subTitle" idx="1"/>
          </p:nvPr>
        </p:nvSpPr>
        <p:spPr>
          <a:xfrm>
            <a:off x="1100015" y="4670246"/>
            <a:ext cx="7315200" cy="914400"/>
          </a:xfrm>
        </p:spPr>
        <p:txBody>
          <a:bodyPr rtlCol="0" anchor="t">
            <a:normAutofit/>
          </a:bodyPr>
          <a:lstStyle>
            <a:lvl1pPr marL="0" indent="0" algn="l">
              <a:buNone/>
              <a:defRPr sz="2200" cap="none" spc="0" baseline="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fr-FR" noProof="0" smtClean="0"/>
              <a:t>Modifiez le style des sous-titres du masque</a:t>
            </a:r>
            <a:endParaRPr lang="fr-FR" noProof="0"/>
          </a:p>
        </p:txBody>
      </p:sp>
      <p:sp>
        <p:nvSpPr>
          <p:cNvPr id="4" name="Espace réservé de la date 3"/>
          <p:cNvSpPr>
            <a:spLocks noGrp="1"/>
          </p:cNvSpPr>
          <p:nvPr>
            <p:ph type="dt" sz="half" idx="10"/>
          </p:nvPr>
        </p:nvSpPr>
        <p:spPr/>
        <p:txBody>
          <a:bodyPr rtlCol="0"/>
          <a:lstStyle/>
          <a:p>
            <a:pPr rtl="0"/>
            <a:fld id="{5BE3422A-717A-4E60-8427-B85057923AB7}" type="datetime1">
              <a:rPr lang="fr-FR" noProof="0" smtClean="0"/>
              <a:t>04/05/2021</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a:p>
            <a:pPr rtl="0"/>
            <a:r>
              <a:rPr lang="fr-FR" noProof="0"/>
              <a:t> Ajouter un pied de page 	</a:t>
            </a:r>
          </a:p>
          <a:p>
            <a:pPr rtl="0"/>
            <a:endParaRPr lang="fr-FR" noProof="0"/>
          </a:p>
        </p:txBody>
      </p:sp>
      <p:sp>
        <p:nvSpPr>
          <p:cNvPr id="6" name="Espace réservé du numéro de diapositive 5"/>
          <p:cNvSpPr>
            <a:spLocks noGrp="1"/>
          </p:cNvSpPr>
          <p:nvPr>
            <p:ph type="sldNum" sz="quarter" idx="12"/>
          </p:nvPr>
        </p:nvSpPr>
        <p:spPr/>
        <p:txBody>
          <a:bodyPr rtlCol="0"/>
          <a:lstStyle/>
          <a:p>
            <a:pPr rtl="0"/>
            <a:fld id="{2F5601C1-348E-4149-A60A-012B14EBE97F}" type="slidenum">
              <a:rPr lang="fr-FR" noProof="0" smtClean="0"/>
              <a:t>‹N°›</a:t>
            </a:fld>
            <a:endParaRPr lang="fr-FR" noProof="0"/>
          </a:p>
        </p:txBody>
      </p:sp>
    </p:spTree>
    <p:extLst>
      <p:ext uri="{BB962C8B-B14F-4D97-AF65-F5344CB8AC3E}">
        <p14:creationId xmlns:p14="http://schemas.microsoft.com/office/powerpoint/2010/main" val="3496248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8B40D05C-B196-4463-8AF0-FECF8B476CA5}"/>
              </a:ext>
            </a:extLst>
          </p:cNvPr>
          <p:cNvSpPr/>
          <p:nvPr userDrawn="1"/>
        </p:nvSpPr>
        <p:spPr>
          <a:xfrm>
            <a:off x="3705041" y="763792"/>
            <a:ext cx="7857285"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fr-FR" noProof="0"/>
          </a:p>
        </p:txBody>
      </p:sp>
      <p:sp>
        <p:nvSpPr>
          <p:cNvPr id="10" name="Rectangle 9">
            <a:extLst>
              <a:ext uri="{FF2B5EF4-FFF2-40B4-BE49-F238E27FC236}">
                <a16:creationId xmlns="" xmlns:a16="http://schemas.microsoft.com/office/drawing/2014/main" id="{B6EBED2C-F3CC-43CD-9D5D-53C48DD4A17C}"/>
              </a:ext>
            </a:extLst>
          </p:cNvPr>
          <p:cNvSpPr/>
          <p:nvPr userDrawn="1"/>
        </p:nvSpPr>
        <p:spPr>
          <a:xfrm>
            <a:off x="11815244"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fr-FR" sz="100" noProof="0"/>
          </a:p>
        </p:txBody>
      </p:sp>
      <p:sp>
        <p:nvSpPr>
          <p:cNvPr id="11" name="Rectangle 10">
            <a:extLst>
              <a:ext uri="{FF2B5EF4-FFF2-40B4-BE49-F238E27FC236}">
                <a16:creationId xmlns="" xmlns:a16="http://schemas.microsoft.com/office/drawing/2014/main" id="{D2988879-231C-4C2A-8B72-7EC0AB5CA21B}"/>
              </a:ext>
            </a:extLst>
          </p:cNvPr>
          <p:cNvSpPr/>
          <p:nvPr userDrawn="1"/>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fr-FR" noProof="0"/>
          </a:p>
        </p:txBody>
      </p:sp>
      <p:sp>
        <p:nvSpPr>
          <p:cNvPr id="2" name="Titre 1"/>
          <p:cNvSpPr>
            <a:spLocks noGrp="1"/>
          </p:cNvSpPr>
          <p:nvPr>
            <p:ph type="title"/>
          </p:nvPr>
        </p:nvSpPr>
        <p:spPr>
          <a:xfrm>
            <a:off x="252919" y="2043953"/>
            <a:ext cx="2947482" cy="3681067"/>
          </a:xfrm>
        </p:spPr>
        <p:txBody>
          <a:bodyPr rtlCol="0"/>
          <a:lstStyle>
            <a:lvl1pPr>
              <a:defRPr>
                <a:solidFill>
                  <a:schemeClr val="tx1"/>
                </a:solidFill>
              </a:defRPr>
            </a:lvl1pPr>
          </a:lstStyle>
          <a:p>
            <a:pPr rtl="0"/>
            <a:r>
              <a:rPr lang="fr-FR" noProof="0" smtClean="0"/>
              <a:t>Modifiez le style du titre</a:t>
            </a:r>
            <a:endParaRPr lang="fr-FR" noProof="0"/>
          </a:p>
        </p:txBody>
      </p:sp>
      <p:sp>
        <p:nvSpPr>
          <p:cNvPr id="3" name="Espace réservé du contenu 2"/>
          <p:cNvSpPr>
            <a:spLocks noGrp="1"/>
          </p:cNvSpPr>
          <p:nvPr>
            <p:ph idx="1" hasCustomPrompt="1"/>
          </p:nvPr>
        </p:nvSpPr>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pied de page 4"/>
          <p:cNvSpPr>
            <a:spLocks noGrp="1"/>
          </p:cNvSpPr>
          <p:nvPr>
            <p:ph type="ftr" sz="quarter" idx="11"/>
          </p:nvPr>
        </p:nvSpPr>
        <p:spPr/>
        <p:txBody>
          <a:bodyPr rtlCol="0"/>
          <a:lstStyle>
            <a:lvl1pPr>
              <a:defRPr>
                <a:solidFill>
                  <a:schemeClr val="bg2"/>
                </a:solidFill>
              </a:defRPr>
            </a:lvl1pPr>
          </a:lstStyle>
          <a:p>
            <a:pPr rtl="0"/>
            <a:endParaRPr lang="fr-FR" noProof="0"/>
          </a:p>
          <a:p>
            <a:pPr rtl="0"/>
            <a:r>
              <a:rPr lang="fr-FR" noProof="0"/>
              <a:t> Ajouter un pied de page 	</a:t>
            </a:r>
          </a:p>
          <a:p>
            <a:pPr rtl="0"/>
            <a:endParaRPr lang="fr-FR" noProof="0"/>
          </a:p>
        </p:txBody>
      </p:sp>
      <p:sp>
        <p:nvSpPr>
          <p:cNvPr id="6" name="Espace réservé du numéro de diapositive 5"/>
          <p:cNvSpPr>
            <a:spLocks noGrp="1"/>
          </p:cNvSpPr>
          <p:nvPr>
            <p:ph type="sldNum" sz="quarter" idx="12"/>
          </p:nvPr>
        </p:nvSpPr>
        <p:spPr/>
        <p:txBody>
          <a:bodyPr rtlCol="0"/>
          <a:lstStyle>
            <a:lvl1pPr>
              <a:defRPr>
                <a:solidFill>
                  <a:schemeClr val="bg2"/>
                </a:solidFill>
              </a:defRPr>
            </a:lvl1pPr>
          </a:lstStyle>
          <a:p>
            <a:pPr rtl="0"/>
            <a:fld id="{2F5601C1-348E-4149-A60A-012B14EBE97F}" type="slidenum">
              <a:rPr lang="fr-FR" noProof="0" smtClean="0"/>
              <a:pPr/>
              <a:t>‹N°›</a:t>
            </a:fld>
            <a:endParaRPr lang="fr-FR" noProof="0"/>
          </a:p>
        </p:txBody>
      </p:sp>
      <p:sp>
        <p:nvSpPr>
          <p:cNvPr id="7" name="Espace réservé de la date 3">
            <a:extLst>
              <a:ext uri="{FF2B5EF4-FFF2-40B4-BE49-F238E27FC236}">
                <a16:creationId xmlns="" xmlns:a16="http://schemas.microsoft.com/office/drawing/2014/main" id="{3A6C3BCD-F202-467A-ABBA-F38FC2989818}"/>
              </a:ext>
            </a:extLst>
          </p:cNvPr>
          <p:cNvSpPr>
            <a:spLocks noGrp="1"/>
          </p:cNvSpPr>
          <p:nvPr>
            <p:ph type="dt" sz="half" idx="10"/>
          </p:nvPr>
        </p:nvSpPr>
        <p:spPr>
          <a:xfrm>
            <a:off x="262465" y="6356350"/>
            <a:ext cx="2743200" cy="365125"/>
          </a:xfrm>
        </p:spPr>
        <p:txBody>
          <a:bodyPr rtlCol="0"/>
          <a:lstStyle>
            <a:lvl1pPr>
              <a:defRPr>
                <a:solidFill>
                  <a:schemeClr val="bg2"/>
                </a:solidFill>
              </a:defRPr>
            </a:lvl1pPr>
          </a:lstStyle>
          <a:p>
            <a:pPr rtl="0"/>
            <a:fld id="{62CEDD21-E266-4DF6-A9B9-6224BCAF06EB}" type="datetime1">
              <a:rPr lang="fr-FR" noProof="0" smtClean="0"/>
              <a:t>04/05/2021</a:t>
            </a:fld>
            <a:endParaRPr lang="fr-FR" noProof="0"/>
          </a:p>
        </p:txBody>
      </p:sp>
    </p:spTree>
    <p:extLst>
      <p:ext uri="{BB962C8B-B14F-4D97-AF65-F5344CB8AC3E}">
        <p14:creationId xmlns:p14="http://schemas.microsoft.com/office/powerpoint/2010/main" val="3901603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_Top">
    <p:bg bwMode="blackGray">
      <p:bgRef idx="1001">
        <a:schemeClr val="bg1"/>
      </p:bgRef>
    </p:bg>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rtlCol="0"/>
          <a:lstStyle/>
          <a:p>
            <a:pPr rtl="0"/>
            <a:endParaRPr lang="fr-FR" noProof="0"/>
          </a:p>
          <a:p>
            <a:pPr rtl="0"/>
            <a:r>
              <a:rPr lang="fr-FR" noProof="0"/>
              <a:t> Ajouter un pied de page 	</a:t>
            </a:r>
          </a:p>
          <a:p>
            <a:pPr rtl="0"/>
            <a:endParaRPr lang="fr-FR" noProof="0"/>
          </a:p>
        </p:txBody>
      </p:sp>
      <p:sp>
        <p:nvSpPr>
          <p:cNvPr id="7" name="Espace réservé du numéro de diapositive 6"/>
          <p:cNvSpPr>
            <a:spLocks noGrp="1"/>
          </p:cNvSpPr>
          <p:nvPr>
            <p:ph type="sldNum" sz="quarter" idx="12"/>
          </p:nvPr>
        </p:nvSpPr>
        <p:spPr/>
        <p:txBody>
          <a:bodyPr rtlCol="0"/>
          <a:lstStyle/>
          <a:p>
            <a:pPr rtl="0"/>
            <a:fld id="{2F5601C1-348E-4149-A60A-012B14EBE97F}" type="slidenum">
              <a:rPr lang="fr-FR" noProof="0" smtClean="0"/>
              <a:t>‹N°›</a:t>
            </a:fld>
            <a:endParaRPr lang="fr-FR" noProof="0"/>
          </a:p>
        </p:txBody>
      </p:sp>
      <p:sp>
        <p:nvSpPr>
          <p:cNvPr id="9" name="Rectangle 8">
            <a:extLst>
              <a:ext uri="{FF2B5EF4-FFF2-40B4-BE49-F238E27FC236}">
                <a16:creationId xmlns="" xmlns:a16="http://schemas.microsoft.com/office/drawing/2014/main" id="{052B1BB7-5686-45D5-B55F-9490788630D1}"/>
              </a:ext>
            </a:extLst>
          </p:cNvPr>
          <p:cNvSpPr/>
          <p:nvPr userDrawn="1"/>
        </p:nvSpPr>
        <p:spPr>
          <a:xfrm>
            <a:off x="-1" y="2526525"/>
            <a:ext cx="1170462"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2" name="Rectangle 11">
            <a:extLst>
              <a:ext uri="{FF2B5EF4-FFF2-40B4-BE49-F238E27FC236}">
                <a16:creationId xmlns=""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fr-FR" noProof="0"/>
          </a:p>
        </p:txBody>
      </p:sp>
      <p:sp>
        <p:nvSpPr>
          <p:cNvPr id="13" name="Titre 1">
            <a:extLst>
              <a:ext uri="{FF2B5EF4-FFF2-40B4-BE49-F238E27FC236}">
                <a16:creationId xmlns="" xmlns:a16="http://schemas.microsoft.com/office/drawing/2014/main" id="{26324FCD-DB02-475A-A176-06E8E5A51715}"/>
              </a:ext>
            </a:extLst>
          </p:cNvPr>
          <p:cNvSpPr>
            <a:spLocks noGrp="1"/>
          </p:cNvSpPr>
          <p:nvPr>
            <p:ph type="title"/>
          </p:nvPr>
        </p:nvSpPr>
        <p:spPr>
          <a:xfrm>
            <a:off x="1783974" y="868680"/>
            <a:ext cx="8590084" cy="1434906"/>
          </a:xfrm>
        </p:spPr>
        <p:txBody>
          <a:bodyPr rtlCol="0"/>
          <a:lstStyle>
            <a:lvl1pPr>
              <a:defRPr>
                <a:solidFill>
                  <a:schemeClr val="tx1"/>
                </a:solidFill>
              </a:defRPr>
            </a:lvl1pPr>
          </a:lstStyle>
          <a:p>
            <a:pPr rtl="0"/>
            <a:r>
              <a:rPr lang="fr-FR" noProof="0" smtClean="0"/>
              <a:t>Modifiez le style du titre</a:t>
            </a:r>
            <a:endParaRPr lang="fr-FR" noProof="0"/>
          </a:p>
        </p:txBody>
      </p:sp>
      <p:sp>
        <p:nvSpPr>
          <p:cNvPr id="14" name="Rectangle 13">
            <a:extLst>
              <a:ext uri="{FF2B5EF4-FFF2-40B4-BE49-F238E27FC236}">
                <a16:creationId xmlns=""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2" name="Rectangle 21">
            <a:extLst>
              <a:ext uri="{FF2B5EF4-FFF2-40B4-BE49-F238E27FC236}">
                <a16:creationId xmlns="" xmlns:a16="http://schemas.microsoft.com/office/drawing/2014/main" id="{C6428E5B-816F-4CA0-B9A7-CB6107D35533}"/>
              </a:ext>
            </a:extLst>
          </p:cNvPr>
          <p:cNvSpPr/>
          <p:nvPr userDrawn="1"/>
        </p:nvSpPr>
        <p:spPr>
          <a:xfrm>
            <a:off x="1287810" y="2526525"/>
            <a:ext cx="1090597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6" name="Espace réservé du texte 2">
            <a:extLst>
              <a:ext uri="{FF2B5EF4-FFF2-40B4-BE49-F238E27FC236}">
                <a16:creationId xmlns="" xmlns:a16="http://schemas.microsoft.com/office/drawing/2014/main" id="{F0772FB0-32ED-4DB8-9F56-587A5BEF3F2B}"/>
              </a:ext>
            </a:extLst>
          </p:cNvPr>
          <p:cNvSpPr>
            <a:spLocks noGrp="1"/>
          </p:cNvSpPr>
          <p:nvPr>
            <p:ph type="body" idx="1" hasCustomPrompt="1"/>
          </p:nvPr>
        </p:nvSpPr>
        <p:spPr>
          <a:xfrm>
            <a:off x="1783974" y="2684770"/>
            <a:ext cx="9120216" cy="3304549"/>
          </a:xfrm>
        </p:spPr>
        <p:txBody>
          <a:bodyPr rtlCol="0" anchor="ctr" anchorCtr="0">
            <a:normAutofit/>
          </a:bodyPr>
          <a:lstStyle>
            <a:lvl1pPr marL="342900" indent="-342900">
              <a:buFont typeface="Arial" panose="020B0604020202020204" pitchFamily="34" charset="0"/>
              <a:buChar char="•"/>
              <a:defRPr sz="2200" cap="none" spc="0" baseline="0">
                <a:solidFill>
                  <a:schemeClr val="bg2"/>
                </a:solidFill>
              </a:defRPr>
            </a:lvl1pPr>
            <a:lvl2pPr marL="742950" indent="-285750">
              <a:buFont typeface="Arial" panose="020B0604020202020204" pitchFamily="34" charset="0"/>
              <a:buChar char="•"/>
              <a:defRPr sz="1800">
                <a:solidFill>
                  <a:schemeClr val="bg2"/>
                </a:solidFill>
              </a:defRPr>
            </a:lvl2pPr>
            <a:lvl3pPr marL="1200150" indent="-285750">
              <a:buFont typeface="Arial" panose="020B0604020202020204" pitchFamily="34" charset="0"/>
              <a:buChar char="•"/>
              <a:defRPr sz="1600">
                <a:solidFill>
                  <a:schemeClr val="bg2"/>
                </a:solidFill>
              </a:defRPr>
            </a:lvl3pPr>
            <a:lvl4pPr marL="1657350" indent="-285750">
              <a:buFont typeface="Arial" panose="020B0604020202020204" pitchFamily="34" charset="0"/>
              <a:buChar char="•"/>
              <a:defRPr sz="1400">
                <a:solidFill>
                  <a:schemeClr val="bg2"/>
                </a:solidFill>
              </a:defRPr>
            </a:lvl4pPr>
            <a:lvl5pPr marL="2114550" indent="-285750">
              <a:buFont typeface="Arial" panose="020B0604020202020204" pitchFamily="34" charset="0"/>
              <a:buChar char="•"/>
              <a:defRPr sz="1400">
                <a:solidFill>
                  <a:schemeClr val="bg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23" name="Espace réservé de la date 3">
            <a:extLst>
              <a:ext uri="{FF2B5EF4-FFF2-40B4-BE49-F238E27FC236}">
                <a16:creationId xmlns="" xmlns:a16="http://schemas.microsoft.com/office/drawing/2014/main" id="{4BB7DCFF-990A-4D13-AADC-AD1B3BABD336}"/>
              </a:ext>
            </a:extLst>
          </p:cNvPr>
          <p:cNvSpPr>
            <a:spLocks noGrp="1"/>
          </p:cNvSpPr>
          <p:nvPr>
            <p:ph type="dt" sz="half" idx="10"/>
          </p:nvPr>
        </p:nvSpPr>
        <p:spPr>
          <a:xfrm>
            <a:off x="262465" y="6356350"/>
            <a:ext cx="2743200" cy="365125"/>
          </a:xfrm>
        </p:spPr>
        <p:txBody>
          <a:bodyPr rtlCol="0"/>
          <a:lstStyle/>
          <a:p>
            <a:pPr rtl="0"/>
            <a:fld id="{5AB92899-6775-4740-92B8-450FFBE9B1EC}" type="datetime1">
              <a:rPr lang="fr-FR" noProof="0" smtClean="0"/>
              <a:t>04/05/2021</a:t>
            </a:fld>
            <a:endParaRPr lang="fr-FR" noProof="0"/>
          </a:p>
        </p:txBody>
      </p:sp>
    </p:spTree>
    <p:extLst>
      <p:ext uri="{BB962C8B-B14F-4D97-AF65-F5344CB8AC3E}">
        <p14:creationId xmlns:p14="http://schemas.microsoft.com/office/powerpoint/2010/main" val="231619443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re et contenu gauche">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C590D47E-B3B8-440E-9F42-8E8BF157EBFB}"/>
              </a:ext>
            </a:extLst>
          </p:cNvPr>
          <p:cNvSpPr/>
          <p:nvPr userDrawn="1"/>
        </p:nvSpPr>
        <p:spPr>
          <a:xfrm>
            <a:off x="8722615" y="761103"/>
            <a:ext cx="3469385" cy="533579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fr-FR" noProof="0"/>
          </a:p>
        </p:txBody>
      </p:sp>
      <p:sp>
        <p:nvSpPr>
          <p:cNvPr id="2" name="Titre 1"/>
          <p:cNvSpPr>
            <a:spLocks noGrp="1"/>
          </p:cNvSpPr>
          <p:nvPr>
            <p:ph type="title"/>
          </p:nvPr>
        </p:nvSpPr>
        <p:spPr>
          <a:xfrm>
            <a:off x="8983566" y="2345167"/>
            <a:ext cx="2947482" cy="3376355"/>
          </a:xfrm>
        </p:spPr>
        <p:txBody>
          <a:bodyPr rtlCol="0"/>
          <a:lstStyle>
            <a:lvl1pPr>
              <a:defRPr>
                <a:solidFill>
                  <a:schemeClr val="tx1"/>
                </a:solidFill>
              </a:defRPr>
            </a:lvl1pPr>
          </a:lstStyle>
          <a:p>
            <a:pPr rtl="0"/>
            <a:r>
              <a:rPr lang="fr-FR" noProof="0" smtClean="0"/>
              <a:t>Modifiez le style du titre</a:t>
            </a:r>
            <a:endParaRPr lang="fr-FR" noProof="0"/>
          </a:p>
        </p:txBody>
      </p:sp>
      <p:sp>
        <p:nvSpPr>
          <p:cNvPr id="9" name="Rectangle 8">
            <a:extLst>
              <a:ext uri="{FF2B5EF4-FFF2-40B4-BE49-F238E27FC236}">
                <a16:creationId xmlns="" xmlns:a16="http://schemas.microsoft.com/office/drawing/2014/main" id="{B1F71A73-3F86-47BC-8F23-CF55E86418C3}"/>
              </a:ext>
            </a:extLst>
          </p:cNvPr>
          <p:cNvSpPr/>
          <p:nvPr userDrawn="1"/>
        </p:nvSpPr>
        <p:spPr>
          <a:xfrm>
            <a:off x="573233" y="761103"/>
            <a:ext cx="8065158" cy="5335793"/>
          </a:xfrm>
          <a:prstGeom prst="rect">
            <a:avLst/>
          </a:prstGeom>
          <a:solidFill>
            <a:schemeClr val="tx1">
              <a:alpha val="85098"/>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fr-FR" noProof="0"/>
          </a:p>
        </p:txBody>
      </p:sp>
      <p:sp>
        <p:nvSpPr>
          <p:cNvPr id="3" name="Espace réservé du contenu 2"/>
          <p:cNvSpPr>
            <a:spLocks noGrp="1"/>
          </p:cNvSpPr>
          <p:nvPr>
            <p:ph idx="1" hasCustomPrompt="1"/>
          </p:nvPr>
        </p:nvSpPr>
        <p:spPr>
          <a:xfrm>
            <a:off x="951134" y="860611"/>
            <a:ext cx="7315200" cy="5120640"/>
          </a:xfrm>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pied de page 4"/>
          <p:cNvSpPr>
            <a:spLocks noGrp="1"/>
          </p:cNvSpPr>
          <p:nvPr>
            <p:ph type="ftr" sz="quarter" idx="11"/>
          </p:nvPr>
        </p:nvSpPr>
        <p:spPr/>
        <p:txBody>
          <a:bodyPr rtlCol="0"/>
          <a:lstStyle>
            <a:lvl1pPr>
              <a:defRPr>
                <a:solidFill>
                  <a:schemeClr val="bg2"/>
                </a:solidFill>
              </a:defRPr>
            </a:lvl1pPr>
          </a:lstStyle>
          <a:p>
            <a:pPr rtl="0"/>
            <a:endParaRPr lang="fr-FR" noProof="0"/>
          </a:p>
          <a:p>
            <a:pPr rtl="0"/>
            <a:r>
              <a:rPr lang="fr-FR" noProof="0"/>
              <a:t> Ajouter un pied de page 	</a:t>
            </a:r>
          </a:p>
          <a:p>
            <a:pPr rtl="0"/>
            <a:endParaRPr lang="fr-FR" noProof="0"/>
          </a:p>
        </p:txBody>
      </p:sp>
      <p:sp>
        <p:nvSpPr>
          <p:cNvPr id="6" name="Espace réservé du numéro de diapositive 5"/>
          <p:cNvSpPr>
            <a:spLocks noGrp="1"/>
          </p:cNvSpPr>
          <p:nvPr>
            <p:ph type="sldNum" sz="quarter" idx="12"/>
          </p:nvPr>
        </p:nvSpPr>
        <p:spPr/>
        <p:txBody>
          <a:bodyPr rtlCol="0"/>
          <a:lstStyle>
            <a:lvl1pPr>
              <a:defRPr>
                <a:solidFill>
                  <a:schemeClr val="bg2"/>
                </a:solidFill>
              </a:defRPr>
            </a:lvl1pPr>
          </a:lstStyle>
          <a:p>
            <a:pPr rtl="0"/>
            <a:fld id="{2F5601C1-348E-4149-A60A-012B14EBE97F}" type="slidenum">
              <a:rPr lang="fr-FR" noProof="0" smtClean="0"/>
              <a:pPr/>
              <a:t>‹N°›</a:t>
            </a:fld>
            <a:endParaRPr lang="fr-FR" noProof="0"/>
          </a:p>
        </p:txBody>
      </p:sp>
      <p:sp>
        <p:nvSpPr>
          <p:cNvPr id="7" name="Espace réservé de la date 3">
            <a:extLst>
              <a:ext uri="{FF2B5EF4-FFF2-40B4-BE49-F238E27FC236}">
                <a16:creationId xmlns="" xmlns:a16="http://schemas.microsoft.com/office/drawing/2014/main" id="{3A6C3BCD-F202-467A-ABBA-F38FC2989818}"/>
              </a:ext>
            </a:extLst>
          </p:cNvPr>
          <p:cNvSpPr>
            <a:spLocks noGrp="1"/>
          </p:cNvSpPr>
          <p:nvPr>
            <p:ph type="dt" sz="half" idx="10"/>
          </p:nvPr>
        </p:nvSpPr>
        <p:spPr>
          <a:xfrm>
            <a:off x="262465" y="6356350"/>
            <a:ext cx="2743200" cy="365125"/>
          </a:xfrm>
        </p:spPr>
        <p:txBody>
          <a:bodyPr rtlCol="0"/>
          <a:lstStyle>
            <a:lvl1pPr>
              <a:defRPr>
                <a:solidFill>
                  <a:schemeClr val="bg2"/>
                </a:solidFill>
              </a:defRPr>
            </a:lvl1pPr>
          </a:lstStyle>
          <a:p>
            <a:pPr rtl="0"/>
            <a:fld id="{E49C1C86-0536-463E-88A8-6A32A46EAB7A}" type="datetime1">
              <a:rPr lang="fr-FR" noProof="0" smtClean="0"/>
              <a:t>04/05/2021</a:t>
            </a:fld>
            <a:endParaRPr lang="fr-FR" noProof="0"/>
          </a:p>
        </p:txBody>
      </p:sp>
      <p:sp>
        <p:nvSpPr>
          <p:cNvPr id="8" name="Rectangle 7">
            <a:extLst>
              <a:ext uri="{FF2B5EF4-FFF2-40B4-BE49-F238E27FC236}">
                <a16:creationId xmlns="" xmlns:a16="http://schemas.microsoft.com/office/drawing/2014/main" id="{65CA5BF5-DE7F-4460-817D-AE1BAC336C92}"/>
              </a:ext>
            </a:extLst>
          </p:cNvPr>
          <p:cNvSpPr/>
          <p:nvPr userDrawn="1"/>
        </p:nvSpPr>
        <p:spPr>
          <a:xfrm>
            <a:off x="1" y="753035"/>
            <a:ext cx="494852" cy="5335793"/>
          </a:xfrm>
          <a:prstGeom prst="rect">
            <a:avLst/>
          </a:prstGeom>
          <a:solidFill>
            <a:schemeClr val="accent5">
              <a:alpha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3417335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de gauche et 4 zones de contenu">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8B40D05C-B196-4463-8AF0-FECF8B476CA5}"/>
              </a:ext>
            </a:extLst>
          </p:cNvPr>
          <p:cNvSpPr/>
          <p:nvPr userDrawn="1"/>
        </p:nvSpPr>
        <p:spPr>
          <a:xfrm>
            <a:off x="3705041" y="763792"/>
            <a:ext cx="7857285"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fr-FR" noProof="0"/>
          </a:p>
        </p:txBody>
      </p:sp>
      <p:sp>
        <p:nvSpPr>
          <p:cNvPr id="10" name="Rectangle 9">
            <a:extLst>
              <a:ext uri="{FF2B5EF4-FFF2-40B4-BE49-F238E27FC236}">
                <a16:creationId xmlns="" xmlns:a16="http://schemas.microsoft.com/office/drawing/2014/main" id="{B6EBED2C-F3CC-43CD-9D5D-53C48DD4A17C}"/>
              </a:ext>
            </a:extLst>
          </p:cNvPr>
          <p:cNvSpPr/>
          <p:nvPr userDrawn="1"/>
        </p:nvSpPr>
        <p:spPr>
          <a:xfrm>
            <a:off x="11804486"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fr-FR" sz="100" noProof="0"/>
          </a:p>
        </p:txBody>
      </p:sp>
      <p:sp>
        <p:nvSpPr>
          <p:cNvPr id="11" name="Rectangle 10">
            <a:extLst>
              <a:ext uri="{FF2B5EF4-FFF2-40B4-BE49-F238E27FC236}">
                <a16:creationId xmlns="" xmlns:a16="http://schemas.microsoft.com/office/drawing/2014/main" id="{D2988879-231C-4C2A-8B72-7EC0AB5CA21B}"/>
              </a:ext>
            </a:extLst>
          </p:cNvPr>
          <p:cNvSpPr/>
          <p:nvPr userDrawn="1"/>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fr-FR" noProof="0"/>
          </a:p>
        </p:txBody>
      </p:sp>
      <p:sp>
        <p:nvSpPr>
          <p:cNvPr id="2" name="Titre 1"/>
          <p:cNvSpPr>
            <a:spLocks noGrp="1"/>
          </p:cNvSpPr>
          <p:nvPr>
            <p:ph type="title"/>
          </p:nvPr>
        </p:nvSpPr>
        <p:spPr>
          <a:xfrm>
            <a:off x="252919" y="2043953"/>
            <a:ext cx="2947482" cy="3681067"/>
          </a:xfrm>
        </p:spPr>
        <p:txBody>
          <a:bodyPr rtlCol="0"/>
          <a:lstStyle>
            <a:lvl1pPr>
              <a:defRPr>
                <a:solidFill>
                  <a:schemeClr val="tx1"/>
                </a:solidFill>
              </a:defRPr>
            </a:lvl1pPr>
          </a:lstStyle>
          <a:p>
            <a:pPr rtl="0"/>
            <a:r>
              <a:rPr lang="fr-FR" noProof="0" smtClean="0"/>
              <a:t>Modifiez le style du titre</a:t>
            </a:r>
            <a:endParaRPr lang="fr-FR" noProof="0"/>
          </a:p>
        </p:txBody>
      </p:sp>
      <p:sp>
        <p:nvSpPr>
          <p:cNvPr id="3" name="Espace réservé du contenu 2"/>
          <p:cNvSpPr>
            <a:spLocks noGrp="1"/>
          </p:cNvSpPr>
          <p:nvPr>
            <p:ph idx="1" hasCustomPrompt="1"/>
          </p:nvPr>
        </p:nvSpPr>
        <p:spPr>
          <a:xfrm>
            <a:off x="3869268" y="864108"/>
            <a:ext cx="3618054" cy="2449247"/>
          </a:xfrm>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pied de page 4"/>
          <p:cNvSpPr>
            <a:spLocks noGrp="1"/>
          </p:cNvSpPr>
          <p:nvPr>
            <p:ph type="ftr" sz="quarter" idx="11"/>
          </p:nvPr>
        </p:nvSpPr>
        <p:spPr/>
        <p:txBody>
          <a:bodyPr rtlCol="0"/>
          <a:lstStyle>
            <a:lvl1pPr>
              <a:defRPr>
                <a:solidFill>
                  <a:schemeClr val="bg2"/>
                </a:solidFill>
              </a:defRPr>
            </a:lvl1pPr>
          </a:lstStyle>
          <a:p>
            <a:pPr rtl="0"/>
            <a:endParaRPr lang="fr-FR" noProof="0"/>
          </a:p>
          <a:p>
            <a:pPr rtl="0"/>
            <a:r>
              <a:rPr lang="fr-FR" noProof="0"/>
              <a:t> Ajouter un pied de page 	</a:t>
            </a:r>
          </a:p>
          <a:p>
            <a:pPr rtl="0"/>
            <a:endParaRPr lang="fr-FR" noProof="0"/>
          </a:p>
        </p:txBody>
      </p:sp>
      <p:sp>
        <p:nvSpPr>
          <p:cNvPr id="6" name="Espace réservé du numéro de diapositive 5"/>
          <p:cNvSpPr>
            <a:spLocks noGrp="1"/>
          </p:cNvSpPr>
          <p:nvPr>
            <p:ph type="sldNum" sz="quarter" idx="12"/>
          </p:nvPr>
        </p:nvSpPr>
        <p:spPr/>
        <p:txBody>
          <a:bodyPr rtlCol="0"/>
          <a:lstStyle>
            <a:lvl1pPr>
              <a:defRPr>
                <a:solidFill>
                  <a:schemeClr val="bg2"/>
                </a:solidFill>
              </a:defRPr>
            </a:lvl1pPr>
          </a:lstStyle>
          <a:p>
            <a:pPr rtl="0"/>
            <a:fld id="{2F5601C1-348E-4149-A60A-012B14EBE97F}" type="slidenum">
              <a:rPr lang="fr-FR" noProof="0" smtClean="0"/>
              <a:pPr/>
              <a:t>‹N°›</a:t>
            </a:fld>
            <a:endParaRPr lang="fr-FR" noProof="0"/>
          </a:p>
        </p:txBody>
      </p:sp>
      <p:sp>
        <p:nvSpPr>
          <p:cNvPr id="7" name="Espace réservé de la date 3">
            <a:extLst>
              <a:ext uri="{FF2B5EF4-FFF2-40B4-BE49-F238E27FC236}">
                <a16:creationId xmlns="" xmlns:a16="http://schemas.microsoft.com/office/drawing/2014/main" id="{3A6C3BCD-F202-467A-ABBA-F38FC2989818}"/>
              </a:ext>
            </a:extLst>
          </p:cNvPr>
          <p:cNvSpPr>
            <a:spLocks noGrp="1"/>
          </p:cNvSpPr>
          <p:nvPr>
            <p:ph type="dt" sz="half" idx="10"/>
          </p:nvPr>
        </p:nvSpPr>
        <p:spPr>
          <a:xfrm>
            <a:off x="262465" y="6356350"/>
            <a:ext cx="2743200" cy="365125"/>
          </a:xfrm>
        </p:spPr>
        <p:txBody>
          <a:bodyPr rtlCol="0"/>
          <a:lstStyle>
            <a:lvl1pPr>
              <a:defRPr>
                <a:solidFill>
                  <a:schemeClr val="bg2"/>
                </a:solidFill>
              </a:defRPr>
            </a:lvl1pPr>
          </a:lstStyle>
          <a:p>
            <a:pPr rtl="0"/>
            <a:fld id="{DEFB023B-EC7D-43DF-A68E-C5915AA5DCA0}" type="datetime1">
              <a:rPr lang="fr-FR" noProof="0" smtClean="0"/>
              <a:t>04/05/2021</a:t>
            </a:fld>
            <a:endParaRPr lang="fr-FR" noProof="0"/>
          </a:p>
        </p:txBody>
      </p:sp>
      <p:sp>
        <p:nvSpPr>
          <p:cNvPr id="12" name="Espace réservé du contenu 2">
            <a:extLst>
              <a:ext uri="{FF2B5EF4-FFF2-40B4-BE49-F238E27FC236}">
                <a16:creationId xmlns="" xmlns:a16="http://schemas.microsoft.com/office/drawing/2014/main" id="{671F6AA6-44A2-4F03-9FFE-66D0E2F0C922}"/>
              </a:ext>
            </a:extLst>
          </p:cNvPr>
          <p:cNvSpPr>
            <a:spLocks noGrp="1"/>
          </p:cNvSpPr>
          <p:nvPr>
            <p:ph idx="13" hasCustomPrompt="1"/>
          </p:nvPr>
        </p:nvSpPr>
        <p:spPr>
          <a:xfrm>
            <a:off x="7740240" y="864108"/>
            <a:ext cx="3618054" cy="2449247"/>
          </a:xfrm>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3" name="Espace réservé du contenu 2">
            <a:extLst>
              <a:ext uri="{FF2B5EF4-FFF2-40B4-BE49-F238E27FC236}">
                <a16:creationId xmlns="" xmlns:a16="http://schemas.microsoft.com/office/drawing/2014/main" id="{81AAA51A-AC54-4EAF-98E6-2A338021A4D3}"/>
              </a:ext>
            </a:extLst>
          </p:cNvPr>
          <p:cNvSpPr>
            <a:spLocks noGrp="1"/>
          </p:cNvSpPr>
          <p:nvPr>
            <p:ph idx="14" hasCustomPrompt="1"/>
          </p:nvPr>
        </p:nvSpPr>
        <p:spPr>
          <a:xfrm>
            <a:off x="3869268" y="3481577"/>
            <a:ext cx="3618054" cy="2449247"/>
          </a:xfrm>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4" name="Espace réservé du contenu 2">
            <a:extLst>
              <a:ext uri="{FF2B5EF4-FFF2-40B4-BE49-F238E27FC236}">
                <a16:creationId xmlns="" xmlns:a16="http://schemas.microsoft.com/office/drawing/2014/main" id="{7525DB2A-A40E-4DE5-8DA6-5FB847C0F0D7}"/>
              </a:ext>
            </a:extLst>
          </p:cNvPr>
          <p:cNvSpPr>
            <a:spLocks noGrp="1"/>
          </p:cNvSpPr>
          <p:nvPr>
            <p:ph idx="15" hasCustomPrompt="1"/>
          </p:nvPr>
        </p:nvSpPr>
        <p:spPr>
          <a:xfrm>
            <a:off x="7740240" y="3481577"/>
            <a:ext cx="3618054" cy="2449247"/>
          </a:xfrm>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1240386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cons_Title ">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rtlCol="0"/>
          <a:lstStyle/>
          <a:p>
            <a:pPr rtl="0"/>
            <a:endParaRPr lang="fr-FR" noProof="0"/>
          </a:p>
          <a:p>
            <a:pPr rtl="0"/>
            <a:r>
              <a:rPr lang="fr-FR" noProof="0"/>
              <a:t> Ajouter un pied de page 	</a:t>
            </a:r>
          </a:p>
          <a:p>
            <a:pPr rtl="0"/>
            <a:endParaRPr lang="fr-FR" noProof="0"/>
          </a:p>
        </p:txBody>
      </p:sp>
      <p:sp>
        <p:nvSpPr>
          <p:cNvPr id="7" name="Espace réservé du numéro de diapositive 6"/>
          <p:cNvSpPr>
            <a:spLocks noGrp="1"/>
          </p:cNvSpPr>
          <p:nvPr>
            <p:ph type="sldNum" sz="quarter" idx="12"/>
          </p:nvPr>
        </p:nvSpPr>
        <p:spPr/>
        <p:txBody>
          <a:bodyPr rtlCol="0"/>
          <a:lstStyle/>
          <a:p>
            <a:pPr rtl="0"/>
            <a:fld id="{2F5601C1-348E-4149-A60A-012B14EBE97F}" type="slidenum">
              <a:rPr lang="fr-FR" noProof="0" smtClean="0"/>
              <a:t>‹N°›</a:t>
            </a:fld>
            <a:endParaRPr lang="fr-FR" noProof="0"/>
          </a:p>
        </p:txBody>
      </p:sp>
      <p:sp>
        <p:nvSpPr>
          <p:cNvPr id="9" name="Rectangle 8">
            <a:extLst>
              <a:ext uri="{FF2B5EF4-FFF2-40B4-BE49-F238E27FC236}">
                <a16:creationId xmlns="" xmlns:a16="http://schemas.microsoft.com/office/drawing/2014/main" id="{25CCA687-AB7D-4035-849A-4D9F7C0401C1}"/>
              </a:ext>
            </a:extLst>
          </p:cNvPr>
          <p:cNvSpPr/>
          <p:nvPr userDrawn="1"/>
        </p:nvSpPr>
        <p:spPr>
          <a:xfrm>
            <a:off x="-1" y="2526525"/>
            <a:ext cx="3068514" cy="3563377"/>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fr-FR" noProof="0"/>
          </a:p>
        </p:txBody>
      </p:sp>
      <p:sp>
        <p:nvSpPr>
          <p:cNvPr id="10" name="Rectangle 9">
            <a:extLst>
              <a:ext uri="{FF2B5EF4-FFF2-40B4-BE49-F238E27FC236}">
                <a16:creationId xmlns="" xmlns:a16="http://schemas.microsoft.com/office/drawing/2014/main" id="{C5B57C12-8635-490F-AC5E-880EE5EFB9F2}"/>
              </a:ext>
            </a:extLst>
          </p:cNvPr>
          <p:cNvSpPr/>
          <p:nvPr userDrawn="1"/>
        </p:nvSpPr>
        <p:spPr>
          <a:xfrm>
            <a:off x="3200401" y="2526525"/>
            <a:ext cx="848164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1" name="Rectangle 10">
            <a:extLst>
              <a:ext uri="{FF2B5EF4-FFF2-40B4-BE49-F238E27FC236}">
                <a16:creationId xmlns="" xmlns:a16="http://schemas.microsoft.com/office/drawing/2014/main" id="{9BF4D011-4812-426A-AF72-052AC843FFB5}"/>
              </a:ext>
            </a:extLst>
          </p:cNvPr>
          <p:cNvSpPr/>
          <p:nvPr userDrawn="1"/>
        </p:nvSpPr>
        <p:spPr>
          <a:xfrm>
            <a:off x="0" y="758952"/>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fr-FR" noProof="0"/>
          </a:p>
        </p:txBody>
      </p:sp>
      <p:sp>
        <p:nvSpPr>
          <p:cNvPr id="12" name="Titre 1">
            <a:extLst>
              <a:ext uri="{FF2B5EF4-FFF2-40B4-BE49-F238E27FC236}">
                <a16:creationId xmlns="" xmlns:a16="http://schemas.microsoft.com/office/drawing/2014/main" id="{5933F083-BCA0-42F4-BB66-81AD5A4DAF5E}"/>
              </a:ext>
            </a:extLst>
          </p:cNvPr>
          <p:cNvSpPr>
            <a:spLocks noGrp="1"/>
          </p:cNvSpPr>
          <p:nvPr>
            <p:ph type="title"/>
          </p:nvPr>
        </p:nvSpPr>
        <p:spPr>
          <a:xfrm>
            <a:off x="509954" y="2637691"/>
            <a:ext cx="2431210" cy="3347055"/>
          </a:xfrm>
        </p:spPr>
        <p:txBody>
          <a:bodyPr rtlCol="0"/>
          <a:lstStyle>
            <a:lvl1pPr>
              <a:defRPr>
                <a:solidFill>
                  <a:schemeClr val="tx1"/>
                </a:solidFill>
              </a:defRPr>
            </a:lvl1pPr>
          </a:lstStyle>
          <a:p>
            <a:pPr rtl="0"/>
            <a:r>
              <a:rPr lang="fr-FR" noProof="0" smtClean="0"/>
              <a:t>Modifiez le style du titre</a:t>
            </a:r>
            <a:endParaRPr lang="fr-FR" noProof="0"/>
          </a:p>
        </p:txBody>
      </p:sp>
      <p:sp>
        <p:nvSpPr>
          <p:cNvPr id="14" name="Rectangle 13">
            <a:extLst>
              <a:ext uri="{FF2B5EF4-FFF2-40B4-BE49-F238E27FC236}">
                <a16:creationId xmlns="" xmlns:a16="http://schemas.microsoft.com/office/drawing/2014/main" id="{A40193E2-84B1-4994-8F97-4A2EBCE6D1A5}"/>
              </a:ext>
            </a:extLst>
          </p:cNvPr>
          <p:cNvSpPr/>
          <p:nvPr userDrawn="1"/>
        </p:nvSpPr>
        <p:spPr>
          <a:xfrm>
            <a:off x="11815866" y="2526524"/>
            <a:ext cx="376134" cy="35679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 name="Espace réservé du texte 2">
            <a:extLst>
              <a:ext uri="{FF2B5EF4-FFF2-40B4-BE49-F238E27FC236}">
                <a16:creationId xmlns="" xmlns:a16="http://schemas.microsoft.com/office/drawing/2014/main" id="{A3569071-305C-4C40-87F4-0EE8553B6640}"/>
              </a:ext>
            </a:extLst>
          </p:cNvPr>
          <p:cNvSpPr>
            <a:spLocks noGrp="1"/>
          </p:cNvSpPr>
          <p:nvPr>
            <p:ph type="body" sz="quarter" idx="13" hasCustomPrompt="1"/>
          </p:nvPr>
        </p:nvSpPr>
        <p:spPr>
          <a:xfrm>
            <a:off x="3597275" y="2638425"/>
            <a:ext cx="8091488" cy="3346450"/>
          </a:xfrm>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7" name="Espace réservé de la date 3">
            <a:extLst>
              <a:ext uri="{FF2B5EF4-FFF2-40B4-BE49-F238E27FC236}">
                <a16:creationId xmlns="" xmlns:a16="http://schemas.microsoft.com/office/drawing/2014/main" id="{C8501626-512F-4A26-9857-5FC55FC399BE}"/>
              </a:ext>
            </a:extLst>
          </p:cNvPr>
          <p:cNvSpPr>
            <a:spLocks noGrp="1"/>
          </p:cNvSpPr>
          <p:nvPr>
            <p:ph type="dt" sz="half" idx="10"/>
          </p:nvPr>
        </p:nvSpPr>
        <p:spPr>
          <a:xfrm>
            <a:off x="262465" y="6356350"/>
            <a:ext cx="2743200" cy="365125"/>
          </a:xfrm>
        </p:spPr>
        <p:txBody>
          <a:bodyPr rtlCol="0"/>
          <a:lstStyle/>
          <a:p>
            <a:pPr rtl="0"/>
            <a:fld id="{897C570D-56B7-43AE-90C9-DD6E6A9BE66C}" type="datetime1">
              <a:rPr lang="fr-FR" noProof="0" smtClean="0"/>
              <a:t>04/05/2021</a:t>
            </a:fld>
            <a:endParaRPr lang="fr-FR" noProof="0"/>
          </a:p>
        </p:txBody>
      </p:sp>
    </p:spTree>
    <p:extLst>
      <p:ext uri="{BB962C8B-B14F-4D97-AF65-F5344CB8AC3E}">
        <p14:creationId xmlns:p14="http://schemas.microsoft.com/office/powerpoint/2010/main" val="3909546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re icônes droites">
    <p:bg>
      <p:bgPr>
        <a:solidFill>
          <a:schemeClr val="bg1"/>
        </a:solidFill>
        <a:effectLst/>
      </p:bgPr>
    </p:bg>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rtlCol="0"/>
          <a:lstStyle/>
          <a:p>
            <a:pPr rtl="0"/>
            <a:endParaRPr lang="fr-FR" noProof="0"/>
          </a:p>
          <a:p>
            <a:pPr rtl="0"/>
            <a:r>
              <a:rPr lang="fr-FR" noProof="0"/>
              <a:t> Ajouter un pied de page 	</a:t>
            </a:r>
          </a:p>
          <a:p>
            <a:pPr rtl="0"/>
            <a:endParaRPr lang="fr-FR" noProof="0"/>
          </a:p>
        </p:txBody>
      </p:sp>
      <p:sp>
        <p:nvSpPr>
          <p:cNvPr id="7" name="Espace réservé du numéro de diapositive 6"/>
          <p:cNvSpPr>
            <a:spLocks noGrp="1"/>
          </p:cNvSpPr>
          <p:nvPr>
            <p:ph type="sldNum" sz="quarter" idx="12"/>
          </p:nvPr>
        </p:nvSpPr>
        <p:spPr/>
        <p:txBody>
          <a:bodyPr rtlCol="0"/>
          <a:lstStyle/>
          <a:p>
            <a:pPr rtl="0"/>
            <a:fld id="{2F5601C1-348E-4149-A60A-012B14EBE97F}" type="slidenum">
              <a:rPr lang="fr-FR" noProof="0" smtClean="0"/>
              <a:t>‹N°›</a:t>
            </a:fld>
            <a:endParaRPr lang="fr-FR" noProof="0"/>
          </a:p>
        </p:txBody>
      </p:sp>
      <p:sp>
        <p:nvSpPr>
          <p:cNvPr id="10" name="Rectangle 9">
            <a:extLst>
              <a:ext uri="{FF2B5EF4-FFF2-40B4-BE49-F238E27FC236}">
                <a16:creationId xmlns="" xmlns:a16="http://schemas.microsoft.com/office/drawing/2014/main" id="{C5B57C12-8635-490F-AC5E-880EE5EFB9F2}"/>
              </a:ext>
            </a:extLst>
          </p:cNvPr>
          <p:cNvSpPr/>
          <p:nvPr userDrawn="1"/>
        </p:nvSpPr>
        <p:spPr>
          <a:xfrm>
            <a:off x="527125" y="2524913"/>
            <a:ext cx="848164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9" name="Rectangle 8">
            <a:extLst>
              <a:ext uri="{FF2B5EF4-FFF2-40B4-BE49-F238E27FC236}">
                <a16:creationId xmlns="" xmlns:a16="http://schemas.microsoft.com/office/drawing/2014/main" id="{25CCA687-AB7D-4035-849A-4D9F7C0401C1}"/>
              </a:ext>
            </a:extLst>
          </p:cNvPr>
          <p:cNvSpPr/>
          <p:nvPr userDrawn="1"/>
        </p:nvSpPr>
        <p:spPr>
          <a:xfrm>
            <a:off x="9118064" y="2524912"/>
            <a:ext cx="3068514" cy="3563377"/>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fr-FR" noProof="0"/>
          </a:p>
        </p:txBody>
      </p:sp>
      <p:sp>
        <p:nvSpPr>
          <p:cNvPr id="11" name="Rectangle 10">
            <a:extLst>
              <a:ext uri="{FF2B5EF4-FFF2-40B4-BE49-F238E27FC236}">
                <a16:creationId xmlns="" xmlns:a16="http://schemas.microsoft.com/office/drawing/2014/main" id="{9BF4D011-4812-426A-AF72-052AC843FFB5}"/>
              </a:ext>
            </a:extLst>
          </p:cNvPr>
          <p:cNvSpPr/>
          <p:nvPr userDrawn="1"/>
        </p:nvSpPr>
        <p:spPr>
          <a:xfrm>
            <a:off x="9118063" y="765851"/>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fr-FR" noProof="0"/>
          </a:p>
        </p:txBody>
      </p:sp>
      <p:sp>
        <p:nvSpPr>
          <p:cNvPr id="12" name="Titre 1">
            <a:extLst>
              <a:ext uri="{FF2B5EF4-FFF2-40B4-BE49-F238E27FC236}">
                <a16:creationId xmlns="" xmlns:a16="http://schemas.microsoft.com/office/drawing/2014/main" id="{5933F083-BCA0-42F4-BB66-81AD5A4DAF5E}"/>
              </a:ext>
            </a:extLst>
          </p:cNvPr>
          <p:cNvSpPr>
            <a:spLocks noGrp="1"/>
          </p:cNvSpPr>
          <p:nvPr>
            <p:ph type="title"/>
          </p:nvPr>
        </p:nvSpPr>
        <p:spPr>
          <a:xfrm>
            <a:off x="9425958" y="2641544"/>
            <a:ext cx="2431210" cy="3347055"/>
          </a:xfrm>
        </p:spPr>
        <p:txBody>
          <a:bodyPr rtlCol="0"/>
          <a:lstStyle>
            <a:lvl1pPr>
              <a:defRPr>
                <a:solidFill>
                  <a:schemeClr val="tx1"/>
                </a:solidFill>
              </a:defRPr>
            </a:lvl1pPr>
          </a:lstStyle>
          <a:p>
            <a:pPr rtl="0"/>
            <a:r>
              <a:rPr lang="fr-FR" noProof="0" smtClean="0"/>
              <a:t>Modifiez le style du titre</a:t>
            </a:r>
            <a:endParaRPr lang="fr-FR" noProof="0"/>
          </a:p>
        </p:txBody>
      </p:sp>
      <p:sp>
        <p:nvSpPr>
          <p:cNvPr id="14" name="Rectangle 13">
            <a:extLst>
              <a:ext uri="{FF2B5EF4-FFF2-40B4-BE49-F238E27FC236}">
                <a16:creationId xmlns="" xmlns:a16="http://schemas.microsoft.com/office/drawing/2014/main" id="{A40193E2-84B1-4994-8F97-4A2EBCE6D1A5}"/>
              </a:ext>
            </a:extLst>
          </p:cNvPr>
          <p:cNvSpPr/>
          <p:nvPr userDrawn="1"/>
        </p:nvSpPr>
        <p:spPr>
          <a:xfrm>
            <a:off x="15348" y="2531097"/>
            <a:ext cx="376134" cy="35679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 name="Espace réservé du texte 2">
            <a:extLst>
              <a:ext uri="{FF2B5EF4-FFF2-40B4-BE49-F238E27FC236}">
                <a16:creationId xmlns="" xmlns:a16="http://schemas.microsoft.com/office/drawing/2014/main" id="{A3569071-305C-4C40-87F4-0EE8553B6640}"/>
              </a:ext>
            </a:extLst>
          </p:cNvPr>
          <p:cNvSpPr>
            <a:spLocks noGrp="1"/>
          </p:cNvSpPr>
          <p:nvPr>
            <p:ph type="body" sz="quarter" idx="13" hasCustomPrompt="1"/>
          </p:nvPr>
        </p:nvSpPr>
        <p:spPr>
          <a:xfrm>
            <a:off x="722203" y="2633375"/>
            <a:ext cx="8091488" cy="3346450"/>
          </a:xfrm>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7" name="Espace réservé de la date 3">
            <a:extLst>
              <a:ext uri="{FF2B5EF4-FFF2-40B4-BE49-F238E27FC236}">
                <a16:creationId xmlns="" xmlns:a16="http://schemas.microsoft.com/office/drawing/2014/main" id="{C8501626-512F-4A26-9857-5FC55FC399BE}"/>
              </a:ext>
            </a:extLst>
          </p:cNvPr>
          <p:cNvSpPr>
            <a:spLocks noGrp="1"/>
          </p:cNvSpPr>
          <p:nvPr>
            <p:ph type="dt" sz="half" idx="10"/>
          </p:nvPr>
        </p:nvSpPr>
        <p:spPr>
          <a:xfrm>
            <a:off x="262465" y="6356350"/>
            <a:ext cx="2743200" cy="365125"/>
          </a:xfrm>
        </p:spPr>
        <p:txBody>
          <a:bodyPr rtlCol="0"/>
          <a:lstStyle/>
          <a:p>
            <a:pPr rtl="0"/>
            <a:fld id="{0D5492F0-7733-48B3-93E1-86F3C1E65690}" type="datetime1">
              <a:rPr lang="fr-FR" noProof="0" smtClean="0"/>
              <a:t>04/05/2021</a:t>
            </a:fld>
            <a:endParaRPr lang="fr-FR" noProof="0"/>
          </a:p>
        </p:txBody>
      </p:sp>
    </p:spTree>
    <p:extLst>
      <p:ext uri="{BB962C8B-B14F-4D97-AF65-F5344CB8AC3E}">
        <p14:creationId xmlns:p14="http://schemas.microsoft.com/office/powerpoint/2010/main" val="660225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ôte-à-côte">
    <p:spTree>
      <p:nvGrpSpPr>
        <p:cNvPr id="1" name=""/>
        <p:cNvGrpSpPr/>
        <p:nvPr/>
      </p:nvGrpSpPr>
      <p:grpSpPr>
        <a:xfrm>
          <a:off x="0" y="0"/>
          <a:ext cx="0" cy="0"/>
          <a:chOff x="0" y="0"/>
          <a:chExt cx="0" cy="0"/>
        </a:xfrm>
      </p:grpSpPr>
      <p:sp>
        <p:nvSpPr>
          <p:cNvPr id="3" name="Espace réservé de l’image 2">
            <a:extLst>
              <a:ext uri="{FF2B5EF4-FFF2-40B4-BE49-F238E27FC236}">
                <a16:creationId xmlns="" xmlns:a16="http://schemas.microsoft.com/office/drawing/2014/main" id="{04FEA5CF-263B-4BE3-8A0F-4F64C91A3EAD}"/>
              </a:ext>
            </a:extLst>
          </p:cNvPr>
          <p:cNvSpPr>
            <a:spLocks noGrp="1"/>
          </p:cNvSpPr>
          <p:nvPr>
            <p:ph type="pic" sz="quarter" idx="13" hasCustomPrompt="1"/>
          </p:nvPr>
        </p:nvSpPr>
        <p:spPr>
          <a:xfrm>
            <a:off x="0" y="0"/>
            <a:ext cx="12192000" cy="6858000"/>
          </a:xfrm>
          <a:noFill/>
        </p:spPr>
        <p:txBody>
          <a:bodyPr rtlCol="0"/>
          <a:lstStyle/>
          <a:p>
            <a:pPr rtl="0"/>
            <a:r>
              <a:rPr lang="fr-FR" noProof="0"/>
              <a:t>Cliquez sur l’icône pour ajouter une image</a:t>
            </a:r>
          </a:p>
        </p:txBody>
      </p:sp>
      <p:sp>
        <p:nvSpPr>
          <p:cNvPr id="9" name="Rectangle 8">
            <a:extLst>
              <a:ext uri="{FF2B5EF4-FFF2-40B4-BE49-F238E27FC236}">
                <a16:creationId xmlns="" xmlns:a16="http://schemas.microsoft.com/office/drawing/2014/main" id="{DB9B4BDF-0731-43A1-9FA4-B813CCABFFBD}"/>
              </a:ext>
            </a:extLst>
          </p:cNvPr>
          <p:cNvSpPr/>
          <p:nvPr userDrawn="1"/>
        </p:nvSpPr>
        <p:spPr>
          <a:xfrm>
            <a:off x="0" y="2661238"/>
            <a:ext cx="4044464" cy="3131310"/>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rtl="0"/>
            <a:endParaRPr lang="fr-FR" noProof="0"/>
          </a:p>
        </p:txBody>
      </p:sp>
      <p:sp>
        <p:nvSpPr>
          <p:cNvPr id="10" name="Rectangle 9">
            <a:extLst>
              <a:ext uri="{FF2B5EF4-FFF2-40B4-BE49-F238E27FC236}">
                <a16:creationId xmlns="" xmlns:a16="http://schemas.microsoft.com/office/drawing/2014/main" id="{84E936B2-F67D-47E2-B4EF-BFB09DFAE723}"/>
              </a:ext>
            </a:extLst>
          </p:cNvPr>
          <p:cNvSpPr/>
          <p:nvPr userDrawn="1"/>
        </p:nvSpPr>
        <p:spPr>
          <a:xfrm>
            <a:off x="7746025" y="1065452"/>
            <a:ext cx="4445977" cy="472709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1" name="Rectangle 10">
            <a:extLst>
              <a:ext uri="{FF2B5EF4-FFF2-40B4-BE49-F238E27FC236}">
                <a16:creationId xmlns="" xmlns:a16="http://schemas.microsoft.com/office/drawing/2014/main" id="{49D99AE2-0582-4909-A290-DE0718ED189B}"/>
              </a:ext>
            </a:extLst>
          </p:cNvPr>
          <p:cNvSpPr/>
          <p:nvPr userDrawn="1"/>
        </p:nvSpPr>
        <p:spPr>
          <a:xfrm>
            <a:off x="2" y="1065451"/>
            <a:ext cx="4044465" cy="1478849"/>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2" name="Titre 1">
            <a:extLst>
              <a:ext uri="{FF2B5EF4-FFF2-40B4-BE49-F238E27FC236}">
                <a16:creationId xmlns="" xmlns:a16="http://schemas.microsoft.com/office/drawing/2014/main" id="{A0F68EA6-727E-4DCD-8AC2-A483CE5A60BA}"/>
              </a:ext>
            </a:extLst>
          </p:cNvPr>
          <p:cNvSpPr>
            <a:spLocks noGrp="1"/>
          </p:cNvSpPr>
          <p:nvPr>
            <p:ph type="title"/>
          </p:nvPr>
        </p:nvSpPr>
        <p:spPr>
          <a:xfrm>
            <a:off x="337476" y="2795380"/>
            <a:ext cx="3369512" cy="2880230"/>
          </a:xfrm>
        </p:spPr>
        <p:txBody>
          <a:bodyPr rtlCol="0">
            <a:normAutofit/>
          </a:bodyPr>
          <a:lstStyle>
            <a:lvl1pPr>
              <a:defRPr>
                <a:solidFill>
                  <a:schemeClr val="tx1"/>
                </a:solidFill>
              </a:defRPr>
            </a:lvl1pPr>
          </a:lstStyle>
          <a:p>
            <a:pPr rtl="0"/>
            <a:r>
              <a:rPr lang="fr-FR" sz="3000" noProof="0" smtClean="0"/>
              <a:t>Modifiez le style du titre</a:t>
            </a:r>
            <a:endParaRPr lang="fr-FR" sz="3000" noProof="0"/>
          </a:p>
        </p:txBody>
      </p:sp>
      <p:sp>
        <p:nvSpPr>
          <p:cNvPr id="13" name="Espace réservé du contenu 2">
            <a:extLst>
              <a:ext uri="{FF2B5EF4-FFF2-40B4-BE49-F238E27FC236}">
                <a16:creationId xmlns="" xmlns:a16="http://schemas.microsoft.com/office/drawing/2014/main" id="{FC504EF3-1237-4467-9FD5-E0E43C1BABF5}"/>
              </a:ext>
            </a:extLst>
          </p:cNvPr>
          <p:cNvSpPr>
            <a:spLocks noGrp="1"/>
          </p:cNvSpPr>
          <p:nvPr>
            <p:ph idx="1" hasCustomPrompt="1"/>
          </p:nvPr>
        </p:nvSpPr>
        <p:spPr>
          <a:xfrm>
            <a:off x="7929197" y="1206481"/>
            <a:ext cx="4079631" cy="4469129"/>
          </a:xfrm>
        </p:spPr>
        <p:txBody>
          <a:bodyPr rtlCol="0"/>
          <a:lstStyle>
            <a:lvl1pPr>
              <a:defRPr>
                <a:solidFill>
                  <a:schemeClr val="bg2"/>
                </a:solidFill>
              </a:defRPr>
            </a:lvl1pPr>
          </a:lstStyle>
          <a:p>
            <a:pPr lvl="0" rtl="0"/>
            <a:r>
              <a:rPr lang="fr-FR" noProof="0"/>
              <a:t>Modifiez les styles du texte du masque</a:t>
            </a:r>
          </a:p>
        </p:txBody>
      </p:sp>
      <p:sp>
        <p:nvSpPr>
          <p:cNvPr id="6" name="Espace réservé du pied de page 5"/>
          <p:cNvSpPr>
            <a:spLocks noGrp="1"/>
          </p:cNvSpPr>
          <p:nvPr>
            <p:ph type="ftr" sz="quarter" idx="11"/>
          </p:nvPr>
        </p:nvSpPr>
        <p:spPr/>
        <p:txBody>
          <a:bodyPr rtlCol="0"/>
          <a:lstStyle/>
          <a:p>
            <a:pPr rtl="0"/>
            <a:endParaRPr lang="fr-FR" noProof="0"/>
          </a:p>
          <a:p>
            <a:pPr rtl="0"/>
            <a:r>
              <a:rPr lang="fr-FR" noProof="0"/>
              <a:t> Ajouter un pied de page 	</a:t>
            </a:r>
          </a:p>
          <a:p>
            <a:pPr rtl="0"/>
            <a:endParaRPr lang="fr-FR" noProof="0"/>
          </a:p>
        </p:txBody>
      </p:sp>
      <p:sp>
        <p:nvSpPr>
          <p:cNvPr id="7" name="Espace réservé du numéro de diapositive 6"/>
          <p:cNvSpPr>
            <a:spLocks noGrp="1"/>
          </p:cNvSpPr>
          <p:nvPr>
            <p:ph type="sldNum" sz="quarter" idx="12"/>
          </p:nvPr>
        </p:nvSpPr>
        <p:spPr/>
        <p:txBody>
          <a:bodyPr rtlCol="0"/>
          <a:lstStyle/>
          <a:p>
            <a:pPr rtl="0"/>
            <a:fld id="{2F5601C1-348E-4149-A60A-012B14EBE97F}" type="slidenum">
              <a:rPr lang="fr-FR" noProof="0" smtClean="0"/>
              <a:t>‹N°›</a:t>
            </a:fld>
            <a:endParaRPr lang="fr-FR" noProof="0"/>
          </a:p>
        </p:txBody>
      </p:sp>
      <p:sp>
        <p:nvSpPr>
          <p:cNvPr id="24" name="Espace réservé de la date 3">
            <a:extLst>
              <a:ext uri="{FF2B5EF4-FFF2-40B4-BE49-F238E27FC236}">
                <a16:creationId xmlns="" xmlns:a16="http://schemas.microsoft.com/office/drawing/2014/main" id="{668056DE-DA3F-41EF-A93F-C50A4A789D7E}"/>
              </a:ext>
            </a:extLst>
          </p:cNvPr>
          <p:cNvSpPr>
            <a:spLocks noGrp="1"/>
          </p:cNvSpPr>
          <p:nvPr>
            <p:ph type="dt" sz="half" idx="10"/>
          </p:nvPr>
        </p:nvSpPr>
        <p:spPr>
          <a:xfrm>
            <a:off x="262465" y="6356350"/>
            <a:ext cx="2743200" cy="365125"/>
          </a:xfrm>
        </p:spPr>
        <p:txBody>
          <a:bodyPr rtlCol="0"/>
          <a:lstStyle/>
          <a:p>
            <a:pPr rtl="0"/>
            <a:fld id="{4784D154-00AB-4232-ADAB-49558770000E}" type="datetime1">
              <a:rPr lang="fr-FR" noProof="0" smtClean="0"/>
              <a:t>04/05/2021</a:t>
            </a:fld>
            <a:endParaRPr lang="fr-FR" noProof="0"/>
          </a:p>
        </p:txBody>
      </p:sp>
    </p:spTree>
    <p:extLst>
      <p:ext uri="{BB962C8B-B14F-4D97-AF65-F5344CB8AC3E}">
        <p14:creationId xmlns:p14="http://schemas.microsoft.com/office/powerpoint/2010/main" val="1018146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pPr rtl="0"/>
            <a:r>
              <a:rPr lang="fr-FR" noProof="0"/>
              <a:t>Modifiez le style du titre</a:t>
            </a:r>
          </a:p>
        </p:txBody>
      </p:sp>
      <p:sp>
        <p:nvSpPr>
          <p:cNvPr id="3" name="Espace réservé du texte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bg2"/>
                </a:solidFill>
              </a:defRPr>
            </a:lvl1pPr>
          </a:lstStyle>
          <a:p>
            <a:pPr rtl="0"/>
            <a:fld id="{F8846736-FCB7-4DE4-9C99-EBF761BCFFA6}" type="datetime1">
              <a:rPr lang="fr-FR" noProof="0" smtClean="0"/>
              <a:t>04/05/2021</a:t>
            </a:fld>
            <a:endParaRPr lang="fr-FR" noProof="0"/>
          </a:p>
        </p:txBody>
      </p:sp>
      <p:sp>
        <p:nvSpPr>
          <p:cNvPr id="5" name="Espace réservé du pied de page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bg2"/>
                </a:solidFill>
              </a:defRPr>
            </a:lvl1pPr>
          </a:lstStyle>
          <a:p>
            <a:pPr rtl="0"/>
            <a:endParaRPr lang="fr-FR" noProof="0"/>
          </a:p>
          <a:p>
            <a:pPr rtl="0"/>
            <a:r>
              <a:rPr lang="fr-FR" noProof="0"/>
              <a:t> Ajouter un pied de page 	</a:t>
            </a:r>
          </a:p>
          <a:p>
            <a:pPr rtl="0"/>
            <a:endParaRPr lang="fr-FR" noProof="0"/>
          </a:p>
        </p:txBody>
      </p:sp>
      <p:sp>
        <p:nvSpPr>
          <p:cNvPr id="6" name="Espace réservé du numéro de diapositive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bg2"/>
                </a:solidFill>
              </a:defRPr>
            </a:lvl1pPr>
          </a:lstStyle>
          <a:p>
            <a:pPr rtl="0"/>
            <a:fld id="{2F5601C1-348E-4149-A60A-012B14EBE97F}" type="slidenum">
              <a:rPr lang="fr-FR" noProof="0" smtClean="0"/>
              <a:pPr/>
              <a:t>‹N°›</a:t>
            </a:fld>
            <a:endParaRPr lang="fr-FR" noProof="0"/>
          </a:p>
        </p:txBody>
      </p:sp>
    </p:spTree>
    <p:extLst>
      <p:ext uri="{BB962C8B-B14F-4D97-AF65-F5344CB8AC3E}">
        <p14:creationId xmlns:p14="http://schemas.microsoft.com/office/powerpoint/2010/main" val="2624100878"/>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62" r:id="rId3"/>
    <p:sldLayoutId id="2147483672" r:id="rId4"/>
    <p:sldLayoutId id="2147483676" r:id="rId5"/>
    <p:sldLayoutId id="2147483677" r:id="rId6"/>
    <p:sldLayoutId id="2147483673" r:id="rId7"/>
    <p:sldLayoutId id="2147483678" r:id="rId8"/>
    <p:sldLayoutId id="2147483674" r:id="rId9"/>
    <p:sldLayoutId id="2147483682" r:id="rId10"/>
    <p:sldLayoutId id="2147483684" r:id="rId11"/>
    <p:sldLayoutId id="2147483680" r:id="rId12"/>
    <p:sldLayoutId id="2147483683" r:id="rId13"/>
    <p:sldLayoutId id="2147483679" r:id="rId14"/>
    <p:sldLayoutId id="2147483667" r:id="rId15"/>
  </p:sldLayoutIdLst>
  <p:hf sldNum="0" hdr="0" ftr="0" dt="0"/>
  <p:txStyles>
    <p:titleStyle>
      <a:lvl1pPr algn="l" defTabSz="914400" rtl="0" eaLnBrk="1" latinLnBrk="0" hangingPunct="1">
        <a:lnSpc>
          <a:spcPct val="90000"/>
        </a:lnSpc>
        <a:spcBef>
          <a:spcPct val="0"/>
        </a:spcBef>
        <a:buNone/>
        <a:defRPr sz="3600" kern="1200" spc="-60"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bg2">
              <a:lumMod val="50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bg2">
              <a:lumMod val="50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bg2">
              <a:lumMod val="50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bg2">
              <a:lumMod val="50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32.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0.sv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37.sv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35.sv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2.sv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40.sv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hyperlink" Target="https://support.office.com/fr-FR/article/edit-your-school-presentation-44445997-6769-4d44-8b30-f9e3050adbfb?ui=fr-FR&amp;rs=fr-FR&amp;ad=FR"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diagramColors" Target="../diagrams/colors1.xml"/><Relationship Id="rId3" Type="http://schemas.openxmlformats.org/officeDocument/2006/relationships/image" Target="../media/image8.jpeg"/><Relationship Id="rId7" Type="http://schemas.openxmlformats.org/officeDocument/2006/relationships/image" Target="../media/image22.svg"/><Relationship Id="rId12"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diagramLayout" Target="../diagrams/layout1.xml"/><Relationship Id="rId5" Type="http://schemas.openxmlformats.org/officeDocument/2006/relationships/image" Target="../media/image20.svg"/><Relationship Id="rId10" Type="http://schemas.openxmlformats.org/officeDocument/2006/relationships/diagramData" Target="../diagrams/data1.xml"/><Relationship Id="rId4" Type="http://schemas.openxmlformats.org/officeDocument/2006/relationships/image" Target="../media/image9.png"/><Relationship Id="rId9" Type="http://schemas.openxmlformats.org/officeDocument/2006/relationships/image" Target="../media/image24.svg"/><Relationship Id="rId14"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7.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18477" y="446313"/>
            <a:ext cx="11023152" cy="6574972"/>
          </a:xfrm>
          <a:solidFill>
            <a:schemeClr val="tx1"/>
          </a:solidFill>
        </p:spPr>
        <p:txBody>
          <a:bodyPr anchor="t"/>
          <a:lstStyle/>
          <a:p>
            <a:pPr marL="0" indent="0" algn="ctr" rtl="1">
              <a:buNone/>
            </a:pPr>
            <a:r>
              <a:rPr lang="ar-DZ" dirty="0" smtClean="0">
                <a:solidFill>
                  <a:srgbClr val="000000"/>
                </a:solidFill>
              </a:rPr>
              <a:t>وزارة التعليم العالي والبحث العلمي</a:t>
            </a:r>
          </a:p>
          <a:p>
            <a:pPr marL="0" indent="0" algn="ctr" rtl="1">
              <a:buNone/>
            </a:pPr>
            <a:r>
              <a:rPr lang="ar-DZ" dirty="0" smtClean="0">
                <a:solidFill>
                  <a:srgbClr val="000000"/>
                </a:solidFill>
              </a:rPr>
              <a:t>جامعة محمد خيضر _بسكرة</a:t>
            </a:r>
          </a:p>
          <a:p>
            <a:pPr marL="0" indent="0" algn="ctr" rtl="1">
              <a:buNone/>
            </a:pPr>
            <a:r>
              <a:rPr lang="ar-DZ" dirty="0" smtClean="0">
                <a:solidFill>
                  <a:srgbClr val="000000"/>
                </a:solidFill>
              </a:rPr>
              <a:t>كلية العلوم الاقتصادية والتجارية وعلوم التسيير</a:t>
            </a:r>
          </a:p>
          <a:p>
            <a:pPr marL="0" indent="0" algn="r" rtl="1">
              <a:buNone/>
            </a:pPr>
            <a:r>
              <a:rPr lang="ar-DZ" dirty="0" smtClean="0">
                <a:solidFill>
                  <a:srgbClr val="000000"/>
                </a:solidFill>
              </a:rPr>
              <a:t>          تخصص: إدارة موارد بشرية                                                                             مقياس: هندسة تكوين</a:t>
            </a:r>
          </a:p>
          <a:p>
            <a:pPr marL="0" indent="0" algn="r" rtl="1">
              <a:buNone/>
            </a:pPr>
            <a:endParaRPr lang="ar-DZ" dirty="0">
              <a:solidFill>
                <a:srgbClr val="000000"/>
              </a:solidFill>
            </a:endParaRPr>
          </a:p>
          <a:p>
            <a:pPr marL="0" indent="0" algn="r" rtl="1">
              <a:buNone/>
            </a:pPr>
            <a:endParaRPr lang="ar-DZ" dirty="0" smtClean="0"/>
          </a:p>
          <a:p>
            <a:pPr marL="0" indent="0" algn="r" rtl="1">
              <a:buNone/>
            </a:pPr>
            <a:endParaRPr lang="ar-DZ" dirty="0"/>
          </a:p>
          <a:p>
            <a:pPr marL="0" indent="0" algn="r" rtl="1">
              <a:buNone/>
            </a:pPr>
            <a:endParaRPr lang="ar-DZ" dirty="0"/>
          </a:p>
          <a:p>
            <a:pPr marL="0" indent="0" algn="r" rtl="1">
              <a:buNone/>
            </a:pPr>
            <a:r>
              <a:rPr lang="ar-DZ" dirty="0" smtClean="0">
                <a:solidFill>
                  <a:srgbClr val="000000"/>
                </a:solidFill>
              </a:rPr>
              <a:t>من إعداد الطالبتين:                                                                                            تحت إشراف الأستاذة:</a:t>
            </a:r>
          </a:p>
          <a:p>
            <a:pPr algn="r" rtl="1"/>
            <a:r>
              <a:rPr lang="ar-DZ" dirty="0" smtClean="0">
                <a:solidFill>
                  <a:srgbClr val="000000"/>
                </a:solidFill>
              </a:rPr>
              <a:t>بن جلول ريمة                                                                                                         قرون </a:t>
            </a:r>
            <a:r>
              <a:rPr lang="ar-DZ" dirty="0" smtClean="0">
                <a:solidFill>
                  <a:srgbClr val="000000"/>
                </a:solidFill>
              </a:rPr>
              <a:t>نورهان</a:t>
            </a:r>
            <a:endParaRPr lang="ar-DZ" dirty="0" smtClean="0">
              <a:solidFill>
                <a:srgbClr val="000000"/>
              </a:solidFill>
            </a:endParaRPr>
          </a:p>
          <a:p>
            <a:pPr algn="r" rtl="1"/>
            <a:r>
              <a:rPr lang="ar-DZ" dirty="0" smtClean="0">
                <a:solidFill>
                  <a:srgbClr val="000000"/>
                </a:solidFill>
              </a:rPr>
              <a:t>بغدادي حسينة</a:t>
            </a:r>
          </a:p>
          <a:p>
            <a:pPr marL="0" indent="0" algn="r" rtl="1">
              <a:buNone/>
            </a:pPr>
            <a:endParaRPr lang="ar-DZ" dirty="0">
              <a:solidFill>
                <a:srgbClr val="000000"/>
              </a:solidFill>
            </a:endParaRPr>
          </a:p>
          <a:p>
            <a:pPr marL="0" indent="0" algn="r" rtl="1">
              <a:buNone/>
            </a:pPr>
            <a:endParaRPr lang="ar-DZ" dirty="0" smtClean="0">
              <a:solidFill>
                <a:srgbClr val="000000"/>
              </a:solidFill>
            </a:endParaRPr>
          </a:p>
          <a:p>
            <a:pPr marL="0" indent="0" algn="r" rtl="1">
              <a:buNone/>
            </a:pPr>
            <a:endParaRPr lang="ar-DZ" dirty="0">
              <a:solidFill>
                <a:srgbClr val="000000"/>
              </a:solidFill>
            </a:endParaRPr>
          </a:p>
          <a:p>
            <a:pPr marL="0" indent="0" algn="ctr" rtl="1">
              <a:buNone/>
            </a:pPr>
            <a:r>
              <a:rPr lang="ar-DZ" dirty="0" smtClean="0">
                <a:solidFill>
                  <a:srgbClr val="000000"/>
                </a:solidFill>
              </a:rPr>
              <a:t>السنة الجامعية: 2020/2021</a:t>
            </a:r>
          </a:p>
        </p:txBody>
      </p:sp>
      <p:sp>
        <p:nvSpPr>
          <p:cNvPr id="4" name="Organigramme : Document 3"/>
          <p:cNvSpPr/>
          <p:nvPr/>
        </p:nvSpPr>
        <p:spPr>
          <a:xfrm>
            <a:off x="4049486" y="2166257"/>
            <a:ext cx="4408715" cy="1567543"/>
          </a:xfrm>
          <a:prstGeom prst="flowChartDocumen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ar-DZ" sz="3600" b="1" dirty="0" smtClean="0"/>
              <a:t>تقييم عملية التكوين</a:t>
            </a:r>
            <a:endParaRPr lang="fr-FR" sz="3600" b="1"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495" y="97972"/>
            <a:ext cx="2143125" cy="1517877"/>
          </a:xfrm>
          <a:prstGeom prst="rect">
            <a:avLst/>
          </a:prstGeom>
        </p:spPr>
      </p:pic>
      <p:pic>
        <p:nvPicPr>
          <p:cNvPr id="6" name="Image 5"/>
          <p:cNvPicPr>
            <a:picLocks noChangeAspect="1"/>
          </p:cNvPicPr>
          <p:nvPr/>
        </p:nvPicPr>
        <p:blipFill>
          <a:blip r:embed="rId3"/>
          <a:stretch>
            <a:fillRect/>
          </a:stretch>
        </p:blipFill>
        <p:spPr>
          <a:xfrm>
            <a:off x="9105154" y="76200"/>
            <a:ext cx="2145978" cy="1518036"/>
          </a:xfrm>
          <a:prstGeom prst="rect">
            <a:avLst/>
          </a:prstGeom>
        </p:spPr>
      </p:pic>
    </p:spTree>
    <p:extLst>
      <p:ext uri="{BB962C8B-B14F-4D97-AF65-F5344CB8AC3E}">
        <p14:creationId xmlns:p14="http://schemas.microsoft.com/office/powerpoint/2010/main" val="2633140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20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2000"/>
                                        <p:tgtEl>
                                          <p:spTgt spid="3">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anim calcmode="lin" valueType="num">
                                      <p:cBhvr>
                                        <p:cTn id="24" dur="2000" fill="hold"/>
                                        <p:tgtEl>
                                          <p:spTgt spid="4"/>
                                        </p:tgtEl>
                                        <p:attrNameLst>
                                          <p:attrName>ppt_w</p:attrName>
                                        </p:attrNameLst>
                                      </p:cBhvr>
                                      <p:tavLst>
                                        <p:tav tm="0" fmla="#ppt_w*sin(2.5*pi*$)">
                                          <p:val>
                                            <p:fltVal val="0"/>
                                          </p:val>
                                        </p:tav>
                                        <p:tav tm="100000">
                                          <p:val>
                                            <p:fltVal val="1"/>
                                          </p:val>
                                        </p:tav>
                                      </p:tavLst>
                                    </p:anim>
                                    <p:anim calcmode="lin" valueType="num">
                                      <p:cBhvr>
                                        <p:cTn id="25"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xit" presetSubtype="10" fill="hold" nodeType="clickEffect">
                                  <p:stCondLst>
                                    <p:cond delay="0"/>
                                  </p:stCondLst>
                                  <p:childTnLst>
                                    <p:anim calcmode="lin" valueType="num">
                                      <p:cBhvr>
                                        <p:cTn id="29" dur="500"/>
                                        <p:tgtEl>
                                          <p:spTgt spid="3">
                                            <p:txEl>
                                              <p:pRg st="8" end="8"/>
                                            </p:txEl>
                                          </p:spTgt>
                                        </p:tgtEl>
                                        <p:attrNameLst>
                                          <p:attrName>ppt_w</p:attrName>
                                        </p:attrNameLst>
                                      </p:cBhvr>
                                      <p:tavLst>
                                        <p:tav tm="0">
                                          <p:val>
                                            <p:strVal val="ppt_w"/>
                                          </p:val>
                                        </p:tav>
                                        <p:tav tm="100000">
                                          <p:val>
                                            <p:fltVal val="0"/>
                                          </p:val>
                                        </p:tav>
                                      </p:tavLst>
                                    </p:anim>
                                    <p:anim calcmode="lin" valueType="num">
                                      <p:cBhvr>
                                        <p:cTn id="30" dur="500"/>
                                        <p:tgtEl>
                                          <p:spTgt spid="3">
                                            <p:txEl>
                                              <p:pRg st="8" end="8"/>
                                            </p:txEl>
                                          </p:spTgt>
                                        </p:tgtEl>
                                        <p:attrNameLst>
                                          <p:attrName>ppt_h</p:attrName>
                                        </p:attrNameLst>
                                      </p:cBhvr>
                                      <p:tavLst>
                                        <p:tav tm="0">
                                          <p:val>
                                            <p:strVal val="ppt_h"/>
                                          </p:val>
                                        </p:tav>
                                        <p:tav tm="100000">
                                          <p:val>
                                            <p:strVal val="ppt_h"/>
                                          </p:val>
                                        </p:tav>
                                      </p:tavLst>
                                    </p:anim>
                                    <p:set>
                                      <p:cBhvr>
                                        <p:cTn id="31" dur="1" fill="hold">
                                          <p:stCondLst>
                                            <p:cond delay="499"/>
                                          </p:stCondLst>
                                        </p:cTn>
                                        <p:tgtEl>
                                          <p:spTgt spid="3">
                                            <p:txEl>
                                              <p:pRg st="8" end="8"/>
                                            </p:txEl>
                                          </p:spTgt>
                                        </p:tgtEl>
                                        <p:attrNameLst>
                                          <p:attrName>style.visibility</p:attrName>
                                        </p:attrNameLst>
                                      </p:cBhvr>
                                      <p:to>
                                        <p:strVal val="hidden"/>
                                      </p:to>
                                    </p:set>
                                  </p:childTnLst>
                                </p:cTn>
                              </p:par>
                              <p:par>
                                <p:cTn id="32" presetID="17" presetClass="exit" presetSubtype="10" fill="hold" nodeType="withEffect">
                                  <p:stCondLst>
                                    <p:cond delay="0"/>
                                  </p:stCondLst>
                                  <p:childTnLst>
                                    <p:anim calcmode="lin" valueType="num">
                                      <p:cBhvr>
                                        <p:cTn id="33" dur="500"/>
                                        <p:tgtEl>
                                          <p:spTgt spid="3">
                                            <p:txEl>
                                              <p:pRg st="9" end="9"/>
                                            </p:txEl>
                                          </p:spTgt>
                                        </p:tgtEl>
                                        <p:attrNameLst>
                                          <p:attrName>ppt_w</p:attrName>
                                        </p:attrNameLst>
                                      </p:cBhvr>
                                      <p:tavLst>
                                        <p:tav tm="0">
                                          <p:val>
                                            <p:strVal val="ppt_w"/>
                                          </p:val>
                                        </p:tav>
                                        <p:tav tm="100000">
                                          <p:val>
                                            <p:fltVal val="0"/>
                                          </p:val>
                                        </p:tav>
                                      </p:tavLst>
                                    </p:anim>
                                    <p:anim calcmode="lin" valueType="num">
                                      <p:cBhvr>
                                        <p:cTn id="34" dur="500"/>
                                        <p:tgtEl>
                                          <p:spTgt spid="3">
                                            <p:txEl>
                                              <p:pRg st="9" end="9"/>
                                            </p:txEl>
                                          </p:spTgt>
                                        </p:tgtEl>
                                        <p:attrNameLst>
                                          <p:attrName>ppt_h</p:attrName>
                                        </p:attrNameLst>
                                      </p:cBhvr>
                                      <p:tavLst>
                                        <p:tav tm="0">
                                          <p:val>
                                            <p:strVal val="ppt_h"/>
                                          </p:val>
                                        </p:tav>
                                        <p:tav tm="100000">
                                          <p:val>
                                            <p:strVal val="ppt_h"/>
                                          </p:val>
                                        </p:tav>
                                      </p:tavLst>
                                    </p:anim>
                                    <p:set>
                                      <p:cBhvr>
                                        <p:cTn id="35" dur="1" fill="hold">
                                          <p:stCondLst>
                                            <p:cond delay="499"/>
                                          </p:stCondLst>
                                        </p:cTn>
                                        <p:tgtEl>
                                          <p:spTgt spid="3">
                                            <p:txEl>
                                              <p:pRg st="9" end="9"/>
                                            </p:txEl>
                                          </p:spTgt>
                                        </p:tgtEl>
                                        <p:attrNameLst>
                                          <p:attrName>style.visibility</p:attrName>
                                        </p:attrNameLst>
                                      </p:cBhvr>
                                      <p:to>
                                        <p:strVal val="hidden"/>
                                      </p:to>
                                    </p:set>
                                  </p:childTnLst>
                                </p:cTn>
                              </p:par>
                              <p:par>
                                <p:cTn id="36" presetID="17" presetClass="exit" presetSubtype="10" fill="hold" nodeType="withEffect">
                                  <p:stCondLst>
                                    <p:cond delay="0"/>
                                  </p:stCondLst>
                                  <p:childTnLst>
                                    <p:anim calcmode="lin" valueType="num">
                                      <p:cBhvr>
                                        <p:cTn id="37" dur="500"/>
                                        <p:tgtEl>
                                          <p:spTgt spid="3">
                                            <p:txEl>
                                              <p:pRg st="10" end="10"/>
                                            </p:txEl>
                                          </p:spTgt>
                                        </p:tgtEl>
                                        <p:attrNameLst>
                                          <p:attrName>ppt_w</p:attrName>
                                        </p:attrNameLst>
                                      </p:cBhvr>
                                      <p:tavLst>
                                        <p:tav tm="0">
                                          <p:val>
                                            <p:strVal val="ppt_w"/>
                                          </p:val>
                                        </p:tav>
                                        <p:tav tm="100000">
                                          <p:val>
                                            <p:fltVal val="0"/>
                                          </p:val>
                                        </p:tav>
                                      </p:tavLst>
                                    </p:anim>
                                    <p:anim calcmode="lin" valueType="num">
                                      <p:cBhvr>
                                        <p:cTn id="38" dur="500"/>
                                        <p:tgtEl>
                                          <p:spTgt spid="3">
                                            <p:txEl>
                                              <p:pRg st="10" end="10"/>
                                            </p:txEl>
                                          </p:spTgt>
                                        </p:tgtEl>
                                        <p:attrNameLst>
                                          <p:attrName>ppt_h</p:attrName>
                                        </p:attrNameLst>
                                      </p:cBhvr>
                                      <p:tavLst>
                                        <p:tav tm="0">
                                          <p:val>
                                            <p:strVal val="ppt_h"/>
                                          </p:val>
                                        </p:tav>
                                        <p:tav tm="100000">
                                          <p:val>
                                            <p:strVal val="ppt_h"/>
                                          </p:val>
                                        </p:tav>
                                      </p:tavLst>
                                    </p:anim>
                                    <p:set>
                                      <p:cBhvr>
                                        <p:cTn id="39" dur="1" fill="hold">
                                          <p:stCondLst>
                                            <p:cond delay="499"/>
                                          </p:stCondLst>
                                        </p:cTn>
                                        <p:tgtEl>
                                          <p:spTgt spid="3">
                                            <p:txEl>
                                              <p:pRg st="10" end="10"/>
                                            </p:txEl>
                                          </p:spTgt>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mph" presetSubtype="0" fill="hold" nodeType="clickEffect">
                                  <p:stCondLst>
                                    <p:cond delay="0"/>
                                  </p:stCondLst>
                                  <p:childTnLst>
                                    <p:anim calcmode="discrete" valueType="str">
                                      <p:cBhvr override="childStyle">
                                        <p:cTn id="43" dur="2000" fill="hold"/>
                                        <p:tgtEl>
                                          <p:spTgt spid="3">
                                            <p:txEl>
                                              <p:pRg st="14" end="14"/>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pic>
        <p:nvPicPr>
          <p:cNvPr id="22" name="Image 21" descr="Remise de diplôme">
            <a:extLst>
              <a:ext uri="{FF2B5EF4-FFF2-40B4-BE49-F238E27FC236}">
                <a16:creationId xmlns="" xmlns:a16="http://schemas.microsoft.com/office/drawing/2014/main" id="{858504C3-A3CB-44FD-8920-1C9ECE4D21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angle 11" descr="élément décoratif">
            <a:extLst>
              <a:ext uri="{FF2B5EF4-FFF2-40B4-BE49-F238E27FC236}">
                <a16:creationId xmlns="" xmlns:a16="http://schemas.microsoft.com/office/drawing/2014/main" id="{A59A40CD-5408-433E-BDDB-04473D25E20F}"/>
              </a:ext>
              <a:ext uri="{C183D7F6-B498-43B3-948B-1728B52AA6E4}">
                <adec:decorative xmlns="" xmlns:adec="http://schemas.microsoft.com/office/drawing/2017/decorative" val="1"/>
              </a:ext>
            </a:extLst>
          </p:cNvPr>
          <p:cNvSpPr/>
          <p:nvPr/>
        </p:nvSpPr>
        <p:spPr>
          <a:xfrm>
            <a:off x="0" y="3294623"/>
            <a:ext cx="3068514" cy="3563377"/>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ar-DZ" dirty="0"/>
              <a:t>وتجدر الإشارة إلى أنه من المفيد إجراء التعديل المناسب وفي الوقت المناسب عوض استمرار التكوين وبه بعض العيوب، ويتم التقييم أثناء التنفيذ وهنا من أجل نجاح التكوين وضمان فعاليته.</a:t>
            </a:r>
            <a:endParaRPr lang="fr-FR" dirty="0"/>
          </a:p>
        </p:txBody>
      </p:sp>
      <p:sp>
        <p:nvSpPr>
          <p:cNvPr id="14" name="Rectangle 13" descr="élément décoratif">
            <a:extLst>
              <a:ext uri="{FF2B5EF4-FFF2-40B4-BE49-F238E27FC236}">
                <a16:creationId xmlns="" xmlns:a16="http://schemas.microsoft.com/office/drawing/2014/main" id="{EACD7D33-424E-4924-8CCA-0ECB2EE6B293}"/>
              </a:ext>
              <a:ext uri="{C183D7F6-B498-43B3-948B-1728B52AA6E4}">
                <adec:decorative xmlns="" xmlns:adec="http://schemas.microsoft.com/office/drawing/2017/decorative" val="1"/>
              </a:ext>
            </a:extLst>
          </p:cNvPr>
          <p:cNvSpPr/>
          <p:nvPr/>
        </p:nvSpPr>
        <p:spPr>
          <a:xfrm>
            <a:off x="1792" y="911352"/>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fr-FR"/>
          </a:p>
        </p:txBody>
      </p:sp>
      <p:sp>
        <p:nvSpPr>
          <p:cNvPr id="15" name="Rectangle 14" descr="élément décoratif">
            <a:extLst>
              <a:ext uri="{FF2B5EF4-FFF2-40B4-BE49-F238E27FC236}">
                <a16:creationId xmlns="" xmlns:a16="http://schemas.microsoft.com/office/drawing/2014/main" id="{E9C450B1-121D-41BA-98B6-8637A61BF010}"/>
              </a:ext>
              <a:ext uri="{C183D7F6-B498-43B3-948B-1728B52AA6E4}">
                <adec:decorative xmlns="" xmlns:adec="http://schemas.microsoft.com/office/drawing/2017/decorative" val="1"/>
              </a:ext>
            </a:extLst>
          </p:cNvPr>
          <p:cNvSpPr/>
          <p:nvPr/>
        </p:nvSpPr>
        <p:spPr>
          <a:xfrm>
            <a:off x="11817658" y="2678924"/>
            <a:ext cx="376134" cy="35679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6" name="Rectangle 5" descr="élément décoratif">
            <a:extLst>
              <a:ext uri="{FF2B5EF4-FFF2-40B4-BE49-F238E27FC236}">
                <a16:creationId xmlns="" xmlns:a16="http://schemas.microsoft.com/office/drawing/2014/main" id="{54A235A8-F59E-4C87-98E4-4FF7C9E6388F}"/>
              </a:ext>
              <a:ext uri="{C183D7F6-B498-43B3-948B-1728B52AA6E4}">
                <adec:decorative xmlns="" xmlns:adec="http://schemas.microsoft.com/office/drawing/2017/decorative" val="1"/>
              </a:ext>
            </a:extLst>
          </p:cNvPr>
          <p:cNvSpPr/>
          <p:nvPr/>
        </p:nvSpPr>
        <p:spPr>
          <a:xfrm>
            <a:off x="-1" y="2526525"/>
            <a:ext cx="3068514" cy="3563377"/>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fr-FR"/>
          </a:p>
        </p:txBody>
      </p:sp>
      <p:sp>
        <p:nvSpPr>
          <p:cNvPr id="7" name="Rectangle 6" descr="élément décoratif">
            <a:extLst>
              <a:ext uri="{FF2B5EF4-FFF2-40B4-BE49-F238E27FC236}">
                <a16:creationId xmlns="" xmlns:a16="http://schemas.microsoft.com/office/drawing/2014/main" id="{C234BEC7-9784-4A7A-9FDC-84E997A72F24}"/>
              </a:ext>
              <a:ext uri="{C183D7F6-B498-43B3-948B-1728B52AA6E4}">
                <adec:decorative xmlns="" xmlns:adec="http://schemas.microsoft.com/office/drawing/2017/decorative" val="1"/>
              </a:ext>
            </a:extLst>
          </p:cNvPr>
          <p:cNvSpPr/>
          <p:nvPr/>
        </p:nvSpPr>
        <p:spPr>
          <a:xfrm>
            <a:off x="3200401" y="2526525"/>
            <a:ext cx="8481645" cy="3563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8" name="Rectangle 7" descr="élément décoratif">
            <a:extLst>
              <a:ext uri="{FF2B5EF4-FFF2-40B4-BE49-F238E27FC236}">
                <a16:creationId xmlns="" xmlns:a16="http://schemas.microsoft.com/office/drawing/2014/main" id="{67F47B23-84AC-4823-93B7-FBB709CFC39A}"/>
              </a:ext>
              <a:ext uri="{C183D7F6-B498-43B3-948B-1728B52AA6E4}">
                <adec:decorative xmlns="" xmlns:adec="http://schemas.microsoft.com/office/drawing/2017/decorative" val="1"/>
              </a:ext>
            </a:extLst>
          </p:cNvPr>
          <p:cNvSpPr/>
          <p:nvPr/>
        </p:nvSpPr>
        <p:spPr>
          <a:xfrm>
            <a:off x="0" y="758952"/>
            <a:ext cx="3068515" cy="1659371"/>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fr-FR"/>
          </a:p>
        </p:txBody>
      </p:sp>
      <p:sp>
        <p:nvSpPr>
          <p:cNvPr id="9" name="Rectangle 8" descr="élément décoratif">
            <a:extLst>
              <a:ext uri="{FF2B5EF4-FFF2-40B4-BE49-F238E27FC236}">
                <a16:creationId xmlns="" xmlns:a16="http://schemas.microsoft.com/office/drawing/2014/main" id="{6696F7DF-DBDB-4920-8AE2-C0C311726E57}"/>
              </a:ext>
              <a:ext uri="{C183D7F6-B498-43B3-948B-1728B52AA6E4}">
                <adec:decorative xmlns="" xmlns:adec="http://schemas.microsoft.com/office/drawing/2017/decorative" val="1"/>
              </a:ext>
            </a:extLst>
          </p:cNvPr>
          <p:cNvSpPr/>
          <p:nvPr/>
        </p:nvSpPr>
        <p:spPr>
          <a:xfrm>
            <a:off x="11815866" y="2526524"/>
            <a:ext cx="376134" cy="3567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pic>
        <p:nvPicPr>
          <p:cNvPr id="4" name="Graphisme 3" descr="Valise">
            <a:extLst>
              <a:ext uri="{FF2B5EF4-FFF2-40B4-BE49-F238E27FC236}">
                <a16:creationId xmlns="" xmlns:a16="http://schemas.microsoft.com/office/drawing/2014/main" id="{BAA3CD59-C1DD-43C2-A11F-60A087AE11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bwMode="black">
          <a:xfrm>
            <a:off x="1690391" y="1208821"/>
            <a:ext cx="828000" cy="828000"/>
          </a:xfrm>
          <a:prstGeom prst="rect">
            <a:avLst/>
          </a:prstGeom>
        </p:spPr>
      </p:pic>
      <p:pic>
        <p:nvPicPr>
          <p:cNvPr id="5" name="Graphisme 4" descr="Diplôme">
            <a:extLst>
              <a:ext uri="{FF2B5EF4-FFF2-40B4-BE49-F238E27FC236}">
                <a16:creationId xmlns="" xmlns:a16="http://schemas.microsoft.com/office/drawing/2014/main" id="{55A32494-ACB2-4866-8A3C-A8A216FFDBC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bwMode="black">
          <a:xfrm>
            <a:off x="515813" y="1254525"/>
            <a:ext cx="828000" cy="828000"/>
          </a:xfrm>
          <a:prstGeom prst="rect">
            <a:avLst/>
          </a:prstGeom>
        </p:spPr>
      </p:pic>
      <p:sp>
        <p:nvSpPr>
          <p:cNvPr id="3" name="Espace réservé du contenu 2">
            <a:extLst>
              <a:ext uri="{FF2B5EF4-FFF2-40B4-BE49-F238E27FC236}">
                <a16:creationId xmlns="" xmlns:a16="http://schemas.microsoft.com/office/drawing/2014/main" id="{27D37CD8-FB64-46C6-BA92-4854E7C63B82}"/>
              </a:ext>
            </a:extLst>
          </p:cNvPr>
          <p:cNvSpPr>
            <a:spLocks noGrp="1"/>
          </p:cNvSpPr>
          <p:nvPr>
            <p:ph idx="4294967295"/>
          </p:nvPr>
        </p:nvSpPr>
        <p:spPr>
          <a:xfrm>
            <a:off x="6509657" y="0"/>
            <a:ext cx="5791200" cy="6858000"/>
          </a:xfrm>
          <a:solidFill>
            <a:schemeClr val="tx1"/>
          </a:solidFill>
        </p:spPr>
        <p:txBody>
          <a:bodyPr rtlCol="0" anchor="t">
            <a:normAutofit/>
          </a:bodyPr>
          <a:lstStyle/>
          <a:p>
            <a:pPr marL="0" indent="-45720" algn="r" rtl="1">
              <a:buNone/>
              <a:tabLst>
                <a:tab pos="2960688" algn="l"/>
              </a:tabLst>
            </a:pPr>
            <a:r>
              <a:rPr lang="ar-DZ" b="1" dirty="0">
                <a:solidFill>
                  <a:srgbClr val="000000"/>
                </a:solidFill>
                <a:latin typeface="Arial" panose="020B0604020202020204" pitchFamily="34" charset="0"/>
                <a:ea typeface="Tahoma" panose="020B0604030504040204" pitchFamily="34" charset="0"/>
                <a:cs typeface="Arial" panose="020B0604020202020204" pitchFamily="34" charset="0"/>
              </a:rPr>
              <a:t>المطلب الثاني: مراحل تقييم عملية </a:t>
            </a:r>
            <a:r>
              <a:rPr lang="ar-DZ" b="1" dirty="0" smtClean="0">
                <a:solidFill>
                  <a:srgbClr val="000000"/>
                </a:solidFill>
                <a:latin typeface="Arial" panose="020B0604020202020204" pitchFamily="34" charset="0"/>
                <a:ea typeface="Tahoma" panose="020B0604030504040204" pitchFamily="34" charset="0"/>
                <a:cs typeface="Arial" panose="020B0604020202020204" pitchFamily="34" charset="0"/>
              </a:rPr>
              <a:t>التكوين</a:t>
            </a:r>
          </a:p>
          <a:p>
            <a:pPr marL="0" indent="-45720" algn="r" rtl="1">
              <a:buNone/>
              <a:tabLst>
                <a:tab pos="2960688" algn="l"/>
              </a:tabLst>
            </a:pPr>
            <a:r>
              <a:rPr lang="ar-DZ" sz="1800" b="1" dirty="0" smtClean="0">
                <a:solidFill>
                  <a:schemeClr val="accent2"/>
                </a:solidFill>
                <a:latin typeface="Calibri" panose="020F0502020204030204" pitchFamily="34" charset="0"/>
                <a:ea typeface="Calibri" panose="020F0502020204030204" pitchFamily="34" charset="0"/>
                <a:cs typeface="Arial" panose="020B0604020202020204" pitchFamily="34" charset="0"/>
              </a:rPr>
              <a:t>1. </a:t>
            </a:r>
            <a:r>
              <a:rPr lang="ar-SA" sz="1800" b="1" dirty="0" smtClean="0">
                <a:solidFill>
                  <a:schemeClr val="accent2"/>
                </a:solidFill>
                <a:latin typeface="Calibri" panose="020F0502020204030204" pitchFamily="34" charset="0"/>
                <a:ea typeface="Calibri" panose="020F0502020204030204" pitchFamily="34" charset="0"/>
                <a:cs typeface="Arial" panose="020B0604020202020204" pitchFamily="34" charset="0"/>
              </a:rPr>
              <a:t>تقييم</a:t>
            </a:r>
            <a:r>
              <a:rPr lang="ar-SA" sz="1800" b="1" dirty="0" smtClean="0">
                <a:solidFill>
                  <a:schemeClr val="accent2"/>
                </a:solidFill>
                <a:ea typeface="Calibri" panose="020F0502020204030204" pitchFamily="34" charset="0"/>
                <a:cs typeface="Calibri" panose="020F0502020204030204" pitchFamily="34" charset="0"/>
              </a:rPr>
              <a:t> </a:t>
            </a:r>
            <a:r>
              <a:rPr lang="ar-SA" sz="1800" b="1" dirty="0">
                <a:solidFill>
                  <a:schemeClr val="accent2"/>
                </a:solidFill>
                <a:latin typeface="Calibri" panose="020F0502020204030204" pitchFamily="34" charset="0"/>
                <a:ea typeface="Calibri" panose="020F0502020204030204" pitchFamily="34" charset="0"/>
                <a:cs typeface="Arial" panose="020B0604020202020204" pitchFamily="34" charset="0"/>
              </a:rPr>
              <a:t>البرامج</a:t>
            </a:r>
            <a:r>
              <a:rPr lang="ar-SA" sz="1800" b="1" dirty="0">
                <a:solidFill>
                  <a:schemeClr val="accent2"/>
                </a:solidFill>
                <a:ea typeface="Calibri" panose="020F0502020204030204" pitchFamily="34" charset="0"/>
                <a:cs typeface="Calibri" panose="020F0502020204030204" pitchFamily="34" charset="0"/>
              </a:rPr>
              <a:t> </a:t>
            </a:r>
            <a:r>
              <a:rPr lang="ar-SA" sz="1800" b="1" dirty="0">
                <a:solidFill>
                  <a:schemeClr val="accent2"/>
                </a:solidFill>
                <a:latin typeface="Calibri" panose="020F0502020204030204" pitchFamily="34" charset="0"/>
                <a:ea typeface="Calibri" panose="020F0502020204030204" pitchFamily="34" charset="0"/>
                <a:cs typeface="Arial" panose="020B0604020202020204" pitchFamily="34" charset="0"/>
              </a:rPr>
              <a:t>التكوينية</a:t>
            </a:r>
            <a:r>
              <a:rPr lang="ar-SA" sz="1800" b="1" dirty="0">
                <a:solidFill>
                  <a:schemeClr val="accent2"/>
                </a:solidFill>
                <a:ea typeface="Calibri" panose="020F0502020204030204" pitchFamily="34" charset="0"/>
                <a:cs typeface="Calibri" panose="020F0502020204030204" pitchFamily="34" charset="0"/>
              </a:rPr>
              <a:t> </a:t>
            </a:r>
            <a:r>
              <a:rPr lang="ar-SA" sz="1800" b="1" dirty="0">
                <a:solidFill>
                  <a:schemeClr val="accent2"/>
                </a:solidFill>
                <a:latin typeface="Calibri" panose="020F0502020204030204" pitchFamily="34" charset="0"/>
                <a:ea typeface="Calibri" panose="020F0502020204030204" pitchFamily="34" charset="0"/>
                <a:cs typeface="Arial" panose="020B0604020202020204" pitchFamily="34" charset="0"/>
              </a:rPr>
              <a:t>قبل</a:t>
            </a:r>
            <a:r>
              <a:rPr lang="ar-SA" sz="1800" b="1" dirty="0">
                <a:solidFill>
                  <a:schemeClr val="accent2"/>
                </a:solidFill>
                <a:ea typeface="Calibri" panose="020F0502020204030204" pitchFamily="34" charset="0"/>
                <a:cs typeface="Calibri" panose="020F0502020204030204" pitchFamily="34" charset="0"/>
              </a:rPr>
              <a:t> </a:t>
            </a:r>
            <a:r>
              <a:rPr lang="ar-SA" sz="1800" b="1" dirty="0">
                <a:solidFill>
                  <a:schemeClr val="accent2"/>
                </a:solidFill>
                <a:latin typeface="Calibri" panose="020F0502020204030204" pitchFamily="34" charset="0"/>
                <a:ea typeface="Calibri" panose="020F0502020204030204" pitchFamily="34" charset="0"/>
                <a:cs typeface="Arial" panose="020B0604020202020204" pitchFamily="34" charset="0"/>
              </a:rPr>
              <a:t>التنفيذ</a:t>
            </a:r>
            <a:endParaRPr lang="ar-DZ" sz="1800" b="1" dirty="0" smtClean="0">
              <a:solidFill>
                <a:schemeClr val="accent2"/>
              </a:solidFill>
              <a:latin typeface="Arial" panose="020B0604020202020204" pitchFamily="34" charset="0"/>
              <a:ea typeface="Tahoma" panose="020B0604030504040204" pitchFamily="34" charset="0"/>
              <a:cs typeface="Arial" panose="020B0604020202020204" pitchFamily="34" charset="0"/>
            </a:endParaRPr>
          </a:p>
          <a:p>
            <a:pPr marL="0" indent="-45720" algn="r" rtl="1">
              <a:buNone/>
              <a:tabLst>
                <a:tab pos="2960688" algn="l"/>
              </a:tabLst>
            </a:pPr>
            <a:r>
              <a:rPr lang="ar-DZ" sz="1600" b="1" dirty="0" smtClean="0">
                <a:solidFill>
                  <a:srgbClr val="000000"/>
                </a:solidFill>
                <a:latin typeface="Arial" panose="020B0604020202020204" pitchFamily="34" charset="0"/>
                <a:ea typeface="Tahoma" panose="020B0604030504040204" pitchFamily="34" charset="0"/>
                <a:cs typeface="Arial" panose="020B0604020202020204" pitchFamily="34" charset="0"/>
              </a:rPr>
              <a:t>ا-الاحتياجات </a:t>
            </a:r>
            <a:r>
              <a:rPr lang="ar-DZ" sz="1600" b="1" dirty="0">
                <a:solidFill>
                  <a:srgbClr val="000000"/>
                </a:solidFill>
                <a:latin typeface="Arial" panose="020B0604020202020204" pitchFamily="34" charset="0"/>
                <a:ea typeface="Tahoma" panose="020B0604030504040204" pitchFamily="34" charset="0"/>
                <a:cs typeface="Arial" panose="020B0604020202020204" pitchFamily="34" charset="0"/>
              </a:rPr>
              <a:t>التكوينية: </a:t>
            </a:r>
            <a:r>
              <a:rPr lang="ar-DZ" sz="1600" dirty="0">
                <a:solidFill>
                  <a:srgbClr val="000000"/>
                </a:solidFill>
                <a:latin typeface="Arial" panose="020B0604020202020204" pitchFamily="34" charset="0"/>
                <a:ea typeface="Tahoma" panose="020B0604030504040204" pitchFamily="34" charset="0"/>
                <a:cs typeface="Arial" panose="020B0604020202020204" pitchFamily="34" charset="0"/>
              </a:rPr>
              <a:t>والتي يتم تحديدها عن طريق الرجوع إلى تقارير الكفاية </a:t>
            </a:r>
            <a:r>
              <a:rPr lang="ar-DZ" sz="1600" dirty="0" smtClean="0">
                <a:solidFill>
                  <a:srgbClr val="000000"/>
                </a:solidFill>
                <a:latin typeface="Arial" panose="020B0604020202020204" pitchFamily="34" charset="0"/>
                <a:ea typeface="Tahoma" panose="020B0604030504040204" pitchFamily="34" charset="0"/>
                <a:cs typeface="Arial" panose="020B0604020202020204" pitchFamily="34" charset="0"/>
              </a:rPr>
              <a:t>وتوصيف الوظائف</a:t>
            </a:r>
            <a:r>
              <a:rPr lang="ar-DZ" sz="1600" dirty="0">
                <a:solidFill>
                  <a:srgbClr val="000000"/>
                </a:solidFill>
                <a:latin typeface="Arial" panose="020B0604020202020204" pitchFamily="34" charset="0"/>
                <a:ea typeface="Tahoma" panose="020B0604030504040204" pitchFamily="34" charset="0"/>
                <a:cs typeface="Arial" panose="020B0604020202020204" pitchFamily="34" charset="0"/>
              </a:rPr>
              <a:t>، ومعدلات الأداء، والمشرفين بحيث يتم متابعة وتقييم هذه الاحتياجات بصفة دورية لتحديد المهارات التي يجب تزويد الأفراد بها في مدة البرنامج</a:t>
            </a:r>
            <a:r>
              <a:rPr lang="ar-DZ" sz="1600" b="1" dirty="0">
                <a:solidFill>
                  <a:srgbClr val="000000"/>
                </a:solidFill>
                <a:latin typeface="Arial" panose="020B0604020202020204" pitchFamily="34" charset="0"/>
                <a:ea typeface="Tahoma" panose="020B0604030504040204" pitchFamily="34" charset="0"/>
                <a:cs typeface="Arial" panose="020B0604020202020204" pitchFamily="34" charset="0"/>
              </a:rPr>
              <a:t>.</a:t>
            </a:r>
          </a:p>
          <a:p>
            <a:pPr marL="0" indent="-45720" algn="r" rtl="1">
              <a:buNone/>
              <a:tabLst>
                <a:tab pos="2960688" algn="l"/>
              </a:tabLst>
            </a:pPr>
            <a:r>
              <a:rPr lang="ar-DZ" sz="1600" b="1" dirty="0">
                <a:solidFill>
                  <a:srgbClr val="000000"/>
                </a:solidFill>
                <a:latin typeface="Arial" panose="020B0604020202020204" pitchFamily="34" charset="0"/>
                <a:ea typeface="Tahoma" panose="020B0604030504040204" pitchFamily="34" charset="0"/>
                <a:cs typeface="Arial" panose="020B0604020202020204" pitchFamily="34" charset="0"/>
              </a:rPr>
              <a:t>ب-إعداد الخطة التكوينية: </a:t>
            </a:r>
            <a:r>
              <a:rPr lang="ar-DZ" sz="1600" dirty="0">
                <a:solidFill>
                  <a:srgbClr val="000000"/>
                </a:solidFill>
                <a:latin typeface="Arial" panose="020B0604020202020204" pitchFamily="34" charset="0"/>
                <a:ea typeface="Tahoma" panose="020B0604030504040204" pitchFamily="34" charset="0"/>
                <a:cs typeface="Arial" panose="020B0604020202020204" pitchFamily="34" charset="0"/>
              </a:rPr>
              <a:t>هنا يتم إعداد خطة التكوين وتصميم البرنامج الذي يلبي </a:t>
            </a:r>
            <a:r>
              <a:rPr lang="ar-DZ" sz="1600" dirty="0" smtClean="0">
                <a:solidFill>
                  <a:srgbClr val="000000"/>
                </a:solidFill>
                <a:latin typeface="Arial" panose="020B0604020202020204" pitchFamily="34" charset="0"/>
                <a:ea typeface="Tahoma" panose="020B0604030504040204" pitchFamily="34" charset="0"/>
                <a:cs typeface="Arial" panose="020B0604020202020204" pitchFamily="34" charset="0"/>
              </a:rPr>
              <a:t>تلك الاحتياجات </a:t>
            </a:r>
            <a:r>
              <a:rPr lang="ar-DZ" sz="1600" dirty="0">
                <a:solidFill>
                  <a:srgbClr val="000000"/>
                </a:solidFill>
                <a:latin typeface="Arial" panose="020B0604020202020204" pitchFamily="34" charset="0"/>
                <a:ea typeface="Tahoma" panose="020B0604030504040204" pitchFamily="34" charset="0"/>
                <a:cs typeface="Arial" panose="020B0604020202020204" pitchFamily="34" charset="0"/>
              </a:rPr>
              <a:t>التكوينية </a:t>
            </a:r>
            <a:r>
              <a:rPr lang="ar-DZ" sz="1600" dirty="0" smtClean="0">
                <a:solidFill>
                  <a:srgbClr val="000000"/>
                </a:solidFill>
                <a:latin typeface="Arial" panose="020B0604020202020204" pitchFamily="34" charset="0"/>
                <a:ea typeface="Tahoma" panose="020B0604030504040204" pitchFamily="34" charset="0"/>
                <a:cs typeface="Arial" panose="020B0604020202020204" pitchFamily="34" charset="0"/>
              </a:rPr>
              <a:t>للمتكونين.</a:t>
            </a:r>
          </a:p>
          <a:p>
            <a:pPr marL="0" indent="-45720" algn="r" rtl="1">
              <a:buNone/>
              <a:tabLst>
                <a:tab pos="2960688" algn="l"/>
              </a:tabLst>
            </a:pPr>
            <a:r>
              <a:rPr lang="ar-DZ" sz="1600" b="1" dirty="0" smtClean="0">
                <a:solidFill>
                  <a:srgbClr val="000000"/>
                </a:solidFill>
                <a:latin typeface="Arial" panose="020B0604020202020204" pitchFamily="34" charset="0"/>
                <a:ea typeface="Tahoma" panose="020B0604030504040204" pitchFamily="34" charset="0"/>
                <a:cs typeface="Arial" panose="020B0604020202020204" pitchFamily="34" charset="0"/>
              </a:rPr>
              <a:t>ج-الترتيبات </a:t>
            </a:r>
            <a:r>
              <a:rPr lang="ar-DZ" sz="1600" b="1" dirty="0">
                <a:solidFill>
                  <a:srgbClr val="000000"/>
                </a:solidFill>
                <a:latin typeface="Arial" panose="020B0604020202020204" pitchFamily="34" charset="0"/>
                <a:ea typeface="Tahoma" panose="020B0604030504040204" pitchFamily="34" charset="0"/>
                <a:cs typeface="Arial" panose="020B0604020202020204" pitchFamily="34" charset="0"/>
              </a:rPr>
              <a:t>الإدارية</a:t>
            </a:r>
            <a:r>
              <a:rPr lang="ar-DZ" sz="1600" dirty="0">
                <a:solidFill>
                  <a:srgbClr val="000000"/>
                </a:solidFill>
                <a:latin typeface="Arial" panose="020B0604020202020204" pitchFamily="34" charset="0"/>
                <a:ea typeface="Tahoma" panose="020B0604030504040204" pitchFamily="34" charset="0"/>
                <a:cs typeface="Arial" panose="020B0604020202020204" pitchFamily="34" charset="0"/>
              </a:rPr>
              <a:t>: ويتم ذلك من خلال التأكد من مناسبة بيئة التكوين من حيث جاهزية القاعات وتوفر وسائل التكوين اللازمة.</a:t>
            </a:r>
          </a:p>
          <a:p>
            <a:pPr marL="0" indent="-45720" algn="r" rtl="1">
              <a:buNone/>
              <a:tabLst>
                <a:tab pos="2960688" algn="l"/>
              </a:tabLst>
            </a:pPr>
            <a:r>
              <a:rPr lang="ar-DZ" sz="1600" b="1" dirty="0">
                <a:solidFill>
                  <a:srgbClr val="000000"/>
                </a:solidFill>
                <a:latin typeface="Arial" panose="020B0604020202020204" pitchFamily="34" charset="0"/>
                <a:ea typeface="Tahoma" panose="020B0604030504040204" pitchFamily="34" charset="0"/>
                <a:cs typeface="Arial" panose="020B0604020202020204" pitchFamily="34" charset="0"/>
              </a:rPr>
              <a:t>د-اختيار المرشحين: </a:t>
            </a:r>
            <a:r>
              <a:rPr lang="ar-DZ" sz="1600" dirty="0">
                <a:solidFill>
                  <a:srgbClr val="000000"/>
                </a:solidFill>
                <a:latin typeface="Arial" panose="020B0604020202020204" pitchFamily="34" charset="0"/>
                <a:ea typeface="Tahoma" panose="020B0604030504040204" pitchFamily="34" charset="0"/>
                <a:cs typeface="Arial" panose="020B0604020202020204" pitchFamily="34" charset="0"/>
              </a:rPr>
              <a:t>وهنا يستلزم فحص ودراسة استمارات المرشحين للتأكد من </a:t>
            </a:r>
            <a:r>
              <a:rPr lang="ar-DZ" sz="1600" dirty="0" smtClean="0">
                <a:solidFill>
                  <a:srgbClr val="000000"/>
                </a:solidFill>
                <a:latin typeface="Arial" panose="020B0604020202020204" pitchFamily="34" charset="0"/>
                <a:ea typeface="Tahoma" panose="020B0604030504040204" pitchFamily="34" charset="0"/>
                <a:cs typeface="Arial" panose="020B0604020202020204" pitchFamily="34" charset="0"/>
              </a:rPr>
              <a:t>توافر شروط </a:t>
            </a:r>
            <a:r>
              <a:rPr lang="ar-DZ" sz="1600" dirty="0">
                <a:solidFill>
                  <a:srgbClr val="000000"/>
                </a:solidFill>
                <a:latin typeface="Arial" panose="020B0604020202020204" pitchFamily="34" charset="0"/>
                <a:ea typeface="Tahoma" panose="020B0604030504040204" pitchFamily="34" charset="0"/>
                <a:cs typeface="Arial" panose="020B0604020202020204" pitchFamily="34" charset="0"/>
              </a:rPr>
              <a:t>القبول في البرنامج قبل الالتحاق به. </a:t>
            </a:r>
            <a:endParaRPr lang="ar-DZ" sz="1600" dirty="0" smtClean="0">
              <a:solidFill>
                <a:srgbClr val="000000"/>
              </a:solidFill>
              <a:latin typeface="Arial" panose="020B0604020202020204" pitchFamily="34" charset="0"/>
              <a:ea typeface="Tahoma" panose="020B0604030504040204" pitchFamily="34" charset="0"/>
              <a:cs typeface="Arial" panose="020B0604020202020204" pitchFamily="34" charset="0"/>
            </a:endParaRPr>
          </a:p>
          <a:p>
            <a:pPr marL="0" indent="-45720" algn="r" rtl="1">
              <a:buNone/>
              <a:tabLst>
                <a:tab pos="2960688" algn="l"/>
              </a:tabLst>
            </a:pPr>
            <a:r>
              <a:rPr lang="ar-DZ" sz="1800" b="1" dirty="0" smtClean="0">
                <a:solidFill>
                  <a:schemeClr val="accent2"/>
                </a:solidFill>
                <a:latin typeface="Arial" panose="020B0604020202020204" pitchFamily="34" charset="0"/>
                <a:ea typeface="Tahoma" panose="020B0604030504040204" pitchFamily="34" charset="0"/>
                <a:cs typeface="Arial" panose="020B0604020202020204" pitchFamily="34" charset="0"/>
              </a:rPr>
              <a:t>2. تقييم </a:t>
            </a:r>
            <a:r>
              <a:rPr lang="ar-DZ" sz="1800" b="1" dirty="0">
                <a:solidFill>
                  <a:schemeClr val="accent2"/>
                </a:solidFill>
                <a:latin typeface="Arial" panose="020B0604020202020204" pitchFamily="34" charset="0"/>
                <a:ea typeface="Tahoma" panose="020B0604030504040204" pitchFamily="34" charset="0"/>
                <a:cs typeface="Arial" panose="020B0604020202020204" pitchFamily="34" charset="0"/>
              </a:rPr>
              <a:t>البرامج التكوينية أثناء التنفيذ:</a:t>
            </a:r>
          </a:p>
          <a:p>
            <a:pPr marL="0" indent="-45720" algn="r" rtl="1">
              <a:buNone/>
              <a:tabLst>
                <a:tab pos="2960688" algn="l"/>
              </a:tabLst>
            </a:pPr>
            <a:r>
              <a:rPr lang="ar-DZ" sz="1600" dirty="0">
                <a:solidFill>
                  <a:srgbClr val="000000"/>
                </a:solidFill>
                <a:latin typeface="Arial" panose="020B0604020202020204" pitchFamily="34" charset="0"/>
                <a:ea typeface="Tahoma" panose="020B0604030504040204" pitchFamily="34" charset="0"/>
                <a:cs typeface="Arial" panose="020B0604020202020204" pitchFamily="34" charset="0"/>
              </a:rPr>
              <a:t>    يطلق أحيانا على مرحلة التقييم أثناء التنفيذ بالتقييم المستمر للبرنامج وتهدف هذه المرحلة إلى التأكد من أ ن تنفيذ البرنامج يسير وفق الخطة المرسومة له وفي الاتجاه الصحيح المحدد له وفي حدود التوقيت المقرر والميزانية </a:t>
            </a:r>
            <a:r>
              <a:rPr lang="ar-DZ" sz="1600" dirty="0" smtClean="0">
                <a:solidFill>
                  <a:srgbClr val="000000"/>
                </a:solidFill>
                <a:latin typeface="Arial" panose="020B0604020202020204" pitchFamily="34" charset="0"/>
                <a:ea typeface="Tahoma" panose="020B0604030504040204" pitchFamily="34" charset="0"/>
                <a:cs typeface="Arial" panose="020B0604020202020204" pitchFamily="34" charset="0"/>
              </a:rPr>
              <a:t>المحددة. وهذا </a:t>
            </a:r>
            <a:r>
              <a:rPr lang="ar-DZ" sz="1600" dirty="0">
                <a:solidFill>
                  <a:srgbClr val="000000"/>
                </a:solidFill>
                <a:latin typeface="Arial" panose="020B0604020202020204" pitchFamily="34" charset="0"/>
                <a:ea typeface="Tahoma" panose="020B0604030504040204" pitchFamily="34" charset="0"/>
                <a:cs typeface="Arial" panose="020B0604020202020204" pitchFamily="34" charset="0"/>
              </a:rPr>
              <a:t>التقييم يختبر كل خطوة من خطوات التنفيذ، وأهم الجوانب التي يتم </a:t>
            </a:r>
            <a:r>
              <a:rPr lang="ar-DZ" sz="1600" dirty="0" smtClean="0">
                <a:solidFill>
                  <a:srgbClr val="000000"/>
                </a:solidFill>
                <a:latin typeface="Arial" panose="020B0604020202020204" pitchFamily="34" charset="0"/>
                <a:ea typeface="Tahoma" panose="020B0604030504040204" pitchFamily="34" charset="0"/>
                <a:cs typeface="Arial" panose="020B0604020202020204" pitchFamily="34" charset="0"/>
              </a:rPr>
              <a:t>تقييمها:</a:t>
            </a:r>
          </a:p>
          <a:p>
            <a:pPr algn="r" rtl="1">
              <a:buFont typeface="Wingdings" panose="05000000000000000000" pitchFamily="2" charset="2"/>
              <a:buChar char="ü"/>
              <a:tabLst>
                <a:tab pos="2960688" algn="l"/>
              </a:tabLst>
            </a:pPr>
            <a:r>
              <a:rPr lang="ar-SA" sz="1600" dirty="0">
                <a:latin typeface="Calibri" panose="020F0502020204030204" pitchFamily="34" charset="0"/>
                <a:ea typeface="Calibri" panose="020F0502020204030204" pitchFamily="34" charset="0"/>
                <a:cs typeface="Arial" panose="020B0604020202020204" pitchFamily="34" charset="0"/>
              </a:rPr>
              <a:t>مدى</a:t>
            </a:r>
            <a:r>
              <a:rPr lang="ar-SA" sz="1600" dirty="0">
                <a:ea typeface="Calibri" panose="020F0502020204030204" pitchFamily="34" charset="0"/>
                <a:cs typeface="Calibri" panose="020F0502020204030204" pitchFamily="34" charset="0"/>
              </a:rPr>
              <a:t> </a:t>
            </a:r>
            <a:r>
              <a:rPr lang="ar-SA" sz="1600" dirty="0">
                <a:latin typeface="Calibri" panose="020F0502020204030204" pitchFamily="34" charset="0"/>
                <a:ea typeface="Calibri" panose="020F0502020204030204" pitchFamily="34" charset="0"/>
                <a:cs typeface="Arial" panose="020B0604020202020204" pitchFamily="34" charset="0"/>
              </a:rPr>
              <a:t>استكمال</a:t>
            </a:r>
            <a:r>
              <a:rPr lang="ar-SA" sz="1600" dirty="0">
                <a:ea typeface="Calibri" panose="020F0502020204030204" pitchFamily="34" charset="0"/>
                <a:cs typeface="Calibri" panose="020F0502020204030204" pitchFamily="34" charset="0"/>
              </a:rPr>
              <a:t> </a:t>
            </a:r>
            <a:r>
              <a:rPr lang="ar-SA" sz="1600" dirty="0">
                <a:latin typeface="Calibri" panose="020F0502020204030204" pitchFamily="34" charset="0"/>
                <a:ea typeface="Calibri" panose="020F0502020204030204" pitchFamily="34" charset="0"/>
                <a:cs typeface="Arial" panose="020B0604020202020204" pitchFamily="34" charset="0"/>
              </a:rPr>
              <a:t>الاستعداد</a:t>
            </a:r>
            <a:r>
              <a:rPr lang="ar-SA" sz="1600" dirty="0">
                <a:ea typeface="Calibri" panose="020F0502020204030204" pitchFamily="34" charset="0"/>
                <a:cs typeface="Calibri" panose="020F0502020204030204" pitchFamily="34" charset="0"/>
              </a:rPr>
              <a:t> </a:t>
            </a:r>
            <a:r>
              <a:rPr lang="ar-SA" sz="1600" dirty="0">
                <a:latin typeface="Calibri" panose="020F0502020204030204" pitchFamily="34" charset="0"/>
                <a:ea typeface="Calibri" panose="020F0502020204030204" pitchFamily="34" charset="0"/>
                <a:cs typeface="Arial" panose="020B0604020202020204" pitchFamily="34" charset="0"/>
              </a:rPr>
              <a:t>الإداري</a:t>
            </a:r>
            <a:r>
              <a:rPr lang="ar-SA" sz="1600" dirty="0">
                <a:ea typeface="Calibri" panose="020F0502020204030204" pitchFamily="34" charset="0"/>
                <a:cs typeface="Calibri" panose="020F0502020204030204" pitchFamily="34" charset="0"/>
              </a:rPr>
              <a:t> </a:t>
            </a:r>
            <a:r>
              <a:rPr lang="ar-SA" sz="1600" dirty="0">
                <a:latin typeface="Calibri" panose="020F0502020204030204" pitchFamily="34" charset="0"/>
                <a:ea typeface="Calibri" panose="020F0502020204030204" pitchFamily="34" charset="0"/>
                <a:cs typeface="Arial" panose="020B0604020202020204" pitchFamily="34" charset="0"/>
              </a:rPr>
              <a:t>لتنفيذ</a:t>
            </a:r>
            <a:r>
              <a:rPr lang="ar-SA" sz="1600" dirty="0">
                <a:ea typeface="Calibri" panose="020F0502020204030204" pitchFamily="34" charset="0"/>
                <a:cs typeface="Calibri" panose="020F0502020204030204" pitchFamily="34" charset="0"/>
              </a:rPr>
              <a:t> </a:t>
            </a:r>
            <a:r>
              <a:rPr lang="ar-SA" sz="1600" dirty="0">
                <a:latin typeface="Calibri" panose="020F0502020204030204" pitchFamily="34" charset="0"/>
                <a:ea typeface="Calibri" panose="020F0502020204030204" pitchFamily="34" charset="0"/>
                <a:cs typeface="Arial" panose="020B0604020202020204" pitchFamily="34" charset="0"/>
              </a:rPr>
              <a:t>البرنامج</a:t>
            </a:r>
            <a:r>
              <a:rPr lang="ar-SA" sz="1600" dirty="0">
                <a:ea typeface="Calibri" panose="020F0502020204030204" pitchFamily="34" charset="0"/>
                <a:cs typeface="Calibri" panose="020F0502020204030204" pitchFamily="34" charset="0"/>
              </a:rPr>
              <a:t> </a:t>
            </a:r>
            <a:r>
              <a:rPr lang="ar-SA" sz="1600" dirty="0">
                <a:latin typeface="Calibri" panose="020F0502020204030204" pitchFamily="34" charset="0"/>
                <a:ea typeface="Calibri" panose="020F0502020204030204" pitchFamily="34" charset="0"/>
                <a:cs typeface="Arial" panose="020B0604020202020204" pitchFamily="34" charset="0"/>
              </a:rPr>
              <a:t>التكويني</a:t>
            </a:r>
            <a:r>
              <a:rPr lang="ar-SA" sz="1600" dirty="0">
                <a:ea typeface="Calibri" panose="020F0502020204030204" pitchFamily="34" charset="0"/>
                <a:cs typeface="Calibri" panose="020F0502020204030204" pitchFamily="34" charset="0"/>
              </a:rPr>
              <a:t> </a:t>
            </a:r>
            <a:r>
              <a:rPr lang="ar-SA" sz="1600" dirty="0">
                <a:latin typeface="Calibri" panose="020F0502020204030204" pitchFamily="34" charset="0"/>
                <a:ea typeface="Calibri" panose="020F0502020204030204" pitchFamily="34" charset="0"/>
                <a:cs typeface="Arial" panose="020B0604020202020204" pitchFamily="34" charset="0"/>
              </a:rPr>
              <a:t>من</a:t>
            </a:r>
            <a:r>
              <a:rPr lang="ar-SA" sz="1600" dirty="0">
                <a:ea typeface="Calibri" panose="020F0502020204030204" pitchFamily="34" charset="0"/>
                <a:cs typeface="Calibri" panose="020F0502020204030204" pitchFamily="34" charset="0"/>
              </a:rPr>
              <a:t> </a:t>
            </a:r>
            <a:r>
              <a:rPr lang="ar-SA" sz="1600" dirty="0">
                <a:latin typeface="Calibri" panose="020F0502020204030204" pitchFamily="34" charset="0"/>
                <a:ea typeface="Calibri" panose="020F0502020204030204" pitchFamily="34" charset="0"/>
                <a:cs typeface="Arial" panose="020B0604020202020204" pitchFamily="34" charset="0"/>
              </a:rPr>
              <a:t>حيث</a:t>
            </a:r>
            <a:r>
              <a:rPr lang="ar-SA" sz="1600" dirty="0">
                <a:ea typeface="Calibri" panose="020F0502020204030204" pitchFamily="34" charset="0"/>
                <a:cs typeface="Calibri" panose="020F0502020204030204" pitchFamily="34" charset="0"/>
              </a:rPr>
              <a:t> </a:t>
            </a:r>
            <a:r>
              <a:rPr lang="ar-SA" sz="1600" dirty="0">
                <a:latin typeface="Calibri" panose="020F0502020204030204" pitchFamily="34" charset="0"/>
                <a:ea typeface="Calibri" panose="020F0502020204030204" pitchFamily="34" charset="0"/>
                <a:cs typeface="Arial" panose="020B0604020202020204" pitchFamily="34" charset="0"/>
              </a:rPr>
              <a:t>مكان</a:t>
            </a:r>
            <a:r>
              <a:rPr lang="ar-SA" sz="1600" dirty="0">
                <a:ea typeface="Calibri" panose="020F0502020204030204" pitchFamily="34" charset="0"/>
                <a:cs typeface="Calibri" panose="020F0502020204030204" pitchFamily="34" charset="0"/>
              </a:rPr>
              <a:t> </a:t>
            </a:r>
            <a:r>
              <a:rPr lang="ar-SA" sz="1600" dirty="0">
                <a:latin typeface="Calibri" panose="020F0502020204030204" pitchFamily="34" charset="0"/>
                <a:ea typeface="Calibri" panose="020F0502020204030204" pitchFamily="34" charset="0"/>
                <a:cs typeface="Arial" panose="020B0604020202020204" pitchFamily="34" charset="0"/>
              </a:rPr>
              <a:t>عقده،</a:t>
            </a:r>
            <a:r>
              <a:rPr lang="ar-SA" sz="1600" dirty="0">
                <a:ea typeface="Calibri" panose="020F0502020204030204" pitchFamily="34" charset="0"/>
                <a:cs typeface="Calibri" panose="020F0502020204030204" pitchFamily="34" charset="0"/>
              </a:rPr>
              <a:t> </a:t>
            </a:r>
            <a:r>
              <a:rPr lang="ar-SA" sz="1600" dirty="0">
                <a:latin typeface="Calibri" panose="020F0502020204030204" pitchFamily="34" charset="0"/>
                <a:ea typeface="Calibri" panose="020F0502020204030204" pitchFamily="34" charset="0"/>
                <a:cs typeface="Arial" panose="020B0604020202020204" pitchFamily="34" charset="0"/>
              </a:rPr>
              <a:t>وتوفير سبل</a:t>
            </a:r>
            <a:r>
              <a:rPr lang="ar-SA" sz="1600" dirty="0">
                <a:ea typeface="Calibri" panose="020F0502020204030204" pitchFamily="34" charset="0"/>
                <a:cs typeface="Calibri" panose="020F0502020204030204" pitchFamily="34" charset="0"/>
              </a:rPr>
              <a:t> </a:t>
            </a:r>
            <a:r>
              <a:rPr lang="ar-SA" sz="1600" dirty="0">
                <a:latin typeface="Calibri" panose="020F0502020204030204" pitchFamily="34" charset="0"/>
                <a:ea typeface="Calibri" panose="020F0502020204030204" pitchFamily="34" charset="0"/>
                <a:cs typeface="Arial" panose="020B0604020202020204" pitchFamily="34" charset="0"/>
              </a:rPr>
              <a:t>الراحة</a:t>
            </a:r>
            <a:r>
              <a:rPr lang="ar-SA" sz="1600" dirty="0">
                <a:ea typeface="Calibri" panose="020F0502020204030204" pitchFamily="34" charset="0"/>
                <a:cs typeface="Calibri" panose="020F0502020204030204" pitchFamily="34" charset="0"/>
              </a:rPr>
              <a:t> </a:t>
            </a:r>
            <a:r>
              <a:rPr lang="ar-SA" sz="1600" dirty="0">
                <a:latin typeface="Calibri" panose="020F0502020204030204" pitchFamily="34" charset="0"/>
                <a:ea typeface="Calibri" panose="020F0502020204030204" pitchFamily="34" charset="0"/>
                <a:cs typeface="Arial" panose="020B0604020202020204" pitchFamily="34" charset="0"/>
              </a:rPr>
              <a:t>للمتكونين،</a:t>
            </a:r>
            <a:r>
              <a:rPr lang="ar-SA" sz="1600" dirty="0">
                <a:ea typeface="Calibri" panose="020F0502020204030204" pitchFamily="34" charset="0"/>
                <a:cs typeface="Calibri" panose="020F0502020204030204" pitchFamily="34" charset="0"/>
              </a:rPr>
              <a:t> </a:t>
            </a:r>
            <a:r>
              <a:rPr lang="ar-SA" sz="1600" dirty="0">
                <a:latin typeface="Calibri" panose="020F0502020204030204" pitchFamily="34" charset="0"/>
                <a:ea typeface="Calibri" panose="020F0502020204030204" pitchFamily="34" charset="0"/>
                <a:cs typeface="Arial" panose="020B0604020202020204" pitchFamily="34" charset="0"/>
              </a:rPr>
              <a:t>وتوافر</a:t>
            </a:r>
            <a:r>
              <a:rPr lang="ar-SA" sz="1600" dirty="0">
                <a:ea typeface="Calibri" panose="020F0502020204030204" pitchFamily="34" charset="0"/>
                <a:cs typeface="Calibri" panose="020F0502020204030204" pitchFamily="34" charset="0"/>
              </a:rPr>
              <a:t> </a:t>
            </a:r>
            <a:r>
              <a:rPr lang="ar-SA" sz="1600" dirty="0">
                <a:latin typeface="Calibri" panose="020F0502020204030204" pitchFamily="34" charset="0"/>
                <a:ea typeface="Calibri" panose="020F0502020204030204" pitchFamily="34" charset="0"/>
                <a:cs typeface="Arial" panose="020B0604020202020204" pitchFamily="34" charset="0"/>
              </a:rPr>
              <a:t>مساعدات</a:t>
            </a:r>
            <a:r>
              <a:rPr lang="ar-SA" sz="1600" dirty="0">
                <a:ea typeface="Calibri" panose="020F0502020204030204" pitchFamily="34" charset="0"/>
                <a:cs typeface="Calibri" panose="020F0502020204030204" pitchFamily="34" charset="0"/>
              </a:rPr>
              <a:t> </a:t>
            </a:r>
            <a:r>
              <a:rPr lang="ar-SA" sz="1600" dirty="0">
                <a:latin typeface="Calibri" panose="020F0502020204030204" pitchFamily="34" charset="0"/>
                <a:ea typeface="Calibri" panose="020F0502020204030204" pitchFamily="34" charset="0"/>
                <a:cs typeface="Arial" panose="020B0604020202020204" pitchFamily="34" charset="0"/>
              </a:rPr>
              <a:t>الإيضاح</a:t>
            </a:r>
            <a:r>
              <a:rPr lang="ar-SA" sz="1600" dirty="0">
                <a:ea typeface="Calibri" panose="020F0502020204030204" pitchFamily="34" charset="0"/>
                <a:cs typeface="Calibri" panose="020F0502020204030204" pitchFamily="34" charset="0"/>
              </a:rPr>
              <a:t> </a:t>
            </a:r>
            <a:r>
              <a:rPr lang="ar-SA" sz="1600" dirty="0">
                <a:latin typeface="Calibri" panose="020F0502020204030204" pitchFamily="34" charset="0"/>
                <a:ea typeface="Calibri" panose="020F0502020204030204" pitchFamily="34" charset="0"/>
                <a:cs typeface="Arial" panose="020B0604020202020204" pitchFamily="34" charset="0"/>
              </a:rPr>
              <a:t>السمعية</a:t>
            </a:r>
            <a:r>
              <a:rPr lang="ar-SA" sz="1600" dirty="0">
                <a:ea typeface="Calibri" panose="020F0502020204030204" pitchFamily="34" charset="0"/>
                <a:cs typeface="Calibri" panose="020F0502020204030204" pitchFamily="34" charset="0"/>
              </a:rPr>
              <a:t> </a:t>
            </a:r>
            <a:r>
              <a:rPr lang="ar-SA" sz="1600" dirty="0">
                <a:latin typeface="Calibri" panose="020F0502020204030204" pitchFamily="34" charset="0"/>
                <a:ea typeface="Calibri" panose="020F0502020204030204" pitchFamily="34" charset="0"/>
                <a:cs typeface="Arial" panose="020B0604020202020204" pitchFamily="34" charset="0"/>
              </a:rPr>
              <a:t>والبصرية،</a:t>
            </a:r>
            <a:r>
              <a:rPr lang="ar-SA" sz="1600" dirty="0">
                <a:ea typeface="Calibri" panose="020F0502020204030204" pitchFamily="34" charset="0"/>
                <a:cs typeface="Calibri" panose="020F0502020204030204" pitchFamily="34" charset="0"/>
              </a:rPr>
              <a:t> </a:t>
            </a:r>
            <a:r>
              <a:rPr lang="ar-SA" sz="1600" dirty="0">
                <a:latin typeface="Calibri" panose="020F0502020204030204" pitchFamily="34" charset="0"/>
                <a:ea typeface="Calibri" panose="020F0502020204030204" pitchFamily="34" charset="0"/>
                <a:cs typeface="Arial" panose="020B0604020202020204" pitchFamily="34" charset="0"/>
              </a:rPr>
              <a:t>والتسهيلات </a:t>
            </a:r>
            <a:r>
              <a:rPr lang="ar-SA" sz="1600" dirty="0" smtClean="0">
                <a:latin typeface="Calibri" panose="020F0502020204030204" pitchFamily="34" charset="0"/>
                <a:ea typeface="Calibri" panose="020F0502020204030204" pitchFamily="34" charset="0"/>
                <a:cs typeface="Arial" panose="020B0604020202020204" pitchFamily="34" charset="0"/>
              </a:rPr>
              <a:t>المكانية</a:t>
            </a:r>
            <a:endParaRPr lang="ar-DZ" sz="1600" dirty="0" smtClean="0">
              <a:latin typeface="Calibri" panose="020F0502020204030204" pitchFamily="34" charset="0"/>
              <a:ea typeface="Calibri" panose="020F0502020204030204" pitchFamily="34" charset="0"/>
              <a:cs typeface="Arial" panose="020B0604020202020204" pitchFamily="34" charset="0"/>
            </a:endParaRPr>
          </a:p>
          <a:p>
            <a:pPr lvl="0" algn="r" rtl="1">
              <a:buFont typeface="Wingdings" panose="05000000000000000000" pitchFamily="2" charset="2"/>
              <a:buChar char="ü"/>
            </a:pPr>
            <a:r>
              <a:rPr lang="ar-SA" sz="1600" dirty="0" smtClean="0"/>
              <a:t>مدى </a:t>
            </a:r>
            <a:r>
              <a:rPr lang="ar-SA" sz="1600" dirty="0"/>
              <a:t>حرص المكون على السير وفقا لخطة الدرس مسبقا</a:t>
            </a:r>
            <a:r>
              <a:rPr lang="fr-FR" sz="1600" dirty="0"/>
              <a:t>.</a:t>
            </a:r>
          </a:p>
          <a:p>
            <a:pPr lvl="0" algn="r" rtl="1">
              <a:buFont typeface="Wingdings" panose="05000000000000000000" pitchFamily="2" charset="2"/>
              <a:buChar char="ü"/>
            </a:pPr>
            <a:r>
              <a:rPr lang="ar-SA" sz="1600" dirty="0"/>
              <a:t>مدى الالتزام بالوقت المخصص لكل موضوع تكويني في البرنامج وحسن توزيع الوقت على عناصر الموضوع وفقا لأهميتها</a:t>
            </a:r>
            <a:r>
              <a:rPr lang="fr-FR" sz="1600" dirty="0"/>
              <a:t>.</a:t>
            </a:r>
          </a:p>
          <a:p>
            <a:pPr algn="r" rtl="1">
              <a:buFont typeface="Wingdings" panose="05000000000000000000" pitchFamily="2" charset="2"/>
              <a:buChar char="ü"/>
              <a:tabLst>
                <a:tab pos="2960688" algn="l"/>
              </a:tabLst>
            </a:pPr>
            <a:endParaRPr lang="ar-DZ" sz="1600" dirty="0" smtClean="0">
              <a:solidFill>
                <a:srgbClr val="000000"/>
              </a:solidFill>
              <a:latin typeface="Arial" panose="020B0604020202020204" pitchFamily="34" charset="0"/>
              <a:ea typeface="Tahoma" panose="020B0604030504040204" pitchFamily="34" charset="0"/>
              <a:cs typeface="Arial" panose="020B0604020202020204" pitchFamily="34" charset="0"/>
            </a:endParaRPr>
          </a:p>
          <a:p>
            <a:pPr marL="0" indent="-45720" algn="r" rtl="1">
              <a:buNone/>
              <a:tabLst>
                <a:tab pos="2960688" algn="l"/>
              </a:tabLst>
            </a:pPr>
            <a:endParaRPr lang="fr-FR" sz="1600" dirty="0">
              <a:solidFill>
                <a:schemeClr val="bg2"/>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62895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down)">
                                      <p:cBhvr>
                                        <p:cTn id="55" dur="580">
                                          <p:stCondLst>
                                            <p:cond delay="0"/>
                                          </p:stCondLst>
                                        </p:cTn>
                                        <p:tgtEl>
                                          <p:spTgt spid="3">
                                            <p:txEl>
                                              <p:pRg st="3" end="3"/>
                                            </p:txEl>
                                          </p:spTgt>
                                        </p:tgtEl>
                                      </p:cBhvr>
                                    </p:animEffect>
                                    <p:anim calcmode="lin" valueType="num">
                                      <p:cBhvr>
                                        <p:cTn id="5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3" end="3"/>
                                            </p:txEl>
                                          </p:spTgt>
                                        </p:tgtEl>
                                      </p:cBhvr>
                                      <p:to x="100000" y="60000"/>
                                    </p:animScale>
                                    <p:animScale>
                                      <p:cBhvr>
                                        <p:cTn id="62" dur="166" decel="50000">
                                          <p:stCondLst>
                                            <p:cond delay="676"/>
                                          </p:stCondLst>
                                        </p:cTn>
                                        <p:tgtEl>
                                          <p:spTgt spid="3">
                                            <p:txEl>
                                              <p:pRg st="3" end="3"/>
                                            </p:txEl>
                                          </p:spTgt>
                                        </p:tgtEl>
                                      </p:cBhvr>
                                      <p:to x="100000" y="100000"/>
                                    </p:animScale>
                                    <p:animScale>
                                      <p:cBhvr>
                                        <p:cTn id="63" dur="26">
                                          <p:stCondLst>
                                            <p:cond delay="1312"/>
                                          </p:stCondLst>
                                        </p:cTn>
                                        <p:tgtEl>
                                          <p:spTgt spid="3">
                                            <p:txEl>
                                              <p:pRg st="3" end="3"/>
                                            </p:txEl>
                                          </p:spTgt>
                                        </p:tgtEl>
                                      </p:cBhvr>
                                      <p:to x="100000" y="80000"/>
                                    </p:animScale>
                                    <p:animScale>
                                      <p:cBhvr>
                                        <p:cTn id="64" dur="166" decel="50000">
                                          <p:stCondLst>
                                            <p:cond delay="1338"/>
                                          </p:stCondLst>
                                        </p:cTn>
                                        <p:tgtEl>
                                          <p:spTgt spid="3">
                                            <p:txEl>
                                              <p:pRg st="3" end="3"/>
                                            </p:txEl>
                                          </p:spTgt>
                                        </p:tgtEl>
                                      </p:cBhvr>
                                      <p:to x="100000" y="100000"/>
                                    </p:animScale>
                                    <p:animScale>
                                      <p:cBhvr>
                                        <p:cTn id="65" dur="26">
                                          <p:stCondLst>
                                            <p:cond delay="1642"/>
                                          </p:stCondLst>
                                        </p:cTn>
                                        <p:tgtEl>
                                          <p:spTgt spid="3">
                                            <p:txEl>
                                              <p:pRg st="3" end="3"/>
                                            </p:txEl>
                                          </p:spTgt>
                                        </p:tgtEl>
                                      </p:cBhvr>
                                      <p:to x="100000" y="90000"/>
                                    </p:animScale>
                                    <p:animScale>
                                      <p:cBhvr>
                                        <p:cTn id="66" dur="166" decel="50000">
                                          <p:stCondLst>
                                            <p:cond delay="1668"/>
                                          </p:stCondLst>
                                        </p:cTn>
                                        <p:tgtEl>
                                          <p:spTgt spid="3">
                                            <p:txEl>
                                              <p:pRg st="3" end="3"/>
                                            </p:txEl>
                                          </p:spTgt>
                                        </p:tgtEl>
                                      </p:cBhvr>
                                      <p:to x="100000" y="100000"/>
                                    </p:animScale>
                                    <p:animScale>
                                      <p:cBhvr>
                                        <p:cTn id="67" dur="26">
                                          <p:stCondLst>
                                            <p:cond delay="1808"/>
                                          </p:stCondLst>
                                        </p:cTn>
                                        <p:tgtEl>
                                          <p:spTgt spid="3">
                                            <p:txEl>
                                              <p:pRg st="3" end="3"/>
                                            </p:txEl>
                                          </p:spTgt>
                                        </p:tgtEl>
                                      </p:cBhvr>
                                      <p:to x="100000" y="95000"/>
                                    </p:animScale>
                                    <p:animScale>
                                      <p:cBhvr>
                                        <p:cTn id="68" dur="166" decel="50000">
                                          <p:stCondLst>
                                            <p:cond delay="1834"/>
                                          </p:stCondLst>
                                        </p:cTn>
                                        <p:tgtEl>
                                          <p:spTgt spid="3">
                                            <p:txEl>
                                              <p:pRg st="3" end="3"/>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Effect transition="in" filter="wipe(down)">
                                      <p:cBhvr>
                                        <p:cTn id="71" dur="580">
                                          <p:stCondLst>
                                            <p:cond delay="0"/>
                                          </p:stCondLst>
                                        </p:cTn>
                                        <p:tgtEl>
                                          <p:spTgt spid="3">
                                            <p:txEl>
                                              <p:pRg st="4" end="4"/>
                                            </p:txEl>
                                          </p:spTgt>
                                        </p:tgtEl>
                                      </p:cBhvr>
                                    </p:animEffect>
                                    <p:anim calcmode="lin" valueType="num">
                                      <p:cBhvr>
                                        <p:cTn id="7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4" end="4"/>
                                            </p:txEl>
                                          </p:spTgt>
                                        </p:tgtEl>
                                      </p:cBhvr>
                                      <p:to x="100000" y="60000"/>
                                    </p:animScale>
                                    <p:animScale>
                                      <p:cBhvr>
                                        <p:cTn id="78" dur="166" decel="50000">
                                          <p:stCondLst>
                                            <p:cond delay="676"/>
                                          </p:stCondLst>
                                        </p:cTn>
                                        <p:tgtEl>
                                          <p:spTgt spid="3">
                                            <p:txEl>
                                              <p:pRg st="4" end="4"/>
                                            </p:txEl>
                                          </p:spTgt>
                                        </p:tgtEl>
                                      </p:cBhvr>
                                      <p:to x="100000" y="100000"/>
                                    </p:animScale>
                                    <p:animScale>
                                      <p:cBhvr>
                                        <p:cTn id="79" dur="26">
                                          <p:stCondLst>
                                            <p:cond delay="1312"/>
                                          </p:stCondLst>
                                        </p:cTn>
                                        <p:tgtEl>
                                          <p:spTgt spid="3">
                                            <p:txEl>
                                              <p:pRg st="4" end="4"/>
                                            </p:txEl>
                                          </p:spTgt>
                                        </p:tgtEl>
                                      </p:cBhvr>
                                      <p:to x="100000" y="80000"/>
                                    </p:animScale>
                                    <p:animScale>
                                      <p:cBhvr>
                                        <p:cTn id="80" dur="166" decel="50000">
                                          <p:stCondLst>
                                            <p:cond delay="1338"/>
                                          </p:stCondLst>
                                        </p:cTn>
                                        <p:tgtEl>
                                          <p:spTgt spid="3">
                                            <p:txEl>
                                              <p:pRg st="4" end="4"/>
                                            </p:txEl>
                                          </p:spTgt>
                                        </p:tgtEl>
                                      </p:cBhvr>
                                      <p:to x="100000" y="100000"/>
                                    </p:animScale>
                                    <p:animScale>
                                      <p:cBhvr>
                                        <p:cTn id="81" dur="26">
                                          <p:stCondLst>
                                            <p:cond delay="1642"/>
                                          </p:stCondLst>
                                        </p:cTn>
                                        <p:tgtEl>
                                          <p:spTgt spid="3">
                                            <p:txEl>
                                              <p:pRg st="4" end="4"/>
                                            </p:txEl>
                                          </p:spTgt>
                                        </p:tgtEl>
                                      </p:cBhvr>
                                      <p:to x="100000" y="90000"/>
                                    </p:animScale>
                                    <p:animScale>
                                      <p:cBhvr>
                                        <p:cTn id="82" dur="166" decel="50000">
                                          <p:stCondLst>
                                            <p:cond delay="1668"/>
                                          </p:stCondLst>
                                        </p:cTn>
                                        <p:tgtEl>
                                          <p:spTgt spid="3">
                                            <p:txEl>
                                              <p:pRg st="4" end="4"/>
                                            </p:txEl>
                                          </p:spTgt>
                                        </p:tgtEl>
                                      </p:cBhvr>
                                      <p:to x="100000" y="100000"/>
                                    </p:animScale>
                                    <p:animScale>
                                      <p:cBhvr>
                                        <p:cTn id="83" dur="26">
                                          <p:stCondLst>
                                            <p:cond delay="1808"/>
                                          </p:stCondLst>
                                        </p:cTn>
                                        <p:tgtEl>
                                          <p:spTgt spid="3">
                                            <p:txEl>
                                              <p:pRg st="4" end="4"/>
                                            </p:txEl>
                                          </p:spTgt>
                                        </p:tgtEl>
                                      </p:cBhvr>
                                      <p:to x="100000" y="95000"/>
                                    </p:animScale>
                                    <p:animScale>
                                      <p:cBhvr>
                                        <p:cTn id="84" dur="166" decel="50000">
                                          <p:stCondLst>
                                            <p:cond delay="1834"/>
                                          </p:stCondLst>
                                        </p:cTn>
                                        <p:tgtEl>
                                          <p:spTgt spid="3">
                                            <p:txEl>
                                              <p:pRg st="4" end="4"/>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3">
                                            <p:txEl>
                                              <p:pRg st="5" end="5"/>
                                            </p:txEl>
                                          </p:spTgt>
                                        </p:tgtEl>
                                        <p:attrNameLst>
                                          <p:attrName>style.visibility</p:attrName>
                                        </p:attrNameLst>
                                      </p:cBhvr>
                                      <p:to>
                                        <p:strVal val="visible"/>
                                      </p:to>
                                    </p:set>
                                    <p:animEffect transition="in" filter="wipe(down)">
                                      <p:cBhvr>
                                        <p:cTn id="87" dur="580">
                                          <p:stCondLst>
                                            <p:cond delay="0"/>
                                          </p:stCondLst>
                                        </p:cTn>
                                        <p:tgtEl>
                                          <p:spTgt spid="3">
                                            <p:txEl>
                                              <p:pRg st="5" end="5"/>
                                            </p:txEl>
                                          </p:spTgt>
                                        </p:tgtEl>
                                      </p:cBhvr>
                                    </p:animEffect>
                                    <p:anim calcmode="lin" valueType="num">
                                      <p:cBhvr>
                                        <p:cTn id="8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xEl>
                                              <p:pRg st="5" end="5"/>
                                            </p:txEl>
                                          </p:spTgt>
                                        </p:tgtEl>
                                      </p:cBhvr>
                                      <p:to x="100000" y="60000"/>
                                    </p:animScale>
                                    <p:animScale>
                                      <p:cBhvr>
                                        <p:cTn id="94" dur="166" decel="50000">
                                          <p:stCondLst>
                                            <p:cond delay="676"/>
                                          </p:stCondLst>
                                        </p:cTn>
                                        <p:tgtEl>
                                          <p:spTgt spid="3">
                                            <p:txEl>
                                              <p:pRg st="5" end="5"/>
                                            </p:txEl>
                                          </p:spTgt>
                                        </p:tgtEl>
                                      </p:cBhvr>
                                      <p:to x="100000" y="100000"/>
                                    </p:animScale>
                                    <p:animScale>
                                      <p:cBhvr>
                                        <p:cTn id="95" dur="26">
                                          <p:stCondLst>
                                            <p:cond delay="1312"/>
                                          </p:stCondLst>
                                        </p:cTn>
                                        <p:tgtEl>
                                          <p:spTgt spid="3">
                                            <p:txEl>
                                              <p:pRg st="5" end="5"/>
                                            </p:txEl>
                                          </p:spTgt>
                                        </p:tgtEl>
                                      </p:cBhvr>
                                      <p:to x="100000" y="80000"/>
                                    </p:animScale>
                                    <p:animScale>
                                      <p:cBhvr>
                                        <p:cTn id="96" dur="166" decel="50000">
                                          <p:stCondLst>
                                            <p:cond delay="1338"/>
                                          </p:stCondLst>
                                        </p:cTn>
                                        <p:tgtEl>
                                          <p:spTgt spid="3">
                                            <p:txEl>
                                              <p:pRg st="5" end="5"/>
                                            </p:txEl>
                                          </p:spTgt>
                                        </p:tgtEl>
                                      </p:cBhvr>
                                      <p:to x="100000" y="100000"/>
                                    </p:animScale>
                                    <p:animScale>
                                      <p:cBhvr>
                                        <p:cTn id="97" dur="26">
                                          <p:stCondLst>
                                            <p:cond delay="1642"/>
                                          </p:stCondLst>
                                        </p:cTn>
                                        <p:tgtEl>
                                          <p:spTgt spid="3">
                                            <p:txEl>
                                              <p:pRg st="5" end="5"/>
                                            </p:txEl>
                                          </p:spTgt>
                                        </p:tgtEl>
                                      </p:cBhvr>
                                      <p:to x="100000" y="90000"/>
                                    </p:animScale>
                                    <p:animScale>
                                      <p:cBhvr>
                                        <p:cTn id="98" dur="166" decel="50000">
                                          <p:stCondLst>
                                            <p:cond delay="1668"/>
                                          </p:stCondLst>
                                        </p:cTn>
                                        <p:tgtEl>
                                          <p:spTgt spid="3">
                                            <p:txEl>
                                              <p:pRg st="5" end="5"/>
                                            </p:txEl>
                                          </p:spTgt>
                                        </p:tgtEl>
                                      </p:cBhvr>
                                      <p:to x="100000" y="100000"/>
                                    </p:animScale>
                                    <p:animScale>
                                      <p:cBhvr>
                                        <p:cTn id="99" dur="26">
                                          <p:stCondLst>
                                            <p:cond delay="1808"/>
                                          </p:stCondLst>
                                        </p:cTn>
                                        <p:tgtEl>
                                          <p:spTgt spid="3">
                                            <p:txEl>
                                              <p:pRg st="5" end="5"/>
                                            </p:txEl>
                                          </p:spTgt>
                                        </p:tgtEl>
                                      </p:cBhvr>
                                      <p:to x="100000" y="95000"/>
                                    </p:animScale>
                                    <p:animScale>
                                      <p:cBhvr>
                                        <p:cTn id="100" dur="166" decel="50000">
                                          <p:stCondLst>
                                            <p:cond delay="1834"/>
                                          </p:stCondLst>
                                        </p:cTn>
                                        <p:tgtEl>
                                          <p:spTgt spid="3">
                                            <p:txEl>
                                              <p:pRg st="5" end="5"/>
                                            </p:txEl>
                                          </p:spTgt>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3">
                                            <p:txEl>
                                              <p:pRg st="6" end="6"/>
                                            </p:txEl>
                                          </p:spTgt>
                                        </p:tgtEl>
                                        <p:attrNameLst>
                                          <p:attrName>style.visibility</p:attrName>
                                        </p:attrNameLst>
                                      </p:cBhvr>
                                      <p:to>
                                        <p:strVal val="visible"/>
                                      </p:to>
                                    </p:set>
                                    <p:animEffect transition="in" filter="wipe(down)">
                                      <p:cBhvr>
                                        <p:cTn id="103" dur="580">
                                          <p:stCondLst>
                                            <p:cond delay="0"/>
                                          </p:stCondLst>
                                        </p:cTn>
                                        <p:tgtEl>
                                          <p:spTgt spid="3">
                                            <p:txEl>
                                              <p:pRg st="6" end="6"/>
                                            </p:txEl>
                                          </p:spTgt>
                                        </p:tgtEl>
                                      </p:cBhvr>
                                    </p:animEffect>
                                    <p:anim calcmode="lin" valueType="num">
                                      <p:cBhvr>
                                        <p:cTn id="104"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3">
                                            <p:txEl>
                                              <p:pRg st="6" end="6"/>
                                            </p:txEl>
                                          </p:spTgt>
                                        </p:tgtEl>
                                      </p:cBhvr>
                                      <p:to x="100000" y="60000"/>
                                    </p:animScale>
                                    <p:animScale>
                                      <p:cBhvr>
                                        <p:cTn id="110" dur="166" decel="50000">
                                          <p:stCondLst>
                                            <p:cond delay="676"/>
                                          </p:stCondLst>
                                        </p:cTn>
                                        <p:tgtEl>
                                          <p:spTgt spid="3">
                                            <p:txEl>
                                              <p:pRg st="6" end="6"/>
                                            </p:txEl>
                                          </p:spTgt>
                                        </p:tgtEl>
                                      </p:cBhvr>
                                      <p:to x="100000" y="100000"/>
                                    </p:animScale>
                                    <p:animScale>
                                      <p:cBhvr>
                                        <p:cTn id="111" dur="26">
                                          <p:stCondLst>
                                            <p:cond delay="1312"/>
                                          </p:stCondLst>
                                        </p:cTn>
                                        <p:tgtEl>
                                          <p:spTgt spid="3">
                                            <p:txEl>
                                              <p:pRg st="6" end="6"/>
                                            </p:txEl>
                                          </p:spTgt>
                                        </p:tgtEl>
                                      </p:cBhvr>
                                      <p:to x="100000" y="80000"/>
                                    </p:animScale>
                                    <p:animScale>
                                      <p:cBhvr>
                                        <p:cTn id="112" dur="166" decel="50000">
                                          <p:stCondLst>
                                            <p:cond delay="1338"/>
                                          </p:stCondLst>
                                        </p:cTn>
                                        <p:tgtEl>
                                          <p:spTgt spid="3">
                                            <p:txEl>
                                              <p:pRg st="6" end="6"/>
                                            </p:txEl>
                                          </p:spTgt>
                                        </p:tgtEl>
                                      </p:cBhvr>
                                      <p:to x="100000" y="100000"/>
                                    </p:animScale>
                                    <p:animScale>
                                      <p:cBhvr>
                                        <p:cTn id="113" dur="26">
                                          <p:stCondLst>
                                            <p:cond delay="1642"/>
                                          </p:stCondLst>
                                        </p:cTn>
                                        <p:tgtEl>
                                          <p:spTgt spid="3">
                                            <p:txEl>
                                              <p:pRg st="6" end="6"/>
                                            </p:txEl>
                                          </p:spTgt>
                                        </p:tgtEl>
                                      </p:cBhvr>
                                      <p:to x="100000" y="90000"/>
                                    </p:animScale>
                                    <p:animScale>
                                      <p:cBhvr>
                                        <p:cTn id="114" dur="166" decel="50000">
                                          <p:stCondLst>
                                            <p:cond delay="1668"/>
                                          </p:stCondLst>
                                        </p:cTn>
                                        <p:tgtEl>
                                          <p:spTgt spid="3">
                                            <p:txEl>
                                              <p:pRg st="6" end="6"/>
                                            </p:txEl>
                                          </p:spTgt>
                                        </p:tgtEl>
                                      </p:cBhvr>
                                      <p:to x="100000" y="100000"/>
                                    </p:animScale>
                                    <p:animScale>
                                      <p:cBhvr>
                                        <p:cTn id="115" dur="26">
                                          <p:stCondLst>
                                            <p:cond delay="1808"/>
                                          </p:stCondLst>
                                        </p:cTn>
                                        <p:tgtEl>
                                          <p:spTgt spid="3">
                                            <p:txEl>
                                              <p:pRg st="6" end="6"/>
                                            </p:txEl>
                                          </p:spTgt>
                                        </p:tgtEl>
                                      </p:cBhvr>
                                      <p:to x="100000" y="95000"/>
                                    </p:animScale>
                                    <p:animScale>
                                      <p:cBhvr>
                                        <p:cTn id="116" dur="166" decel="50000">
                                          <p:stCondLst>
                                            <p:cond delay="1834"/>
                                          </p:stCondLst>
                                        </p:cTn>
                                        <p:tgtEl>
                                          <p:spTgt spid="3">
                                            <p:txEl>
                                              <p:pRg st="6" end="6"/>
                                            </p:txEl>
                                          </p:spTgt>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3">
                                            <p:txEl>
                                              <p:pRg st="7" end="7"/>
                                            </p:txEl>
                                          </p:spTgt>
                                        </p:tgtEl>
                                        <p:attrNameLst>
                                          <p:attrName>style.visibility</p:attrName>
                                        </p:attrNameLst>
                                      </p:cBhvr>
                                      <p:to>
                                        <p:strVal val="visible"/>
                                      </p:to>
                                    </p:set>
                                    <p:animEffect transition="in" filter="wipe(down)">
                                      <p:cBhvr>
                                        <p:cTn id="119" dur="580">
                                          <p:stCondLst>
                                            <p:cond delay="0"/>
                                          </p:stCondLst>
                                        </p:cTn>
                                        <p:tgtEl>
                                          <p:spTgt spid="3">
                                            <p:txEl>
                                              <p:pRg st="7" end="7"/>
                                            </p:txEl>
                                          </p:spTgt>
                                        </p:tgtEl>
                                      </p:cBhvr>
                                    </p:animEffect>
                                    <p:anim calcmode="lin" valueType="num">
                                      <p:cBhvr>
                                        <p:cTn id="120"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25" dur="26">
                                          <p:stCondLst>
                                            <p:cond delay="650"/>
                                          </p:stCondLst>
                                        </p:cTn>
                                        <p:tgtEl>
                                          <p:spTgt spid="3">
                                            <p:txEl>
                                              <p:pRg st="7" end="7"/>
                                            </p:txEl>
                                          </p:spTgt>
                                        </p:tgtEl>
                                      </p:cBhvr>
                                      <p:to x="100000" y="60000"/>
                                    </p:animScale>
                                    <p:animScale>
                                      <p:cBhvr>
                                        <p:cTn id="126" dur="166" decel="50000">
                                          <p:stCondLst>
                                            <p:cond delay="676"/>
                                          </p:stCondLst>
                                        </p:cTn>
                                        <p:tgtEl>
                                          <p:spTgt spid="3">
                                            <p:txEl>
                                              <p:pRg st="7" end="7"/>
                                            </p:txEl>
                                          </p:spTgt>
                                        </p:tgtEl>
                                      </p:cBhvr>
                                      <p:to x="100000" y="100000"/>
                                    </p:animScale>
                                    <p:animScale>
                                      <p:cBhvr>
                                        <p:cTn id="127" dur="26">
                                          <p:stCondLst>
                                            <p:cond delay="1312"/>
                                          </p:stCondLst>
                                        </p:cTn>
                                        <p:tgtEl>
                                          <p:spTgt spid="3">
                                            <p:txEl>
                                              <p:pRg st="7" end="7"/>
                                            </p:txEl>
                                          </p:spTgt>
                                        </p:tgtEl>
                                      </p:cBhvr>
                                      <p:to x="100000" y="80000"/>
                                    </p:animScale>
                                    <p:animScale>
                                      <p:cBhvr>
                                        <p:cTn id="128" dur="166" decel="50000">
                                          <p:stCondLst>
                                            <p:cond delay="1338"/>
                                          </p:stCondLst>
                                        </p:cTn>
                                        <p:tgtEl>
                                          <p:spTgt spid="3">
                                            <p:txEl>
                                              <p:pRg st="7" end="7"/>
                                            </p:txEl>
                                          </p:spTgt>
                                        </p:tgtEl>
                                      </p:cBhvr>
                                      <p:to x="100000" y="100000"/>
                                    </p:animScale>
                                    <p:animScale>
                                      <p:cBhvr>
                                        <p:cTn id="129" dur="26">
                                          <p:stCondLst>
                                            <p:cond delay="1642"/>
                                          </p:stCondLst>
                                        </p:cTn>
                                        <p:tgtEl>
                                          <p:spTgt spid="3">
                                            <p:txEl>
                                              <p:pRg st="7" end="7"/>
                                            </p:txEl>
                                          </p:spTgt>
                                        </p:tgtEl>
                                      </p:cBhvr>
                                      <p:to x="100000" y="90000"/>
                                    </p:animScale>
                                    <p:animScale>
                                      <p:cBhvr>
                                        <p:cTn id="130" dur="166" decel="50000">
                                          <p:stCondLst>
                                            <p:cond delay="1668"/>
                                          </p:stCondLst>
                                        </p:cTn>
                                        <p:tgtEl>
                                          <p:spTgt spid="3">
                                            <p:txEl>
                                              <p:pRg st="7" end="7"/>
                                            </p:txEl>
                                          </p:spTgt>
                                        </p:tgtEl>
                                      </p:cBhvr>
                                      <p:to x="100000" y="100000"/>
                                    </p:animScale>
                                    <p:animScale>
                                      <p:cBhvr>
                                        <p:cTn id="131" dur="26">
                                          <p:stCondLst>
                                            <p:cond delay="1808"/>
                                          </p:stCondLst>
                                        </p:cTn>
                                        <p:tgtEl>
                                          <p:spTgt spid="3">
                                            <p:txEl>
                                              <p:pRg st="7" end="7"/>
                                            </p:txEl>
                                          </p:spTgt>
                                        </p:tgtEl>
                                      </p:cBhvr>
                                      <p:to x="100000" y="95000"/>
                                    </p:animScale>
                                    <p:animScale>
                                      <p:cBhvr>
                                        <p:cTn id="132" dur="166" decel="50000">
                                          <p:stCondLst>
                                            <p:cond delay="1834"/>
                                          </p:stCondLst>
                                        </p:cTn>
                                        <p:tgtEl>
                                          <p:spTgt spid="3">
                                            <p:txEl>
                                              <p:pRg st="7" end="7"/>
                                            </p:txEl>
                                          </p:spTgt>
                                        </p:tgtEl>
                                      </p:cBhvr>
                                      <p:to x="100000" y="100000"/>
                                    </p:animScale>
                                  </p:childTnLst>
                                </p:cTn>
                              </p:par>
                              <p:par>
                                <p:cTn id="133" presetID="26" presetClass="entr" presetSubtype="0" fill="hold" nodeType="withEffect">
                                  <p:stCondLst>
                                    <p:cond delay="0"/>
                                  </p:stCondLst>
                                  <p:childTnLst>
                                    <p:set>
                                      <p:cBhvr>
                                        <p:cTn id="134" dur="1" fill="hold">
                                          <p:stCondLst>
                                            <p:cond delay="0"/>
                                          </p:stCondLst>
                                        </p:cTn>
                                        <p:tgtEl>
                                          <p:spTgt spid="3">
                                            <p:txEl>
                                              <p:pRg st="8" end="8"/>
                                            </p:txEl>
                                          </p:spTgt>
                                        </p:tgtEl>
                                        <p:attrNameLst>
                                          <p:attrName>style.visibility</p:attrName>
                                        </p:attrNameLst>
                                      </p:cBhvr>
                                      <p:to>
                                        <p:strVal val="visible"/>
                                      </p:to>
                                    </p:set>
                                    <p:animEffect transition="in" filter="wipe(down)">
                                      <p:cBhvr>
                                        <p:cTn id="135" dur="580">
                                          <p:stCondLst>
                                            <p:cond delay="0"/>
                                          </p:stCondLst>
                                        </p:cTn>
                                        <p:tgtEl>
                                          <p:spTgt spid="3">
                                            <p:txEl>
                                              <p:pRg st="8" end="8"/>
                                            </p:txEl>
                                          </p:spTgt>
                                        </p:tgtEl>
                                      </p:cBhvr>
                                    </p:animEffect>
                                    <p:anim calcmode="lin" valueType="num">
                                      <p:cBhvr>
                                        <p:cTn id="136"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41" dur="26">
                                          <p:stCondLst>
                                            <p:cond delay="650"/>
                                          </p:stCondLst>
                                        </p:cTn>
                                        <p:tgtEl>
                                          <p:spTgt spid="3">
                                            <p:txEl>
                                              <p:pRg st="8" end="8"/>
                                            </p:txEl>
                                          </p:spTgt>
                                        </p:tgtEl>
                                      </p:cBhvr>
                                      <p:to x="100000" y="60000"/>
                                    </p:animScale>
                                    <p:animScale>
                                      <p:cBhvr>
                                        <p:cTn id="142" dur="166" decel="50000">
                                          <p:stCondLst>
                                            <p:cond delay="676"/>
                                          </p:stCondLst>
                                        </p:cTn>
                                        <p:tgtEl>
                                          <p:spTgt spid="3">
                                            <p:txEl>
                                              <p:pRg st="8" end="8"/>
                                            </p:txEl>
                                          </p:spTgt>
                                        </p:tgtEl>
                                      </p:cBhvr>
                                      <p:to x="100000" y="100000"/>
                                    </p:animScale>
                                    <p:animScale>
                                      <p:cBhvr>
                                        <p:cTn id="143" dur="26">
                                          <p:stCondLst>
                                            <p:cond delay="1312"/>
                                          </p:stCondLst>
                                        </p:cTn>
                                        <p:tgtEl>
                                          <p:spTgt spid="3">
                                            <p:txEl>
                                              <p:pRg st="8" end="8"/>
                                            </p:txEl>
                                          </p:spTgt>
                                        </p:tgtEl>
                                      </p:cBhvr>
                                      <p:to x="100000" y="80000"/>
                                    </p:animScale>
                                    <p:animScale>
                                      <p:cBhvr>
                                        <p:cTn id="144" dur="166" decel="50000">
                                          <p:stCondLst>
                                            <p:cond delay="1338"/>
                                          </p:stCondLst>
                                        </p:cTn>
                                        <p:tgtEl>
                                          <p:spTgt spid="3">
                                            <p:txEl>
                                              <p:pRg st="8" end="8"/>
                                            </p:txEl>
                                          </p:spTgt>
                                        </p:tgtEl>
                                      </p:cBhvr>
                                      <p:to x="100000" y="100000"/>
                                    </p:animScale>
                                    <p:animScale>
                                      <p:cBhvr>
                                        <p:cTn id="145" dur="26">
                                          <p:stCondLst>
                                            <p:cond delay="1642"/>
                                          </p:stCondLst>
                                        </p:cTn>
                                        <p:tgtEl>
                                          <p:spTgt spid="3">
                                            <p:txEl>
                                              <p:pRg st="8" end="8"/>
                                            </p:txEl>
                                          </p:spTgt>
                                        </p:tgtEl>
                                      </p:cBhvr>
                                      <p:to x="100000" y="90000"/>
                                    </p:animScale>
                                    <p:animScale>
                                      <p:cBhvr>
                                        <p:cTn id="146" dur="166" decel="50000">
                                          <p:stCondLst>
                                            <p:cond delay="1668"/>
                                          </p:stCondLst>
                                        </p:cTn>
                                        <p:tgtEl>
                                          <p:spTgt spid="3">
                                            <p:txEl>
                                              <p:pRg st="8" end="8"/>
                                            </p:txEl>
                                          </p:spTgt>
                                        </p:tgtEl>
                                      </p:cBhvr>
                                      <p:to x="100000" y="100000"/>
                                    </p:animScale>
                                    <p:animScale>
                                      <p:cBhvr>
                                        <p:cTn id="147" dur="26">
                                          <p:stCondLst>
                                            <p:cond delay="1808"/>
                                          </p:stCondLst>
                                        </p:cTn>
                                        <p:tgtEl>
                                          <p:spTgt spid="3">
                                            <p:txEl>
                                              <p:pRg st="8" end="8"/>
                                            </p:txEl>
                                          </p:spTgt>
                                        </p:tgtEl>
                                      </p:cBhvr>
                                      <p:to x="100000" y="95000"/>
                                    </p:animScale>
                                    <p:animScale>
                                      <p:cBhvr>
                                        <p:cTn id="148" dur="166" decel="50000">
                                          <p:stCondLst>
                                            <p:cond delay="1834"/>
                                          </p:stCondLst>
                                        </p:cTn>
                                        <p:tgtEl>
                                          <p:spTgt spid="3">
                                            <p:txEl>
                                              <p:pRg st="8" end="8"/>
                                            </p:txEl>
                                          </p:spTgt>
                                        </p:tgtEl>
                                      </p:cBhvr>
                                      <p:to x="100000" y="100000"/>
                                    </p:animScale>
                                  </p:childTnLst>
                                </p:cTn>
                              </p:par>
                              <p:par>
                                <p:cTn id="149" presetID="26" presetClass="entr" presetSubtype="0" fill="hold" nodeType="withEffect">
                                  <p:stCondLst>
                                    <p:cond delay="0"/>
                                  </p:stCondLst>
                                  <p:childTnLst>
                                    <p:set>
                                      <p:cBhvr>
                                        <p:cTn id="150" dur="1" fill="hold">
                                          <p:stCondLst>
                                            <p:cond delay="0"/>
                                          </p:stCondLst>
                                        </p:cTn>
                                        <p:tgtEl>
                                          <p:spTgt spid="3">
                                            <p:txEl>
                                              <p:pRg st="9" end="9"/>
                                            </p:txEl>
                                          </p:spTgt>
                                        </p:tgtEl>
                                        <p:attrNameLst>
                                          <p:attrName>style.visibility</p:attrName>
                                        </p:attrNameLst>
                                      </p:cBhvr>
                                      <p:to>
                                        <p:strVal val="visible"/>
                                      </p:to>
                                    </p:set>
                                    <p:animEffect transition="in" filter="wipe(down)">
                                      <p:cBhvr>
                                        <p:cTn id="151" dur="580">
                                          <p:stCondLst>
                                            <p:cond delay="0"/>
                                          </p:stCondLst>
                                        </p:cTn>
                                        <p:tgtEl>
                                          <p:spTgt spid="3">
                                            <p:txEl>
                                              <p:pRg st="9" end="9"/>
                                            </p:txEl>
                                          </p:spTgt>
                                        </p:tgtEl>
                                      </p:cBhvr>
                                    </p:animEffect>
                                    <p:anim calcmode="lin" valueType="num">
                                      <p:cBhvr>
                                        <p:cTn id="152"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3">
                                            <p:txEl>
                                              <p:pRg st="9" end="9"/>
                                            </p:txEl>
                                          </p:spTgt>
                                        </p:tgtEl>
                                      </p:cBhvr>
                                      <p:to x="100000" y="60000"/>
                                    </p:animScale>
                                    <p:animScale>
                                      <p:cBhvr>
                                        <p:cTn id="158" dur="166" decel="50000">
                                          <p:stCondLst>
                                            <p:cond delay="676"/>
                                          </p:stCondLst>
                                        </p:cTn>
                                        <p:tgtEl>
                                          <p:spTgt spid="3">
                                            <p:txEl>
                                              <p:pRg st="9" end="9"/>
                                            </p:txEl>
                                          </p:spTgt>
                                        </p:tgtEl>
                                      </p:cBhvr>
                                      <p:to x="100000" y="100000"/>
                                    </p:animScale>
                                    <p:animScale>
                                      <p:cBhvr>
                                        <p:cTn id="159" dur="26">
                                          <p:stCondLst>
                                            <p:cond delay="1312"/>
                                          </p:stCondLst>
                                        </p:cTn>
                                        <p:tgtEl>
                                          <p:spTgt spid="3">
                                            <p:txEl>
                                              <p:pRg st="9" end="9"/>
                                            </p:txEl>
                                          </p:spTgt>
                                        </p:tgtEl>
                                      </p:cBhvr>
                                      <p:to x="100000" y="80000"/>
                                    </p:animScale>
                                    <p:animScale>
                                      <p:cBhvr>
                                        <p:cTn id="160" dur="166" decel="50000">
                                          <p:stCondLst>
                                            <p:cond delay="1338"/>
                                          </p:stCondLst>
                                        </p:cTn>
                                        <p:tgtEl>
                                          <p:spTgt spid="3">
                                            <p:txEl>
                                              <p:pRg st="9" end="9"/>
                                            </p:txEl>
                                          </p:spTgt>
                                        </p:tgtEl>
                                      </p:cBhvr>
                                      <p:to x="100000" y="100000"/>
                                    </p:animScale>
                                    <p:animScale>
                                      <p:cBhvr>
                                        <p:cTn id="161" dur="26">
                                          <p:stCondLst>
                                            <p:cond delay="1642"/>
                                          </p:stCondLst>
                                        </p:cTn>
                                        <p:tgtEl>
                                          <p:spTgt spid="3">
                                            <p:txEl>
                                              <p:pRg st="9" end="9"/>
                                            </p:txEl>
                                          </p:spTgt>
                                        </p:tgtEl>
                                      </p:cBhvr>
                                      <p:to x="100000" y="90000"/>
                                    </p:animScale>
                                    <p:animScale>
                                      <p:cBhvr>
                                        <p:cTn id="162" dur="166" decel="50000">
                                          <p:stCondLst>
                                            <p:cond delay="1668"/>
                                          </p:stCondLst>
                                        </p:cTn>
                                        <p:tgtEl>
                                          <p:spTgt spid="3">
                                            <p:txEl>
                                              <p:pRg st="9" end="9"/>
                                            </p:txEl>
                                          </p:spTgt>
                                        </p:tgtEl>
                                      </p:cBhvr>
                                      <p:to x="100000" y="100000"/>
                                    </p:animScale>
                                    <p:animScale>
                                      <p:cBhvr>
                                        <p:cTn id="163" dur="26">
                                          <p:stCondLst>
                                            <p:cond delay="1808"/>
                                          </p:stCondLst>
                                        </p:cTn>
                                        <p:tgtEl>
                                          <p:spTgt spid="3">
                                            <p:txEl>
                                              <p:pRg st="9" end="9"/>
                                            </p:txEl>
                                          </p:spTgt>
                                        </p:tgtEl>
                                      </p:cBhvr>
                                      <p:to x="100000" y="95000"/>
                                    </p:animScale>
                                    <p:animScale>
                                      <p:cBhvr>
                                        <p:cTn id="164" dur="166" decel="50000">
                                          <p:stCondLst>
                                            <p:cond delay="1834"/>
                                          </p:stCondLst>
                                        </p:cTn>
                                        <p:tgtEl>
                                          <p:spTgt spid="3">
                                            <p:txEl>
                                              <p:pRg st="9" end="9"/>
                                            </p:txEl>
                                          </p:spTgt>
                                        </p:tgtEl>
                                      </p:cBhvr>
                                      <p:to x="100000" y="100000"/>
                                    </p:animScale>
                                  </p:childTnLst>
                                </p:cTn>
                              </p:par>
                              <p:par>
                                <p:cTn id="165" presetID="26" presetClass="entr" presetSubtype="0" fill="hold" nodeType="withEffect">
                                  <p:stCondLst>
                                    <p:cond delay="0"/>
                                  </p:stCondLst>
                                  <p:childTnLst>
                                    <p:set>
                                      <p:cBhvr>
                                        <p:cTn id="166" dur="1" fill="hold">
                                          <p:stCondLst>
                                            <p:cond delay="0"/>
                                          </p:stCondLst>
                                        </p:cTn>
                                        <p:tgtEl>
                                          <p:spTgt spid="3">
                                            <p:txEl>
                                              <p:pRg st="10" end="10"/>
                                            </p:txEl>
                                          </p:spTgt>
                                        </p:tgtEl>
                                        <p:attrNameLst>
                                          <p:attrName>style.visibility</p:attrName>
                                        </p:attrNameLst>
                                      </p:cBhvr>
                                      <p:to>
                                        <p:strVal val="visible"/>
                                      </p:to>
                                    </p:set>
                                    <p:animEffect transition="in" filter="wipe(down)">
                                      <p:cBhvr>
                                        <p:cTn id="167" dur="580">
                                          <p:stCondLst>
                                            <p:cond delay="0"/>
                                          </p:stCondLst>
                                        </p:cTn>
                                        <p:tgtEl>
                                          <p:spTgt spid="3">
                                            <p:txEl>
                                              <p:pRg st="10" end="10"/>
                                            </p:txEl>
                                          </p:spTgt>
                                        </p:tgtEl>
                                      </p:cBhvr>
                                    </p:animEffect>
                                    <p:anim calcmode="lin" valueType="num">
                                      <p:cBhvr>
                                        <p:cTn id="168"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73" dur="26">
                                          <p:stCondLst>
                                            <p:cond delay="650"/>
                                          </p:stCondLst>
                                        </p:cTn>
                                        <p:tgtEl>
                                          <p:spTgt spid="3">
                                            <p:txEl>
                                              <p:pRg st="10" end="10"/>
                                            </p:txEl>
                                          </p:spTgt>
                                        </p:tgtEl>
                                      </p:cBhvr>
                                      <p:to x="100000" y="60000"/>
                                    </p:animScale>
                                    <p:animScale>
                                      <p:cBhvr>
                                        <p:cTn id="174" dur="166" decel="50000">
                                          <p:stCondLst>
                                            <p:cond delay="676"/>
                                          </p:stCondLst>
                                        </p:cTn>
                                        <p:tgtEl>
                                          <p:spTgt spid="3">
                                            <p:txEl>
                                              <p:pRg st="10" end="10"/>
                                            </p:txEl>
                                          </p:spTgt>
                                        </p:tgtEl>
                                      </p:cBhvr>
                                      <p:to x="100000" y="100000"/>
                                    </p:animScale>
                                    <p:animScale>
                                      <p:cBhvr>
                                        <p:cTn id="175" dur="26">
                                          <p:stCondLst>
                                            <p:cond delay="1312"/>
                                          </p:stCondLst>
                                        </p:cTn>
                                        <p:tgtEl>
                                          <p:spTgt spid="3">
                                            <p:txEl>
                                              <p:pRg st="10" end="10"/>
                                            </p:txEl>
                                          </p:spTgt>
                                        </p:tgtEl>
                                      </p:cBhvr>
                                      <p:to x="100000" y="80000"/>
                                    </p:animScale>
                                    <p:animScale>
                                      <p:cBhvr>
                                        <p:cTn id="176" dur="166" decel="50000">
                                          <p:stCondLst>
                                            <p:cond delay="1338"/>
                                          </p:stCondLst>
                                        </p:cTn>
                                        <p:tgtEl>
                                          <p:spTgt spid="3">
                                            <p:txEl>
                                              <p:pRg st="10" end="10"/>
                                            </p:txEl>
                                          </p:spTgt>
                                        </p:tgtEl>
                                      </p:cBhvr>
                                      <p:to x="100000" y="100000"/>
                                    </p:animScale>
                                    <p:animScale>
                                      <p:cBhvr>
                                        <p:cTn id="177" dur="26">
                                          <p:stCondLst>
                                            <p:cond delay="1642"/>
                                          </p:stCondLst>
                                        </p:cTn>
                                        <p:tgtEl>
                                          <p:spTgt spid="3">
                                            <p:txEl>
                                              <p:pRg st="10" end="10"/>
                                            </p:txEl>
                                          </p:spTgt>
                                        </p:tgtEl>
                                      </p:cBhvr>
                                      <p:to x="100000" y="90000"/>
                                    </p:animScale>
                                    <p:animScale>
                                      <p:cBhvr>
                                        <p:cTn id="178" dur="166" decel="50000">
                                          <p:stCondLst>
                                            <p:cond delay="1668"/>
                                          </p:stCondLst>
                                        </p:cTn>
                                        <p:tgtEl>
                                          <p:spTgt spid="3">
                                            <p:txEl>
                                              <p:pRg st="10" end="10"/>
                                            </p:txEl>
                                          </p:spTgt>
                                        </p:tgtEl>
                                      </p:cBhvr>
                                      <p:to x="100000" y="100000"/>
                                    </p:animScale>
                                    <p:animScale>
                                      <p:cBhvr>
                                        <p:cTn id="179" dur="26">
                                          <p:stCondLst>
                                            <p:cond delay="1808"/>
                                          </p:stCondLst>
                                        </p:cTn>
                                        <p:tgtEl>
                                          <p:spTgt spid="3">
                                            <p:txEl>
                                              <p:pRg st="10" end="10"/>
                                            </p:txEl>
                                          </p:spTgt>
                                        </p:tgtEl>
                                      </p:cBhvr>
                                      <p:to x="100000" y="95000"/>
                                    </p:animScale>
                                    <p:animScale>
                                      <p:cBhvr>
                                        <p:cTn id="180" dur="166" decel="50000">
                                          <p:stCondLst>
                                            <p:cond delay="1834"/>
                                          </p:stCondLst>
                                        </p:cTn>
                                        <p:tgtEl>
                                          <p:spTgt spid="3">
                                            <p:txEl>
                                              <p:pRg st="10" end="10"/>
                                            </p:txEl>
                                          </p:spTgt>
                                        </p:tgtEl>
                                      </p:cBhvr>
                                      <p:to x="100000" y="100000"/>
                                    </p:animScale>
                                  </p:childTnLst>
                                </p:cTn>
                              </p:par>
                            </p:childTnLst>
                          </p:cTn>
                        </p:par>
                      </p:childTnLst>
                    </p:cTn>
                  </p:par>
                  <p:par>
                    <p:cTn id="181" fill="hold">
                      <p:stCondLst>
                        <p:cond delay="indefinite"/>
                      </p:stCondLst>
                      <p:childTnLst>
                        <p:par>
                          <p:cTn id="182" fill="hold">
                            <p:stCondLst>
                              <p:cond delay="0"/>
                            </p:stCondLst>
                            <p:childTnLst>
                              <p:par>
                                <p:cTn id="183" presetID="16" presetClass="entr" presetSubtype="21" fill="hold" grpId="0" nodeType="clickEffect">
                                  <p:stCondLst>
                                    <p:cond delay="0"/>
                                  </p:stCondLst>
                                  <p:childTnLst>
                                    <p:set>
                                      <p:cBhvr>
                                        <p:cTn id="184" dur="1" fill="hold">
                                          <p:stCondLst>
                                            <p:cond delay="0"/>
                                          </p:stCondLst>
                                        </p:cTn>
                                        <p:tgtEl>
                                          <p:spTgt spid="12"/>
                                        </p:tgtEl>
                                        <p:attrNameLst>
                                          <p:attrName>style.visibility</p:attrName>
                                        </p:attrNameLst>
                                      </p:cBhvr>
                                      <p:to>
                                        <p:strVal val="visible"/>
                                      </p:to>
                                    </p:set>
                                    <p:animEffect transition="in" filter="barn(inVertical)">
                                      <p:cBhvr>
                                        <p:cTn id="185" dur="500"/>
                                        <p:tgtEl>
                                          <p:spTgt spid="12"/>
                                        </p:tgtEl>
                                      </p:cBhvr>
                                    </p:animEffect>
                                  </p:childTnLst>
                                </p:cTn>
                              </p:par>
                            </p:childTnLst>
                          </p:cTn>
                        </p:par>
                      </p:childTnLst>
                    </p:cTn>
                  </p:par>
                  <p:par>
                    <p:cTn id="186" fill="hold">
                      <p:stCondLst>
                        <p:cond delay="indefinite"/>
                      </p:stCondLst>
                      <p:childTnLst>
                        <p:par>
                          <p:cTn id="187" fill="hold">
                            <p:stCondLst>
                              <p:cond delay="0"/>
                            </p:stCondLst>
                            <p:childTnLst>
                              <p:par>
                                <p:cTn id="188" presetID="21" presetClass="entr" presetSubtype="1" fill="hold" grpId="0" nodeType="clickEffect">
                                  <p:stCondLst>
                                    <p:cond delay="0"/>
                                  </p:stCondLst>
                                  <p:childTnLst>
                                    <p:set>
                                      <p:cBhvr>
                                        <p:cTn id="189" dur="1" fill="hold">
                                          <p:stCondLst>
                                            <p:cond delay="0"/>
                                          </p:stCondLst>
                                        </p:cTn>
                                        <p:tgtEl>
                                          <p:spTgt spid="14"/>
                                        </p:tgtEl>
                                        <p:attrNameLst>
                                          <p:attrName>style.visibility</p:attrName>
                                        </p:attrNameLst>
                                      </p:cBhvr>
                                      <p:to>
                                        <p:strVal val="visible"/>
                                      </p:to>
                                    </p:set>
                                    <p:animEffect transition="in" filter="wheel(1)">
                                      <p:cBhvr>
                                        <p:cTn id="19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amour des livres">
            <a:extLst>
              <a:ext uri="{FF2B5EF4-FFF2-40B4-BE49-F238E27FC236}">
                <a16:creationId xmlns="" xmlns:a16="http://schemas.microsoft.com/office/drawing/2014/main" id="{FBB46495-013C-46DC-81C8-17EAD10C45C4}"/>
              </a:ext>
            </a:extLst>
          </p:cNvPr>
          <p:cNvPicPr>
            <a:picLocks noChangeAspect="1"/>
          </p:cNvPicPr>
          <p:nvPr/>
        </p:nvPicPr>
        <p:blipFill>
          <a:blip r:embed="rId3"/>
          <a:stretch>
            <a:fillRect/>
          </a:stretch>
        </p:blipFill>
        <p:spPr>
          <a:xfrm>
            <a:off x="0" y="0"/>
            <a:ext cx="12192000" cy="6858000"/>
          </a:xfrm>
          <a:prstGeom prst="rect">
            <a:avLst/>
          </a:prstGeom>
        </p:spPr>
      </p:pic>
      <p:sp>
        <p:nvSpPr>
          <p:cNvPr id="6" name="Rectangle 5" descr="élément décoratif">
            <a:extLst>
              <a:ext uri="{FF2B5EF4-FFF2-40B4-BE49-F238E27FC236}">
                <a16:creationId xmlns="" xmlns:a16="http://schemas.microsoft.com/office/drawing/2014/main" id="{0C4755A4-C6F3-4F77-8594-E673AE6621C7}"/>
              </a:ext>
              <a:ext uri="{C183D7F6-B498-43B3-948B-1728B52AA6E4}">
                <adec:decorative xmlns="" xmlns:adec="http://schemas.microsoft.com/office/drawing/2017/decorative" val="1"/>
              </a:ext>
            </a:extLst>
          </p:cNvPr>
          <p:cNvSpPr/>
          <p:nvPr/>
        </p:nvSpPr>
        <p:spPr>
          <a:xfrm>
            <a:off x="0" y="119743"/>
            <a:ext cx="4354286" cy="673825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fr-FR" dirty="0"/>
          </a:p>
        </p:txBody>
      </p:sp>
      <p:sp>
        <p:nvSpPr>
          <p:cNvPr id="3" name="Espace réservé du texte 2">
            <a:extLst>
              <a:ext uri="{FF2B5EF4-FFF2-40B4-BE49-F238E27FC236}">
                <a16:creationId xmlns="" xmlns:a16="http://schemas.microsoft.com/office/drawing/2014/main" id="{DDC9C604-71A9-4A75-AB45-E44E02F0D985}"/>
              </a:ext>
            </a:extLst>
          </p:cNvPr>
          <p:cNvSpPr>
            <a:spLocks noGrp="1"/>
          </p:cNvSpPr>
          <p:nvPr>
            <p:ph type="body" sz="quarter" idx="13"/>
          </p:nvPr>
        </p:nvSpPr>
        <p:spPr>
          <a:xfrm>
            <a:off x="1" y="108857"/>
            <a:ext cx="4332514" cy="6749143"/>
          </a:xfrm>
        </p:spPr>
        <p:style>
          <a:lnRef idx="2">
            <a:schemeClr val="accent2"/>
          </a:lnRef>
          <a:fillRef idx="1">
            <a:schemeClr val="lt1"/>
          </a:fillRef>
          <a:effectRef idx="0">
            <a:schemeClr val="accent2"/>
          </a:effectRef>
          <a:fontRef idx="minor">
            <a:schemeClr val="dk1"/>
          </a:fontRef>
        </p:style>
        <p:txBody>
          <a:bodyPr rtlCol="0" anchor="t">
            <a:normAutofit/>
          </a:bodyPr>
          <a:lstStyle/>
          <a:p>
            <a:pPr marL="0" lvl="0" indent="0" algn="r" rtl="1">
              <a:lnSpc>
                <a:spcPct val="107000"/>
              </a:lnSpc>
              <a:spcAft>
                <a:spcPts val="800"/>
              </a:spcAft>
              <a:buClr>
                <a:srgbClr val="FF0066"/>
              </a:buClr>
              <a:buNone/>
            </a:pPr>
            <a:r>
              <a:rPr lang="ar-DZ" sz="1900" b="1" dirty="0" smtClean="0">
                <a:solidFill>
                  <a:schemeClr val="accent2"/>
                </a:solidFill>
                <a:latin typeface="Calibri" panose="020F0502020204030204" pitchFamily="34" charset="0"/>
                <a:ea typeface="Calibri" panose="020F0502020204030204" pitchFamily="34" charset="0"/>
                <a:cs typeface="Arial" panose="020B0604020202020204" pitchFamily="34" charset="0"/>
              </a:rPr>
              <a:t>3. </a:t>
            </a:r>
            <a:r>
              <a:rPr lang="ar-SA" sz="1900" b="1" dirty="0" smtClean="0">
                <a:solidFill>
                  <a:schemeClr val="accent2"/>
                </a:solidFill>
                <a:latin typeface="Calibri" panose="020F0502020204030204" pitchFamily="34" charset="0"/>
                <a:ea typeface="Calibri" panose="020F0502020204030204" pitchFamily="34" charset="0"/>
                <a:cs typeface="Arial" panose="020B0604020202020204" pitchFamily="34" charset="0"/>
              </a:rPr>
              <a:t>تقييم </a:t>
            </a:r>
            <a:r>
              <a:rPr lang="ar-SA" sz="1900" b="1" dirty="0">
                <a:solidFill>
                  <a:schemeClr val="accent2"/>
                </a:solidFill>
                <a:latin typeface="Calibri" panose="020F0502020204030204" pitchFamily="34" charset="0"/>
                <a:ea typeface="Calibri" panose="020F0502020204030204" pitchFamily="34" charset="0"/>
                <a:cs typeface="Arial" panose="020B0604020202020204" pitchFamily="34" charset="0"/>
              </a:rPr>
              <a:t>البرامج التكوينية بعد التنفيذ</a:t>
            </a:r>
            <a:endParaRPr lang="fr-FR" sz="1900" dirty="0">
              <a:solidFill>
                <a:schemeClr val="accent2"/>
              </a:solidFill>
              <a:latin typeface="Calibri" panose="020F0502020204030204" pitchFamily="34" charset="0"/>
              <a:ea typeface="Calibri" panose="020F0502020204030204" pitchFamily="34" charset="0"/>
              <a:cs typeface="Arial" panose="020B0604020202020204" pitchFamily="34" charset="0"/>
            </a:endParaRPr>
          </a:p>
          <a:p>
            <a:pPr marL="0" indent="0" algn="r" rtl="1">
              <a:lnSpc>
                <a:spcPct val="107000"/>
              </a:lnSpc>
              <a:spcAft>
                <a:spcPts val="0"/>
              </a:spcAft>
              <a:buNone/>
            </a:pPr>
            <a:r>
              <a:rPr lang="ar-DZ" dirty="0">
                <a:latin typeface="ArabicTransparent"/>
                <a:ea typeface="Calibri" panose="020F0502020204030204" pitchFamily="34" charset="0"/>
                <a:cs typeface="ArabicTransparent"/>
              </a:rPr>
              <a:t> </a:t>
            </a:r>
            <a:r>
              <a:rPr lang="ar-SA" dirty="0" smtClean="0">
                <a:latin typeface="ArabicTransparent"/>
                <a:ea typeface="Calibri" panose="020F0502020204030204" pitchFamily="34" charset="0"/>
                <a:cs typeface="ArabicTransparent"/>
              </a:rPr>
              <a:t> </a:t>
            </a:r>
            <a:r>
              <a:rPr lang="ar-DZ" dirty="0" smtClean="0">
                <a:latin typeface="ArabicTransparent"/>
                <a:ea typeface="Calibri" panose="020F0502020204030204" pitchFamily="34" charset="0"/>
                <a:cs typeface="ArabicTransparent"/>
              </a:rPr>
              <a:t>  </a:t>
            </a:r>
            <a:r>
              <a:rPr lang="ar-SA" dirty="0" smtClean="0">
                <a:latin typeface="ArabicTransparent"/>
                <a:ea typeface="Calibri" panose="020F0502020204030204" pitchFamily="34" charset="0"/>
                <a:cs typeface="ArabicTransparent"/>
              </a:rPr>
              <a:t>أول </a:t>
            </a:r>
            <a:r>
              <a:rPr lang="ar-SA" dirty="0">
                <a:latin typeface="ArabicTransparent"/>
                <a:ea typeface="Calibri" panose="020F0502020204030204" pitchFamily="34" charset="0"/>
                <a:cs typeface="ArabicTransparent"/>
              </a:rPr>
              <a:t>ما يتبادر إلى الذهن من </a:t>
            </a:r>
            <a:r>
              <a:rPr lang="ar-SA" dirty="0" smtClean="0">
                <a:latin typeface="ArabicTransparent"/>
                <a:ea typeface="Calibri" panose="020F0502020204030204" pitchFamily="34" charset="0"/>
                <a:cs typeface="ArabicTransparent"/>
              </a:rPr>
              <a:t>مصطلح</a:t>
            </a:r>
            <a:r>
              <a:rPr lang="ar-DZ" sz="1400" dirty="0" smtClean="0">
                <a:latin typeface="Calibri" panose="020F0502020204030204" pitchFamily="34" charset="0"/>
                <a:ea typeface="Calibri" panose="020F0502020204030204" pitchFamily="34" charset="0"/>
                <a:cs typeface="Arial" panose="020B0604020202020204" pitchFamily="34" charset="0"/>
              </a:rPr>
              <a:t> </a:t>
            </a:r>
            <a:r>
              <a:rPr lang="ar-SA" dirty="0" smtClean="0">
                <a:latin typeface="ArabicTransparent"/>
                <a:ea typeface="Calibri" panose="020F0502020204030204" pitchFamily="34" charset="0"/>
                <a:cs typeface="ArabicTransparent"/>
              </a:rPr>
              <a:t>التقييم </a:t>
            </a:r>
            <a:r>
              <a:rPr lang="ar-SA" dirty="0">
                <a:latin typeface="ArabicTransparent"/>
                <a:ea typeface="Calibri" panose="020F0502020204030204" pitchFamily="34" charset="0"/>
                <a:cs typeface="ArabicTransparent"/>
              </a:rPr>
              <a:t>أنه يتم بعد تنفيذ العملية</a:t>
            </a:r>
            <a:r>
              <a:rPr lang="fr-FR" dirty="0">
                <a:latin typeface="ArabicTransparent"/>
                <a:ea typeface="Calibri" panose="020F0502020204030204" pitchFamily="34" charset="0"/>
                <a:cs typeface="Arial" panose="020B0604020202020204" pitchFamily="34" charset="0"/>
              </a:rPr>
              <a:t>.</a:t>
            </a:r>
            <a:r>
              <a:rPr lang="ar-SA" dirty="0">
                <a:latin typeface="ArabicTransparent"/>
                <a:ea typeface="Calibri" panose="020F0502020204030204" pitchFamily="34" charset="0"/>
                <a:cs typeface="ArabicTransparent"/>
              </a:rPr>
              <a:t> </a:t>
            </a:r>
            <a:r>
              <a:rPr lang="ar-SA" dirty="0" smtClean="0">
                <a:latin typeface="ArabicTransparent"/>
                <a:ea typeface="Calibri" panose="020F0502020204030204" pitchFamily="34" charset="0"/>
                <a:cs typeface="ArabicTransparent"/>
              </a:rPr>
              <a:t>وتتم </a:t>
            </a:r>
            <a:r>
              <a:rPr lang="ar-SA" dirty="0">
                <a:latin typeface="ArabicTransparent"/>
                <a:ea typeface="Calibri" panose="020F0502020204030204" pitchFamily="34" charset="0"/>
                <a:cs typeface="ArabicTransparent"/>
              </a:rPr>
              <a:t>هذه العملية مباشرة عقب انتهاء البرنامج التكويني، وقد تتكرر بعد فترة معينة </a:t>
            </a:r>
            <a:r>
              <a:rPr lang="ar-SA" dirty="0" smtClean="0">
                <a:latin typeface="ArabicTransparent"/>
                <a:ea typeface="Calibri" panose="020F0502020204030204" pitchFamily="34" charset="0"/>
                <a:cs typeface="ArabicTransparent"/>
              </a:rPr>
              <a:t>من</a:t>
            </a:r>
            <a:r>
              <a:rPr lang="ar-DZ" sz="1400" dirty="0" smtClean="0">
                <a:latin typeface="Calibri" panose="020F0502020204030204" pitchFamily="34" charset="0"/>
                <a:ea typeface="Calibri" panose="020F0502020204030204" pitchFamily="34" charset="0"/>
                <a:cs typeface="Arial" panose="020B0604020202020204" pitchFamily="34" charset="0"/>
              </a:rPr>
              <a:t> </a:t>
            </a:r>
            <a:r>
              <a:rPr lang="ar-SA" dirty="0" smtClean="0">
                <a:latin typeface="ArabicTransparent"/>
                <a:ea typeface="Calibri" panose="020F0502020204030204" pitchFamily="34" charset="0"/>
                <a:cs typeface="ArabicTransparent"/>
              </a:rPr>
              <a:t>انتهاء </a:t>
            </a:r>
            <a:r>
              <a:rPr lang="ar-SA" dirty="0">
                <a:latin typeface="ArabicTransparent"/>
                <a:ea typeface="Calibri" panose="020F0502020204030204" pitchFamily="34" charset="0"/>
                <a:cs typeface="ArabicTransparent"/>
              </a:rPr>
              <a:t>التكوين (شهر أو ستة أشهر أو حتى سنة) وهذا للتعرف على درجة استمرار </a:t>
            </a:r>
            <a:r>
              <a:rPr lang="ar-SA" dirty="0" smtClean="0">
                <a:latin typeface="ArabicTransparent"/>
                <a:ea typeface="Calibri" panose="020F0502020204030204" pitchFamily="34" charset="0"/>
                <a:cs typeface="ArabicTransparent"/>
              </a:rPr>
              <a:t>تأثير التكوين </a:t>
            </a:r>
            <a:r>
              <a:rPr lang="ar-SA" dirty="0">
                <a:latin typeface="ArabicTransparent"/>
                <a:ea typeface="Calibri" panose="020F0502020204030204" pitchFamily="34" charset="0"/>
                <a:cs typeface="ArabicTransparent"/>
              </a:rPr>
              <a:t>مع مرور الزمن</a:t>
            </a:r>
            <a:r>
              <a:rPr lang="fr-FR" dirty="0" smtClean="0">
                <a:latin typeface="ArabicTransparent"/>
                <a:ea typeface="Calibri" panose="020F0502020204030204" pitchFamily="34" charset="0"/>
                <a:cs typeface="Arial" panose="020B0604020202020204" pitchFamily="34" charset="0"/>
              </a:rPr>
              <a:t>.</a:t>
            </a:r>
            <a:r>
              <a:rPr lang="ar-SA" dirty="0" smtClean="0">
                <a:latin typeface="ArabicTransparent"/>
                <a:ea typeface="Calibri" panose="020F0502020204030204" pitchFamily="34" charset="0"/>
                <a:cs typeface="ArabicTransparent"/>
              </a:rPr>
              <a:t>يشارك </a:t>
            </a:r>
            <a:r>
              <a:rPr lang="ar-SA" dirty="0">
                <a:latin typeface="ArabicTransparent"/>
                <a:ea typeface="Calibri" panose="020F0502020204030204" pitchFamily="34" charset="0"/>
                <a:cs typeface="ArabicTransparent"/>
              </a:rPr>
              <a:t>في هذه العملية المشرفون على تنفيذ البرنامج والمكونون والمتكونين </a:t>
            </a:r>
            <a:r>
              <a:rPr lang="ar-SA" dirty="0" smtClean="0">
                <a:latin typeface="ArabicTransparent"/>
                <a:ea typeface="Calibri" panose="020F0502020204030204" pitchFamily="34" charset="0"/>
                <a:cs typeface="ArabicTransparent"/>
              </a:rPr>
              <a:t>بأسلوب</a:t>
            </a:r>
            <a:r>
              <a:rPr lang="ar-DZ" sz="1400" dirty="0" smtClean="0">
                <a:latin typeface="Calibri" panose="020F0502020204030204" pitchFamily="34" charset="0"/>
                <a:ea typeface="Calibri" panose="020F0502020204030204" pitchFamily="34" charset="0"/>
                <a:cs typeface="Arial" panose="020B0604020202020204" pitchFamily="34" charset="0"/>
              </a:rPr>
              <a:t> </a:t>
            </a:r>
            <a:r>
              <a:rPr lang="ar-SA" dirty="0" smtClean="0">
                <a:latin typeface="ArabicTransparent"/>
                <a:ea typeface="Calibri" panose="020F0502020204030204" pitchFamily="34" charset="0"/>
                <a:cs typeface="ArabicTransparent"/>
              </a:rPr>
              <a:t>هادف بناء</a:t>
            </a:r>
            <a:r>
              <a:rPr lang="ar-DZ" dirty="0" smtClean="0">
                <a:latin typeface="ArabicTransparent"/>
                <a:ea typeface="Calibri" panose="020F0502020204030204" pitchFamily="34" charset="0"/>
                <a:cs typeface="ArabicTransparent"/>
              </a:rPr>
              <a:t>.</a:t>
            </a:r>
            <a:endParaRPr lang="fr-FR" dirty="0"/>
          </a:p>
        </p:txBody>
      </p:sp>
      <p:pic>
        <p:nvPicPr>
          <p:cNvPr id="10" name="Graphisme 9" descr="Clap de cinéma">
            <a:extLst>
              <a:ext uri="{FF2B5EF4-FFF2-40B4-BE49-F238E27FC236}">
                <a16:creationId xmlns="" xmlns:a16="http://schemas.microsoft.com/office/drawing/2014/main" id="{C61FD2B4-2DF6-4919-ADA5-D8512EA9AF5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bwMode="black">
          <a:xfrm>
            <a:off x="10715748" y="0"/>
            <a:ext cx="756000" cy="756000"/>
          </a:xfrm>
          <a:prstGeom prst="rect">
            <a:avLst/>
          </a:prstGeom>
        </p:spPr>
      </p:pic>
      <p:pic>
        <p:nvPicPr>
          <p:cNvPr id="11" name="Graphisme 10" descr="Livre ouvert">
            <a:extLst>
              <a:ext uri="{FF2B5EF4-FFF2-40B4-BE49-F238E27FC236}">
                <a16:creationId xmlns="" xmlns:a16="http://schemas.microsoft.com/office/drawing/2014/main" id="{9B48478B-C282-4F92-A5C1-94533F4C6C2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bwMode="black">
          <a:xfrm>
            <a:off x="9683693" y="0"/>
            <a:ext cx="756000" cy="756000"/>
          </a:xfrm>
          <a:prstGeom prst="rect">
            <a:avLst/>
          </a:prstGeom>
        </p:spPr>
      </p:pic>
    </p:spTree>
    <p:extLst>
      <p:ext uri="{BB962C8B-B14F-4D97-AF65-F5344CB8AC3E}">
        <p14:creationId xmlns:p14="http://schemas.microsoft.com/office/powerpoint/2010/main" val="385388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par>
                                <p:cTn id="8" presetID="13"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plus(in)">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image 5" descr="Chose préférée">
            <a:extLst>
              <a:ext uri="{FF2B5EF4-FFF2-40B4-BE49-F238E27FC236}">
                <a16:creationId xmlns="" xmlns:a16="http://schemas.microsoft.com/office/drawing/2014/main" id="{E8C3BF66-9CD4-482A-BB4C-A0D9E1AED6F2}"/>
              </a:ext>
            </a:extLst>
          </p:cNvPr>
          <p:cNvPicPr>
            <a:picLocks noGrp="1" noChangeAspect="1"/>
          </p:cNvPicPr>
          <p:nvPr>
            <p:ph type="pic" sz="quarter" idx="13"/>
          </p:nvPr>
        </p:nvPicPr>
        <p:blipFill>
          <a:blip r:embed="rId3"/>
          <a:srcRect/>
          <a:stretch>
            <a:fillRect/>
          </a:stretch>
        </p:blipFill>
        <p:spPr/>
      </p:pic>
      <p:sp>
        <p:nvSpPr>
          <p:cNvPr id="4" name="Espace réservé du contenu 3">
            <a:extLst>
              <a:ext uri="{FF2B5EF4-FFF2-40B4-BE49-F238E27FC236}">
                <a16:creationId xmlns="" xmlns:a16="http://schemas.microsoft.com/office/drawing/2014/main" id="{FD0DEE54-ADE0-4E7E-A56E-22CBED38C763}"/>
              </a:ext>
            </a:extLst>
          </p:cNvPr>
          <p:cNvSpPr>
            <a:spLocks noGrp="1"/>
          </p:cNvSpPr>
          <p:nvPr>
            <p:ph idx="1"/>
          </p:nvPr>
        </p:nvSpPr>
        <p:spPr>
          <a:xfrm>
            <a:off x="7929197" y="0"/>
            <a:ext cx="4262803" cy="6945085"/>
          </a:xfrm>
          <a:solidFill>
            <a:schemeClr val="tx1"/>
          </a:solidFill>
        </p:spPr>
        <p:txBody>
          <a:bodyPr rtlCol="0" anchor="t">
            <a:normAutofit/>
          </a:bodyPr>
          <a:lstStyle/>
          <a:p>
            <a:pPr marL="0" indent="0" algn="r" rtl="1">
              <a:buNone/>
            </a:pPr>
            <a:r>
              <a:rPr lang="ar-DZ" b="1" dirty="0"/>
              <a:t>المطلب الثالث: معايير تقييم عملية </a:t>
            </a:r>
            <a:r>
              <a:rPr lang="ar-DZ" b="1" dirty="0" smtClean="0"/>
              <a:t>التكوين</a:t>
            </a:r>
          </a:p>
          <a:p>
            <a:pPr marL="0" lvl="0" indent="0" algn="r" rtl="1">
              <a:buNone/>
            </a:pPr>
            <a:r>
              <a:rPr lang="ar-SA" sz="1600" b="1" dirty="0">
                <a:solidFill>
                  <a:srgbClr val="000000"/>
                </a:solidFill>
              </a:rPr>
              <a:t>رد فعل المتكونين</a:t>
            </a:r>
            <a:endParaRPr lang="fr-FR" sz="1600" dirty="0">
              <a:solidFill>
                <a:srgbClr val="000000"/>
              </a:solidFill>
            </a:endParaRPr>
          </a:p>
          <a:p>
            <a:pPr marL="0" indent="0" algn="r" rtl="1">
              <a:buNone/>
            </a:pPr>
            <a:r>
              <a:rPr lang="ar-SA" sz="1600" dirty="0">
                <a:solidFill>
                  <a:srgbClr val="000000"/>
                </a:solidFill>
              </a:rPr>
              <a:t>يقصد به تحديد أو قياس درجة انطباع المتكون عن التكوين الذي تلقاه من حيث </a:t>
            </a:r>
            <a:r>
              <a:rPr lang="ar-SA" sz="1600" dirty="0" smtClean="0">
                <a:solidFill>
                  <a:srgbClr val="000000"/>
                </a:solidFill>
              </a:rPr>
              <a:t>أهداف</a:t>
            </a:r>
            <a:r>
              <a:rPr lang="ar-DZ" sz="1600" dirty="0">
                <a:solidFill>
                  <a:srgbClr val="000000"/>
                </a:solidFill>
              </a:rPr>
              <a:t> </a:t>
            </a:r>
            <a:r>
              <a:rPr lang="ar-SA" sz="1600" dirty="0" smtClean="0">
                <a:solidFill>
                  <a:srgbClr val="000000"/>
                </a:solidFill>
              </a:rPr>
              <a:t>البرنامج</a:t>
            </a:r>
            <a:r>
              <a:rPr lang="ar-SA" sz="1600" dirty="0">
                <a:solidFill>
                  <a:srgbClr val="000000"/>
                </a:solidFill>
              </a:rPr>
              <a:t>، وسائل التكوين المستعملة، كفاءة المكونين، الوقت المخصص </a:t>
            </a:r>
            <a:r>
              <a:rPr lang="ar-SA" sz="1600" dirty="0" smtClean="0">
                <a:solidFill>
                  <a:srgbClr val="000000"/>
                </a:solidFill>
              </a:rPr>
              <a:t>للتكوين</a:t>
            </a:r>
            <a:r>
              <a:rPr lang="ar-DZ" sz="1600" dirty="0" smtClean="0">
                <a:solidFill>
                  <a:srgbClr val="000000"/>
                </a:solidFill>
              </a:rPr>
              <a:t> </a:t>
            </a:r>
            <a:r>
              <a:rPr lang="ar-SA" sz="1600" dirty="0" smtClean="0">
                <a:solidFill>
                  <a:srgbClr val="000000"/>
                </a:solidFill>
              </a:rPr>
              <a:t>وغيرها</a:t>
            </a:r>
            <a:r>
              <a:rPr lang="fr-FR" sz="1600" dirty="0" smtClean="0">
                <a:solidFill>
                  <a:srgbClr val="000000"/>
                </a:solidFill>
              </a:rPr>
              <a:t>.</a:t>
            </a:r>
            <a:r>
              <a:rPr lang="ar-SA" sz="1600" dirty="0" smtClean="0">
                <a:solidFill>
                  <a:srgbClr val="000000"/>
                </a:solidFill>
              </a:rPr>
              <a:t> </a:t>
            </a:r>
            <a:r>
              <a:rPr lang="ar-SA" sz="1600" dirty="0">
                <a:solidFill>
                  <a:srgbClr val="000000"/>
                </a:solidFill>
              </a:rPr>
              <a:t> </a:t>
            </a:r>
            <a:endParaRPr lang="fr-FR" sz="1600" dirty="0">
              <a:solidFill>
                <a:srgbClr val="000000"/>
              </a:solidFill>
            </a:endParaRPr>
          </a:p>
          <a:p>
            <a:pPr marL="0" lvl="0" indent="0" algn="r" rtl="1">
              <a:buNone/>
            </a:pPr>
            <a:r>
              <a:rPr lang="ar-SA" sz="1600" b="1" dirty="0">
                <a:solidFill>
                  <a:srgbClr val="000000"/>
                </a:solidFill>
              </a:rPr>
              <a:t>التعلم</a:t>
            </a:r>
            <a:endParaRPr lang="fr-FR" sz="1600" dirty="0">
              <a:solidFill>
                <a:srgbClr val="000000"/>
              </a:solidFill>
            </a:endParaRPr>
          </a:p>
          <a:p>
            <a:pPr marL="0" indent="0" algn="r" rtl="1">
              <a:buNone/>
            </a:pPr>
            <a:r>
              <a:rPr lang="ar-SA" sz="1600" dirty="0">
                <a:solidFill>
                  <a:srgbClr val="000000"/>
                </a:solidFill>
              </a:rPr>
              <a:t>يمكن قياس مستوى التعلم والتحصيل الذي اكتسبه الفرد خلال البرنامج، قياسا </a:t>
            </a:r>
            <a:r>
              <a:rPr lang="ar-SA" sz="1600" dirty="0" smtClean="0">
                <a:solidFill>
                  <a:srgbClr val="000000"/>
                </a:solidFill>
              </a:rPr>
              <a:t>مباشرا</a:t>
            </a:r>
            <a:r>
              <a:rPr lang="ar-DZ" sz="1600" dirty="0">
                <a:solidFill>
                  <a:srgbClr val="000000"/>
                </a:solidFill>
              </a:rPr>
              <a:t> </a:t>
            </a:r>
            <a:r>
              <a:rPr lang="ar-SA" sz="1600" dirty="0" smtClean="0">
                <a:solidFill>
                  <a:srgbClr val="000000"/>
                </a:solidFill>
              </a:rPr>
              <a:t>ويتم </a:t>
            </a:r>
            <a:r>
              <a:rPr lang="ar-SA" sz="1600" dirty="0">
                <a:solidFill>
                  <a:srgbClr val="000000"/>
                </a:solidFill>
              </a:rPr>
              <a:t>ذلك بتصميم اختبارات تقيس المعلومات والمبادئ والوسائل والطرق التي </a:t>
            </a:r>
            <a:r>
              <a:rPr lang="ar-SA" sz="1600" dirty="0" smtClean="0">
                <a:solidFill>
                  <a:srgbClr val="000000"/>
                </a:solidFill>
              </a:rPr>
              <a:t>تعلمها</a:t>
            </a:r>
            <a:r>
              <a:rPr lang="ar-DZ" sz="1600" dirty="0">
                <a:solidFill>
                  <a:srgbClr val="000000"/>
                </a:solidFill>
              </a:rPr>
              <a:t> </a:t>
            </a:r>
            <a:r>
              <a:rPr lang="ar-SA" sz="1600" dirty="0" smtClean="0">
                <a:solidFill>
                  <a:srgbClr val="000000"/>
                </a:solidFill>
              </a:rPr>
              <a:t>الفرد </a:t>
            </a:r>
            <a:r>
              <a:rPr lang="ar-SA" sz="1600" dirty="0">
                <a:solidFill>
                  <a:srgbClr val="000000"/>
                </a:solidFill>
              </a:rPr>
              <a:t>في برنامج التكوين</a:t>
            </a:r>
            <a:r>
              <a:rPr lang="fr-FR" sz="1600" dirty="0">
                <a:solidFill>
                  <a:srgbClr val="000000"/>
                </a:solidFill>
              </a:rPr>
              <a:t>. </a:t>
            </a:r>
            <a:r>
              <a:rPr lang="ar-DZ" sz="1600" dirty="0">
                <a:solidFill>
                  <a:srgbClr val="000000"/>
                </a:solidFill>
              </a:rPr>
              <a:t>ويمكن تقسيم التعلم</a:t>
            </a:r>
          </a:p>
          <a:p>
            <a:pPr marL="0" indent="0" algn="r" rtl="1">
              <a:buNone/>
            </a:pPr>
            <a:r>
              <a:rPr lang="ar-DZ" sz="1600" dirty="0">
                <a:solidFill>
                  <a:srgbClr val="000000"/>
                </a:solidFill>
              </a:rPr>
              <a:t>إلى ثلاث جوانب هي:</a:t>
            </a:r>
          </a:p>
          <a:p>
            <a:pPr marL="0" indent="0" algn="r" rtl="1">
              <a:buNone/>
            </a:pPr>
            <a:r>
              <a:rPr lang="ar-DZ" sz="1600" u="sng" dirty="0" smtClean="0">
                <a:solidFill>
                  <a:srgbClr val="000000"/>
                </a:solidFill>
              </a:rPr>
              <a:t>المعارف</a:t>
            </a:r>
            <a:r>
              <a:rPr lang="ar-DZ" sz="1600" dirty="0" smtClean="0">
                <a:solidFill>
                  <a:srgbClr val="000000"/>
                </a:solidFill>
              </a:rPr>
              <a:t> </a:t>
            </a:r>
            <a:r>
              <a:rPr lang="ar-DZ" sz="1600" dirty="0">
                <a:solidFill>
                  <a:srgbClr val="000000"/>
                </a:solidFill>
              </a:rPr>
              <a:t>: يقصد بها تعلم المبادئ والحقائق </a:t>
            </a:r>
            <a:r>
              <a:rPr lang="ar-DZ" sz="1600" dirty="0" smtClean="0">
                <a:solidFill>
                  <a:srgbClr val="000000"/>
                </a:solidFill>
              </a:rPr>
              <a:t>والنظريات.</a:t>
            </a:r>
          </a:p>
          <a:p>
            <a:pPr marL="0" indent="0" algn="r" rtl="1">
              <a:buNone/>
            </a:pPr>
            <a:r>
              <a:rPr lang="ar-DZ" sz="1600" dirty="0" smtClean="0">
                <a:solidFill>
                  <a:srgbClr val="000000"/>
                </a:solidFill>
              </a:rPr>
              <a:t> </a:t>
            </a:r>
            <a:r>
              <a:rPr lang="ar-DZ" sz="1600" u="sng" dirty="0">
                <a:solidFill>
                  <a:srgbClr val="000000"/>
                </a:solidFill>
              </a:rPr>
              <a:t>المهارات</a:t>
            </a:r>
            <a:r>
              <a:rPr lang="ar-DZ" sz="1600" dirty="0">
                <a:solidFill>
                  <a:srgbClr val="000000"/>
                </a:solidFill>
              </a:rPr>
              <a:t> : يقصد بالمهارات القدرة على القيام بعمل ما بشكل يتسم بالدقة و </a:t>
            </a:r>
            <a:r>
              <a:rPr lang="ar-DZ" sz="1600" dirty="0" smtClean="0">
                <a:solidFill>
                  <a:srgbClr val="000000"/>
                </a:solidFill>
              </a:rPr>
              <a:t>السهولة والتميز.</a:t>
            </a:r>
            <a:endParaRPr lang="ar-DZ" sz="1600" dirty="0">
              <a:solidFill>
                <a:srgbClr val="000000"/>
              </a:solidFill>
            </a:endParaRPr>
          </a:p>
          <a:p>
            <a:pPr marL="0" indent="0" algn="r" rtl="1">
              <a:buNone/>
            </a:pPr>
            <a:r>
              <a:rPr lang="ar-DZ" sz="1600" dirty="0" smtClean="0">
                <a:solidFill>
                  <a:srgbClr val="000000"/>
                </a:solidFill>
              </a:rPr>
              <a:t> </a:t>
            </a:r>
            <a:r>
              <a:rPr lang="ar-DZ" sz="1600" u="sng" dirty="0">
                <a:solidFill>
                  <a:srgbClr val="000000"/>
                </a:solidFill>
              </a:rPr>
              <a:t>الاتجاهات</a:t>
            </a:r>
            <a:r>
              <a:rPr lang="ar-DZ" sz="1600" dirty="0">
                <a:solidFill>
                  <a:srgbClr val="000000"/>
                </a:solidFill>
              </a:rPr>
              <a:t> : يقصد بها القيم والأفكار التي يحصل عليها الفرد من التكوين، </a:t>
            </a:r>
            <a:r>
              <a:rPr lang="ar-DZ" sz="1600" dirty="0" smtClean="0">
                <a:solidFill>
                  <a:srgbClr val="000000"/>
                </a:solidFill>
              </a:rPr>
              <a:t>ومدى التغيير </a:t>
            </a:r>
            <a:r>
              <a:rPr lang="ar-DZ" sz="1600" dirty="0">
                <a:solidFill>
                  <a:srgbClr val="000000"/>
                </a:solidFill>
              </a:rPr>
              <a:t>الذي حدث للقيم </a:t>
            </a:r>
            <a:r>
              <a:rPr lang="ar-DZ" sz="1600" dirty="0" smtClean="0">
                <a:solidFill>
                  <a:srgbClr val="000000"/>
                </a:solidFill>
              </a:rPr>
              <a:t> السابقة </a:t>
            </a:r>
            <a:r>
              <a:rPr lang="ar-DZ" sz="1600" dirty="0">
                <a:solidFill>
                  <a:srgbClr val="000000"/>
                </a:solidFill>
              </a:rPr>
              <a:t>مثل: حب العمل التعاون مع الزملاء، الرغبة </a:t>
            </a:r>
            <a:r>
              <a:rPr lang="ar-DZ" sz="1600" dirty="0" smtClean="0">
                <a:solidFill>
                  <a:srgbClr val="000000"/>
                </a:solidFill>
              </a:rPr>
              <a:t>في التطوير </a:t>
            </a:r>
            <a:r>
              <a:rPr lang="ar-DZ" sz="1600" dirty="0">
                <a:solidFill>
                  <a:srgbClr val="000000"/>
                </a:solidFill>
              </a:rPr>
              <a:t>احترام الوقت </a:t>
            </a:r>
            <a:r>
              <a:rPr lang="ar-DZ" sz="1600" dirty="0" smtClean="0">
                <a:solidFill>
                  <a:srgbClr val="000000"/>
                </a:solidFill>
              </a:rPr>
              <a:t>وغيرها.</a:t>
            </a:r>
          </a:p>
          <a:p>
            <a:pPr marL="0" lvl="0" indent="0" algn="r" rtl="1">
              <a:buNone/>
            </a:pPr>
            <a:r>
              <a:rPr lang="ar-SA" sz="1600" b="1" dirty="0">
                <a:solidFill>
                  <a:srgbClr val="000000"/>
                </a:solidFill>
              </a:rPr>
              <a:t>تغيير السلوك</a:t>
            </a:r>
            <a:endParaRPr lang="fr-FR" sz="1600" dirty="0">
              <a:solidFill>
                <a:srgbClr val="000000"/>
              </a:solidFill>
            </a:endParaRPr>
          </a:p>
          <a:p>
            <a:pPr marL="0" indent="0" algn="r" rtl="1">
              <a:buNone/>
            </a:pPr>
            <a:r>
              <a:rPr lang="ar-SA" sz="1600" dirty="0">
                <a:solidFill>
                  <a:srgbClr val="000000"/>
                </a:solidFill>
              </a:rPr>
              <a:t>  </a:t>
            </a:r>
            <a:r>
              <a:rPr lang="ar-SA" sz="1600" dirty="0" smtClean="0">
                <a:solidFill>
                  <a:srgbClr val="000000"/>
                </a:solidFill>
              </a:rPr>
              <a:t> </a:t>
            </a:r>
            <a:r>
              <a:rPr lang="ar-SA" sz="1600" dirty="0">
                <a:solidFill>
                  <a:srgbClr val="000000"/>
                </a:solidFill>
              </a:rPr>
              <a:t>ينطوي استخدام هذا المعيار على قياس التغيير في سلوك الفرد في العمل وتقييم </a:t>
            </a:r>
            <a:r>
              <a:rPr lang="ar-SA" sz="1600" dirty="0" smtClean="0">
                <a:solidFill>
                  <a:srgbClr val="000000"/>
                </a:solidFill>
              </a:rPr>
              <a:t>هذا</a:t>
            </a:r>
            <a:r>
              <a:rPr lang="ar-DZ" sz="1600" dirty="0">
                <a:solidFill>
                  <a:srgbClr val="000000"/>
                </a:solidFill>
              </a:rPr>
              <a:t> </a:t>
            </a:r>
            <a:r>
              <a:rPr lang="ar-SA" sz="1600" dirty="0" smtClean="0">
                <a:solidFill>
                  <a:srgbClr val="000000"/>
                </a:solidFill>
              </a:rPr>
              <a:t>التغيير</a:t>
            </a:r>
            <a:r>
              <a:rPr lang="ar-DZ" sz="1600" dirty="0" smtClean="0">
                <a:solidFill>
                  <a:srgbClr val="000000"/>
                </a:solidFill>
              </a:rPr>
              <a:t>، </a:t>
            </a:r>
            <a:r>
              <a:rPr lang="ar-SA" sz="1600" dirty="0" smtClean="0">
                <a:solidFill>
                  <a:srgbClr val="000000"/>
                </a:solidFill>
              </a:rPr>
              <a:t>ومثل </a:t>
            </a:r>
            <a:r>
              <a:rPr lang="ar-SA" sz="1600" dirty="0">
                <a:solidFill>
                  <a:srgbClr val="000000"/>
                </a:solidFill>
              </a:rPr>
              <a:t>هذا القياس يجب أن يقوم على رصيد التغيير بعد مرور بضعة شهور من انتهاء برنامج التكوين</a:t>
            </a:r>
            <a:endParaRPr lang="ar-DZ" sz="1600" dirty="0">
              <a:solidFill>
                <a:srgbClr val="000000"/>
              </a:solidFill>
            </a:endParaRPr>
          </a:p>
          <a:p>
            <a:pPr marL="0" indent="0" algn="r" rtl="1">
              <a:buNone/>
            </a:pPr>
            <a:endParaRPr lang="fr-FR" b="1" dirty="0">
              <a:solidFill>
                <a:srgbClr val="000000"/>
              </a:solidFill>
            </a:endParaRPr>
          </a:p>
        </p:txBody>
      </p:sp>
      <p:pic>
        <p:nvPicPr>
          <p:cNvPr id="10" name="Graphisme 9" descr="Ruban">
            <a:extLst>
              <a:ext uri="{FF2B5EF4-FFF2-40B4-BE49-F238E27FC236}">
                <a16:creationId xmlns="" xmlns:a16="http://schemas.microsoft.com/office/drawing/2014/main" id="{F3A682B2-2A4F-40CF-A5D4-23B59FE1B54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bwMode="black">
          <a:xfrm>
            <a:off x="912634" y="1356709"/>
            <a:ext cx="914400" cy="914400"/>
          </a:xfrm>
          <a:prstGeom prst="rect">
            <a:avLst/>
          </a:prstGeom>
        </p:spPr>
      </p:pic>
      <p:pic>
        <p:nvPicPr>
          <p:cNvPr id="11" name="Graphisme 10" descr="Médaille">
            <a:extLst>
              <a:ext uri="{FF2B5EF4-FFF2-40B4-BE49-F238E27FC236}">
                <a16:creationId xmlns="" xmlns:a16="http://schemas.microsoft.com/office/drawing/2014/main" id="{D11CC12B-4F40-40A6-B56C-A0BCC7916BF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bwMode="black">
          <a:xfrm>
            <a:off x="2022232" y="1356709"/>
            <a:ext cx="914400" cy="914400"/>
          </a:xfrm>
          <a:prstGeom prst="rect">
            <a:avLst/>
          </a:prstGeom>
        </p:spPr>
      </p:pic>
    </p:spTree>
    <p:extLst>
      <p:ext uri="{BB962C8B-B14F-4D97-AF65-F5344CB8AC3E}">
        <p14:creationId xmlns:p14="http://schemas.microsoft.com/office/powerpoint/2010/main" val="2178481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4">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4">
                                            <p:txEl>
                                              <p:pRg st="0" end="0"/>
                                            </p:txEl>
                                          </p:spTgt>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1" dur="500"/>
                                        <p:tgtEl>
                                          <p:spTgt spid="4">
                                            <p:txEl>
                                              <p:pRg st="1" end="1"/>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4">
                                            <p:txEl>
                                              <p:pRg st="1" end="1"/>
                                            </p:txEl>
                                          </p:spTgt>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5" dur="500"/>
                                        <p:tgtEl>
                                          <p:spTgt spid="4">
                                            <p:txEl>
                                              <p:pRg st="2" end="2"/>
                                            </p:txEl>
                                          </p:spTgt>
                                        </p:tgtEl>
                                        <p:attrNameLst>
                                          <p:attrName>ppt_y</p:attrName>
                                        </p:attrNameLst>
                                      </p:cBhvr>
                                      <p:tavLst>
                                        <p:tav tm="0">
                                          <p:val>
                                            <p:strVal val="ppt_y"/>
                                          </p:val>
                                        </p:tav>
                                        <p:tav tm="100000">
                                          <p:val>
                                            <p:strVal val="1+ppt_h/2"/>
                                          </p:val>
                                        </p:tav>
                                      </p:tavLst>
                                    </p:anim>
                                    <p:set>
                                      <p:cBhvr>
                                        <p:cTn id="16" dur="1" fill="hold">
                                          <p:stCondLst>
                                            <p:cond delay="499"/>
                                          </p:stCondLst>
                                        </p:cTn>
                                        <p:tgtEl>
                                          <p:spTgt spid="4">
                                            <p:txEl>
                                              <p:pRg st="2" end="2"/>
                                            </p:txEl>
                                          </p:spTgt>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9" dur="500"/>
                                        <p:tgtEl>
                                          <p:spTgt spid="4">
                                            <p:txEl>
                                              <p:pRg st="3" end="3"/>
                                            </p:txEl>
                                          </p:spTgt>
                                        </p:tgtEl>
                                        <p:attrNameLst>
                                          <p:attrName>ppt_y</p:attrName>
                                        </p:attrNameLst>
                                      </p:cBhvr>
                                      <p:tavLst>
                                        <p:tav tm="0">
                                          <p:val>
                                            <p:strVal val="ppt_y"/>
                                          </p:val>
                                        </p:tav>
                                        <p:tav tm="100000">
                                          <p:val>
                                            <p:strVal val="1+ppt_h/2"/>
                                          </p:val>
                                        </p:tav>
                                      </p:tavLst>
                                    </p:anim>
                                    <p:set>
                                      <p:cBhvr>
                                        <p:cTn id="20" dur="1" fill="hold">
                                          <p:stCondLst>
                                            <p:cond delay="499"/>
                                          </p:stCondLst>
                                        </p:cTn>
                                        <p:tgtEl>
                                          <p:spTgt spid="4">
                                            <p:txEl>
                                              <p:pRg st="3" end="3"/>
                                            </p:txEl>
                                          </p:spTgt>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3" dur="500"/>
                                        <p:tgtEl>
                                          <p:spTgt spid="4">
                                            <p:txEl>
                                              <p:pRg st="4" end="4"/>
                                            </p:txEl>
                                          </p:spTgt>
                                        </p:tgtEl>
                                        <p:attrNameLst>
                                          <p:attrName>ppt_y</p:attrName>
                                        </p:attrNameLst>
                                      </p:cBhvr>
                                      <p:tavLst>
                                        <p:tav tm="0">
                                          <p:val>
                                            <p:strVal val="ppt_y"/>
                                          </p:val>
                                        </p:tav>
                                        <p:tav tm="100000">
                                          <p:val>
                                            <p:strVal val="1+ppt_h/2"/>
                                          </p:val>
                                        </p:tav>
                                      </p:tavLst>
                                    </p:anim>
                                    <p:set>
                                      <p:cBhvr>
                                        <p:cTn id="24" dur="1" fill="hold">
                                          <p:stCondLst>
                                            <p:cond delay="499"/>
                                          </p:stCondLst>
                                        </p:cTn>
                                        <p:tgtEl>
                                          <p:spTgt spid="4">
                                            <p:txEl>
                                              <p:pRg st="4" end="4"/>
                                            </p:txEl>
                                          </p:spTgt>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7" dur="500"/>
                                        <p:tgtEl>
                                          <p:spTgt spid="4">
                                            <p:txEl>
                                              <p:pRg st="5" end="5"/>
                                            </p:txEl>
                                          </p:spTgt>
                                        </p:tgtEl>
                                        <p:attrNameLst>
                                          <p:attrName>ppt_y</p:attrName>
                                        </p:attrNameLst>
                                      </p:cBhvr>
                                      <p:tavLst>
                                        <p:tav tm="0">
                                          <p:val>
                                            <p:strVal val="ppt_y"/>
                                          </p:val>
                                        </p:tav>
                                        <p:tav tm="100000">
                                          <p:val>
                                            <p:strVal val="1+ppt_h/2"/>
                                          </p:val>
                                        </p:tav>
                                      </p:tavLst>
                                    </p:anim>
                                    <p:set>
                                      <p:cBhvr>
                                        <p:cTn id="28" dur="1" fill="hold">
                                          <p:stCondLst>
                                            <p:cond delay="499"/>
                                          </p:stCondLst>
                                        </p:cTn>
                                        <p:tgtEl>
                                          <p:spTgt spid="4">
                                            <p:txEl>
                                              <p:pRg st="5" end="5"/>
                                            </p:txEl>
                                          </p:spTgt>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1" dur="500"/>
                                        <p:tgtEl>
                                          <p:spTgt spid="4">
                                            <p:txEl>
                                              <p:pRg st="6" end="6"/>
                                            </p:txEl>
                                          </p:spTgt>
                                        </p:tgtEl>
                                        <p:attrNameLst>
                                          <p:attrName>ppt_y</p:attrName>
                                        </p:attrNameLst>
                                      </p:cBhvr>
                                      <p:tavLst>
                                        <p:tav tm="0">
                                          <p:val>
                                            <p:strVal val="ppt_y"/>
                                          </p:val>
                                        </p:tav>
                                        <p:tav tm="100000">
                                          <p:val>
                                            <p:strVal val="1+ppt_h/2"/>
                                          </p:val>
                                        </p:tav>
                                      </p:tavLst>
                                    </p:anim>
                                    <p:set>
                                      <p:cBhvr>
                                        <p:cTn id="32" dur="1" fill="hold">
                                          <p:stCondLst>
                                            <p:cond delay="499"/>
                                          </p:stCondLst>
                                        </p:cTn>
                                        <p:tgtEl>
                                          <p:spTgt spid="4">
                                            <p:txEl>
                                              <p:pRg st="6" end="6"/>
                                            </p:txEl>
                                          </p:spTgt>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5" dur="500"/>
                                        <p:tgtEl>
                                          <p:spTgt spid="4">
                                            <p:txEl>
                                              <p:pRg st="7" end="7"/>
                                            </p:txEl>
                                          </p:spTgt>
                                        </p:tgtEl>
                                        <p:attrNameLst>
                                          <p:attrName>ppt_y</p:attrName>
                                        </p:attrNameLst>
                                      </p:cBhvr>
                                      <p:tavLst>
                                        <p:tav tm="0">
                                          <p:val>
                                            <p:strVal val="ppt_y"/>
                                          </p:val>
                                        </p:tav>
                                        <p:tav tm="100000">
                                          <p:val>
                                            <p:strVal val="1+ppt_h/2"/>
                                          </p:val>
                                        </p:tav>
                                      </p:tavLst>
                                    </p:anim>
                                    <p:set>
                                      <p:cBhvr>
                                        <p:cTn id="36" dur="1" fill="hold">
                                          <p:stCondLst>
                                            <p:cond delay="499"/>
                                          </p:stCondLst>
                                        </p:cTn>
                                        <p:tgtEl>
                                          <p:spTgt spid="4">
                                            <p:txEl>
                                              <p:pRg st="7" end="7"/>
                                            </p:txEl>
                                          </p:spTgt>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9" dur="500"/>
                                        <p:tgtEl>
                                          <p:spTgt spid="4">
                                            <p:txEl>
                                              <p:pRg st="8" end="8"/>
                                            </p:txEl>
                                          </p:spTgt>
                                        </p:tgtEl>
                                        <p:attrNameLst>
                                          <p:attrName>ppt_y</p:attrName>
                                        </p:attrNameLst>
                                      </p:cBhvr>
                                      <p:tavLst>
                                        <p:tav tm="0">
                                          <p:val>
                                            <p:strVal val="ppt_y"/>
                                          </p:val>
                                        </p:tav>
                                        <p:tav tm="100000">
                                          <p:val>
                                            <p:strVal val="1+ppt_h/2"/>
                                          </p:val>
                                        </p:tav>
                                      </p:tavLst>
                                    </p:anim>
                                    <p:set>
                                      <p:cBhvr>
                                        <p:cTn id="40" dur="1" fill="hold">
                                          <p:stCondLst>
                                            <p:cond delay="499"/>
                                          </p:stCondLst>
                                        </p:cTn>
                                        <p:tgtEl>
                                          <p:spTgt spid="4">
                                            <p:txEl>
                                              <p:pRg st="8" end="8"/>
                                            </p:txEl>
                                          </p:spTgt>
                                        </p:tgtEl>
                                        <p:attrNameLst>
                                          <p:attrName>style.visibility</p:attrName>
                                        </p:attrNameLst>
                                      </p:cBhvr>
                                      <p:to>
                                        <p:strVal val="hidden"/>
                                      </p:to>
                                    </p:set>
                                  </p:childTnLst>
                                </p:cTn>
                              </p:par>
                              <p:par>
                                <p:cTn id="41" presetID="2" presetClass="exit" presetSubtype="4" fill="hold" nodeType="withEffect">
                                  <p:stCondLst>
                                    <p:cond delay="0"/>
                                  </p:stCondLst>
                                  <p:childTnLst>
                                    <p:anim calcmode="lin" valueType="num">
                                      <p:cBhvr additive="base">
                                        <p:cTn id="42" dur="500"/>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3" dur="500"/>
                                        <p:tgtEl>
                                          <p:spTgt spid="4">
                                            <p:txEl>
                                              <p:pRg st="9" end="9"/>
                                            </p:txEl>
                                          </p:spTgt>
                                        </p:tgtEl>
                                        <p:attrNameLst>
                                          <p:attrName>ppt_y</p:attrName>
                                        </p:attrNameLst>
                                      </p:cBhvr>
                                      <p:tavLst>
                                        <p:tav tm="0">
                                          <p:val>
                                            <p:strVal val="ppt_y"/>
                                          </p:val>
                                        </p:tav>
                                        <p:tav tm="100000">
                                          <p:val>
                                            <p:strVal val="1+ppt_h/2"/>
                                          </p:val>
                                        </p:tav>
                                      </p:tavLst>
                                    </p:anim>
                                    <p:set>
                                      <p:cBhvr>
                                        <p:cTn id="44" dur="1" fill="hold">
                                          <p:stCondLst>
                                            <p:cond delay="499"/>
                                          </p:stCondLst>
                                        </p:cTn>
                                        <p:tgtEl>
                                          <p:spTgt spid="4">
                                            <p:txEl>
                                              <p:pRg st="9" end="9"/>
                                            </p:txEl>
                                          </p:spTgt>
                                        </p:tgtEl>
                                        <p:attrNameLst>
                                          <p:attrName>style.visibility</p:attrName>
                                        </p:attrNameLst>
                                      </p:cBhvr>
                                      <p:to>
                                        <p:strVal val="hidden"/>
                                      </p:to>
                                    </p:set>
                                  </p:childTnLst>
                                </p:cTn>
                              </p:par>
                              <p:par>
                                <p:cTn id="45" presetID="2" presetClass="exit" presetSubtype="4" fill="hold" nodeType="withEffect">
                                  <p:stCondLst>
                                    <p:cond delay="0"/>
                                  </p:stCondLst>
                                  <p:childTnLst>
                                    <p:anim calcmode="lin" valueType="num">
                                      <p:cBhvr additive="base">
                                        <p:cTn id="46" dur="500"/>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7" dur="500"/>
                                        <p:tgtEl>
                                          <p:spTgt spid="4">
                                            <p:txEl>
                                              <p:pRg st="10" end="10"/>
                                            </p:txEl>
                                          </p:spTgt>
                                        </p:tgtEl>
                                        <p:attrNameLst>
                                          <p:attrName>ppt_y</p:attrName>
                                        </p:attrNameLst>
                                      </p:cBhvr>
                                      <p:tavLst>
                                        <p:tav tm="0">
                                          <p:val>
                                            <p:strVal val="ppt_y"/>
                                          </p:val>
                                        </p:tav>
                                        <p:tav tm="100000">
                                          <p:val>
                                            <p:strVal val="1+ppt_h/2"/>
                                          </p:val>
                                        </p:tav>
                                      </p:tavLst>
                                    </p:anim>
                                    <p:set>
                                      <p:cBhvr>
                                        <p:cTn id="48" dur="1" fill="hold">
                                          <p:stCondLst>
                                            <p:cond delay="499"/>
                                          </p:stCondLst>
                                        </p:cTn>
                                        <p:tgtEl>
                                          <p:spTgt spid="4">
                                            <p:txEl>
                                              <p:pRg st="10" end="1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 xmlns:a16="http://schemas.microsoft.com/office/drawing/2014/main" id="{E98DCA46-603B-4178-8707-30E192CE6B8D}"/>
              </a:ext>
            </a:extLst>
          </p:cNvPr>
          <p:cNvSpPr>
            <a:spLocks noGrp="1"/>
          </p:cNvSpPr>
          <p:nvPr>
            <p:ph type="title"/>
          </p:nvPr>
        </p:nvSpPr>
        <p:spPr/>
        <p:txBody>
          <a:bodyPr rtlCol="0"/>
          <a:lstStyle/>
          <a:p>
            <a:pPr algn="ctr" rtl="0"/>
            <a:r>
              <a:rPr lang="ar-DZ" b="1" dirty="0" smtClean="0"/>
              <a:t>خاتمة</a:t>
            </a:r>
            <a:endParaRPr lang="fr-FR" b="1" dirty="0"/>
          </a:p>
        </p:txBody>
      </p:sp>
      <p:sp>
        <p:nvSpPr>
          <p:cNvPr id="8" name="Zone de texte 7">
            <a:hlinkClick r:id="rId3"/>
            <a:extLst>
              <a:ext uri="{FF2B5EF4-FFF2-40B4-BE49-F238E27FC236}">
                <a16:creationId xmlns="" xmlns:a16="http://schemas.microsoft.com/office/drawing/2014/main" id="{5FC6C278-4035-446A-A94B-030E792FDDF5}"/>
              </a:ext>
            </a:extLst>
          </p:cNvPr>
          <p:cNvSpPr txBox="1"/>
          <p:nvPr/>
        </p:nvSpPr>
        <p:spPr>
          <a:xfrm>
            <a:off x="1547813" y="2459504"/>
            <a:ext cx="9096374" cy="3701810"/>
          </a:xfrm>
          <a:prstGeom prst="rect">
            <a:avLst/>
          </a:prstGeom>
          <a:noFill/>
        </p:spPr>
        <p:txBody>
          <a:bodyPr wrap="square" rtlCol="0">
            <a:noAutofit/>
          </a:bodyPr>
          <a:lstStyle/>
          <a:p>
            <a:pPr algn="ctr" rtl="1"/>
            <a:r>
              <a:rPr lang="ar-DZ" sz="2000" dirty="0">
                <a:ln w="0"/>
                <a:solidFill>
                  <a:srgbClr val="000000"/>
                </a:solidFill>
                <a:latin typeface="Arial" panose="020B0604020202020204" pitchFamily="34" charset="0"/>
                <a:cs typeface="Arial" panose="020B0604020202020204" pitchFamily="34" charset="0"/>
              </a:rPr>
              <a:t>يعتبر التكوين أهم نشاط يمكن المنظمة من استغلال القدرات الذهنية والجسمية والإبداعية للموارد </a:t>
            </a:r>
          </a:p>
          <a:p>
            <a:pPr algn="ctr" rtl="1"/>
            <a:r>
              <a:rPr lang="ar-DZ" sz="2000" dirty="0">
                <a:ln w="0"/>
                <a:solidFill>
                  <a:srgbClr val="000000"/>
                </a:solidFill>
                <a:latin typeface="Arial" panose="020B0604020202020204" pitchFamily="34" charset="0"/>
                <a:cs typeface="Arial" panose="020B0604020202020204" pitchFamily="34" charset="0"/>
              </a:rPr>
              <a:t>البشرية باعتبارها الميزة الحقيقية للتفوق، فهو يساهم بذلك في تحقيق الهدف الجوهري للمنظمة المتمثل في</a:t>
            </a:r>
          </a:p>
          <a:p>
            <a:pPr algn="ctr" rtl="1"/>
            <a:r>
              <a:rPr lang="ar-DZ" sz="2000" dirty="0">
                <a:ln w="0"/>
                <a:solidFill>
                  <a:srgbClr val="000000"/>
                </a:solidFill>
                <a:latin typeface="Arial" panose="020B0604020202020204" pitchFamily="34" charset="0"/>
                <a:cs typeface="Arial" panose="020B0604020202020204" pitchFamily="34" charset="0"/>
              </a:rPr>
              <a:t>بقائها ونموها هذا من جهة، ولا يتحقق هذا الغرض من التكوين إلا إذا قام على أساس الاحتياجات الفعلية</a:t>
            </a:r>
          </a:p>
          <a:p>
            <a:pPr algn="ctr" rtl="1"/>
            <a:r>
              <a:rPr lang="ar-DZ" sz="2000" dirty="0">
                <a:ln w="0"/>
                <a:solidFill>
                  <a:srgbClr val="000000"/>
                </a:solidFill>
                <a:latin typeface="Arial" panose="020B0604020202020204" pitchFamily="34" charset="0"/>
                <a:cs typeface="Arial" panose="020B0604020202020204" pitchFamily="34" charset="0"/>
              </a:rPr>
              <a:t>للأفراد التي يتم تحديدها مسبقا وفقا للمتغيرات البيئية المختلفة، وما يزيد من فعالية التكوين حرص المنظمة على تصميم البرامج التكوينية وتنفيذها بالشكل الذي يؤدي إلى تحقيق النتائج المرجوة، وأيضا تقييم </a:t>
            </a:r>
            <a:r>
              <a:rPr lang="ar-DZ" sz="2000" dirty="0" smtClean="0">
                <a:ln w="0"/>
                <a:solidFill>
                  <a:srgbClr val="000000"/>
                </a:solidFill>
                <a:latin typeface="Arial" panose="020B0604020202020204" pitchFamily="34" charset="0"/>
                <a:cs typeface="Arial" panose="020B0604020202020204" pitchFamily="34" charset="0"/>
              </a:rPr>
              <a:t>نتائجها التي </a:t>
            </a:r>
            <a:r>
              <a:rPr lang="ar-DZ" sz="2000" dirty="0">
                <a:ln w="0"/>
                <a:solidFill>
                  <a:srgbClr val="000000"/>
                </a:solidFill>
                <a:latin typeface="Arial" panose="020B0604020202020204" pitchFamily="34" charset="0"/>
                <a:cs typeface="Arial" panose="020B0604020202020204" pitchFamily="34" charset="0"/>
              </a:rPr>
              <a:t>تعتبر عملية صعبة لارتباطها بالمورد البشري، وعليه يمكن القول أن التكوين هو نشاط </a:t>
            </a:r>
            <a:r>
              <a:rPr lang="ar-DZ" sz="2000" dirty="0" smtClean="0">
                <a:ln w="0"/>
                <a:solidFill>
                  <a:srgbClr val="000000"/>
                </a:solidFill>
                <a:latin typeface="Arial" panose="020B0604020202020204" pitchFamily="34" charset="0"/>
                <a:cs typeface="Arial" panose="020B0604020202020204" pitchFamily="34" charset="0"/>
              </a:rPr>
              <a:t>إنساني مخطط </a:t>
            </a:r>
            <a:r>
              <a:rPr lang="ar-DZ" sz="2000" dirty="0">
                <a:ln w="0"/>
                <a:solidFill>
                  <a:srgbClr val="000000"/>
                </a:solidFill>
                <a:latin typeface="Arial" panose="020B0604020202020204" pitchFamily="34" charset="0"/>
                <a:cs typeface="Arial" panose="020B0604020202020204" pitchFamily="34" charset="0"/>
              </a:rPr>
              <a:t>يتكون من مجموعة برامج مصممة يهدف رفع مستوى مهارات ومعارف وخبرات الأفراد أو تعديل في ميولهم وتصرفاتهم</a:t>
            </a:r>
            <a:r>
              <a:rPr lang="ar-DZ" sz="1600" dirty="0">
                <a:ln w="0"/>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94598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0"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8"/>
                                        </p:tgtEl>
                                        <p:attrNameLst>
                                          <p:attrName>ppt_x</p:attrName>
                                          <p:attrName>ppt_y</p:attrName>
                                        </p:attrNameLst>
                                      </p:cBhvr>
                                    </p:animMotion>
                                    <p:animRot by="1500000">
                                      <p:cBhvr>
                                        <p:cTn id="12" dur="125" fill="hold">
                                          <p:stCondLst>
                                            <p:cond delay="0"/>
                                          </p:stCondLst>
                                        </p:cTn>
                                        <p:tgtEl>
                                          <p:spTgt spid="8"/>
                                        </p:tgtEl>
                                        <p:attrNameLst>
                                          <p:attrName>r</p:attrName>
                                        </p:attrNameLst>
                                      </p:cBhvr>
                                    </p:animRot>
                                    <p:animRot by="-1500000">
                                      <p:cBhvr>
                                        <p:cTn id="13" dur="125" fill="hold">
                                          <p:stCondLst>
                                            <p:cond delay="125"/>
                                          </p:stCondLst>
                                        </p:cTn>
                                        <p:tgtEl>
                                          <p:spTgt spid="8"/>
                                        </p:tgtEl>
                                        <p:attrNameLst>
                                          <p:attrName>r</p:attrName>
                                        </p:attrNameLst>
                                      </p:cBhvr>
                                    </p:animRot>
                                    <p:animRot by="-1500000">
                                      <p:cBhvr>
                                        <p:cTn id="14" dur="125" fill="hold">
                                          <p:stCondLst>
                                            <p:cond delay="250"/>
                                          </p:stCondLst>
                                        </p:cTn>
                                        <p:tgtEl>
                                          <p:spTgt spid="8"/>
                                        </p:tgtEl>
                                        <p:attrNameLst>
                                          <p:attrName>r</p:attrName>
                                        </p:attrNameLst>
                                      </p:cBhvr>
                                    </p:animRot>
                                    <p:animRot by="1500000">
                                      <p:cBhvr>
                                        <p:cTn id="15"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 33" descr="Mon camarade de classe">
            <a:extLst>
              <a:ext uri="{FF2B5EF4-FFF2-40B4-BE49-F238E27FC236}">
                <a16:creationId xmlns="" xmlns:a16="http://schemas.microsoft.com/office/drawing/2014/main" id="{0A94A0BB-65D4-460A-947F-D0BC651C25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1228" y="0"/>
            <a:ext cx="12192000" cy="6858000"/>
          </a:xfrm>
          <a:prstGeom prst="rect">
            <a:avLst/>
          </a:prstGeom>
        </p:spPr>
      </p:pic>
      <p:sp>
        <p:nvSpPr>
          <p:cNvPr id="29" name="Espace réservé du contenu 28">
            <a:extLst>
              <a:ext uri="{FF2B5EF4-FFF2-40B4-BE49-F238E27FC236}">
                <a16:creationId xmlns="" xmlns:a16="http://schemas.microsoft.com/office/drawing/2014/main" id="{589616E0-5389-47D2-94BD-AC88747025DA}"/>
              </a:ext>
            </a:extLst>
          </p:cNvPr>
          <p:cNvSpPr>
            <a:spLocks noGrp="1"/>
          </p:cNvSpPr>
          <p:nvPr>
            <p:ph idx="1"/>
          </p:nvPr>
        </p:nvSpPr>
        <p:spPr>
          <a:xfrm>
            <a:off x="5719841" y="-1"/>
            <a:ext cx="4784874" cy="6727371"/>
          </a:xfrm>
          <a:solidFill>
            <a:schemeClr val="tx1"/>
          </a:solidFill>
        </p:spPr>
        <p:txBody>
          <a:bodyPr rtlCol="0" anchor="t">
            <a:normAutofit/>
          </a:bodyPr>
          <a:lstStyle/>
          <a:p>
            <a:pPr marL="502920" lvl="1" indent="0" algn="ctr" rtl="1">
              <a:buNone/>
            </a:pPr>
            <a:r>
              <a:rPr lang="ar-DZ" sz="2800" b="1" dirty="0" smtClean="0">
                <a:solidFill>
                  <a:srgbClr val="000000"/>
                </a:solidFill>
              </a:rPr>
              <a:t>خطة البحث </a:t>
            </a:r>
            <a:endParaRPr lang="ar-DZ" sz="2800" b="1" dirty="0">
              <a:solidFill>
                <a:srgbClr val="000000"/>
              </a:solidFill>
            </a:endParaRPr>
          </a:p>
          <a:p>
            <a:pPr marL="0" indent="0" algn="ctr" rtl="1">
              <a:buNone/>
            </a:pPr>
            <a:r>
              <a:rPr lang="ar-DZ" b="1" dirty="0"/>
              <a:t>         </a:t>
            </a:r>
            <a:r>
              <a:rPr lang="ar-DZ" b="1" dirty="0">
                <a:solidFill>
                  <a:srgbClr val="000000"/>
                </a:solidFill>
              </a:rPr>
              <a:t>المقدمة </a:t>
            </a:r>
          </a:p>
          <a:p>
            <a:pPr marL="0" indent="0" algn="ctr" rtl="1">
              <a:buNone/>
            </a:pPr>
            <a:r>
              <a:rPr lang="ar-DZ" dirty="0"/>
              <a:t>        </a:t>
            </a:r>
            <a:r>
              <a:rPr lang="ar-DZ" b="1" dirty="0">
                <a:solidFill>
                  <a:srgbClr val="FF0000"/>
                </a:solidFill>
              </a:rPr>
              <a:t>المبحث الاول : مفاهيم أساسية حول عملية التقييم التكوين </a:t>
            </a:r>
          </a:p>
          <a:p>
            <a:pPr marL="0" indent="0" algn="ctr" rtl="1">
              <a:buNone/>
            </a:pPr>
            <a:r>
              <a:rPr lang="ar-DZ" dirty="0"/>
              <a:t>      </a:t>
            </a:r>
            <a:r>
              <a:rPr lang="ar-DZ" dirty="0" smtClean="0"/>
              <a:t>    </a:t>
            </a:r>
            <a:r>
              <a:rPr lang="ar-DZ" dirty="0">
                <a:solidFill>
                  <a:srgbClr val="00B050"/>
                </a:solidFill>
              </a:rPr>
              <a:t>المطلب الاول </a:t>
            </a:r>
            <a:r>
              <a:rPr lang="ar-DZ" dirty="0"/>
              <a:t>: </a:t>
            </a:r>
            <a:r>
              <a:rPr lang="ar-DZ" dirty="0">
                <a:solidFill>
                  <a:srgbClr val="000000"/>
                </a:solidFill>
              </a:rPr>
              <a:t>مفهوم </a:t>
            </a:r>
            <a:r>
              <a:rPr lang="ar-DZ" dirty="0" smtClean="0">
                <a:solidFill>
                  <a:srgbClr val="000000"/>
                </a:solidFill>
              </a:rPr>
              <a:t>تقييم عملية التكوين </a:t>
            </a:r>
            <a:endParaRPr lang="ar-DZ" dirty="0">
              <a:solidFill>
                <a:srgbClr val="000000"/>
              </a:solidFill>
            </a:endParaRPr>
          </a:p>
          <a:p>
            <a:pPr marL="0" indent="0" algn="ctr" rtl="1">
              <a:buNone/>
            </a:pPr>
            <a:r>
              <a:rPr lang="ar-DZ" dirty="0">
                <a:solidFill>
                  <a:srgbClr val="000000"/>
                </a:solidFill>
              </a:rPr>
              <a:t>     </a:t>
            </a:r>
            <a:r>
              <a:rPr lang="ar-DZ" dirty="0" smtClean="0">
                <a:solidFill>
                  <a:srgbClr val="000000"/>
                </a:solidFill>
              </a:rPr>
              <a:t>    </a:t>
            </a:r>
            <a:r>
              <a:rPr lang="ar-DZ" dirty="0">
                <a:solidFill>
                  <a:srgbClr val="00B050"/>
                </a:solidFill>
              </a:rPr>
              <a:t>المطلب الثاني </a:t>
            </a:r>
            <a:r>
              <a:rPr lang="ar-DZ" dirty="0">
                <a:solidFill>
                  <a:srgbClr val="000000"/>
                </a:solidFill>
              </a:rPr>
              <a:t>: </a:t>
            </a:r>
            <a:r>
              <a:rPr lang="ar-DZ" dirty="0" smtClean="0">
                <a:solidFill>
                  <a:srgbClr val="000000"/>
                </a:solidFill>
              </a:rPr>
              <a:t>أهداف تقييم عملية التكوين</a:t>
            </a:r>
            <a:endParaRPr lang="ar-DZ" dirty="0">
              <a:solidFill>
                <a:srgbClr val="000000"/>
              </a:solidFill>
            </a:endParaRPr>
          </a:p>
          <a:p>
            <a:pPr marL="0" indent="0" algn="ctr" rtl="1">
              <a:buNone/>
            </a:pPr>
            <a:r>
              <a:rPr lang="ar-DZ" dirty="0">
                <a:solidFill>
                  <a:srgbClr val="000000"/>
                </a:solidFill>
              </a:rPr>
              <a:t>     </a:t>
            </a:r>
            <a:r>
              <a:rPr lang="ar-DZ" dirty="0" smtClean="0">
                <a:solidFill>
                  <a:srgbClr val="000000"/>
                </a:solidFill>
              </a:rPr>
              <a:t>  </a:t>
            </a:r>
            <a:r>
              <a:rPr lang="ar-DZ" dirty="0">
                <a:solidFill>
                  <a:srgbClr val="00B050"/>
                </a:solidFill>
              </a:rPr>
              <a:t>المطلب الثالث </a:t>
            </a:r>
            <a:r>
              <a:rPr lang="ar-DZ" dirty="0">
                <a:solidFill>
                  <a:srgbClr val="000000"/>
                </a:solidFill>
              </a:rPr>
              <a:t>: أ</a:t>
            </a:r>
            <a:r>
              <a:rPr lang="ar-DZ" dirty="0" smtClean="0">
                <a:solidFill>
                  <a:srgbClr val="000000"/>
                </a:solidFill>
              </a:rPr>
              <a:t>همية تقييم عملية التكوين</a:t>
            </a:r>
          </a:p>
          <a:p>
            <a:pPr marL="0" indent="0" algn="ctr" rtl="1">
              <a:buNone/>
            </a:pPr>
            <a:r>
              <a:rPr lang="ar-DZ" dirty="0" smtClean="0">
                <a:solidFill>
                  <a:srgbClr val="00B050"/>
                </a:solidFill>
              </a:rPr>
              <a:t>      </a:t>
            </a:r>
            <a:r>
              <a:rPr lang="ar-DZ" dirty="0">
                <a:solidFill>
                  <a:srgbClr val="00B050"/>
                </a:solidFill>
              </a:rPr>
              <a:t>المطلب الرابع </a:t>
            </a:r>
            <a:r>
              <a:rPr lang="ar-DZ" dirty="0">
                <a:solidFill>
                  <a:srgbClr val="000000"/>
                </a:solidFill>
              </a:rPr>
              <a:t>: </a:t>
            </a:r>
            <a:r>
              <a:rPr lang="ar-DZ" dirty="0" smtClean="0">
                <a:solidFill>
                  <a:srgbClr val="000000"/>
                </a:solidFill>
              </a:rPr>
              <a:t>مبادئ تقييم عملية التكوين</a:t>
            </a:r>
          </a:p>
          <a:p>
            <a:pPr marL="0" indent="0" algn="ctr" rtl="1">
              <a:buNone/>
            </a:pPr>
            <a:r>
              <a:rPr lang="ar-DZ" b="1" dirty="0" smtClean="0">
                <a:solidFill>
                  <a:srgbClr val="FF0000"/>
                </a:solidFill>
              </a:rPr>
              <a:t>  </a:t>
            </a:r>
            <a:r>
              <a:rPr lang="ar-DZ" b="1" dirty="0">
                <a:solidFill>
                  <a:srgbClr val="FF0000"/>
                </a:solidFill>
              </a:rPr>
              <a:t>المبحث الثاني </a:t>
            </a:r>
            <a:r>
              <a:rPr lang="ar-DZ" b="1" dirty="0" smtClean="0">
                <a:solidFill>
                  <a:srgbClr val="FF0000"/>
                </a:solidFill>
              </a:rPr>
              <a:t>: </a:t>
            </a:r>
            <a:r>
              <a:rPr lang="ar-DZ" b="1" dirty="0">
                <a:solidFill>
                  <a:srgbClr val="FF0000"/>
                </a:solidFill>
              </a:rPr>
              <a:t>نموذج كيرك باتريك لتقييم عملية التكوين وأدواتها مراحلها ومعاييرها</a:t>
            </a:r>
          </a:p>
          <a:p>
            <a:pPr marL="0" indent="0" algn="ctr" rtl="1">
              <a:buNone/>
            </a:pPr>
            <a:r>
              <a:rPr lang="ar-DZ" b="1" dirty="0" smtClean="0">
                <a:solidFill>
                  <a:srgbClr val="00B050"/>
                </a:solidFill>
              </a:rPr>
              <a:t>          </a:t>
            </a:r>
            <a:r>
              <a:rPr lang="ar-DZ" dirty="0" smtClean="0">
                <a:solidFill>
                  <a:srgbClr val="00B050"/>
                </a:solidFill>
              </a:rPr>
              <a:t>المطلب </a:t>
            </a:r>
            <a:r>
              <a:rPr lang="ar-DZ" dirty="0">
                <a:solidFill>
                  <a:srgbClr val="00B050"/>
                </a:solidFill>
              </a:rPr>
              <a:t>الاول </a:t>
            </a:r>
            <a:r>
              <a:rPr lang="ar-DZ" dirty="0">
                <a:solidFill>
                  <a:srgbClr val="000000"/>
                </a:solidFill>
              </a:rPr>
              <a:t>:  </a:t>
            </a:r>
            <a:r>
              <a:rPr lang="ar-DZ" dirty="0" smtClean="0">
                <a:solidFill>
                  <a:srgbClr val="000000"/>
                </a:solidFill>
              </a:rPr>
              <a:t>نموذج كيرك باتريك لتقييم عملية التكوين وأدواتها</a:t>
            </a:r>
            <a:endParaRPr lang="ar-DZ" dirty="0">
              <a:solidFill>
                <a:srgbClr val="000000"/>
              </a:solidFill>
            </a:endParaRPr>
          </a:p>
          <a:p>
            <a:pPr marL="0" indent="0" algn="ctr" rtl="1">
              <a:buNone/>
            </a:pPr>
            <a:r>
              <a:rPr lang="ar-DZ" dirty="0" smtClean="0">
                <a:solidFill>
                  <a:srgbClr val="00B050"/>
                </a:solidFill>
              </a:rPr>
              <a:t>          </a:t>
            </a:r>
            <a:r>
              <a:rPr lang="ar-DZ" dirty="0">
                <a:solidFill>
                  <a:srgbClr val="00B050"/>
                </a:solidFill>
              </a:rPr>
              <a:t>المطلب الثاني</a:t>
            </a:r>
            <a:r>
              <a:rPr lang="ar-DZ" dirty="0">
                <a:solidFill>
                  <a:srgbClr val="000000"/>
                </a:solidFill>
              </a:rPr>
              <a:t>:  </a:t>
            </a:r>
            <a:r>
              <a:rPr lang="ar-DZ" dirty="0" smtClean="0">
                <a:solidFill>
                  <a:srgbClr val="000000"/>
                </a:solidFill>
              </a:rPr>
              <a:t>مراحل تقييم عملية التكوين</a:t>
            </a:r>
            <a:endParaRPr lang="ar-DZ" dirty="0">
              <a:solidFill>
                <a:srgbClr val="000000"/>
              </a:solidFill>
            </a:endParaRPr>
          </a:p>
          <a:p>
            <a:pPr marL="0" indent="0" algn="ctr" rtl="1">
              <a:buNone/>
            </a:pPr>
            <a:r>
              <a:rPr lang="ar-DZ" dirty="0">
                <a:solidFill>
                  <a:srgbClr val="000000"/>
                </a:solidFill>
              </a:rPr>
              <a:t>           </a:t>
            </a:r>
            <a:r>
              <a:rPr lang="ar-DZ" dirty="0">
                <a:solidFill>
                  <a:srgbClr val="00B050"/>
                </a:solidFill>
              </a:rPr>
              <a:t>المطلب الثالث </a:t>
            </a:r>
            <a:r>
              <a:rPr lang="ar-DZ" dirty="0">
                <a:solidFill>
                  <a:srgbClr val="000000"/>
                </a:solidFill>
              </a:rPr>
              <a:t>: </a:t>
            </a:r>
            <a:r>
              <a:rPr lang="ar-DZ" dirty="0" smtClean="0">
                <a:solidFill>
                  <a:srgbClr val="000000"/>
                </a:solidFill>
              </a:rPr>
              <a:t>معايير تقييم عملية التكوين</a:t>
            </a:r>
          </a:p>
          <a:p>
            <a:pPr marL="0" indent="0" algn="ctr" rtl="1">
              <a:buNone/>
            </a:pPr>
            <a:r>
              <a:rPr lang="ar-DZ" b="1" dirty="0" smtClean="0">
                <a:solidFill>
                  <a:srgbClr val="000000"/>
                </a:solidFill>
              </a:rPr>
              <a:t>الخاتمة </a:t>
            </a:r>
            <a:endParaRPr lang="fr-FR" b="1" dirty="0">
              <a:solidFill>
                <a:srgbClr val="000000"/>
              </a:solidFill>
            </a:endParaRPr>
          </a:p>
        </p:txBody>
      </p:sp>
      <p:pic>
        <p:nvPicPr>
          <p:cNvPr id="31" name="Graphisme 30" descr="Utilisateur">
            <a:extLst>
              <a:ext uri="{FF2B5EF4-FFF2-40B4-BE49-F238E27FC236}">
                <a16:creationId xmlns="" xmlns:a16="http://schemas.microsoft.com/office/drawing/2014/main" id="{C5DE759E-5FE0-4AB8-8C08-13F153FB15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bwMode="black">
          <a:xfrm>
            <a:off x="719790" y="1064515"/>
            <a:ext cx="828000" cy="828000"/>
          </a:xfrm>
          <a:prstGeom prst="rect">
            <a:avLst/>
          </a:prstGeom>
        </p:spPr>
      </p:pic>
      <p:pic>
        <p:nvPicPr>
          <p:cNvPr id="32" name="Graphisme 31" descr="Badge employé">
            <a:extLst>
              <a:ext uri="{FF2B5EF4-FFF2-40B4-BE49-F238E27FC236}">
                <a16:creationId xmlns="" xmlns:a16="http://schemas.microsoft.com/office/drawing/2014/main" id="{74BB7C29-050F-4AB3-935E-0F5B4C841E96}"/>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bwMode="black">
          <a:xfrm>
            <a:off x="1801328" y="1064515"/>
            <a:ext cx="828000" cy="828000"/>
          </a:xfrm>
          <a:prstGeom prst="rect">
            <a:avLst/>
          </a:prstGeom>
        </p:spPr>
      </p:pic>
    </p:spTree>
    <p:extLst>
      <p:ext uri="{BB962C8B-B14F-4D97-AF65-F5344CB8AC3E}">
        <p14:creationId xmlns:p14="http://schemas.microsoft.com/office/powerpoint/2010/main" val="13269780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9">
                                            <p:txEl>
                                              <p:pRg st="0" end="0"/>
                                            </p:txEl>
                                          </p:spTgt>
                                        </p:tgtEl>
                                      </p:cBhvr>
                                    </p:animEffect>
                                    <p:animScale>
                                      <p:cBhvr>
                                        <p:cTn id="7" dur="250" autoRev="1" fill="hold"/>
                                        <p:tgtEl>
                                          <p:spTgt spid="29">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29">
                                            <p:txEl>
                                              <p:pRg st="1" end="1"/>
                                            </p:txEl>
                                          </p:spTgt>
                                        </p:tgtEl>
                                      </p:cBhvr>
                                    </p:animEffect>
                                    <p:animScale>
                                      <p:cBhvr>
                                        <p:cTn id="10" dur="250" autoRev="1" fill="hold"/>
                                        <p:tgtEl>
                                          <p:spTgt spid="29">
                                            <p:txEl>
                                              <p:pRg st="1" end="1"/>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29">
                                            <p:txEl>
                                              <p:pRg st="2" end="2"/>
                                            </p:txEl>
                                          </p:spTgt>
                                        </p:tgtEl>
                                      </p:cBhvr>
                                    </p:animEffect>
                                    <p:animScale>
                                      <p:cBhvr>
                                        <p:cTn id="13" dur="250" autoRev="1" fill="hold"/>
                                        <p:tgtEl>
                                          <p:spTgt spid="29">
                                            <p:txEl>
                                              <p:pRg st="2" end="2"/>
                                            </p:txEl>
                                          </p:spTgt>
                                        </p:tgtEl>
                                      </p:cBhvr>
                                      <p:by x="105000" y="105000"/>
                                    </p:animScale>
                                  </p:childTnLst>
                                </p:cTn>
                              </p:par>
                              <p:par>
                                <p:cTn id="14" presetID="26" presetClass="emph" presetSubtype="0" fill="hold" nodeType="withEffect">
                                  <p:stCondLst>
                                    <p:cond delay="0"/>
                                  </p:stCondLst>
                                  <p:childTnLst>
                                    <p:animEffect transition="out" filter="fade">
                                      <p:cBhvr>
                                        <p:cTn id="15" dur="500" tmFilter="0, 0; .2, .5; .8, .5; 1, 0"/>
                                        <p:tgtEl>
                                          <p:spTgt spid="29">
                                            <p:txEl>
                                              <p:pRg st="3" end="3"/>
                                            </p:txEl>
                                          </p:spTgt>
                                        </p:tgtEl>
                                      </p:cBhvr>
                                    </p:animEffect>
                                    <p:animScale>
                                      <p:cBhvr>
                                        <p:cTn id="16" dur="250" autoRev="1" fill="hold"/>
                                        <p:tgtEl>
                                          <p:spTgt spid="29">
                                            <p:txEl>
                                              <p:pRg st="3" end="3"/>
                                            </p:txEl>
                                          </p:spTgt>
                                        </p:tgtEl>
                                      </p:cBhvr>
                                      <p:by x="105000" y="105000"/>
                                    </p:animScale>
                                  </p:childTnLst>
                                </p:cTn>
                              </p:par>
                              <p:par>
                                <p:cTn id="17" presetID="26" presetClass="emph" presetSubtype="0" fill="hold" nodeType="withEffect">
                                  <p:stCondLst>
                                    <p:cond delay="0"/>
                                  </p:stCondLst>
                                  <p:childTnLst>
                                    <p:animEffect transition="out" filter="fade">
                                      <p:cBhvr>
                                        <p:cTn id="18" dur="500" tmFilter="0, 0; .2, .5; .8, .5; 1, 0"/>
                                        <p:tgtEl>
                                          <p:spTgt spid="29">
                                            <p:txEl>
                                              <p:pRg st="4" end="4"/>
                                            </p:txEl>
                                          </p:spTgt>
                                        </p:tgtEl>
                                      </p:cBhvr>
                                    </p:animEffect>
                                    <p:animScale>
                                      <p:cBhvr>
                                        <p:cTn id="19" dur="250" autoRev="1" fill="hold"/>
                                        <p:tgtEl>
                                          <p:spTgt spid="29">
                                            <p:txEl>
                                              <p:pRg st="4" end="4"/>
                                            </p:txEl>
                                          </p:spTgt>
                                        </p:tgtEl>
                                      </p:cBhvr>
                                      <p:by x="105000" y="105000"/>
                                    </p:animScale>
                                  </p:childTnLst>
                                </p:cTn>
                              </p:par>
                              <p:par>
                                <p:cTn id="20" presetID="26" presetClass="emph" presetSubtype="0" fill="hold" nodeType="withEffect">
                                  <p:stCondLst>
                                    <p:cond delay="0"/>
                                  </p:stCondLst>
                                  <p:childTnLst>
                                    <p:animEffect transition="out" filter="fade">
                                      <p:cBhvr>
                                        <p:cTn id="21" dur="500" tmFilter="0, 0; .2, .5; .8, .5; 1, 0"/>
                                        <p:tgtEl>
                                          <p:spTgt spid="29">
                                            <p:txEl>
                                              <p:pRg st="5" end="5"/>
                                            </p:txEl>
                                          </p:spTgt>
                                        </p:tgtEl>
                                      </p:cBhvr>
                                    </p:animEffect>
                                    <p:animScale>
                                      <p:cBhvr>
                                        <p:cTn id="22" dur="250" autoRev="1" fill="hold"/>
                                        <p:tgtEl>
                                          <p:spTgt spid="29">
                                            <p:txEl>
                                              <p:pRg st="5" end="5"/>
                                            </p:txEl>
                                          </p:spTgt>
                                        </p:tgtEl>
                                      </p:cBhvr>
                                      <p:by x="105000" y="105000"/>
                                    </p:animScale>
                                  </p:childTnLst>
                                </p:cTn>
                              </p:par>
                              <p:par>
                                <p:cTn id="23" presetID="26" presetClass="emph" presetSubtype="0" fill="hold" nodeType="withEffect">
                                  <p:stCondLst>
                                    <p:cond delay="0"/>
                                  </p:stCondLst>
                                  <p:childTnLst>
                                    <p:animEffect transition="out" filter="fade">
                                      <p:cBhvr>
                                        <p:cTn id="24" dur="500" tmFilter="0, 0; .2, .5; .8, .5; 1, 0"/>
                                        <p:tgtEl>
                                          <p:spTgt spid="29">
                                            <p:txEl>
                                              <p:pRg st="6" end="6"/>
                                            </p:txEl>
                                          </p:spTgt>
                                        </p:tgtEl>
                                      </p:cBhvr>
                                    </p:animEffect>
                                    <p:animScale>
                                      <p:cBhvr>
                                        <p:cTn id="25" dur="250" autoRev="1" fill="hold"/>
                                        <p:tgtEl>
                                          <p:spTgt spid="29">
                                            <p:txEl>
                                              <p:pRg st="6" end="6"/>
                                            </p:txEl>
                                          </p:spTgt>
                                        </p:tgtEl>
                                      </p:cBhvr>
                                      <p:by x="105000" y="105000"/>
                                    </p:animScale>
                                  </p:childTnLst>
                                </p:cTn>
                              </p:par>
                              <p:par>
                                <p:cTn id="26" presetID="26" presetClass="emph" presetSubtype="0" fill="hold" nodeType="withEffect">
                                  <p:stCondLst>
                                    <p:cond delay="0"/>
                                  </p:stCondLst>
                                  <p:childTnLst>
                                    <p:animEffect transition="out" filter="fade">
                                      <p:cBhvr>
                                        <p:cTn id="27" dur="500" tmFilter="0, 0; .2, .5; .8, .5; 1, 0"/>
                                        <p:tgtEl>
                                          <p:spTgt spid="29">
                                            <p:txEl>
                                              <p:pRg st="7" end="7"/>
                                            </p:txEl>
                                          </p:spTgt>
                                        </p:tgtEl>
                                      </p:cBhvr>
                                    </p:animEffect>
                                    <p:animScale>
                                      <p:cBhvr>
                                        <p:cTn id="28" dur="250" autoRev="1" fill="hold"/>
                                        <p:tgtEl>
                                          <p:spTgt spid="29">
                                            <p:txEl>
                                              <p:pRg st="7" end="7"/>
                                            </p:txEl>
                                          </p:spTgt>
                                        </p:tgtEl>
                                      </p:cBhvr>
                                      <p:by x="105000" y="105000"/>
                                    </p:animScale>
                                  </p:childTnLst>
                                </p:cTn>
                              </p:par>
                              <p:par>
                                <p:cTn id="29" presetID="26" presetClass="emph" presetSubtype="0" fill="hold" nodeType="withEffect">
                                  <p:stCondLst>
                                    <p:cond delay="0"/>
                                  </p:stCondLst>
                                  <p:childTnLst>
                                    <p:animEffect transition="out" filter="fade">
                                      <p:cBhvr>
                                        <p:cTn id="30" dur="500" tmFilter="0, 0; .2, .5; .8, .5; 1, 0"/>
                                        <p:tgtEl>
                                          <p:spTgt spid="29">
                                            <p:txEl>
                                              <p:pRg st="8" end="8"/>
                                            </p:txEl>
                                          </p:spTgt>
                                        </p:tgtEl>
                                      </p:cBhvr>
                                    </p:animEffect>
                                    <p:animScale>
                                      <p:cBhvr>
                                        <p:cTn id="31" dur="250" autoRev="1" fill="hold"/>
                                        <p:tgtEl>
                                          <p:spTgt spid="29">
                                            <p:txEl>
                                              <p:pRg st="8" end="8"/>
                                            </p:txEl>
                                          </p:spTgt>
                                        </p:tgtEl>
                                      </p:cBhvr>
                                      <p:by x="105000" y="105000"/>
                                    </p:animScale>
                                  </p:childTnLst>
                                </p:cTn>
                              </p:par>
                              <p:par>
                                <p:cTn id="32" presetID="26" presetClass="emph" presetSubtype="0" fill="hold" nodeType="withEffect">
                                  <p:stCondLst>
                                    <p:cond delay="0"/>
                                  </p:stCondLst>
                                  <p:childTnLst>
                                    <p:animEffect transition="out" filter="fade">
                                      <p:cBhvr>
                                        <p:cTn id="33" dur="500" tmFilter="0, 0; .2, .5; .8, .5; 1, 0"/>
                                        <p:tgtEl>
                                          <p:spTgt spid="29">
                                            <p:txEl>
                                              <p:pRg st="9" end="9"/>
                                            </p:txEl>
                                          </p:spTgt>
                                        </p:tgtEl>
                                      </p:cBhvr>
                                    </p:animEffect>
                                    <p:animScale>
                                      <p:cBhvr>
                                        <p:cTn id="34" dur="250" autoRev="1" fill="hold"/>
                                        <p:tgtEl>
                                          <p:spTgt spid="29">
                                            <p:txEl>
                                              <p:pRg st="9" end="9"/>
                                            </p:txEl>
                                          </p:spTgt>
                                        </p:tgtEl>
                                      </p:cBhvr>
                                      <p:by x="105000" y="105000"/>
                                    </p:animScale>
                                  </p:childTnLst>
                                </p:cTn>
                              </p:par>
                              <p:par>
                                <p:cTn id="35" presetID="26" presetClass="emph" presetSubtype="0" fill="hold" nodeType="withEffect">
                                  <p:stCondLst>
                                    <p:cond delay="0"/>
                                  </p:stCondLst>
                                  <p:childTnLst>
                                    <p:animEffect transition="out" filter="fade">
                                      <p:cBhvr>
                                        <p:cTn id="36" dur="500" tmFilter="0, 0; .2, .5; .8, .5; 1, 0"/>
                                        <p:tgtEl>
                                          <p:spTgt spid="29">
                                            <p:txEl>
                                              <p:pRg st="10" end="10"/>
                                            </p:txEl>
                                          </p:spTgt>
                                        </p:tgtEl>
                                      </p:cBhvr>
                                    </p:animEffect>
                                    <p:animScale>
                                      <p:cBhvr>
                                        <p:cTn id="37" dur="250" autoRev="1" fill="hold"/>
                                        <p:tgtEl>
                                          <p:spTgt spid="29">
                                            <p:txEl>
                                              <p:pRg st="10" end="10"/>
                                            </p:txEl>
                                          </p:spTgt>
                                        </p:tgtEl>
                                      </p:cBhvr>
                                      <p:by x="105000" y="105000"/>
                                    </p:animScale>
                                  </p:childTnLst>
                                </p:cTn>
                              </p:par>
                              <p:par>
                                <p:cTn id="38" presetID="26" presetClass="emph" presetSubtype="0" fill="hold" nodeType="withEffect">
                                  <p:stCondLst>
                                    <p:cond delay="0"/>
                                  </p:stCondLst>
                                  <p:childTnLst>
                                    <p:animEffect transition="out" filter="fade">
                                      <p:cBhvr>
                                        <p:cTn id="39" dur="500" tmFilter="0, 0; .2, .5; .8, .5; 1, 0"/>
                                        <p:tgtEl>
                                          <p:spTgt spid="29">
                                            <p:txEl>
                                              <p:pRg st="11" end="11"/>
                                            </p:txEl>
                                          </p:spTgt>
                                        </p:tgtEl>
                                      </p:cBhvr>
                                    </p:animEffect>
                                    <p:animScale>
                                      <p:cBhvr>
                                        <p:cTn id="40" dur="250" autoRev="1" fill="hold"/>
                                        <p:tgtEl>
                                          <p:spTgt spid="29">
                                            <p:txEl>
                                              <p:pRg st="11" end="11"/>
                                            </p:txEl>
                                          </p:spTgt>
                                        </p:tgtEl>
                                      </p:cBhvr>
                                      <p:by x="105000" y="105000"/>
                                    </p:animScale>
                                  </p:childTnLst>
                                </p:cTn>
                              </p:par>
                            </p:childTnLst>
                          </p:cTn>
                        </p:par>
                      </p:childTnLst>
                    </p:cTn>
                  </p:par>
                  <p:par>
                    <p:cTn id="41" fill="hold">
                      <p:stCondLst>
                        <p:cond delay="indefinite"/>
                      </p:stCondLst>
                      <p:childTnLst>
                        <p:par>
                          <p:cTn id="42" fill="hold">
                            <p:stCondLst>
                              <p:cond delay="0"/>
                            </p:stCondLst>
                            <p:childTnLst>
                              <p:par>
                                <p:cTn id="43" presetID="13" presetClass="entr" presetSubtype="16" fill="hold" grpId="0" nodeType="clickEffect">
                                  <p:stCondLst>
                                    <p:cond delay="0"/>
                                  </p:stCondLst>
                                  <p:childTnLst>
                                    <p:set>
                                      <p:cBhvr>
                                        <p:cTn id="44" dur="1" fill="hold">
                                          <p:stCondLst>
                                            <p:cond delay="0"/>
                                          </p:stCondLst>
                                        </p:cTn>
                                        <p:tgtEl>
                                          <p:spTgt spid="29">
                                            <p:bg/>
                                          </p:spTgt>
                                        </p:tgtEl>
                                        <p:attrNameLst>
                                          <p:attrName>style.visibility</p:attrName>
                                        </p:attrNameLst>
                                      </p:cBhvr>
                                      <p:to>
                                        <p:strVal val="visible"/>
                                      </p:to>
                                    </p:set>
                                    <p:animEffect transition="in" filter="plus(in)">
                                      <p:cBhvr>
                                        <p:cTn id="45" dur="2000"/>
                                        <p:tgtEl>
                                          <p:spTgt spid="29">
                                            <p:bg/>
                                          </p:spTgt>
                                        </p:tgtEl>
                                      </p:cBhvr>
                                    </p:animEffect>
                                  </p:childTnLst>
                                </p:cTn>
                              </p:par>
                              <p:par>
                                <p:cTn id="46" presetID="13" presetClass="entr" presetSubtype="16" fill="hold" grpId="0" nodeType="withEffect">
                                  <p:stCondLst>
                                    <p:cond delay="0"/>
                                  </p:stCondLst>
                                  <p:childTnLst>
                                    <p:set>
                                      <p:cBhvr>
                                        <p:cTn id="47" dur="1" fill="hold">
                                          <p:stCondLst>
                                            <p:cond delay="0"/>
                                          </p:stCondLst>
                                        </p:cTn>
                                        <p:tgtEl>
                                          <p:spTgt spid="29">
                                            <p:txEl>
                                              <p:pRg st="0" end="0"/>
                                            </p:txEl>
                                          </p:spTgt>
                                        </p:tgtEl>
                                        <p:attrNameLst>
                                          <p:attrName>style.visibility</p:attrName>
                                        </p:attrNameLst>
                                      </p:cBhvr>
                                      <p:to>
                                        <p:strVal val="visible"/>
                                      </p:to>
                                    </p:set>
                                    <p:animEffect transition="in" filter="plus(in)">
                                      <p:cBhvr>
                                        <p:cTn id="48" dur="2000"/>
                                        <p:tgtEl>
                                          <p:spTgt spid="29">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3" presetClass="entr" presetSubtype="16" fill="hold" grpId="0" nodeType="clickEffect">
                                  <p:stCondLst>
                                    <p:cond delay="0"/>
                                  </p:stCondLst>
                                  <p:childTnLst>
                                    <p:set>
                                      <p:cBhvr>
                                        <p:cTn id="52" dur="1" fill="hold">
                                          <p:stCondLst>
                                            <p:cond delay="0"/>
                                          </p:stCondLst>
                                        </p:cTn>
                                        <p:tgtEl>
                                          <p:spTgt spid="29">
                                            <p:txEl>
                                              <p:pRg st="1" end="1"/>
                                            </p:txEl>
                                          </p:spTgt>
                                        </p:tgtEl>
                                        <p:attrNameLst>
                                          <p:attrName>style.visibility</p:attrName>
                                        </p:attrNameLst>
                                      </p:cBhvr>
                                      <p:to>
                                        <p:strVal val="visible"/>
                                      </p:to>
                                    </p:set>
                                    <p:animEffect transition="in" filter="plus(in)">
                                      <p:cBhvr>
                                        <p:cTn id="53" dur="2000"/>
                                        <p:tgtEl>
                                          <p:spTgt spid="29">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3" presetClass="entr" presetSubtype="16" fill="hold" grpId="0" nodeType="clickEffect">
                                  <p:stCondLst>
                                    <p:cond delay="0"/>
                                  </p:stCondLst>
                                  <p:childTnLst>
                                    <p:set>
                                      <p:cBhvr>
                                        <p:cTn id="57" dur="1" fill="hold">
                                          <p:stCondLst>
                                            <p:cond delay="0"/>
                                          </p:stCondLst>
                                        </p:cTn>
                                        <p:tgtEl>
                                          <p:spTgt spid="29">
                                            <p:txEl>
                                              <p:pRg st="2" end="2"/>
                                            </p:txEl>
                                          </p:spTgt>
                                        </p:tgtEl>
                                        <p:attrNameLst>
                                          <p:attrName>style.visibility</p:attrName>
                                        </p:attrNameLst>
                                      </p:cBhvr>
                                      <p:to>
                                        <p:strVal val="visible"/>
                                      </p:to>
                                    </p:set>
                                    <p:animEffect transition="in" filter="plus(in)">
                                      <p:cBhvr>
                                        <p:cTn id="58" dur="2000"/>
                                        <p:tgtEl>
                                          <p:spTgt spid="29">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3" presetClass="entr" presetSubtype="16" fill="hold" grpId="0" nodeType="clickEffect">
                                  <p:stCondLst>
                                    <p:cond delay="0"/>
                                  </p:stCondLst>
                                  <p:childTnLst>
                                    <p:set>
                                      <p:cBhvr>
                                        <p:cTn id="62" dur="1" fill="hold">
                                          <p:stCondLst>
                                            <p:cond delay="0"/>
                                          </p:stCondLst>
                                        </p:cTn>
                                        <p:tgtEl>
                                          <p:spTgt spid="29">
                                            <p:txEl>
                                              <p:pRg st="3" end="3"/>
                                            </p:txEl>
                                          </p:spTgt>
                                        </p:tgtEl>
                                        <p:attrNameLst>
                                          <p:attrName>style.visibility</p:attrName>
                                        </p:attrNameLst>
                                      </p:cBhvr>
                                      <p:to>
                                        <p:strVal val="visible"/>
                                      </p:to>
                                    </p:set>
                                    <p:animEffect transition="in" filter="plus(in)">
                                      <p:cBhvr>
                                        <p:cTn id="63" dur="2000"/>
                                        <p:tgtEl>
                                          <p:spTgt spid="29">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3" presetClass="entr" presetSubtype="16" fill="hold" grpId="0" nodeType="clickEffect">
                                  <p:stCondLst>
                                    <p:cond delay="0"/>
                                  </p:stCondLst>
                                  <p:childTnLst>
                                    <p:set>
                                      <p:cBhvr>
                                        <p:cTn id="67" dur="1" fill="hold">
                                          <p:stCondLst>
                                            <p:cond delay="0"/>
                                          </p:stCondLst>
                                        </p:cTn>
                                        <p:tgtEl>
                                          <p:spTgt spid="29">
                                            <p:txEl>
                                              <p:pRg st="4" end="4"/>
                                            </p:txEl>
                                          </p:spTgt>
                                        </p:tgtEl>
                                        <p:attrNameLst>
                                          <p:attrName>style.visibility</p:attrName>
                                        </p:attrNameLst>
                                      </p:cBhvr>
                                      <p:to>
                                        <p:strVal val="visible"/>
                                      </p:to>
                                    </p:set>
                                    <p:animEffect transition="in" filter="plus(in)">
                                      <p:cBhvr>
                                        <p:cTn id="68" dur="2000"/>
                                        <p:tgtEl>
                                          <p:spTgt spid="29">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3" presetClass="entr" presetSubtype="16" fill="hold" grpId="0" nodeType="clickEffect">
                                  <p:stCondLst>
                                    <p:cond delay="0"/>
                                  </p:stCondLst>
                                  <p:childTnLst>
                                    <p:set>
                                      <p:cBhvr>
                                        <p:cTn id="72" dur="1" fill="hold">
                                          <p:stCondLst>
                                            <p:cond delay="0"/>
                                          </p:stCondLst>
                                        </p:cTn>
                                        <p:tgtEl>
                                          <p:spTgt spid="29">
                                            <p:txEl>
                                              <p:pRg st="5" end="5"/>
                                            </p:txEl>
                                          </p:spTgt>
                                        </p:tgtEl>
                                        <p:attrNameLst>
                                          <p:attrName>style.visibility</p:attrName>
                                        </p:attrNameLst>
                                      </p:cBhvr>
                                      <p:to>
                                        <p:strVal val="visible"/>
                                      </p:to>
                                    </p:set>
                                    <p:animEffect transition="in" filter="plus(in)">
                                      <p:cBhvr>
                                        <p:cTn id="73" dur="2000"/>
                                        <p:tgtEl>
                                          <p:spTgt spid="29">
                                            <p:txEl>
                                              <p:pRg st="5" end="5"/>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3" presetClass="entr" presetSubtype="16" fill="hold" grpId="0" nodeType="clickEffect">
                                  <p:stCondLst>
                                    <p:cond delay="0"/>
                                  </p:stCondLst>
                                  <p:childTnLst>
                                    <p:set>
                                      <p:cBhvr>
                                        <p:cTn id="77" dur="1" fill="hold">
                                          <p:stCondLst>
                                            <p:cond delay="0"/>
                                          </p:stCondLst>
                                        </p:cTn>
                                        <p:tgtEl>
                                          <p:spTgt spid="29">
                                            <p:txEl>
                                              <p:pRg st="6" end="6"/>
                                            </p:txEl>
                                          </p:spTgt>
                                        </p:tgtEl>
                                        <p:attrNameLst>
                                          <p:attrName>style.visibility</p:attrName>
                                        </p:attrNameLst>
                                      </p:cBhvr>
                                      <p:to>
                                        <p:strVal val="visible"/>
                                      </p:to>
                                    </p:set>
                                    <p:animEffect transition="in" filter="plus(in)">
                                      <p:cBhvr>
                                        <p:cTn id="78" dur="2000"/>
                                        <p:tgtEl>
                                          <p:spTgt spid="29">
                                            <p:txEl>
                                              <p:pRg st="6" end="6"/>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3" presetClass="entr" presetSubtype="16" fill="hold" grpId="0" nodeType="clickEffect">
                                  <p:stCondLst>
                                    <p:cond delay="0"/>
                                  </p:stCondLst>
                                  <p:childTnLst>
                                    <p:set>
                                      <p:cBhvr>
                                        <p:cTn id="82" dur="1" fill="hold">
                                          <p:stCondLst>
                                            <p:cond delay="0"/>
                                          </p:stCondLst>
                                        </p:cTn>
                                        <p:tgtEl>
                                          <p:spTgt spid="29">
                                            <p:txEl>
                                              <p:pRg st="7" end="7"/>
                                            </p:txEl>
                                          </p:spTgt>
                                        </p:tgtEl>
                                        <p:attrNameLst>
                                          <p:attrName>style.visibility</p:attrName>
                                        </p:attrNameLst>
                                      </p:cBhvr>
                                      <p:to>
                                        <p:strVal val="visible"/>
                                      </p:to>
                                    </p:set>
                                    <p:animEffect transition="in" filter="plus(in)">
                                      <p:cBhvr>
                                        <p:cTn id="83" dur="2000"/>
                                        <p:tgtEl>
                                          <p:spTgt spid="29">
                                            <p:txEl>
                                              <p:pRg st="7" end="7"/>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3" presetClass="entr" presetSubtype="16" fill="hold" grpId="0" nodeType="clickEffect">
                                  <p:stCondLst>
                                    <p:cond delay="0"/>
                                  </p:stCondLst>
                                  <p:childTnLst>
                                    <p:set>
                                      <p:cBhvr>
                                        <p:cTn id="87" dur="1" fill="hold">
                                          <p:stCondLst>
                                            <p:cond delay="0"/>
                                          </p:stCondLst>
                                        </p:cTn>
                                        <p:tgtEl>
                                          <p:spTgt spid="29">
                                            <p:txEl>
                                              <p:pRg st="8" end="8"/>
                                            </p:txEl>
                                          </p:spTgt>
                                        </p:tgtEl>
                                        <p:attrNameLst>
                                          <p:attrName>style.visibility</p:attrName>
                                        </p:attrNameLst>
                                      </p:cBhvr>
                                      <p:to>
                                        <p:strVal val="visible"/>
                                      </p:to>
                                    </p:set>
                                    <p:animEffect transition="in" filter="plus(in)">
                                      <p:cBhvr>
                                        <p:cTn id="88" dur="2000"/>
                                        <p:tgtEl>
                                          <p:spTgt spid="29">
                                            <p:txEl>
                                              <p:pRg st="8" end="8"/>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3" presetClass="entr" presetSubtype="16" fill="hold" grpId="0" nodeType="clickEffect">
                                  <p:stCondLst>
                                    <p:cond delay="0"/>
                                  </p:stCondLst>
                                  <p:childTnLst>
                                    <p:set>
                                      <p:cBhvr>
                                        <p:cTn id="92" dur="1" fill="hold">
                                          <p:stCondLst>
                                            <p:cond delay="0"/>
                                          </p:stCondLst>
                                        </p:cTn>
                                        <p:tgtEl>
                                          <p:spTgt spid="29">
                                            <p:txEl>
                                              <p:pRg st="9" end="9"/>
                                            </p:txEl>
                                          </p:spTgt>
                                        </p:tgtEl>
                                        <p:attrNameLst>
                                          <p:attrName>style.visibility</p:attrName>
                                        </p:attrNameLst>
                                      </p:cBhvr>
                                      <p:to>
                                        <p:strVal val="visible"/>
                                      </p:to>
                                    </p:set>
                                    <p:animEffect transition="in" filter="plus(in)">
                                      <p:cBhvr>
                                        <p:cTn id="93" dur="2000"/>
                                        <p:tgtEl>
                                          <p:spTgt spid="29">
                                            <p:txEl>
                                              <p:pRg st="9" end="9"/>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3" presetClass="entr" presetSubtype="16" fill="hold" grpId="0" nodeType="clickEffect">
                                  <p:stCondLst>
                                    <p:cond delay="0"/>
                                  </p:stCondLst>
                                  <p:childTnLst>
                                    <p:set>
                                      <p:cBhvr>
                                        <p:cTn id="97" dur="1" fill="hold">
                                          <p:stCondLst>
                                            <p:cond delay="0"/>
                                          </p:stCondLst>
                                        </p:cTn>
                                        <p:tgtEl>
                                          <p:spTgt spid="29">
                                            <p:txEl>
                                              <p:pRg st="10" end="10"/>
                                            </p:txEl>
                                          </p:spTgt>
                                        </p:tgtEl>
                                        <p:attrNameLst>
                                          <p:attrName>style.visibility</p:attrName>
                                        </p:attrNameLst>
                                      </p:cBhvr>
                                      <p:to>
                                        <p:strVal val="visible"/>
                                      </p:to>
                                    </p:set>
                                    <p:animEffect transition="in" filter="plus(in)">
                                      <p:cBhvr>
                                        <p:cTn id="98" dur="2000"/>
                                        <p:tgtEl>
                                          <p:spTgt spid="29">
                                            <p:txEl>
                                              <p:pRg st="10" end="10"/>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3" presetClass="entr" presetSubtype="16" fill="hold" grpId="0" nodeType="clickEffect">
                                  <p:stCondLst>
                                    <p:cond delay="0"/>
                                  </p:stCondLst>
                                  <p:childTnLst>
                                    <p:set>
                                      <p:cBhvr>
                                        <p:cTn id="102" dur="1" fill="hold">
                                          <p:stCondLst>
                                            <p:cond delay="0"/>
                                          </p:stCondLst>
                                        </p:cTn>
                                        <p:tgtEl>
                                          <p:spTgt spid="29">
                                            <p:txEl>
                                              <p:pRg st="11" end="11"/>
                                            </p:txEl>
                                          </p:spTgt>
                                        </p:tgtEl>
                                        <p:attrNameLst>
                                          <p:attrName>style.visibility</p:attrName>
                                        </p:attrNameLst>
                                      </p:cBhvr>
                                      <p:to>
                                        <p:strVal val="visible"/>
                                      </p:to>
                                    </p:set>
                                    <p:animEffect transition="in" filter="plus(in)">
                                      <p:cBhvr>
                                        <p:cTn id="103" dur="2000"/>
                                        <p:tgtEl>
                                          <p:spTgt spid="2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pic>
        <p:nvPicPr>
          <p:cNvPr id="5" name="Image 4" descr="Chemin d’accès à la plage">
            <a:extLst>
              <a:ext uri="{FF2B5EF4-FFF2-40B4-BE49-F238E27FC236}">
                <a16:creationId xmlns="" xmlns:a16="http://schemas.microsoft.com/office/drawing/2014/main" id="{678185C0-DBCC-4DE6-A63E-AB724A380C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angle 11" descr="élément décoratif">
            <a:extLst>
              <a:ext uri="{FF2B5EF4-FFF2-40B4-BE49-F238E27FC236}">
                <a16:creationId xmlns="" xmlns:a16="http://schemas.microsoft.com/office/drawing/2014/main" id="{3B570B85-11CA-4C90-9E8B-150CB8FE5A03}"/>
              </a:ext>
              <a:ext uri="{C183D7F6-B498-43B3-948B-1728B52AA6E4}">
                <adec:decorative xmlns="" xmlns:adec="http://schemas.microsoft.com/office/drawing/2017/decorative" val="1"/>
              </a:ext>
            </a:extLst>
          </p:cNvPr>
          <p:cNvSpPr/>
          <p:nvPr/>
        </p:nvSpPr>
        <p:spPr>
          <a:xfrm>
            <a:off x="1287810" y="2505009"/>
            <a:ext cx="9434619" cy="3563377"/>
          </a:xfrm>
          <a:prstGeom prst="rect">
            <a:avLst/>
          </a:prstGeom>
          <a:solidFill>
            <a:srgbClr val="92BECA">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0" name="Rectangle 9" descr="élément décoratif">
            <a:extLst>
              <a:ext uri="{FF2B5EF4-FFF2-40B4-BE49-F238E27FC236}">
                <a16:creationId xmlns="" xmlns:a16="http://schemas.microsoft.com/office/drawing/2014/main" id="{7EF5689E-A2C8-44A6-AD5C-615D7DB0C77C}"/>
              </a:ext>
              <a:ext uri="{C183D7F6-B498-43B3-948B-1728B52AA6E4}">
                <adec:decorative xmlns="" xmlns:adec="http://schemas.microsoft.com/office/drawing/2017/decorative" val="1"/>
              </a:ext>
            </a:extLst>
          </p:cNvPr>
          <p:cNvSpPr/>
          <p:nvPr/>
        </p:nvSpPr>
        <p:spPr>
          <a:xfrm>
            <a:off x="0" y="758952"/>
            <a:ext cx="10905976" cy="165937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fr-FR"/>
          </a:p>
        </p:txBody>
      </p:sp>
      <p:sp>
        <p:nvSpPr>
          <p:cNvPr id="11" name="Rectangle 10" descr="élément décoratif">
            <a:extLst>
              <a:ext uri="{FF2B5EF4-FFF2-40B4-BE49-F238E27FC236}">
                <a16:creationId xmlns="" xmlns:a16="http://schemas.microsoft.com/office/drawing/2014/main" id="{99C77D2E-3E79-4AAE-90F1-AFD7CBEBF037}"/>
              </a:ext>
              <a:ext uri="{C183D7F6-B498-43B3-948B-1728B52AA6E4}">
                <adec:decorative xmlns="" xmlns:adec="http://schemas.microsoft.com/office/drawing/2017/decorative" val="1"/>
              </a:ext>
            </a:extLst>
          </p:cNvPr>
          <p:cNvSpPr/>
          <p:nvPr/>
        </p:nvSpPr>
        <p:spPr>
          <a:xfrm>
            <a:off x="11014533" y="748748"/>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3" name="Titre 2">
            <a:extLst>
              <a:ext uri="{FF2B5EF4-FFF2-40B4-BE49-F238E27FC236}">
                <a16:creationId xmlns="" xmlns:a16="http://schemas.microsoft.com/office/drawing/2014/main" id="{354390DD-75CF-41BA-AA03-813FD55BF748}"/>
              </a:ext>
            </a:extLst>
          </p:cNvPr>
          <p:cNvSpPr>
            <a:spLocks noGrp="1"/>
          </p:cNvSpPr>
          <p:nvPr>
            <p:ph type="title"/>
          </p:nvPr>
        </p:nvSpPr>
        <p:spPr>
          <a:solidFill>
            <a:srgbClr val="FFFFFF"/>
          </a:solidFill>
        </p:spPr>
        <p:txBody>
          <a:bodyPr rtlCol="0"/>
          <a:lstStyle/>
          <a:p>
            <a:pPr algn="ctr" rtl="1"/>
            <a:r>
              <a:rPr lang="ar-DZ" dirty="0" smtClean="0">
                <a:solidFill>
                  <a:srgbClr val="000000"/>
                </a:solidFill>
              </a:rPr>
              <a:t>مقدمة</a:t>
            </a:r>
            <a:endParaRPr lang="fr-FR" dirty="0">
              <a:solidFill>
                <a:srgbClr val="000000"/>
              </a:solidFill>
            </a:endParaRPr>
          </a:p>
        </p:txBody>
      </p:sp>
      <p:pic>
        <p:nvPicPr>
          <p:cNvPr id="6" name="Graphisme 5" descr="Carte avec épingle">
            <a:extLst>
              <a:ext uri="{FF2B5EF4-FFF2-40B4-BE49-F238E27FC236}">
                <a16:creationId xmlns="" xmlns:a16="http://schemas.microsoft.com/office/drawing/2014/main" id="{B5BFEE4A-0589-4596-9878-04FE26EF20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bwMode="black">
          <a:xfrm>
            <a:off x="128030" y="1128933"/>
            <a:ext cx="914400" cy="914400"/>
          </a:xfrm>
          <a:prstGeom prst="rect">
            <a:avLst/>
          </a:prstGeom>
        </p:spPr>
      </p:pic>
      <p:sp>
        <p:nvSpPr>
          <p:cNvPr id="2" name="Espace réservé du texte 1"/>
          <p:cNvSpPr>
            <a:spLocks noGrp="1"/>
          </p:cNvSpPr>
          <p:nvPr>
            <p:ph type="body" idx="1"/>
          </p:nvPr>
        </p:nvSpPr>
        <p:spPr>
          <a:xfrm>
            <a:off x="1783974" y="2612572"/>
            <a:ext cx="9120216" cy="3376748"/>
          </a:xfrm>
          <a:noFill/>
        </p:spPr>
        <p:txBody>
          <a:bodyPr anchor="t"/>
          <a:lstStyle/>
          <a:p>
            <a:pPr algn="just" rtl="1">
              <a:spcBef>
                <a:spcPts val="0"/>
              </a:spcBef>
              <a:spcAft>
                <a:spcPts val="1000"/>
              </a:spcAft>
            </a:pPr>
            <a:r>
              <a:rPr lang="ar-DZ" sz="2400" dirty="0">
                <a:solidFill>
                  <a:srgbClr val="000000"/>
                </a:solidFill>
                <a:latin typeface="Simplified Arabic" panose="02020603050405020304" pitchFamily="18" charset="-78"/>
                <a:cs typeface="Simplified Arabic" panose="02020603050405020304" pitchFamily="18" charset="-78"/>
              </a:rPr>
              <a:t>إن فعالية </a:t>
            </a:r>
            <a:r>
              <a:rPr lang="ar-DZ" sz="2400" dirty="0" smtClean="0">
                <a:solidFill>
                  <a:srgbClr val="000000"/>
                </a:solidFill>
                <a:latin typeface="Simplified Arabic" panose="02020603050405020304" pitchFamily="18" charset="-78"/>
                <a:cs typeface="Simplified Arabic" panose="02020603050405020304" pitchFamily="18" charset="-78"/>
              </a:rPr>
              <a:t>برامج التكوين </a:t>
            </a:r>
            <a:r>
              <a:rPr lang="ar-DZ" sz="2400" dirty="0">
                <a:solidFill>
                  <a:srgbClr val="000000"/>
                </a:solidFill>
                <a:latin typeface="Simplified Arabic" panose="02020603050405020304" pitchFamily="18" charset="-78"/>
                <a:cs typeface="Simplified Arabic" panose="02020603050405020304" pitchFamily="18" charset="-78"/>
              </a:rPr>
              <a:t>لا </a:t>
            </a:r>
            <a:r>
              <a:rPr lang="ar-DZ" sz="2400" dirty="0" smtClean="0">
                <a:solidFill>
                  <a:srgbClr val="000000"/>
                </a:solidFill>
                <a:latin typeface="Simplified Arabic" panose="02020603050405020304" pitchFamily="18" charset="-78"/>
                <a:cs typeface="Simplified Arabic" panose="02020603050405020304" pitchFamily="18" charset="-78"/>
              </a:rPr>
              <a:t>تتحقق </a:t>
            </a:r>
            <a:r>
              <a:rPr lang="ar-DZ" sz="2400" dirty="0">
                <a:solidFill>
                  <a:srgbClr val="000000"/>
                </a:solidFill>
                <a:latin typeface="Simplified Arabic" panose="02020603050405020304" pitchFamily="18" charset="-78"/>
                <a:cs typeface="Simplified Arabic" panose="02020603050405020304" pitchFamily="18" charset="-78"/>
              </a:rPr>
              <a:t>فقط بحسن التخطيط والتصميم ، إنما تعتمد أيضا على دقة التنفيذ من جانب القائمين عل النشاط التكويني وتتأثر كذلك </a:t>
            </a:r>
            <a:r>
              <a:rPr lang="ar-DZ" sz="2400" dirty="0" smtClean="0">
                <a:solidFill>
                  <a:srgbClr val="000000"/>
                </a:solidFill>
                <a:latin typeface="Simplified Arabic" panose="02020603050405020304" pitchFamily="18" charset="-78"/>
                <a:cs typeface="Simplified Arabic" panose="02020603050405020304" pitchFamily="18" charset="-78"/>
              </a:rPr>
              <a:t>بإقناع </a:t>
            </a:r>
            <a:r>
              <a:rPr lang="ar-DZ" sz="2400" dirty="0">
                <a:solidFill>
                  <a:srgbClr val="000000"/>
                </a:solidFill>
                <a:latin typeface="Simplified Arabic" panose="02020603050405020304" pitchFamily="18" charset="-78"/>
                <a:cs typeface="Simplified Arabic" panose="02020603050405020304" pitchFamily="18" charset="-78"/>
              </a:rPr>
              <a:t>المتكونين وإقبالهم على استيعاب وتفهم محتوى التكوين واهدافه ، ويعتبر التقييم جزء هام وأساسي في تصميم البرامج </a:t>
            </a:r>
            <a:r>
              <a:rPr lang="ar-DZ" sz="2400" dirty="0" smtClean="0">
                <a:solidFill>
                  <a:srgbClr val="000000"/>
                </a:solidFill>
                <a:latin typeface="Simplified Arabic" panose="02020603050405020304" pitchFamily="18" charset="-78"/>
                <a:cs typeface="Simplified Arabic" panose="02020603050405020304" pitchFamily="18" charset="-78"/>
              </a:rPr>
              <a:t>التكوينية </a:t>
            </a:r>
            <a:r>
              <a:rPr lang="ar-DZ" sz="2400" dirty="0">
                <a:solidFill>
                  <a:srgbClr val="000000"/>
                </a:solidFill>
                <a:latin typeface="Simplified Arabic" panose="02020603050405020304" pitchFamily="18" charset="-78"/>
                <a:cs typeface="Simplified Arabic" panose="02020603050405020304" pitchFamily="18" charset="-78"/>
              </a:rPr>
              <a:t>وأثناء تنفيذ خطوات التكوين  ، وكذلك للوقوف على سلامة سيرها ومدى مسايرتها لمتطلبات العمل والانسجام  مع تحقيق الأهداف المخططة لها  ومن اجل تصحيح المسار  وتحقيق الاهداف ، </a:t>
            </a:r>
            <a:r>
              <a:rPr lang="ar-DZ" sz="2400" dirty="0" smtClean="0">
                <a:solidFill>
                  <a:srgbClr val="000000"/>
                </a:solidFill>
                <a:latin typeface="Simplified Arabic" panose="02020603050405020304" pitchFamily="18" charset="-78"/>
                <a:cs typeface="Simplified Arabic" panose="02020603050405020304" pitchFamily="18" charset="-78"/>
              </a:rPr>
              <a:t>ومن </a:t>
            </a:r>
            <a:r>
              <a:rPr lang="ar-DZ" sz="2400" dirty="0">
                <a:solidFill>
                  <a:srgbClr val="000000"/>
                </a:solidFill>
                <a:latin typeface="Simplified Arabic" panose="02020603050405020304" pitchFamily="18" charset="-78"/>
                <a:cs typeface="Simplified Arabic" panose="02020603050405020304" pitchFamily="18" charset="-78"/>
              </a:rPr>
              <a:t>هنا نطرح الاشكالية </a:t>
            </a:r>
            <a:r>
              <a:rPr lang="ar-DZ" sz="2400" b="1" dirty="0" smtClean="0">
                <a:solidFill>
                  <a:srgbClr val="FF0000"/>
                </a:solidFill>
                <a:latin typeface="Simplified Arabic" panose="02020603050405020304" pitchFamily="18" charset="-78"/>
                <a:cs typeface="Simplified Arabic" panose="02020603050405020304" pitchFamily="18" charset="-78"/>
              </a:rPr>
              <a:t>ما هو مفهوم تقييم </a:t>
            </a:r>
            <a:r>
              <a:rPr lang="ar-DZ" sz="2400" b="1" dirty="0">
                <a:solidFill>
                  <a:srgbClr val="FF0000"/>
                </a:solidFill>
                <a:latin typeface="Simplified Arabic" panose="02020603050405020304" pitchFamily="18" charset="-78"/>
                <a:cs typeface="Simplified Arabic" panose="02020603050405020304" pitchFamily="18" charset="-78"/>
              </a:rPr>
              <a:t>عملية </a:t>
            </a:r>
            <a:r>
              <a:rPr lang="ar-DZ" sz="2400" b="1" dirty="0" smtClean="0">
                <a:solidFill>
                  <a:srgbClr val="FF0000"/>
                </a:solidFill>
                <a:latin typeface="Simplified Arabic" panose="02020603050405020304" pitchFamily="18" charset="-78"/>
                <a:cs typeface="Simplified Arabic" panose="02020603050405020304" pitchFamily="18" charset="-78"/>
              </a:rPr>
              <a:t>التكوين؟</a:t>
            </a:r>
            <a:r>
              <a:rPr lang="ar-DZ" sz="2400" dirty="0" smtClean="0">
                <a:solidFill>
                  <a:srgbClr val="FF0000"/>
                </a:solidFill>
                <a:latin typeface="Simplified Arabic" panose="02020603050405020304" pitchFamily="18" charset="-78"/>
                <a:cs typeface="Simplified Arabic" panose="02020603050405020304" pitchFamily="18" charset="-78"/>
              </a:rPr>
              <a:t> </a:t>
            </a:r>
            <a:r>
              <a:rPr lang="ar-DZ" sz="2400" b="1" dirty="0">
                <a:solidFill>
                  <a:srgbClr val="FF0000"/>
                </a:solidFill>
                <a:latin typeface="Simplified Arabic" panose="02020603050405020304" pitchFamily="18" charset="-78"/>
                <a:cs typeface="Simplified Arabic" panose="02020603050405020304" pitchFamily="18" charset="-78"/>
              </a:rPr>
              <a:t>وكيف </a:t>
            </a:r>
            <a:r>
              <a:rPr lang="ar-DZ" sz="2400" b="1" dirty="0" smtClean="0">
                <a:solidFill>
                  <a:srgbClr val="FF0000"/>
                </a:solidFill>
                <a:latin typeface="Simplified Arabic" panose="02020603050405020304" pitchFamily="18" charset="-78"/>
                <a:cs typeface="Simplified Arabic" panose="02020603050405020304" pitchFamily="18" charset="-78"/>
              </a:rPr>
              <a:t>تتم </a:t>
            </a:r>
            <a:r>
              <a:rPr lang="ar-DZ" sz="2400" b="1" dirty="0">
                <a:solidFill>
                  <a:srgbClr val="FF0000"/>
                </a:solidFill>
                <a:latin typeface="Simplified Arabic" panose="02020603050405020304" pitchFamily="18" charset="-78"/>
                <a:cs typeface="Simplified Arabic" panose="02020603050405020304" pitchFamily="18" charset="-78"/>
              </a:rPr>
              <a:t>؟</a:t>
            </a:r>
            <a:endParaRPr lang="ar-DZ" b="1" dirty="0">
              <a:solidFill>
                <a:srgbClr val="FF0000"/>
              </a:solidFill>
            </a:endParaRPr>
          </a:p>
          <a:p>
            <a:r>
              <a:rPr lang="ar-DZ" dirty="0"/>
              <a:t/>
            </a:r>
            <a:br>
              <a:rPr lang="ar-DZ" dirty="0"/>
            </a:br>
            <a:endParaRPr lang="fr-FR" dirty="0"/>
          </a:p>
        </p:txBody>
      </p:sp>
    </p:spTree>
    <p:extLst>
      <p:ext uri="{BB962C8B-B14F-4D97-AF65-F5344CB8AC3E}">
        <p14:creationId xmlns:p14="http://schemas.microsoft.com/office/powerpoint/2010/main" val="1255606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2">
                                            <p:txEl>
                                              <p:pRg st="0" end="0"/>
                                            </p:txEl>
                                          </p:spTgt>
                                        </p:tgtEl>
                                      </p:cBhvr>
                                    </p:animEffect>
                                    <p:set>
                                      <p:cBhvr>
                                        <p:cTn id="12"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2">
                                            <p:txEl>
                                              <p:pRg st="1" end="1"/>
                                            </p:txEl>
                                          </p:spTgt>
                                        </p:tgtEl>
                                      </p:cBhvr>
                                    </p:animEffect>
                                    <p:set>
                                      <p:cBhvr>
                                        <p:cTn id="17" dur="1" fill="hold">
                                          <p:stCondLst>
                                            <p:cond delay="499"/>
                                          </p:stCondLst>
                                        </p:cTn>
                                        <p:tgtEl>
                                          <p:spTgt spid="2">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descr="élément décoratif">
            <a:extLst>
              <a:ext uri="{FF2B5EF4-FFF2-40B4-BE49-F238E27FC236}">
                <a16:creationId xmlns="" xmlns:a16="http://schemas.microsoft.com/office/drawing/2014/main" id="{69755E60-DD88-4108-B6A9-36F81B3B4533}"/>
              </a:ext>
              <a:ext uri="{C183D7F6-B498-43B3-948B-1728B52AA6E4}">
                <adec:decorative xmlns="" xmlns:adec="http://schemas.microsoft.com/office/drawing/2017/decorative" val="1"/>
              </a:ext>
            </a:extLst>
          </p:cNvPr>
          <p:cNvSpPr/>
          <p:nvPr/>
        </p:nvSpPr>
        <p:spPr>
          <a:xfrm>
            <a:off x="507919" y="467189"/>
            <a:ext cx="8065158" cy="5335793"/>
          </a:xfrm>
          <a:prstGeom prst="rect">
            <a:avLst/>
          </a:prstGeom>
          <a:solidFill>
            <a:schemeClr val="tx1">
              <a:alpha val="85098"/>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fr-FR"/>
          </a:p>
        </p:txBody>
      </p:sp>
      <p:sp>
        <p:nvSpPr>
          <p:cNvPr id="17" name="Rectangle 16" descr="élément décoratif">
            <a:extLst>
              <a:ext uri="{FF2B5EF4-FFF2-40B4-BE49-F238E27FC236}">
                <a16:creationId xmlns="" xmlns:a16="http://schemas.microsoft.com/office/drawing/2014/main" id="{AFFA9DEA-6DA7-47B8-9126-900AA2C7FF18}"/>
              </a:ext>
              <a:ext uri="{C183D7F6-B498-43B3-948B-1728B52AA6E4}">
                <adec:decorative xmlns="" xmlns:adec="http://schemas.microsoft.com/office/drawing/2017/decorative" val="1"/>
              </a:ext>
            </a:extLst>
          </p:cNvPr>
          <p:cNvSpPr/>
          <p:nvPr/>
        </p:nvSpPr>
        <p:spPr>
          <a:xfrm>
            <a:off x="1" y="753035"/>
            <a:ext cx="494852" cy="5335793"/>
          </a:xfrm>
          <a:prstGeom prst="rect">
            <a:avLst/>
          </a:prstGeom>
          <a:solidFill>
            <a:schemeClr val="accent5">
              <a:alpha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fr-FR"/>
          </a:p>
        </p:txBody>
      </p:sp>
      <p:sp>
        <p:nvSpPr>
          <p:cNvPr id="3" name="Espace réservé du contenu 2">
            <a:extLst>
              <a:ext uri="{FF2B5EF4-FFF2-40B4-BE49-F238E27FC236}">
                <a16:creationId xmlns="" xmlns:a16="http://schemas.microsoft.com/office/drawing/2014/main" id="{DB173B27-6D09-4FDA-9BC7-A8DBA15EC355}"/>
              </a:ext>
            </a:extLst>
          </p:cNvPr>
          <p:cNvSpPr>
            <a:spLocks noGrp="1"/>
          </p:cNvSpPr>
          <p:nvPr>
            <p:ph idx="1"/>
          </p:nvPr>
        </p:nvSpPr>
        <p:spPr>
          <a:xfrm>
            <a:off x="951134" y="141514"/>
            <a:ext cx="7315200" cy="5839737"/>
          </a:xfrm>
        </p:spPr>
        <p:txBody>
          <a:bodyPr rtlCol="0" anchor="t"/>
          <a:lstStyle/>
          <a:p>
            <a:pPr marL="0" indent="0" algn="ctr" rtl="1">
              <a:spcBef>
                <a:spcPts val="0"/>
              </a:spcBef>
              <a:spcAft>
                <a:spcPts val="1000"/>
              </a:spcAft>
              <a:buNone/>
            </a:pPr>
            <a:r>
              <a:rPr lang="ar-DZ" sz="2400" b="1" dirty="0">
                <a:solidFill>
                  <a:srgbClr val="FF0000"/>
                </a:solidFill>
                <a:latin typeface="Simplified Arabic" panose="02020603050405020304" pitchFamily="18" charset="-78"/>
                <a:cs typeface="Simplified Arabic" panose="02020603050405020304" pitchFamily="18" charset="-78"/>
              </a:rPr>
              <a:t>المبحث الأول :  مفاهيم الأساسية حول عملية التقييم التكوين</a:t>
            </a:r>
            <a:r>
              <a:rPr lang="ar-DZ" b="1" dirty="0">
                <a:solidFill>
                  <a:srgbClr val="000000"/>
                </a:solidFill>
                <a:latin typeface="Simplified Arabic" panose="02020603050405020304" pitchFamily="18" charset="-78"/>
                <a:cs typeface="Simplified Arabic" panose="02020603050405020304" pitchFamily="18" charset="-78"/>
              </a:rPr>
              <a:t> </a:t>
            </a:r>
            <a:endParaRPr lang="ar-DZ" dirty="0"/>
          </a:p>
          <a:p>
            <a:pPr marL="0" indent="0" algn="just" rtl="1">
              <a:spcBef>
                <a:spcPts val="0"/>
              </a:spcBef>
              <a:spcAft>
                <a:spcPts val="1000"/>
              </a:spcAft>
              <a:buNone/>
            </a:pPr>
            <a:r>
              <a:rPr lang="ar-DZ" b="1" dirty="0">
                <a:solidFill>
                  <a:srgbClr val="000000"/>
                </a:solidFill>
                <a:latin typeface="Simplified Arabic" panose="02020603050405020304" pitchFamily="18" charset="-78"/>
                <a:cs typeface="Simplified Arabic" panose="02020603050405020304" pitchFamily="18" charset="-78"/>
              </a:rPr>
              <a:t>  </a:t>
            </a:r>
            <a:r>
              <a:rPr lang="ar-DZ" b="1" dirty="0">
                <a:solidFill>
                  <a:srgbClr val="00B050"/>
                </a:solidFill>
                <a:latin typeface="Simplified Arabic" panose="02020603050405020304" pitchFamily="18" charset="-78"/>
                <a:cs typeface="Simplified Arabic" panose="02020603050405020304" pitchFamily="18" charset="-78"/>
              </a:rPr>
              <a:t>المطلب الاول : مفهوم عملية التقييم تكوين  </a:t>
            </a:r>
            <a:endParaRPr lang="ar-DZ" dirty="0">
              <a:solidFill>
                <a:srgbClr val="00B050"/>
              </a:solidFill>
            </a:endParaRPr>
          </a:p>
          <a:p>
            <a:pPr marL="0" indent="0" algn="just" rtl="1">
              <a:spcBef>
                <a:spcPts val="0"/>
              </a:spcBef>
              <a:spcAft>
                <a:spcPts val="1000"/>
              </a:spcAft>
              <a:buNone/>
            </a:pPr>
            <a:r>
              <a:rPr lang="ar-DZ" dirty="0">
                <a:solidFill>
                  <a:srgbClr val="000000"/>
                </a:solidFill>
                <a:latin typeface="Simplified Arabic" panose="02020603050405020304" pitchFamily="18" charset="-78"/>
                <a:cs typeface="Simplified Arabic" panose="02020603050405020304" pitchFamily="18" charset="-78"/>
              </a:rPr>
              <a:t>هناك عدة تعاريف لعملية التقييم  ، من </a:t>
            </a:r>
            <a:r>
              <a:rPr lang="ar-DZ" dirty="0" smtClean="0">
                <a:solidFill>
                  <a:srgbClr val="000000"/>
                </a:solidFill>
                <a:latin typeface="Simplified Arabic" panose="02020603050405020304" pitchFamily="18" charset="-78"/>
                <a:cs typeface="Simplified Arabic" panose="02020603050405020304" pitchFamily="18" charset="-78"/>
              </a:rPr>
              <a:t>أهمها:</a:t>
            </a:r>
            <a:r>
              <a:rPr lang="ar-DZ" dirty="0">
                <a:solidFill>
                  <a:srgbClr val="000000"/>
                </a:solidFill>
                <a:latin typeface="Simplified Arabic" panose="02020603050405020304" pitchFamily="18" charset="-78"/>
                <a:cs typeface="Simplified Arabic" panose="02020603050405020304" pitchFamily="18" charset="-78"/>
              </a:rPr>
              <a:t> </a:t>
            </a:r>
            <a:endParaRPr lang="ar-DZ" dirty="0"/>
          </a:p>
          <a:p>
            <a:pPr marL="0" indent="0" algn="just" rtl="1" fontAlgn="base">
              <a:spcBef>
                <a:spcPts val="0"/>
              </a:spcBef>
              <a:buNone/>
            </a:pPr>
            <a:r>
              <a:rPr lang="ar-DZ" dirty="0" smtClean="0">
                <a:solidFill>
                  <a:srgbClr val="000000"/>
                </a:solidFill>
                <a:latin typeface="Simplified Arabic" panose="02020603050405020304" pitchFamily="18" charset="-78"/>
                <a:cs typeface="Simplified Arabic" panose="02020603050405020304" pitchFamily="18" charset="-78"/>
              </a:rPr>
              <a:t> 1. هو </a:t>
            </a:r>
            <a:r>
              <a:rPr lang="ar-DZ" dirty="0">
                <a:solidFill>
                  <a:srgbClr val="000000"/>
                </a:solidFill>
                <a:latin typeface="Simplified Arabic" panose="02020603050405020304" pitchFamily="18" charset="-78"/>
                <a:cs typeface="Simplified Arabic" panose="02020603050405020304" pitchFamily="18" charset="-78"/>
              </a:rPr>
              <a:t>عملية قياس مستمرة لكفاءة النظام التكويني وقياس مدى تحقيقه للأهداف المخططة لتطوير الأداء على مستوى المنظمة ككل .</a:t>
            </a:r>
          </a:p>
          <a:p>
            <a:pPr marL="0" indent="0" algn="just" rtl="1" fontAlgn="base">
              <a:spcBef>
                <a:spcPts val="0"/>
              </a:spcBef>
              <a:spcAft>
                <a:spcPts val="1000"/>
              </a:spcAft>
              <a:buNone/>
            </a:pPr>
            <a:r>
              <a:rPr lang="ar-DZ" dirty="0">
                <a:solidFill>
                  <a:srgbClr val="000000"/>
                </a:solidFill>
                <a:latin typeface="Simplified Arabic" panose="02020603050405020304" pitchFamily="18" charset="-78"/>
                <a:cs typeface="Simplified Arabic" panose="02020603050405020304" pitchFamily="18" charset="-78"/>
              </a:rPr>
              <a:t> </a:t>
            </a:r>
            <a:r>
              <a:rPr lang="ar-DZ" dirty="0" smtClean="0">
                <a:solidFill>
                  <a:srgbClr val="000000"/>
                </a:solidFill>
                <a:latin typeface="Simplified Arabic" panose="02020603050405020304" pitchFamily="18" charset="-78"/>
                <a:cs typeface="Simplified Arabic" panose="02020603050405020304" pitchFamily="18" charset="-78"/>
              </a:rPr>
              <a:t>2. هو </a:t>
            </a:r>
            <a:r>
              <a:rPr lang="ar-DZ" dirty="0">
                <a:solidFill>
                  <a:srgbClr val="000000"/>
                </a:solidFill>
                <a:latin typeface="Simplified Arabic" panose="02020603050405020304" pitchFamily="18" charset="-78"/>
                <a:cs typeface="Simplified Arabic" panose="02020603050405020304" pitchFamily="18" charset="-78"/>
              </a:rPr>
              <a:t>مجموعة من الإجراءات المستخدمة في قياس كفاءة البرامج التكوينية ، ومدى تحقيقها لأهداف إضافة إلى قياس مدى تأثير الذي أحدثه التكوين في المتكونين وقياس كفاءة المكونين الذين أشرفوا  على </a:t>
            </a:r>
            <a:r>
              <a:rPr lang="ar-DZ" dirty="0" smtClean="0">
                <a:solidFill>
                  <a:srgbClr val="000000"/>
                </a:solidFill>
                <a:latin typeface="Simplified Arabic" panose="02020603050405020304" pitchFamily="18" charset="-78"/>
                <a:cs typeface="Simplified Arabic" panose="02020603050405020304" pitchFamily="18" charset="-78"/>
              </a:rPr>
              <a:t>تنفيذ </a:t>
            </a:r>
            <a:r>
              <a:rPr lang="ar-DZ" dirty="0">
                <a:solidFill>
                  <a:srgbClr val="000000"/>
                </a:solidFill>
                <a:latin typeface="Simplified Arabic" panose="02020603050405020304" pitchFamily="18" charset="-78"/>
                <a:cs typeface="Simplified Arabic" panose="02020603050405020304" pitchFamily="18" charset="-78"/>
              </a:rPr>
              <a:t>البرامج </a:t>
            </a:r>
            <a:r>
              <a:rPr lang="ar-DZ" dirty="0" smtClean="0">
                <a:solidFill>
                  <a:srgbClr val="000000"/>
                </a:solidFill>
                <a:latin typeface="Simplified Arabic" panose="02020603050405020304" pitchFamily="18" charset="-78"/>
                <a:cs typeface="Simplified Arabic" panose="02020603050405020304" pitchFamily="18" charset="-78"/>
              </a:rPr>
              <a:t>التكوينية.</a:t>
            </a:r>
          </a:p>
          <a:p>
            <a:pPr marL="0" indent="0" algn="just" rtl="1" fontAlgn="base">
              <a:spcBef>
                <a:spcPts val="0"/>
              </a:spcBef>
              <a:spcAft>
                <a:spcPts val="1000"/>
              </a:spcAft>
              <a:buNone/>
            </a:pPr>
            <a:endParaRPr lang="ar-DZ" dirty="0">
              <a:solidFill>
                <a:srgbClr val="000000"/>
              </a:solidFill>
              <a:latin typeface="Simplified Arabic" panose="02020603050405020304" pitchFamily="18" charset="-78"/>
              <a:cs typeface="Simplified Arabic" panose="02020603050405020304" pitchFamily="18" charset="-78"/>
            </a:endParaRPr>
          </a:p>
          <a:p>
            <a:pPr marL="0" indent="0" algn="r" rtl="1">
              <a:buNone/>
            </a:pPr>
            <a:endParaRPr lang="fr-FR"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26002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3">
                                            <p:txEl>
                                              <p:pRg st="2" end="2"/>
                                            </p:txEl>
                                          </p:spTgt>
                                        </p:tgtEl>
                                      </p:cBhvr>
                                    </p:animEffect>
                                  </p:childTnLst>
                                </p:cTn>
                              </p:par>
                              <p:par>
                                <p:cTn id="23" presetID="53" presetClass="entr" presetSubtype="16"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3">
                                            <p:txEl>
                                              <p:pRg st="3" end="3"/>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p:cTn id="3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chor="t"/>
          <a:lstStyle/>
          <a:p>
            <a:pPr marL="0" indent="0" algn="just" rtl="1">
              <a:spcBef>
                <a:spcPts val="0"/>
              </a:spcBef>
              <a:spcAft>
                <a:spcPts val="1000"/>
              </a:spcAft>
              <a:buNone/>
            </a:pPr>
            <a:r>
              <a:rPr lang="ar-DZ" b="1" dirty="0">
                <a:solidFill>
                  <a:srgbClr val="00B050"/>
                </a:solidFill>
                <a:latin typeface="Simplified Arabic" panose="02020603050405020304" pitchFamily="18" charset="-78"/>
                <a:cs typeface="Simplified Arabic" panose="02020603050405020304" pitchFamily="18" charset="-78"/>
              </a:rPr>
              <a:t>المطلب الثاني </a:t>
            </a:r>
            <a:r>
              <a:rPr lang="ar-DZ" b="1" dirty="0" smtClean="0">
                <a:solidFill>
                  <a:srgbClr val="00B050"/>
                </a:solidFill>
                <a:latin typeface="Simplified Arabic" panose="02020603050405020304" pitchFamily="18" charset="-78"/>
                <a:cs typeface="Simplified Arabic" panose="02020603050405020304" pitchFamily="18" charset="-78"/>
              </a:rPr>
              <a:t>: الأهداف </a:t>
            </a:r>
            <a:r>
              <a:rPr lang="ar-DZ" b="1" dirty="0">
                <a:solidFill>
                  <a:srgbClr val="00B050"/>
                </a:solidFill>
                <a:latin typeface="Simplified Arabic" panose="02020603050405020304" pitchFamily="18" charset="-78"/>
                <a:cs typeface="Simplified Arabic" panose="02020603050405020304" pitchFamily="18" charset="-78"/>
              </a:rPr>
              <a:t>عملية تقييم التكوين</a:t>
            </a:r>
            <a:endParaRPr lang="ar-DZ" dirty="0">
              <a:solidFill>
                <a:srgbClr val="00B050"/>
              </a:solidFill>
            </a:endParaRPr>
          </a:p>
          <a:p>
            <a:pPr marL="0" indent="0" algn="just" rtl="1">
              <a:spcBef>
                <a:spcPts val="0"/>
              </a:spcBef>
              <a:spcAft>
                <a:spcPts val="1000"/>
              </a:spcAft>
              <a:buNone/>
            </a:pPr>
            <a:r>
              <a:rPr lang="ar-DZ" dirty="0">
                <a:solidFill>
                  <a:srgbClr val="000000"/>
                </a:solidFill>
                <a:latin typeface="Simplified Arabic" panose="02020603050405020304" pitchFamily="18" charset="-78"/>
                <a:cs typeface="Simplified Arabic" panose="02020603050405020304" pitchFamily="18" charset="-78"/>
              </a:rPr>
              <a:t>يهدف التقييم إلى :</a:t>
            </a:r>
            <a:endParaRPr lang="ar-DZ" dirty="0"/>
          </a:p>
          <a:p>
            <a:pPr algn="just" rtl="1" fontAlgn="base">
              <a:spcBef>
                <a:spcPts val="0"/>
              </a:spcBef>
              <a:spcAft>
                <a:spcPts val="0"/>
              </a:spcAft>
              <a:buFont typeface="Wingdings" panose="05000000000000000000" pitchFamily="2" charset="2"/>
              <a:buChar char="ü"/>
            </a:pPr>
            <a:r>
              <a:rPr lang="ar-DZ" dirty="0">
                <a:solidFill>
                  <a:srgbClr val="000000"/>
                </a:solidFill>
                <a:latin typeface="Simplified Arabic" panose="02020603050405020304" pitchFamily="18" charset="-78"/>
                <a:cs typeface="Simplified Arabic" panose="02020603050405020304" pitchFamily="18" charset="-78"/>
              </a:rPr>
              <a:t>التأكد من أن الأهداف المحددة في الخطة تلبي الاحتياجات التكوين </a:t>
            </a:r>
          </a:p>
          <a:p>
            <a:pPr algn="just" rtl="1" fontAlgn="base">
              <a:spcBef>
                <a:spcPts val="0"/>
              </a:spcBef>
              <a:spcAft>
                <a:spcPts val="0"/>
              </a:spcAft>
              <a:buFont typeface="Wingdings" panose="05000000000000000000" pitchFamily="2" charset="2"/>
              <a:buChar char="ü"/>
            </a:pPr>
            <a:r>
              <a:rPr lang="ar-DZ" dirty="0">
                <a:solidFill>
                  <a:srgbClr val="000000"/>
                </a:solidFill>
                <a:latin typeface="Simplified Arabic" panose="02020603050405020304" pitchFamily="18" charset="-78"/>
                <a:cs typeface="Simplified Arabic" panose="02020603050405020304" pitchFamily="18" charset="-78"/>
              </a:rPr>
              <a:t>التعرف على المشاكل الإدارية </a:t>
            </a:r>
            <a:r>
              <a:rPr lang="ar-DZ" dirty="0" smtClean="0">
                <a:solidFill>
                  <a:srgbClr val="000000"/>
                </a:solidFill>
                <a:latin typeface="Simplified Arabic" panose="02020603050405020304" pitchFamily="18" charset="-78"/>
                <a:cs typeface="Simplified Arabic" panose="02020603050405020304" pitchFamily="18" charset="-78"/>
              </a:rPr>
              <a:t>التي </a:t>
            </a:r>
            <a:r>
              <a:rPr lang="ar-DZ" dirty="0">
                <a:solidFill>
                  <a:srgbClr val="000000"/>
                </a:solidFill>
                <a:latin typeface="Simplified Arabic" panose="02020603050405020304" pitchFamily="18" charset="-78"/>
                <a:cs typeface="Simplified Arabic" panose="02020603050405020304" pitchFamily="18" charset="-78"/>
              </a:rPr>
              <a:t>توثر على خطة التكوين </a:t>
            </a:r>
          </a:p>
          <a:p>
            <a:pPr algn="just" rtl="1" fontAlgn="base">
              <a:spcBef>
                <a:spcPts val="0"/>
              </a:spcBef>
              <a:spcAft>
                <a:spcPts val="0"/>
              </a:spcAft>
              <a:buFont typeface="Wingdings" panose="05000000000000000000" pitchFamily="2" charset="2"/>
              <a:buChar char="ü"/>
            </a:pPr>
            <a:r>
              <a:rPr lang="ar-DZ" dirty="0">
                <a:solidFill>
                  <a:srgbClr val="000000"/>
                </a:solidFill>
                <a:latin typeface="Simplified Arabic" panose="02020603050405020304" pitchFamily="18" charset="-78"/>
                <a:cs typeface="Simplified Arabic" panose="02020603050405020304" pitchFamily="18" charset="-78"/>
              </a:rPr>
              <a:t>قياس مدى تحقيق البرامج  لأهدافها بالنسبة لأفراد من خلال </a:t>
            </a:r>
            <a:r>
              <a:rPr lang="ar-DZ" dirty="0" smtClean="0">
                <a:solidFill>
                  <a:srgbClr val="000000"/>
                </a:solidFill>
                <a:latin typeface="Simplified Arabic" panose="02020603050405020304" pitchFamily="18" charset="-78"/>
                <a:cs typeface="Simplified Arabic" panose="02020603050405020304" pitchFamily="18" charset="-78"/>
              </a:rPr>
              <a:t>اكتسابهم </a:t>
            </a:r>
            <a:r>
              <a:rPr lang="ar-DZ" dirty="0">
                <a:solidFill>
                  <a:srgbClr val="000000"/>
                </a:solidFill>
                <a:latin typeface="Simplified Arabic" panose="02020603050405020304" pitchFamily="18" charset="-78"/>
                <a:cs typeface="Simplified Arabic" panose="02020603050405020304" pitchFamily="18" charset="-78"/>
              </a:rPr>
              <a:t>المهارات والمعارف والمعلومات </a:t>
            </a:r>
          </a:p>
          <a:p>
            <a:pPr algn="just" rtl="1" fontAlgn="base">
              <a:spcBef>
                <a:spcPts val="0"/>
              </a:spcBef>
              <a:spcAft>
                <a:spcPts val="0"/>
              </a:spcAft>
              <a:buFont typeface="Wingdings" panose="05000000000000000000" pitchFamily="2" charset="2"/>
              <a:buChar char="ü"/>
            </a:pPr>
            <a:r>
              <a:rPr lang="ar-DZ" dirty="0">
                <a:solidFill>
                  <a:srgbClr val="000000"/>
                </a:solidFill>
                <a:latin typeface="Simplified Arabic" panose="02020603050405020304" pitchFamily="18" charset="-78"/>
                <a:cs typeface="Simplified Arabic" panose="02020603050405020304" pitchFamily="18" charset="-78"/>
              </a:rPr>
              <a:t>معرفة مدى صلاحية طرق التكوين المستخدمة </a:t>
            </a:r>
          </a:p>
          <a:p>
            <a:pPr algn="just" rtl="1" fontAlgn="base">
              <a:spcBef>
                <a:spcPts val="0"/>
              </a:spcBef>
              <a:spcAft>
                <a:spcPts val="0"/>
              </a:spcAft>
              <a:buFont typeface="Wingdings" panose="05000000000000000000" pitchFamily="2" charset="2"/>
              <a:buChar char="ü"/>
            </a:pPr>
            <a:r>
              <a:rPr lang="ar-DZ" dirty="0">
                <a:solidFill>
                  <a:srgbClr val="000000"/>
                </a:solidFill>
                <a:latin typeface="Simplified Arabic" panose="02020603050405020304" pitchFamily="18" charset="-78"/>
                <a:cs typeface="Simplified Arabic" panose="02020603050405020304" pitchFamily="18" charset="-78"/>
              </a:rPr>
              <a:t>المساعدة في تقرير ما إذا كانت البرامج التكوينية صالحة للاستمرار أم لا</a:t>
            </a:r>
          </a:p>
          <a:p>
            <a:pPr algn="just" rtl="1" fontAlgn="base">
              <a:spcBef>
                <a:spcPts val="0"/>
              </a:spcBef>
              <a:spcAft>
                <a:spcPts val="0"/>
              </a:spcAft>
              <a:buFont typeface="Wingdings" panose="05000000000000000000" pitchFamily="2" charset="2"/>
              <a:buChar char="ü"/>
            </a:pPr>
            <a:r>
              <a:rPr lang="ar-DZ" dirty="0">
                <a:solidFill>
                  <a:srgbClr val="000000"/>
                </a:solidFill>
                <a:latin typeface="Simplified Arabic" panose="02020603050405020304" pitchFamily="18" charset="-78"/>
                <a:cs typeface="Simplified Arabic" panose="02020603050405020304" pitchFamily="18" charset="-78"/>
              </a:rPr>
              <a:t>إتباع جميع العمليات الموصلة إل مقارنة بين مختلف الإجراءات </a:t>
            </a:r>
            <a:r>
              <a:rPr lang="ar-DZ" dirty="0" smtClean="0">
                <a:solidFill>
                  <a:srgbClr val="000000"/>
                </a:solidFill>
                <a:latin typeface="Simplified Arabic" panose="02020603050405020304" pitchFamily="18" charset="-78"/>
                <a:cs typeface="Simplified Arabic" panose="02020603050405020304" pitchFamily="18" charset="-78"/>
              </a:rPr>
              <a:t>المعيارية </a:t>
            </a:r>
            <a:r>
              <a:rPr lang="ar-DZ" dirty="0">
                <a:solidFill>
                  <a:srgbClr val="000000"/>
                </a:solidFill>
                <a:latin typeface="Simplified Arabic" panose="02020603050405020304" pitchFamily="18" charset="-78"/>
                <a:cs typeface="Simplified Arabic" panose="02020603050405020304" pitchFamily="18" charset="-78"/>
              </a:rPr>
              <a:t>والنتائج المنشودة من جهة ، ونتائج المحصل عليها .</a:t>
            </a:r>
          </a:p>
          <a:p>
            <a:pPr algn="just" rtl="1" fontAlgn="base">
              <a:spcBef>
                <a:spcPts val="0"/>
              </a:spcBef>
              <a:spcAft>
                <a:spcPts val="0"/>
              </a:spcAft>
              <a:buFont typeface="Wingdings" panose="05000000000000000000" pitchFamily="2" charset="2"/>
              <a:buChar char="ü"/>
            </a:pPr>
            <a:r>
              <a:rPr lang="ar-DZ" dirty="0">
                <a:solidFill>
                  <a:srgbClr val="000000"/>
                </a:solidFill>
                <a:latin typeface="Simplified Arabic" panose="02020603050405020304" pitchFamily="18" charset="-78"/>
                <a:cs typeface="Simplified Arabic" panose="02020603050405020304" pitchFamily="18" charset="-78"/>
              </a:rPr>
              <a:t>تشخيص وتحليل أسباب الفوارق بين </a:t>
            </a:r>
            <a:r>
              <a:rPr lang="ar-DZ" dirty="0" smtClean="0">
                <a:solidFill>
                  <a:srgbClr val="000000"/>
                </a:solidFill>
                <a:latin typeface="Simplified Arabic" panose="02020603050405020304" pitchFamily="18" charset="-78"/>
                <a:cs typeface="Simplified Arabic" panose="02020603050405020304" pitchFamily="18" charset="-78"/>
              </a:rPr>
              <a:t>ما تم </a:t>
            </a:r>
            <a:r>
              <a:rPr lang="ar-DZ" dirty="0">
                <a:solidFill>
                  <a:srgbClr val="000000"/>
                </a:solidFill>
                <a:latin typeface="Simplified Arabic" panose="02020603050405020304" pitchFamily="18" charset="-78"/>
                <a:cs typeface="Simplified Arabic" panose="02020603050405020304" pitchFamily="18" charset="-78"/>
              </a:rPr>
              <a:t>تخطيطه وما تم إنجازه فعلا .</a:t>
            </a:r>
          </a:p>
          <a:p>
            <a:pPr algn="just" rtl="1" fontAlgn="base">
              <a:spcBef>
                <a:spcPts val="0"/>
              </a:spcBef>
              <a:spcAft>
                <a:spcPts val="1000"/>
              </a:spcAft>
              <a:buFont typeface="Wingdings" panose="05000000000000000000" pitchFamily="2" charset="2"/>
              <a:buChar char="ü"/>
            </a:pPr>
            <a:r>
              <a:rPr lang="ar-DZ" dirty="0">
                <a:solidFill>
                  <a:srgbClr val="000000"/>
                </a:solidFill>
                <a:latin typeface="Simplified Arabic" panose="02020603050405020304" pitchFamily="18" charset="-78"/>
                <a:cs typeface="Simplified Arabic" panose="02020603050405020304" pitchFamily="18" charset="-78"/>
              </a:rPr>
              <a:t>استخلاص الدروس والعبر </a:t>
            </a:r>
            <a:r>
              <a:rPr lang="ar-DZ" dirty="0" smtClean="0">
                <a:solidFill>
                  <a:srgbClr val="000000"/>
                </a:solidFill>
                <a:latin typeface="Simplified Arabic" panose="02020603050405020304" pitchFamily="18" charset="-78"/>
                <a:cs typeface="Simplified Arabic" panose="02020603050405020304" pitchFamily="18" charset="-78"/>
              </a:rPr>
              <a:t>واتخاذ</a:t>
            </a:r>
            <a:r>
              <a:rPr lang="ar-DZ" dirty="0">
                <a:solidFill>
                  <a:srgbClr val="000000"/>
                </a:solidFill>
                <a:latin typeface="Simplified Arabic" panose="02020603050405020304" pitchFamily="18" charset="-78"/>
                <a:cs typeface="Simplified Arabic" panose="02020603050405020304" pitchFamily="18" charset="-78"/>
              </a:rPr>
              <a:t>  كل التدابير التصحيحية  الضرورية .</a:t>
            </a:r>
          </a:p>
          <a:p>
            <a:pPr algn="r">
              <a:buFont typeface="Wingdings" panose="05000000000000000000" pitchFamily="2" charset="2"/>
              <a:buChar char="ü"/>
            </a:pPr>
            <a:endParaRPr lang="fr-FR" dirty="0"/>
          </a:p>
        </p:txBody>
      </p:sp>
    </p:spTree>
    <p:extLst>
      <p:ext uri="{BB962C8B-B14F-4D97-AF65-F5344CB8AC3E}">
        <p14:creationId xmlns:p14="http://schemas.microsoft.com/office/powerpoint/2010/main" val="9295814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xit" presetSubtype="0" fill="hold" nodeType="clickEffect">
                                  <p:stCondLst>
                                    <p:cond delay="0"/>
                                  </p:stCondLst>
                                  <p:childTnLst>
                                    <p:anim calcmode="lin" valueType="num">
                                      <p:cBhvr>
                                        <p:cTn id="14" dur="1000"/>
                                        <p:tgtEl>
                                          <p:spTgt spid="3">
                                            <p:txEl>
                                              <p:pRg st="1" end="1"/>
                                            </p:txEl>
                                          </p:spTgt>
                                        </p:tgtEl>
                                        <p:attrNameLst>
                                          <p:attrName>ppt_w</p:attrName>
                                        </p:attrNameLst>
                                      </p:cBhvr>
                                      <p:tavLst>
                                        <p:tav tm="0">
                                          <p:val>
                                            <p:strVal val="ppt_w"/>
                                          </p:val>
                                        </p:tav>
                                        <p:tav tm="100000">
                                          <p:val>
                                            <p:strVal val="ppt_w*0.70"/>
                                          </p:val>
                                        </p:tav>
                                      </p:tavLst>
                                    </p:anim>
                                    <p:anim calcmode="lin" valueType="num">
                                      <p:cBhvr>
                                        <p:cTn id="15" dur="1000"/>
                                        <p:tgtEl>
                                          <p:spTgt spid="3">
                                            <p:txEl>
                                              <p:pRg st="1" end="1"/>
                                            </p:txEl>
                                          </p:spTgt>
                                        </p:tgtEl>
                                        <p:attrNameLst>
                                          <p:attrName>ppt_h</p:attrName>
                                        </p:attrNameLst>
                                      </p:cBhvr>
                                      <p:tavLst>
                                        <p:tav tm="0">
                                          <p:val>
                                            <p:strVal val="ppt_h"/>
                                          </p:val>
                                        </p:tav>
                                        <p:tav tm="100000">
                                          <p:val>
                                            <p:strVal val="ppt_h"/>
                                          </p:val>
                                        </p:tav>
                                      </p:tavLst>
                                    </p:anim>
                                    <p:animEffect transition="out" filter="fade">
                                      <p:cBhvr>
                                        <p:cTn id="16" dur="1000"/>
                                        <p:tgtEl>
                                          <p:spTgt spid="3">
                                            <p:txEl>
                                              <p:pRg st="1" end="1"/>
                                            </p:txEl>
                                          </p:spTgt>
                                        </p:tgtEl>
                                      </p:cBhvr>
                                    </p:animEffect>
                                    <p:set>
                                      <p:cBhvr>
                                        <p:cTn id="17" dur="1" fill="hold">
                                          <p:stCondLst>
                                            <p:cond delay="999"/>
                                          </p:stCondLst>
                                        </p:cTn>
                                        <p:tgtEl>
                                          <p:spTgt spid="3">
                                            <p:txEl>
                                              <p:pRg st="1" end="1"/>
                                            </p:txEl>
                                          </p:spTgt>
                                        </p:tgtEl>
                                        <p:attrNameLst>
                                          <p:attrName>style.visibility</p:attrName>
                                        </p:attrNameLst>
                                      </p:cBhvr>
                                      <p:to>
                                        <p:strVal val="hidden"/>
                                      </p:to>
                                    </p:set>
                                  </p:childTnLst>
                                </p:cTn>
                              </p:par>
                              <p:par>
                                <p:cTn id="18" presetID="55" presetClass="exit" presetSubtype="0" fill="hold" nodeType="withEffect">
                                  <p:stCondLst>
                                    <p:cond delay="0"/>
                                  </p:stCondLst>
                                  <p:childTnLst>
                                    <p:anim calcmode="lin" valueType="num">
                                      <p:cBhvr>
                                        <p:cTn id="19" dur="1000"/>
                                        <p:tgtEl>
                                          <p:spTgt spid="3">
                                            <p:txEl>
                                              <p:pRg st="2" end="2"/>
                                            </p:txEl>
                                          </p:spTgt>
                                        </p:tgtEl>
                                        <p:attrNameLst>
                                          <p:attrName>ppt_w</p:attrName>
                                        </p:attrNameLst>
                                      </p:cBhvr>
                                      <p:tavLst>
                                        <p:tav tm="0">
                                          <p:val>
                                            <p:strVal val="ppt_w"/>
                                          </p:val>
                                        </p:tav>
                                        <p:tav tm="100000">
                                          <p:val>
                                            <p:strVal val="ppt_w*0.70"/>
                                          </p:val>
                                        </p:tav>
                                      </p:tavLst>
                                    </p:anim>
                                    <p:anim calcmode="lin" valueType="num">
                                      <p:cBhvr>
                                        <p:cTn id="20" dur="1000"/>
                                        <p:tgtEl>
                                          <p:spTgt spid="3">
                                            <p:txEl>
                                              <p:pRg st="2" end="2"/>
                                            </p:txEl>
                                          </p:spTgt>
                                        </p:tgtEl>
                                        <p:attrNameLst>
                                          <p:attrName>ppt_h</p:attrName>
                                        </p:attrNameLst>
                                      </p:cBhvr>
                                      <p:tavLst>
                                        <p:tav tm="0">
                                          <p:val>
                                            <p:strVal val="ppt_h"/>
                                          </p:val>
                                        </p:tav>
                                        <p:tav tm="100000">
                                          <p:val>
                                            <p:strVal val="ppt_h"/>
                                          </p:val>
                                        </p:tav>
                                      </p:tavLst>
                                    </p:anim>
                                    <p:animEffect transition="out" filter="fade">
                                      <p:cBhvr>
                                        <p:cTn id="21" dur="1000"/>
                                        <p:tgtEl>
                                          <p:spTgt spid="3">
                                            <p:txEl>
                                              <p:pRg st="2" end="2"/>
                                            </p:txEl>
                                          </p:spTgt>
                                        </p:tgtEl>
                                      </p:cBhvr>
                                    </p:animEffect>
                                    <p:set>
                                      <p:cBhvr>
                                        <p:cTn id="22" dur="1" fill="hold">
                                          <p:stCondLst>
                                            <p:cond delay="999"/>
                                          </p:stCondLst>
                                        </p:cTn>
                                        <p:tgtEl>
                                          <p:spTgt spid="3">
                                            <p:txEl>
                                              <p:pRg st="2" end="2"/>
                                            </p:txEl>
                                          </p:spTgt>
                                        </p:tgtEl>
                                        <p:attrNameLst>
                                          <p:attrName>style.visibility</p:attrName>
                                        </p:attrNameLst>
                                      </p:cBhvr>
                                      <p:to>
                                        <p:strVal val="hidden"/>
                                      </p:to>
                                    </p:set>
                                  </p:childTnLst>
                                </p:cTn>
                              </p:par>
                              <p:par>
                                <p:cTn id="23" presetID="55" presetClass="exit" presetSubtype="0" fill="hold" nodeType="withEffect">
                                  <p:stCondLst>
                                    <p:cond delay="0"/>
                                  </p:stCondLst>
                                  <p:childTnLst>
                                    <p:anim calcmode="lin" valueType="num">
                                      <p:cBhvr>
                                        <p:cTn id="24" dur="1000"/>
                                        <p:tgtEl>
                                          <p:spTgt spid="3">
                                            <p:txEl>
                                              <p:pRg st="3" end="3"/>
                                            </p:txEl>
                                          </p:spTgt>
                                        </p:tgtEl>
                                        <p:attrNameLst>
                                          <p:attrName>ppt_w</p:attrName>
                                        </p:attrNameLst>
                                      </p:cBhvr>
                                      <p:tavLst>
                                        <p:tav tm="0">
                                          <p:val>
                                            <p:strVal val="ppt_w"/>
                                          </p:val>
                                        </p:tav>
                                        <p:tav tm="100000">
                                          <p:val>
                                            <p:strVal val="ppt_w*0.70"/>
                                          </p:val>
                                        </p:tav>
                                      </p:tavLst>
                                    </p:anim>
                                    <p:anim calcmode="lin" valueType="num">
                                      <p:cBhvr>
                                        <p:cTn id="25" dur="1000"/>
                                        <p:tgtEl>
                                          <p:spTgt spid="3">
                                            <p:txEl>
                                              <p:pRg st="3" end="3"/>
                                            </p:txEl>
                                          </p:spTgt>
                                        </p:tgtEl>
                                        <p:attrNameLst>
                                          <p:attrName>ppt_h</p:attrName>
                                        </p:attrNameLst>
                                      </p:cBhvr>
                                      <p:tavLst>
                                        <p:tav tm="0">
                                          <p:val>
                                            <p:strVal val="ppt_h"/>
                                          </p:val>
                                        </p:tav>
                                        <p:tav tm="100000">
                                          <p:val>
                                            <p:strVal val="ppt_h"/>
                                          </p:val>
                                        </p:tav>
                                      </p:tavLst>
                                    </p:anim>
                                    <p:animEffect transition="out" filter="fade">
                                      <p:cBhvr>
                                        <p:cTn id="26" dur="1000"/>
                                        <p:tgtEl>
                                          <p:spTgt spid="3">
                                            <p:txEl>
                                              <p:pRg st="3" end="3"/>
                                            </p:txEl>
                                          </p:spTgt>
                                        </p:tgtEl>
                                      </p:cBhvr>
                                    </p:animEffect>
                                    <p:set>
                                      <p:cBhvr>
                                        <p:cTn id="27" dur="1" fill="hold">
                                          <p:stCondLst>
                                            <p:cond delay="999"/>
                                          </p:stCondLst>
                                        </p:cTn>
                                        <p:tgtEl>
                                          <p:spTgt spid="3">
                                            <p:txEl>
                                              <p:pRg st="3" end="3"/>
                                            </p:txEl>
                                          </p:spTgt>
                                        </p:tgtEl>
                                        <p:attrNameLst>
                                          <p:attrName>style.visibility</p:attrName>
                                        </p:attrNameLst>
                                      </p:cBhvr>
                                      <p:to>
                                        <p:strVal val="hidden"/>
                                      </p:to>
                                    </p:set>
                                  </p:childTnLst>
                                </p:cTn>
                              </p:par>
                              <p:par>
                                <p:cTn id="28" presetID="55" presetClass="exit" presetSubtype="0" fill="hold" nodeType="withEffect">
                                  <p:stCondLst>
                                    <p:cond delay="0"/>
                                  </p:stCondLst>
                                  <p:childTnLst>
                                    <p:anim calcmode="lin" valueType="num">
                                      <p:cBhvr>
                                        <p:cTn id="29" dur="1000"/>
                                        <p:tgtEl>
                                          <p:spTgt spid="3">
                                            <p:txEl>
                                              <p:pRg st="4" end="4"/>
                                            </p:txEl>
                                          </p:spTgt>
                                        </p:tgtEl>
                                        <p:attrNameLst>
                                          <p:attrName>ppt_w</p:attrName>
                                        </p:attrNameLst>
                                      </p:cBhvr>
                                      <p:tavLst>
                                        <p:tav tm="0">
                                          <p:val>
                                            <p:strVal val="ppt_w"/>
                                          </p:val>
                                        </p:tav>
                                        <p:tav tm="100000">
                                          <p:val>
                                            <p:strVal val="ppt_w*0.70"/>
                                          </p:val>
                                        </p:tav>
                                      </p:tavLst>
                                    </p:anim>
                                    <p:anim calcmode="lin" valueType="num">
                                      <p:cBhvr>
                                        <p:cTn id="30" dur="1000"/>
                                        <p:tgtEl>
                                          <p:spTgt spid="3">
                                            <p:txEl>
                                              <p:pRg st="4" end="4"/>
                                            </p:txEl>
                                          </p:spTgt>
                                        </p:tgtEl>
                                        <p:attrNameLst>
                                          <p:attrName>ppt_h</p:attrName>
                                        </p:attrNameLst>
                                      </p:cBhvr>
                                      <p:tavLst>
                                        <p:tav tm="0">
                                          <p:val>
                                            <p:strVal val="ppt_h"/>
                                          </p:val>
                                        </p:tav>
                                        <p:tav tm="100000">
                                          <p:val>
                                            <p:strVal val="ppt_h"/>
                                          </p:val>
                                        </p:tav>
                                      </p:tavLst>
                                    </p:anim>
                                    <p:animEffect transition="out" filter="fade">
                                      <p:cBhvr>
                                        <p:cTn id="31" dur="1000"/>
                                        <p:tgtEl>
                                          <p:spTgt spid="3">
                                            <p:txEl>
                                              <p:pRg st="4" end="4"/>
                                            </p:txEl>
                                          </p:spTgt>
                                        </p:tgtEl>
                                      </p:cBhvr>
                                    </p:animEffect>
                                    <p:set>
                                      <p:cBhvr>
                                        <p:cTn id="32" dur="1" fill="hold">
                                          <p:stCondLst>
                                            <p:cond delay="999"/>
                                          </p:stCondLst>
                                        </p:cTn>
                                        <p:tgtEl>
                                          <p:spTgt spid="3">
                                            <p:txEl>
                                              <p:pRg st="4" end="4"/>
                                            </p:txEl>
                                          </p:spTgt>
                                        </p:tgtEl>
                                        <p:attrNameLst>
                                          <p:attrName>style.visibility</p:attrName>
                                        </p:attrNameLst>
                                      </p:cBhvr>
                                      <p:to>
                                        <p:strVal val="hidden"/>
                                      </p:to>
                                    </p:set>
                                  </p:childTnLst>
                                </p:cTn>
                              </p:par>
                              <p:par>
                                <p:cTn id="33" presetID="55" presetClass="exit" presetSubtype="0" fill="hold" nodeType="withEffect">
                                  <p:stCondLst>
                                    <p:cond delay="0"/>
                                  </p:stCondLst>
                                  <p:childTnLst>
                                    <p:anim calcmode="lin" valueType="num">
                                      <p:cBhvr>
                                        <p:cTn id="34" dur="1000"/>
                                        <p:tgtEl>
                                          <p:spTgt spid="3">
                                            <p:txEl>
                                              <p:pRg st="5" end="5"/>
                                            </p:txEl>
                                          </p:spTgt>
                                        </p:tgtEl>
                                        <p:attrNameLst>
                                          <p:attrName>ppt_w</p:attrName>
                                        </p:attrNameLst>
                                      </p:cBhvr>
                                      <p:tavLst>
                                        <p:tav tm="0">
                                          <p:val>
                                            <p:strVal val="ppt_w"/>
                                          </p:val>
                                        </p:tav>
                                        <p:tav tm="100000">
                                          <p:val>
                                            <p:strVal val="ppt_w*0.70"/>
                                          </p:val>
                                        </p:tav>
                                      </p:tavLst>
                                    </p:anim>
                                    <p:anim calcmode="lin" valueType="num">
                                      <p:cBhvr>
                                        <p:cTn id="35" dur="1000"/>
                                        <p:tgtEl>
                                          <p:spTgt spid="3">
                                            <p:txEl>
                                              <p:pRg st="5" end="5"/>
                                            </p:txEl>
                                          </p:spTgt>
                                        </p:tgtEl>
                                        <p:attrNameLst>
                                          <p:attrName>ppt_h</p:attrName>
                                        </p:attrNameLst>
                                      </p:cBhvr>
                                      <p:tavLst>
                                        <p:tav tm="0">
                                          <p:val>
                                            <p:strVal val="ppt_h"/>
                                          </p:val>
                                        </p:tav>
                                        <p:tav tm="100000">
                                          <p:val>
                                            <p:strVal val="ppt_h"/>
                                          </p:val>
                                        </p:tav>
                                      </p:tavLst>
                                    </p:anim>
                                    <p:animEffect transition="out" filter="fade">
                                      <p:cBhvr>
                                        <p:cTn id="36" dur="1000"/>
                                        <p:tgtEl>
                                          <p:spTgt spid="3">
                                            <p:txEl>
                                              <p:pRg st="5" end="5"/>
                                            </p:txEl>
                                          </p:spTgt>
                                        </p:tgtEl>
                                      </p:cBhvr>
                                    </p:animEffect>
                                    <p:set>
                                      <p:cBhvr>
                                        <p:cTn id="37" dur="1" fill="hold">
                                          <p:stCondLst>
                                            <p:cond delay="999"/>
                                          </p:stCondLst>
                                        </p:cTn>
                                        <p:tgtEl>
                                          <p:spTgt spid="3">
                                            <p:txEl>
                                              <p:pRg st="5" end="5"/>
                                            </p:txEl>
                                          </p:spTgt>
                                        </p:tgtEl>
                                        <p:attrNameLst>
                                          <p:attrName>style.visibility</p:attrName>
                                        </p:attrNameLst>
                                      </p:cBhvr>
                                      <p:to>
                                        <p:strVal val="hidden"/>
                                      </p:to>
                                    </p:set>
                                  </p:childTnLst>
                                </p:cTn>
                              </p:par>
                              <p:par>
                                <p:cTn id="38" presetID="55" presetClass="exit" presetSubtype="0" fill="hold" nodeType="withEffect">
                                  <p:stCondLst>
                                    <p:cond delay="0"/>
                                  </p:stCondLst>
                                  <p:childTnLst>
                                    <p:anim calcmode="lin" valueType="num">
                                      <p:cBhvr>
                                        <p:cTn id="39" dur="1000"/>
                                        <p:tgtEl>
                                          <p:spTgt spid="3">
                                            <p:txEl>
                                              <p:pRg st="6" end="6"/>
                                            </p:txEl>
                                          </p:spTgt>
                                        </p:tgtEl>
                                        <p:attrNameLst>
                                          <p:attrName>ppt_w</p:attrName>
                                        </p:attrNameLst>
                                      </p:cBhvr>
                                      <p:tavLst>
                                        <p:tav tm="0">
                                          <p:val>
                                            <p:strVal val="ppt_w"/>
                                          </p:val>
                                        </p:tav>
                                        <p:tav tm="100000">
                                          <p:val>
                                            <p:strVal val="ppt_w*0.70"/>
                                          </p:val>
                                        </p:tav>
                                      </p:tavLst>
                                    </p:anim>
                                    <p:anim calcmode="lin" valueType="num">
                                      <p:cBhvr>
                                        <p:cTn id="40" dur="1000"/>
                                        <p:tgtEl>
                                          <p:spTgt spid="3">
                                            <p:txEl>
                                              <p:pRg st="6" end="6"/>
                                            </p:txEl>
                                          </p:spTgt>
                                        </p:tgtEl>
                                        <p:attrNameLst>
                                          <p:attrName>ppt_h</p:attrName>
                                        </p:attrNameLst>
                                      </p:cBhvr>
                                      <p:tavLst>
                                        <p:tav tm="0">
                                          <p:val>
                                            <p:strVal val="ppt_h"/>
                                          </p:val>
                                        </p:tav>
                                        <p:tav tm="100000">
                                          <p:val>
                                            <p:strVal val="ppt_h"/>
                                          </p:val>
                                        </p:tav>
                                      </p:tavLst>
                                    </p:anim>
                                    <p:animEffect transition="out" filter="fade">
                                      <p:cBhvr>
                                        <p:cTn id="41" dur="1000"/>
                                        <p:tgtEl>
                                          <p:spTgt spid="3">
                                            <p:txEl>
                                              <p:pRg st="6" end="6"/>
                                            </p:txEl>
                                          </p:spTgt>
                                        </p:tgtEl>
                                      </p:cBhvr>
                                    </p:animEffect>
                                    <p:set>
                                      <p:cBhvr>
                                        <p:cTn id="42" dur="1" fill="hold">
                                          <p:stCondLst>
                                            <p:cond delay="999"/>
                                          </p:stCondLst>
                                        </p:cTn>
                                        <p:tgtEl>
                                          <p:spTgt spid="3">
                                            <p:txEl>
                                              <p:pRg st="6" end="6"/>
                                            </p:txEl>
                                          </p:spTgt>
                                        </p:tgtEl>
                                        <p:attrNameLst>
                                          <p:attrName>style.visibility</p:attrName>
                                        </p:attrNameLst>
                                      </p:cBhvr>
                                      <p:to>
                                        <p:strVal val="hidden"/>
                                      </p:to>
                                    </p:set>
                                  </p:childTnLst>
                                </p:cTn>
                              </p:par>
                              <p:par>
                                <p:cTn id="43" presetID="55" presetClass="exit" presetSubtype="0" fill="hold" nodeType="withEffect">
                                  <p:stCondLst>
                                    <p:cond delay="0"/>
                                  </p:stCondLst>
                                  <p:childTnLst>
                                    <p:anim calcmode="lin" valueType="num">
                                      <p:cBhvr>
                                        <p:cTn id="44" dur="1000"/>
                                        <p:tgtEl>
                                          <p:spTgt spid="3">
                                            <p:txEl>
                                              <p:pRg st="7" end="7"/>
                                            </p:txEl>
                                          </p:spTgt>
                                        </p:tgtEl>
                                        <p:attrNameLst>
                                          <p:attrName>ppt_w</p:attrName>
                                        </p:attrNameLst>
                                      </p:cBhvr>
                                      <p:tavLst>
                                        <p:tav tm="0">
                                          <p:val>
                                            <p:strVal val="ppt_w"/>
                                          </p:val>
                                        </p:tav>
                                        <p:tav tm="100000">
                                          <p:val>
                                            <p:strVal val="ppt_w*0.70"/>
                                          </p:val>
                                        </p:tav>
                                      </p:tavLst>
                                    </p:anim>
                                    <p:anim calcmode="lin" valueType="num">
                                      <p:cBhvr>
                                        <p:cTn id="45" dur="1000"/>
                                        <p:tgtEl>
                                          <p:spTgt spid="3">
                                            <p:txEl>
                                              <p:pRg st="7" end="7"/>
                                            </p:txEl>
                                          </p:spTgt>
                                        </p:tgtEl>
                                        <p:attrNameLst>
                                          <p:attrName>ppt_h</p:attrName>
                                        </p:attrNameLst>
                                      </p:cBhvr>
                                      <p:tavLst>
                                        <p:tav tm="0">
                                          <p:val>
                                            <p:strVal val="ppt_h"/>
                                          </p:val>
                                        </p:tav>
                                        <p:tav tm="100000">
                                          <p:val>
                                            <p:strVal val="ppt_h"/>
                                          </p:val>
                                        </p:tav>
                                      </p:tavLst>
                                    </p:anim>
                                    <p:animEffect transition="out" filter="fade">
                                      <p:cBhvr>
                                        <p:cTn id="46" dur="1000"/>
                                        <p:tgtEl>
                                          <p:spTgt spid="3">
                                            <p:txEl>
                                              <p:pRg st="7" end="7"/>
                                            </p:txEl>
                                          </p:spTgt>
                                        </p:tgtEl>
                                      </p:cBhvr>
                                    </p:animEffect>
                                    <p:set>
                                      <p:cBhvr>
                                        <p:cTn id="47" dur="1" fill="hold">
                                          <p:stCondLst>
                                            <p:cond delay="999"/>
                                          </p:stCondLst>
                                        </p:cTn>
                                        <p:tgtEl>
                                          <p:spTgt spid="3">
                                            <p:txEl>
                                              <p:pRg st="7" end="7"/>
                                            </p:txEl>
                                          </p:spTgt>
                                        </p:tgtEl>
                                        <p:attrNameLst>
                                          <p:attrName>style.visibility</p:attrName>
                                        </p:attrNameLst>
                                      </p:cBhvr>
                                      <p:to>
                                        <p:strVal val="hidden"/>
                                      </p:to>
                                    </p:set>
                                  </p:childTnLst>
                                </p:cTn>
                              </p:par>
                              <p:par>
                                <p:cTn id="48" presetID="55" presetClass="exit" presetSubtype="0" fill="hold" nodeType="withEffect">
                                  <p:stCondLst>
                                    <p:cond delay="0"/>
                                  </p:stCondLst>
                                  <p:childTnLst>
                                    <p:anim calcmode="lin" valueType="num">
                                      <p:cBhvr>
                                        <p:cTn id="49" dur="1000"/>
                                        <p:tgtEl>
                                          <p:spTgt spid="3">
                                            <p:txEl>
                                              <p:pRg st="8" end="8"/>
                                            </p:txEl>
                                          </p:spTgt>
                                        </p:tgtEl>
                                        <p:attrNameLst>
                                          <p:attrName>ppt_w</p:attrName>
                                        </p:attrNameLst>
                                      </p:cBhvr>
                                      <p:tavLst>
                                        <p:tav tm="0">
                                          <p:val>
                                            <p:strVal val="ppt_w"/>
                                          </p:val>
                                        </p:tav>
                                        <p:tav tm="100000">
                                          <p:val>
                                            <p:strVal val="ppt_w*0.70"/>
                                          </p:val>
                                        </p:tav>
                                      </p:tavLst>
                                    </p:anim>
                                    <p:anim calcmode="lin" valueType="num">
                                      <p:cBhvr>
                                        <p:cTn id="50" dur="1000"/>
                                        <p:tgtEl>
                                          <p:spTgt spid="3">
                                            <p:txEl>
                                              <p:pRg st="8" end="8"/>
                                            </p:txEl>
                                          </p:spTgt>
                                        </p:tgtEl>
                                        <p:attrNameLst>
                                          <p:attrName>ppt_h</p:attrName>
                                        </p:attrNameLst>
                                      </p:cBhvr>
                                      <p:tavLst>
                                        <p:tav tm="0">
                                          <p:val>
                                            <p:strVal val="ppt_h"/>
                                          </p:val>
                                        </p:tav>
                                        <p:tav tm="100000">
                                          <p:val>
                                            <p:strVal val="ppt_h"/>
                                          </p:val>
                                        </p:tav>
                                      </p:tavLst>
                                    </p:anim>
                                    <p:animEffect transition="out" filter="fade">
                                      <p:cBhvr>
                                        <p:cTn id="51" dur="1000"/>
                                        <p:tgtEl>
                                          <p:spTgt spid="3">
                                            <p:txEl>
                                              <p:pRg st="8" end="8"/>
                                            </p:txEl>
                                          </p:spTgt>
                                        </p:tgtEl>
                                      </p:cBhvr>
                                    </p:animEffect>
                                    <p:set>
                                      <p:cBhvr>
                                        <p:cTn id="52" dur="1" fill="hold">
                                          <p:stCondLst>
                                            <p:cond delay="999"/>
                                          </p:stCondLst>
                                        </p:cTn>
                                        <p:tgtEl>
                                          <p:spTgt spid="3">
                                            <p:txEl>
                                              <p:pRg st="8" end="8"/>
                                            </p:txEl>
                                          </p:spTgt>
                                        </p:tgtEl>
                                        <p:attrNameLst>
                                          <p:attrName>style.visibility</p:attrName>
                                        </p:attrNameLst>
                                      </p:cBhvr>
                                      <p:to>
                                        <p:strVal val="hidden"/>
                                      </p:to>
                                    </p:set>
                                  </p:childTnLst>
                                </p:cTn>
                              </p:par>
                              <p:par>
                                <p:cTn id="53" presetID="55" presetClass="exit" presetSubtype="0" fill="hold" nodeType="withEffect">
                                  <p:stCondLst>
                                    <p:cond delay="0"/>
                                  </p:stCondLst>
                                  <p:childTnLst>
                                    <p:anim calcmode="lin" valueType="num">
                                      <p:cBhvr>
                                        <p:cTn id="54" dur="1000"/>
                                        <p:tgtEl>
                                          <p:spTgt spid="3">
                                            <p:txEl>
                                              <p:pRg st="9" end="9"/>
                                            </p:txEl>
                                          </p:spTgt>
                                        </p:tgtEl>
                                        <p:attrNameLst>
                                          <p:attrName>ppt_w</p:attrName>
                                        </p:attrNameLst>
                                      </p:cBhvr>
                                      <p:tavLst>
                                        <p:tav tm="0">
                                          <p:val>
                                            <p:strVal val="ppt_w"/>
                                          </p:val>
                                        </p:tav>
                                        <p:tav tm="100000">
                                          <p:val>
                                            <p:strVal val="ppt_w*0.70"/>
                                          </p:val>
                                        </p:tav>
                                      </p:tavLst>
                                    </p:anim>
                                    <p:anim calcmode="lin" valueType="num">
                                      <p:cBhvr>
                                        <p:cTn id="55" dur="1000"/>
                                        <p:tgtEl>
                                          <p:spTgt spid="3">
                                            <p:txEl>
                                              <p:pRg st="9" end="9"/>
                                            </p:txEl>
                                          </p:spTgt>
                                        </p:tgtEl>
                                        <p:attrNameLst>
                                          <p:attrName>ppt_h</p:attrName>
                                        </p:attrNameLst>
                                      </p:cBhvr>
                                      <p:tavLst>
                                        <p:tav tm="0">
                                          <p:val>
                                            <p:strVal val="ppt_h"/>
                                          </p:val>
                                        </p:tav>
                                        <p:tav tm="100000">
                                          <p:val>
                                            <p:strVal val="ppt_h"/>
                                          </p:val>
                                        </p:tav>
                                      </p:tavLst>
                                    </p:anim>
                                    <p:animEffect transition="out" filter="fade">
                                      <p:cBhvr>
                                        <p:cTn id="56" dur="1000"/>
                                        <p:tgtEl>
                                          <p:spTgt spid="3">
                                            <p:txEl>
                                              <p:pRg st="9" end="9"/>
                                            </p:txEl>
                                          </p:spTgt>
                                        </p:tgtEl>
                                      </p:cBhvr>
                                    </p:animEffect>
                                    <p:set>
                                      <p:cBhvr>
                                        <p:cTn id="57" dur="1" fill="hold">
                                          <p:stCondLst>
                                            <p:cond delay="999"/>
                                          </p:stCondLst>
                                        </p:cTn>
                                        <p:tgtEl>
                                          <p:spTgt spid="3">
                                            <p:txEl>
                                              <p:pRg st="9" end="9"/>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half" idx="2"/>
          </p:nvPr>
        </p:nvSpPr>
        <p:spPr>
          <a:xfrm>
            <a:off x="2928257" y="2565025"/>
            <a:ext cx="8999191" cy="4292975"/>
          </a:xfrm>
        </p:spPr>
        <p:txBody>
          <a:bodyPr anchor="t">
            <a:normAutofit/>
          </a:bodyPr>
          <a:lstStyle/>
          <a:p>
            <a:pPr marL="0" indent="0" algn="just" rtl="1">
              <a:spcBef>
                <a:spcPts val="0"/>
              </a:spcBef>
              <a:spcAft>
                <a:spcPts val="1000"/>
              </a:spcAft>
              <a:buNone/>
            </a:pPr>
            <a:r>
              <a:rPr lang="ar-DZ" b="1" dirty="0">
                <a:solidFill>
                  <a:srgbClr val="00B050"/>
                </a:solidFill>
                <a:latin typeface="Simplified Arabic" panose="02020603050405020304" pitchFamily="18" charset="-78"/>
                <a:cs typeface="Simplified Arabic" panose="02020603050405020304" pitchFamily="18" charset="-78"/>
              </a:rPr>
              <a:t>المطلب الثالث : </a:t>
            </a:r>
            <a:r>
              <a:rPr lang="ar-DZ" b="1" dirty="0" smtClean="0">
                <a:solidFill>
                  <a:srgbClr val="00B050"/>
                </a:solidFill>
                <a:latin typeface="Simplified Arabic" panose="02020603050405020304" pitchFamily="18" charset="-78"/>
                <a:cs typeface="Simplified Arabic" panose="02020603050405020304" pitchFamily="18" charset="-78"/>
              </a:rPr>
              <a:t>أهمية</a:t>
            </a:r>
            <a:r>
              <a:rPr lang="ar-DZ" b="1" dirty="0">
                <a:solidFill>
                  <a:srgbClr val="00B050"/>
                </a:solidFill>
                <a:latin typeface="Simplified Arabic" panose="02020603050405020304" pitchFamily="18" charset="-78"/>
                <a:cs typeface="Simplified Arabic" panose="02020603050405020304" pitchFamily="18" charset="-78"/>
              </a:rPr>
              <a:t> </a:t>
            </a:r>
            <a:r>
              <a:rPr lang="ar-DZ" b="1" dirty="0" smtClean="0">
                <a:solidFill>
                  <a:srgbClr val="00B050"/>
                </a:solidFill>
                <a:latin typeface="Simplified Arabic" panose="02020603050405020304" pitchFamily="18" charset="-78"/>
                <a:cs typeface="Simplified Arabic" panose="02020603050405020304" pitchFamily="18" charset="-78"/>
              </a:rPr>
              <a:t>تقييم عملية التكوين</a:t>
            </a:r>
            <a:endParaRPr lang="ar-DZ" dirty="0">
              <a:solidFill>
                <a:srgbClr val="00B050"/>
              </a:solidFill>
            </a:endParaRPr>
          </a:p>
          <a:p>
            <a:pPr marL="0" indent="0" algn="just" rtl="1">
              <a:spcBef>
                <a:spcPts val="0"/>
              </a:spcBef>
              <a:spcAft>
                <a:spcPts val="1000"/>
              </a:spcAft>
              <a:buNone/>
            </a:pPr>
            <a:r>
              <a:rPr lang="ar-DZ" dirty="0">
                <a:solidFill>
                  <a:srgbClr val="000000"/>
                </a:solidFill>
                <a:latin typeface="Simplified Arabic" panose="02020603050405020304" pitchFamily="18" charset="-78"/>
                <a:cs typeface="Simplified Arabic" panose="02020603050405020304" pitchFamily="18" charset="-78"/>
              </a:rPr>
              <a:t>تظهر اهمية تقييم عملية التكوين والحاجة إليها كون التكوين وسيلة وليس غاية وعليه فإن المؤسسة تنفق كثيرا من الوقت والمال والجهد في إعداد وتصميم البرامج التكوينية وتنفيذها </a:t>
            </a:r>
            <a:r>
              <a:rPr lang="ar-DZ" dirty="0" smtClean="0">
                <a:solidFill>
                  <a:srgbClr val="000000"/>
                </a:solidFill>
                <a:latin typeface="Simplified Arabic" panose="02020603050405020304" pitchFamily="18" charset="-78"/>
                <a:cs typeface="Simplified Arabic" panose="02020603050405020304" pitchFamily="18" charset="-78"/>
              </a:rPr>
              <a:t>وتكمن </a:t>
            </a:r>
            <a:r>
              <a:rPr lang="ar-DZ" dirty="0">
                <a:solidFill>
                  <a:srgbClr val="000000"/>
                </a:solidFill>
                <a:latin typeface="Simplified Arabic" panose="02020603050405020304" pitchFamily="18" charset="-78"/>
                <a:cs typeface="Simplified Arabic" panose="02020603050405020304" pitchFamily="18" charset="-78"/>
              </a:rPr>
              <a:t>الاهمية في : </a:t>
            </a:r>
            <a:endParaRPr lang="ar-DZ" dirty="0"/>
          </a:p>
          <a:p>
            <a:pPr algn="just" rtl="1" fontAlgn="base">
              <a:spcBef>
                <a:spcPts val="0"/>
              </a:spcBef>
              <a:spcAft>
                <a:spcPts val="0"/>
              </a:spcAft>
              <a:buFont typeface="Courier New" panose="02070309020205020404" pitchFamily="49" charset="0"/>
              <a:buChar char="o"/>
            </a:pPr>
            <a:r>
              <a:rPr lang="ar-DZ" dirty="0">
                <a:solidFill>
                  <a:srgbClr val="000000"/>
                </a:solidFill>
                <a:latin typeface="Simplified Arabic" panose="02020603050405020304" pitchFamily="18" charset="-78"/>
                <a:cs typeface="Simplified Arabic" panose="02020603050405020304" pitchFamily="18" charset="-78"/>
              </a:rPr>
              <a:t>تحديد الأهداف والخطط والبرامج .</a:t>
            </a:r>
          </a:p>
          <a:p>
            <a:pPr algn="just" rtl="1" fontAlgn="base">
              <a:spcBef>
                <a:spcPts val="0"/>
              </a:spcBef>
              <a:spcAft>
                <a:spcPts val="0"/>
              </a:spcAft>
              <a:buFont typeface="Courier New" panose="02070309020205020404" pitchFamily="49" charset="0"/>
              <a:buChar char="o"/>
            </a:pPr>
            <a:r>
              <a:rPr lang="ar-DZ" dirty="0">
                <a:solidFill>
                  <a:srgbClr val="000000"/>
                </a:solidFill>
                <a:latin typeface="Simplified Arabic" panose="02020603050405020304" pitchFamily="18" charset="-78"/>
                <a:cs typeface="Simplified Arabic" panose="02020603050405020304" pitchFamily="18" charset="-78"/>
              </a:rPr>
              <a:t>تحديد أسباب الانحرافات من اجل إتخاذ الاجراءات اللازمة للقضاء عليها .</a:t>
            </a:r>
          </a:p>
          <a:p>
            <a:pPr algn="just" rtl="1" fontAlgn="base">
              <a:spcBef>
                <a:spcPts val="0"/>
              </a:spcBef>
              <a:spcAft>
                <a:spcPts val="0"/>
              </a:spcAft>
              <a:buFont typeface="Courier New" panose="02070309020205020404" pitchFamily="49" charset="0"/>
              <a:buChar char="o"/>
            </a:pPr>
            <a:r>
              <a:rPr lang="ar-DZ" dirty="0">
                <a:solidFill>
                  <a:srgbClr val="000000"/>
                </a:solidFill>
                <a:latin typeface="Simplified Arabic" panose="02020603050405020304" pitchFamily="18" charset="-78"/>
                <a:cs typeface="Simplified Arabic" panose="02020603050405020304" pitchFamily="18" charset="-78"/>
              </a:rPr>
              <a:t>كشف نقاط القوة والضعف أي عمل يتم </a:t>
            </a:r>
            <a:r>
              <a:rPr lang="ar-DZ" dirty="0" smtClean="0">
                <a:solidFill>
                  <a:srgbClr val="000000"/>
                </a:solidFill>
                <a:latin typeface="Simplified Arabic" panose="02020603050405020304" pitchFamily="18" charset="-78"/>
                <a:cs typeface="Simplified Arabic" panose="02020603050405020304" pitchFamily="18" charset="-78"/>
              </a:rPr>
              <a:t>إنجازه</a:t>
            </a:r>
            <a:r>
              <a:rPr lang="ar-DZ" dirty="0">
                <a:solidFill>
                  <a:srgbClr val="000000"/>
                </a:solidFill>
                <a:latin typeface="Simplified Arabic" panose="02020603050405020304" pitchFamily="18" charset="-78"/>
                <a:cs typeface="Simplified Arabic" panose="02020603050405020304" pitchFamily="18" charset="-78"/>
              </a:rPr>
              <a:t>.</a:t>
            </a:r>
          </a:p>
          <a:p>
            <a:pPr algn="just" rtl="1" fontAlgn="base">
              <a:spcBef>
                <a:spcPts val="0"/>
              </a:spcBef>
              <a:spcAft>
                <a:spcPts val="1000"/>
              </a:spcAft>
              <a:buFont typeface="Courier New" panose="02070309020205020404" pitchFamily="49" charset="0"/>
              <a:buChar char="o"/>
            </a:pPr>
            <a:r>
              <a:rPr lang="ar-DZ" dirty="0">
                <a:solidFill>
                  <a:srgbClr val="000000"/>
                </a:solidFill>
                <a:latin typeface="Simplified Arabic" panose="02020603050405020304" pitchFamily="18" charset="-78"/>
                <a:cs typeface="Simplified Arabic" panose="02020603050405020304" pitchFamily="18" charset="-78"/>
              </a:rPr>
              <a:t>تحديد التغييرات التي يقصد تحقيقها سواء كانت المعارف المتكونين أم في مهاراتهم أم في اتجاهاتهم .</a:t>
            </a:r>
          </a:p>
          <a:p>
            <a:pPr marL="0" indent="0" algn="r" rtl="1">
              <a:buNone/>
            </a:pPr>
            <a:endParaRPr lang="fr-FR" dirty="0"/>
          </a:p>
        </p:txBody>
      </p:sp>
    </p:spTree>
    <p:extLst>
      <p:ext uri="{BB962C8B-B14F-4D97-AF65-F5344CB8AC3E}">
        <p14:creationId xmlns:p14="http://schemas.microsoft.com/office/powerpoint/2010/main" val="1077003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4">
                                            <p:txEl>
                                              <p:pRg st="0" end="0"/>
                                            </p:txEl>
                                          </p:spTgt>
                                        </p:tgtEl>
                                      </p:cBhvr>
                                    </p:animEffect>
                                    <p:set>
                                      <p:cBhvr>
                                        <p:cTn id="7" dur="1" fill="hold">
                                          <p:stCondLst>
                                            <p:cond delay="1999"/>
                                          </p:stCondLst>
                                        </p:cTn>
                                        <p:tgtEl>
                                          <p:spTgt spid="4">
                                            <p:txEl>
                                              <p:pRg st="0" end="0"/>
                                            </p:txEl>
                                          </p:spTgt>
                                        </p:tgtEl>
                                        <p:attrNameLst>
                                          <p:attrName>style.visibility</p:attrName>
                                        </p:attrNameLst>
                                      </p:cBhvr>
                                      <p:to>
                                        <p:strVal val="hidden"/>
                                      </p:to>
                                    </p:set>
                                  </p:childTnLst>
                                </p:cTn>
                              </p:par>
                              <p:par>
                                <p:cTn id="8" presetID="6" presetClass="exit" presetSubtype="32" fill="hold" nodeType="withEffect">
                                  <p:stCondLst>
                                    <p:cond delay="0"/>
                                  </p:stCondLst>
                                  <p:childTnLst>
                                    <p:animEffect transition="out" filter="circle(out)">
                                      <p:cBhvr>
                                        <p:cTn id="9" dur="2000"/>
                                        <p:tgtEl>
                                          <p:spTgt spid="4">
                                            <p:txEl>
                                              <p:pRg st="1" end="1"/>
                                            </p:txEl>
                                          </p:spTgt>
                                        </p:tgtEl>
                                      </p:cBhvr>
                                    </p:animEffect>
                                    <p:set>
                                      <p:cBhvr>
                                        <p:cTn id="10" dur="1" fill="hold">
                                          <p:stCondLst>
                                            <p:cond delay="1999"/>
                                          </p:stCondLst>
                                        </p:cTn>
                                        <p:tgtEl>
                                          <p:spTgt spid="4">
                                            <p:txEl>
                                              <p:pRg st="1" end="1"/>
                                            </p:txEl>
                                          </p:spTgt>
                                        </p:tgtEl>
                                        <p:attrNameLst>
                                          <p:attrName>style.visibility</p:attrName>
                                        </p:attrNameLst>
                                      </p:cBhvr>
                                      <p:to>
                                        <p:strVal val="hidden"/>
                                      </p:to>
                                    </p:set>
                                  </p:childTnLst>
                                </p:cTn>
                              </p:par>
                              <p:par>
                                <p:cTn id="11" presetID="6" presetClass="exit" presetSubtype="32" fill="hold" nodeType="withEffect">
                                  <p:stCondLst>
                                    <p:cond delay="0"/>
                                  </p:stCondLst>
                                  <p:childTnLst>
                                    <p:animEffect transition="out" filter="circle(out)">
                                      <p:cBhvr>
                                        <p:cTn id="12" dur="2000"/>
                                        <p:tgtEl>
                                          <p:spTgt spid="4">
                                            <p:txEl>
                                              <p:pRg st="2" end="2"/>
                                            </p:txEl>
                                          </p:spTgt>
                                        </p:tgtEl>
                                      </p:cBhvr>
                                    </p:animEffect>
                                    <p:set>
                                      <p:cBhvr>
                                        <p:cTn id="13" dur="1" fill="hold">
                                          <p:stCondLst>
                                            <p:cond delay="1999"/>
                                          </p:stCondLst>
                                        </p:cTn>
                                        <p:tgtEl>
                                          <p:spTgt spid="4">
                                            <p:txEl>
                                              <p:pRg st="2" end="2"/>
                                            </p:txEl>
                                          </p:spTgt>
                                        </p:tgtEl>
                                        <p:attrNameLst>
                                          <p:attrName>style.visibility</p:attrName>
                                        </p:attrNameLst>
                                      </p:cBhvr>
                                      <p:to>
                                        <p:strVal val="hidden"/>
                                      </p:to>
                                    </p:set>
                                  </p:childTnLst>
                                </p:cTn>
                              </p:par>
                              <p:par>
                                <p:cTn id="14" presetID="6" presetClass="exit" presetSubtype="32" fill="hold" nodeType="withEffect">
                                  <p:stCondLst>
                                    <p:cond delay="0"/>
                                  </p:stCondLst>
                                  <p:childTnLst>
                                    <p:animEffect transition="out" filter="circle(out)">
                                      <p:cBhvr>
                                        <p:cTn id="15" dur="2000"/>
                                        <p:tgtEl>
                                          <p:spTgt spid="4">
                                            <p:txEl>
                                              <p:pRg st="3" end="3"/>
                                            </p:txEl>
                                          </p:spTgt>
                                        </p:tgtEl>
                                      </p:cBhvr>
                                    </p:animEffect>
                                    <p:set>
                                      <p:cBhvr>
                                        <p:cTn id="16" dur="1" fill="hold">
                                          <p:stCondLst>
                                            <p:cond delay="1999"/>
                                          </p:stCondLst>
                                        </p:cTn>
                                        <p:tgtEl>
                                          <p:spTgt spid="4">
                                            <p:txEl>
                                              <p:pRg st="3" end="3"/>
                                            </p:txEl>
                                          </p:spTgt>
                                        </p:tgtEl>
                                        <p:attrNameLst>
                                          <p:attrName>style.visibility</p:attrName>
                                        </p:attrNameLst>
                                      </p:cBhvr>
                                      <p:to>
                                        <p:strVal val="hidden"/>
                                      </p:to>
                                    </p:set>
                                  </p:childTnLst>
                                </p:cTn>
                              </p:par>
                              <p:par>
                                <p:cTn id="17" presetID="6" presetClass="exit" presetSubtype="32" fill="hold" nodeType="withEffect">
                                  <p:stCondLst>
                                    <p:cond delay="0"/>
                                  </p:stCondLst>
                                  <p:childTnLst>
                                    <p:animEffect transition="out" filter="circle(out)">
                                      <p:cBhvr>
                                        <p:cTn id="18" dur="2000"/>
                                        <p:tgtEl>
                                          <p:spTgt spid="4">
                                            <p:txEl>
                                              <p:pRg st="4" end="4"/>
                                            </p:txEl>
                                          </p:spTgt>
                                        </p:tgtEl>
                                      </p:cBhvr>
                                    </p:animEffect>
                                    <p:set>
                                      <p:cBhvr>
                                        <p:cTn id="19" dur="1" fill="hold">
                                          <p:stCondLst>
                                            <p:cond delay="1999"/>
                                          </p:stCondLst>
                                        </p:cTn>
                                        <p:tgtEl>
                                          <p:spTgt spid="4">
                                            <p:txEl>
                                              <p:pRg st="4" end="4"/>
                                            </p:txEl>
                                          </p:spTgt>
                                        </p:tgtEl>
                                        <p:attrNameLst>
                                          <p:attrName>style.visibility</p:attrName>
                                        </p:attrNameLst>
                                      </p:cBhvr>
                                      <p:to>
                                        <p:strVal val="hidden"/>
                                      </p:to>
                                    </p:set>
                                  </p:childTnLst>
                                </p:cTn>
                              </p:par>
                              <p:par>
                                <p:cTn id="20" presetID="6" presetClass="exit" presetSubtype="32" fill="hold" nodeType="withEffect">
                                  <p:stCondLst>
                                    <p:cond delay="0"/>
                                  </p:stCondLst>
                                  <p:childTnLst>
                                    <p:animEffect transition="out" filter="circle(out)">
                                      <p:cBhvr>
                                        <p:cTn id="21" dur="2000"/>
                                        <p:tgtEl>
                                          <p:spTgt spid="4">
                                            <p:txEl>
                                              <p:pRg st="5" end="5"/>
                                            </p:txEl>
                                          </p:spTgt>
                                        </p:tgtEl>
                                      </p:cBhvr>
                                    </p:animEffect>
                                    <p:set>
                                      <p:cBhvr>
                                        <p:cTn id="22" dur="1" fill="hold">
                                          <p:stCondLst>
                                            <p:cond delay="1999"/>
                                          </p:stCondLst>
                                        </p:cTn>
                                        <p:tgtEl>
                                          <p:spTgt spid="4">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solidFill>
            <a:schemeClr val="tx1"/>
          </a:solidFill>
        </p:spPr>
        <p:txBody>
          <a:bodyPr anchor="t">
            <a:normAutofit fontScale="55000" lnSpcReduction="20000"/>
          </a:bodyPr>
          <a:lstStyle/>
          <a:p>
            <a:pPr marL="0" lvl="0" indent="0" algn="just" rtl="1">
              <a:spcBef>
                <a:spcPts val="0"/>
              </a:spcBef>
              <a:spcAft>
                <a:spcPts val="1000"/>
              </a:spcAft>
              <a:buClr>
                <a:srgbClr val="586EA6"/>
              </a:buClr>
              <a:buNone/>
            </a:pPr>
            <a:r>
              <a:rPr lang="ar-DZ" sz="5100" b="1" dirty="0">
                <a:solidFill>
                  <a:srgbClr val="00B050"/>
                </a:solidFill>
                <a:latin typeface="Simplified Arabic" panose="02020603050405020304" pitchFamily="18" charset="-78"/>
                <a:cs typeface="Simplified Arabic" panose="02020603050405020304" pitchFamily="18" charset="-78"/>
              </a:rPr>
              <a:t>المطلب الرابع : مبادئ عملية التقييم التكوين</a:t>
            </a:r>
            <a:r>
              <a:rPr lang="ar-DZ" sz="2900" b="1" dirty="0">
                <a:solidFill>
                  <a:srgbClr val="000000"/>
                </a:solidFill>
                <a:latin typeface="Simplified Arabic" panose="02020603050405020304" pitchFamily="18" charset="-78"/>
                <a:cs typeface="Simplified Arabic" panose="02020603050405020304" pitchFamily="18" charset="-78"/>
              </a:rPr>
              <a:t> </a:t>
            </a:r>
            <a:endParaRPr lang="ar-DZ" sz="2900" dirty="0">
              <a:solidFill>
                <a:srgbClr val="454545"/>
              </a:solidFill>
            </a:endParaRPr>
          </a:p>
          <a:p>
            <a:pPr marL="0" lvl="0" indent="0" algn="just" rtl="1">
              <a:lnSpc>
                <a:spcPct val="110000"/>
              </a:lnSpc>
              <a:spcBef>
                <a:spcPts val="0"/>
              </a:spcBef>
              <a:spcAft>
                <a:spcPts val="1000"/>
              </a:spcAft>
              <a:buClr>
                <a:srgbClr val="586EA6"/>
              </a:buClr>
              <a:buNone/>
            </a:pPr>
            <a:r>
              <a:rPr lang="ar-DZ" sz="3800" dirty="0">
                <a:solidFill>
                  <a:srgbClr val="000000"/>
                </a:solidFill>
                <a:latin typeface="Arial" panose="020B0604020202020204" pitchFamily="34" charset="0"/>
                <a:cs typeface="Arial" panose="020B0604020202020204" pitchFamily="34" charset="0"/>
              </a:rPr>
              <a:t>إن الصعوبات </a:t>
            </a:r>
            <a:r>
              <a:rPr lang="ar-DZ" sz="3800" dirty="0" smtClean="0">
                <a:solidFill>
                  <a:srgbClr val="000000"/>
                </a:solidFill>
                <a:latin typeface="Arial" panose="020B0604020202020204" pitchFamily="34" charset="0"/>
                <a:cs typeface="Arial" panose="020B0604020202020204" pitchFamily="34" charset="0"/>
              </a:rPr>
              <a:t>التي </a:t>
            </a:r>
            <a:r>
              <a:rPr lang="ar-DZ" sz="3800" dirty="0">
                <a:solidFill>
                  <a:srgbClr val="000000"/>
                </a:solidFill>
                <a:latin typeface="Arial" panose="020B0604020202020204" pitchFamily="34" charset="0"/>
                <a:cs typeface="Arial" panose="020B0604020202020204" pitchFamily="34" charset="0"/>
              </a:rPr>
              <a:t>تكشف إجراءات التقييم جعلت المختصين والباحثين يؤطرونها مبادئ تمكن من تحقيق حدة الصعوبات من اهم المبادئ ّ:</a:t>
            </a:r>
            <a:endParaRPr lang="ar-DZ" sz="3800" dirty="0">
              <a:solidFill>
                <a:srgbClr val="454545"/>
              </a:solidFill>
              <a:latin typeface="Arial" panose="020B0604020202020204" pitchFamily="34" charset="0"/>
              <a:cs typeface="Arial" panose="020B0604020202020204" pitchFamily="34" charset="0"/>
            </a:endParaRPr>
          </a:p>
          <a:p>
            <a:pPr lvl="0" algn="just" rtl="1" fontAlgn="base">
              <a:lnSpc>
                <a:spcPct val="110000"/>
              </a:lnSpc>
              <a:spcBef>
                <a:spcPts val="0"/>
              </a:spcBef>
              <a:buClr>
                <a:srgbClr val="586EA6"/>
              </a:buClr>
              <a:buFont typeface="Wingdings" panose="05000000000000000000" pitchFamily="2" charset="2"/>
              <a:buChar char="ü"/>
            </a:pPr>
            <a:r>
              <a:rPr lang="ar-DZ" sz="3800" dirty="0" smtClean="0">
                <a:solidFill>
                  <a:srgbClr val="000000"/>
                </a:solidFill>
                <a:latin typeface="Arial" panose="020B0604020202020204" pitchFamily="34" charset="0"/>
                <a:cs typeface="Arial" panose="020B0604020202020204" pitchFamily="34" charset="0"/>
              </a:rPr>
              <a:t>لابد من مشاركة </a:t>
            </a:r>
            <a:r>
              <a:rPr lang="ar-DZ" sz="3800" dirty="0">
                <a:solidFill>
                  <a:srgbClr val="000000"/>
                </a:solidFill>
                <a:latin typeface="Arial" panose="020B0604020202020204" pitchFamily="34" charset="0"/>
                <a:cs typeface="Arial" panose="020B0604020202020204" pitchFamily="34" charset="0"/>
              </a:rPr>
              <a:t>كل من هو معني بأمر إجراءات التكوين ونتائجه في عمليات التقييم والتخطيط وتنفيذ </a:t>
            </a:r>
            <a:r>
              <a:rPr lang="ar-DZ" sz="3800" dirty="0" smtClean="0">
                <a:solidFill>
                  <a:srgbClr val="000000"/>
                </a:solidFill>
                <a:latin typeface="Arial" panose="020B0604020202020204" pitchFamily="34" charset="0"/>
                <a:cs typeface="Arial" panose="020B0604020202020204" pitchFamily="34" charset="0"/>
              </a:rPr>
              <a:t>وتعديل، </a:t>
            </a:r>
            <a:r>
              <a:rPr lang="ar-DZ" sz="3800" dirty="0">
                <a:solidFill>
                  <a:srgbClr val="000000"/>
                </a:solidFill>
                <a:latin typeface="Arial" panose="020B0604020202020204" pitchFamily="34" charset="0"/>
                <a:cs typeface="Arial" panose="020B0604020202020204" pitchFamily="34" charset="0"/>
              </a:rPr>
              <a:t>لضمان أكبر قدر من الموضوعية </a:t>
            </a:r>
            <a:r>
              <a:rPr lang="ar-DZ" sz="3800" dirty="0" smtClean="0">
                <a:solidFill>
                  <a:srgbClr val="000000"/>
                </a:solidFill>
                <a:latin typeface="Arial" panose="020B0604020202020204" pitchFamily="34" charset="0"/>
                <a:cs typeface="Arial" panose="020B0604020202020204" pitchFamily="34" charset="0"/>
              </a:rPr>
              <a:t>.</a:t>
            </a:r>
          </a:p>
          <a:p>
            <a:pPr algn="just" rtl="1" fontAlgn="base">
              <a:lnSpc>
                <a:spcPct val="110000"/>
              </a:lnSpc>
              <a:spcBef>
                <a:spcPts val="0"/>
              </a:spcBef>
              <a:spcAft>
                <a:spcPts val="0"/>
              </a:spcAft>
              <a:buFont typeface="Wingdings" panose="05000000000000000000" pitchFamily="2" charset="2"/>
              <a:buChar char="ü"/>
            </a:pPr>
            <a:r>
              <a:rPr lang="ar-DZ" sz="3800" dirty="0">
                <a:solidFill>
                  <a:srgbClr val="000000"/>
                </a:solidFill>
                <a:latin typeface="Arial" panose="020B0604020202020204" pitchFamily="34" charset="0"/>
                <a:cs typeface="Arial" panose="020B0604020202020204" pitchFamily="34" charset="0"/>
              </a:rPr>
              <a:t>يجب أن يشمل كافة الوسائل وإجراءات والنشاطات التكوينية  </a:t>
            </a:r>
            <a:r>
              <a:rPr lang="ar-DZ" sz="3800" dirty="0" smtClean="0">
                <a:solidFill>
                  <a:srgbClr val="000000"/>
                </a:solidFill>
                <a:latin typeface="Arial" panose="020B0604020202020204" pitchFamily="34" charset="0"/>
                <a:cs typeface="Arial" panose="020B0604020202020204" pitchFamily="34" charset="0"/>
              </a:rPr>
              <a:t>ما امكن </a:t>
            </a:r>
            <a:r>
              <a:rPr lang="ar-DZ" sz="3800" dirty="0">
                <a:solidFill>
                  <a:srgbClr val="000000"/>
                </a:solidFill>
                <a:latin typeface="Arial" panose="020B0604020202020204" pitchFamily="34" charset="0"/>
                <a:cs typeface="Arial" panose="020B0604020202020204" pitchFamily="34" charset="0"/>
              </a:rPr>
              <a:t>ذلك و أن يكون مستمرا وموزعا عل كل المراحل وفترات التكوين يمكن الحصول على بيانات صادقة ومتكاملة .</a:t>
            </a:r>
          </a:p>
          <a:p>
            <a:pPr algn="just" rtl="1" fontAlgn="base">
              <a:lnSpc>
                <a:spcPct val="110000"/>
              </a:lnSpc>
              <a:spcBef>
                <a:spcPts val="0"/>
              </a:spcBef>
              <a:spcAft>
                <a:spcPts val="0"/>
              </a:spcAft>
              <a:buFont typeface="Wingdings" panose="05000000000000000000" pitchFamily="2" charset="2"/>
              <a:buChar char="ü"/>
            </a:pPr>
            <a:r>
              <a:rPr lang="ar-DZ" sz="3800" dirty="0">
                <a:solidFill>
                  <a:srgbClr val="000000"/>
                </a:solidFill>
                <a:latin typeface="Arial" panose="020B0604020202020204" pitchFamily="34" charset="0"/>
                <a:cs typeface="Arial" panose="020B0604020202020204" pitchFamily="34" charset="0"/>
              </a:rPr>
              <a:t>لابد من أن يشمل الأثر الفعلي الذي يتركه البرنامج فعلا على المتكونين من حيث قدرة اكتسابهم الكفاءات والمهارات اللازمة </a:t>
            </a:r>
            <a:r>
              <a:rPr lang="ar-DZ" sz="3800" dirty="0" smtClean="0">
                <a:solidFill>
                  <a:srgbClr val="000000"/>
                </a:solidFill>
                <a:latin typeface="Arial" panose="020B0604020202020204" pitchFamily="34" charset="0"/>
                <a:cs typeface="Arial" panose="020B0604020202020204" pitchFamily="34" charset="0"/>
              </a:rPr>
              <a:t>.</a:t>
            </a:r>
          </a:p>
          <a:p>
            <a:pPr algn="just" rtl="1" fontAlgn="base">
              <a:lnSpc>
                <a:spcPct val="110000"/>
              </a:lnSpc>
              <a:spcBef>
                <a:spcPts val="0"/>
              </a:spcBef>
              <a:spcAft>
                <a:spcPts val="0"/>
              </a:spcAft>
              <a:buFont typeface="Wingdings" panose="05000000000000000000" pitchFamily="2" charset="2"/>
              <a:buChar char="ü"/>
            </a:pPr>
            <a:r>
              <a:rPr lang="ar-DZ" sz="3800" dirty="0" smtClean="0">
                <a:solidFill>
                  <a:srgbClr val="000000"/>
                </a:solidFill>
                <a:latin typeface="Arial" panose="020B0604020202020204" pitchFamily="34" charset="0"/>
                <a:cs typeface="Arial" panose="020B0604020202020204" pitchFamily="34" charset="0"/>
              </a:rPr>
              <a:t>ولا </a:t>
            </a:r>
            <a:r>
              <a:rPr lang="ar-DZ" sz="3800" dirty="0">
                <a:solidFill>
                  <a:srgbClr val="000000"/>
                </a:solidFill>
                <a:latin typeface="Arial" panose="020B0604020202020204" pitchFamily="34" charset="0"/>
                <a:cs typeface="Arial" panose="020B0604020202020204" pitchFamily="34" charset="0"/>
              </a:rPr>
              <a:t>بد من توفر مجموعة من صفات في هذا المبادئ اهمها </a:t>
            </a:r>
            <a:endParaRPr lang="ar-DZ" sz="3800" dirty="0" smtClean="0">
              <a:latin typeface="Arial" panose="020B0604020202020204" pitchFamily="34" charset="0"/>
              <a:cs typeface="Arial" panose="020B0604020202020204" pitchFamily="34" charset="0"/>
            </a:endParaRPr>
          </a:p>
          <a:p>
            <a:pPr algn="just" rtl="1" fontAlgn="base">
              <a:lnSpc>
                <a:spcPct val="110000"/>
              </a:lnSpc>
              <a:spcBef>
                <a:spcPts val="0"/>
              </a:spcBef>
            </a:pPr>
            <a:r>
              <a:rPr lang="ar-DZ" sz="3800" b="1" dirty="0" smtClean="0">
                <a:solidFill>
                  <a:srgbClr val="000000"/>
                </a:solidFill>
                <a:latin typeface="Arial" panose="020B0604020202020204" pitchFamily="34" charset="0"/>
                <a:cs typeface="Arial" panose="020B0604020202020204" pitchFamily="34" charset="0"/>
              </a:rPr>
              <a:t>الموائمة</a:t>
            </a:r>
            <a:r>
              <a:rPr lang="ar-DZ" sz="3800" dirty="0" smtClean="0">
                <a:solidFill>
                  <a:srgbClr val="000000"/>
                </a:solidFill>
                <a:latin typeface="Arial" panose="020B0604020202020204" pitchFamily="34" charset="0"/>
                <a:cs typeface="Arial" panose="020B0604020202020204" pitchFamily="34" charset="0"/>
              </a:rPr>
              <a:t> </a:t>
            </a:r>
            <a:r>
              <a:rPr lang="ar-DZ" sz="3800" dirty="0">
                <a:solidFill>
                  <a:srgbClr val="000000"/>
                </a:solidFill>
                <a:latin typeface="Arial" panose="020B0604020202020204" pitchFamily="34" charset="0"/>
                <a:cs typeface="Arial" panose="020B0604020202020204" pitchFamily="34" charset="0"/>
              </a:rPr>
              <a:t>: تحديد مدى اهمية ومساهمة التدابير </a:t>
            </a:r>
            <a:r>
              <a:rPr lang="ar-DZ" sz="3800" dirty="0" smtClean="0">
                <a:solidFill>
                  <a:srgbClr val="000000"/>
                </a:solidFill>
                <a:latin typeface="Arial" panose="020B0604020202020204" pitchFamily="34" charset="0"/>
                <a:cs typeface="Arial" panose="020B0604020202020204" pitchFamily="34" charset="0"/>
              </a:rPr>
              <a:t>الرئيسية </a:t>
            </a:r>
            <a:r>
              <a:rPr lang="ar-DZ" sz="3800" dirty="0">
                <a:solidFill>
                  <a:srgbClr val="000000"/>
                </a:solidFill>
                <a:latin typeface="Arial" panose="020B0604020202020204" pitchFamily="34" charset="0"/>
                <a:cs typeface="Arial" panose="020B0604020202020204" pitchFamily="34" charset="0"/>
              </a:rPr>
              <a:t>في نتائج فاعلية لتكوين </a:t>
            </a:r>
            <a:r>
              <a:rPr lang="ar-DZ" sz="3800" dirty="0" smtClean="0">
                <a:solidFill>
                  <a:srgbClr val="000000"/>
                </a:solidFill>
                <a:latin typeface="Arial" panose="020B0604020202020204" pitchFamily="34" charset="0"/>
                <a:cs typeface="Arial" panose="020B0604020202020204" pitchFamily="34" charset="0"/>
              </a:rPr>
              <a:t>.</a:t>
            </a:r>
            <a:endParaRPr lang="ar-DZ" sz="3800" dirty="0" smtClean="0">
              <a:latin typeface="Arial" panose="020B0604020202020204" pitchFamily="34" charset="0"/>
              <a:cs typeface="Arial" panose="020B0604020202020204" pitchFamily="34" charset="0"/>
            </a:endParaRPr>
          </a:p>
          <a:p>
            <a:pPr algn="just" rtl="1" fontAlgn="base">
              <a:lnSpc>
                <a:spcPct val="110000"/>
              </a:lnSpc>
              <a:spcBef>
                <a:spcPts val="0"/>
              </a:spcBef>
            </a:pPr>
            <a:r>
              <a:rPr lang="ar-DZ" sz="3800" dirty="0" smtClean="0">
                <a:solidFill>
                  <a:srgbClr val="000000"/>
                </a:solidFill>
                <a:latin typeface="Arial" panose="020B0604020202020204" pitchFamily="34" charset="0"/>
                <a:cs typeface="Arial" panose="020B0604020202020204" pitchFamily="34" charset="0"/>
              </a:rPr>
              <a:t>ا</a:t>
            </a:r>
            <a:r>
              <a:rPr lang="ar-DZ" sz="3800" b="1" dirty="0" smtClean="0">
                <a:solidFill>
                  <a:srgbClr val="000000"/>
                </a:solidFill>
                <a:latin typeface="Arial" panose="020B0604020202020204" pitchFamily="34" charset="0"/>
                <a:cs typeface="Arial" panose="020B0604020202020204" pitchFamily="34" charset="0"/>
              </a:rPr>
              <a:t>لفعالية</a:t>
            </a:r>
            <a:r>
              <a:rPr lang="ar-DZ" sz="3800" dirty="0" smtClean="0">
                <a:solidFill>
                  <a:srgbClr val="000000"/>
                </a:solidFill>
                <a:latin typeface="Arial" panose="020B0604020202020204" pitchFamily="34" charset="0"/>
                <a:cs typeface="Arial" panose="020B0604020202020204" pitchFamily="34" charset="0"/>
              </a:rPr>
              <a:t> </a:t>
            </a:r>
            <a:r>
              <a:rPr lang="ar-DZ" sz="3800" dirty="0">
                <a:solidFill>
                  <a:srgbClr val="000000"/>
                </a:solidFill>
                <a:latin typeface="Arial" panose="020B0604020202020204" pitchFamily="34" charset="0"/>
                <a:cs typeface="Arial" panose="020B0604020202020204" pitchFamily="34" charset="0"/>
              </a:rPr>
              <a:t>: مدى تقارب نتائج مع الاهداف التي تم تحديثها </a:t>
            </a:r>
            <a:endParaRPr lang="ar-DZ" sz="3800" dirty="0" smtClean="0">
              <a:latin typeface="Arial" panose="020B0604020202020204" pitchFamily="34" charset="0"/>
              <a:cs typeface="Arial" panose="020B0604020202020204" pitchFamily="34" charset="0"/>
            </a:endParaRPr>
          </a:p>
          <a:p>
            <a:pPr algn="r" rtl="1" fontAlgn="base">
              <a:lnSpc>
                <a:spcPct val="110000"/>
              </a:lnSpc>
              <a:spcBef>
                <a:spcPts val="0"/>
              </a:spcBef>
            </a:pPr>
            <a:r>
              <a:rPr lang="ar-DZ" sz="3800" b="1" dirty="0" smtClean="0">
                <a:solidFill>
                  <a:srgbClr val="000000"/>
                </a:solidFill>
                <a:latin typeface="Arial" panose="020B0604020202020204" pitchFamily="34" charset="0"/>
                <a:cs typeface="Arial" panose="020B0604020202020204" pitchFamily="34" charset="0"/>
              </a:rPr>
              <a:t>الانسجام</a:t>
            </a:r>
            <a:r>
              <a:rPr lang="ar-DZ" sz="3800" dirty="0" smtClean="0">
                <a:solidFill>
                  <a:srgbClr val="000000"/>
                </a:solidFill>
                <a:latin typeface="Arial" panose="020B0604020202020204" pitchFamily="34" charset="0"/>
                <a:cs typeface="Arial" panose="020B0604020202020204" pitchFamily="34" charset="0"/>
              </a:rPr>
              <a:t> </a:t>
            </a:r>
            <a:r>
              <a:rPr lang="ar-DZ" sz="3800" dirty="0">
                <a:solidFill>
                  <a:srgbClr val="000000"/>
                </a:solidFill>
                <a:latin typeface="Arial" panose="020B0604020202020204" pitchFamily="34" charset="0"/>
                <a:cs typeface="Arial" panose="020B0604020202020204" pitchFamily="34" charset="0"/>
              </a:rPr>
              <a:t>:يهدف درجة التوافق بين مختلف النشاطات وعناصر التكوين  كالطرق ومحتويات والاهداف ......</a:t>
            </a:r>
            <a:endParaRPr lang="ar-DZ" sz="3800" dirty="0">
              <a:latin typeface="Arial" panose="020B0604020202020204" pitchFamily="34" charset="0"/>
              <a:cs typeface="Arial" panose="020B0604020202020204" pitchFamily="34" charset="0"/>
            </a:endParaRPr>
          </a:p>
          <a:p>
            <a:r>
              <a:rPr lang="ar-DZ" sz="2300" dirty="0">
                <a:latin typeface="Arial" panose="020B0604020202020204" pitchFamily="34" charset="0"/>
                <a:cs typeface="Arial" panose="020B0604020202020204" pitchFamily="34" charset="0"/>
              </a:rPr>
              <a:t/>
            </a:r>
            <a:br>
              <a:rPr lang="ar-DZ" sz="2300" dirty="0">
                <a:latin typeface="Arial" panose="020B0604020202020204" pitchFamily="34" charset="0"/>
                <a:cs typeface="Arial" panose="020B0604020202020204" pitchFamily="34" charset="0"/>
              </a:rPr>
            </a:br>
            <a:endParaRPr lang="ar-DZ" sz="2300" dirty="0">
              <a:solidFill>
                <a:srgbClr val="000000"/>
              </a:solidFill>
              <a:latin typeface="Arial" panose="020B0604020202020204" pitchFamily="34" charset="0"/>
              <a:cs typeface="Arial" panose="020B0604020202020204" pitchFamily="34" charset="0"/>
            </a:endParaRPr>
          </a:p>
          <a:p>
            <a:pPr marL="0" indent="0" algn="r" rtl="1">
              <a:buNone/>
            </a:pPr>
            <a:endParaRPr lang="fr-FR" sz="3200" dirty="0"/>
          </a:p>
        </p:txBody>
      </p:sp>
    </p:spTree>
    <p:extLst>
      <p:ext uri="{BB962C8B-B14F-4D97-AF65-F5344CB8AC3E}">
        <p14:creationId xmlns:p14="http://schemas.microsoft.com/office/powerpoint/2010/main" val="16960722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4"/>
                                        </p:tgtEl>
                                        <p:attrNameLst>
                                          <p:attrName>stroke.color</p:attrName>
                                        </p:attrNameLst>
                                      </p:cBhvr>
                                      <p:to>
                                        <a:schemeClr val="accent2"/>
                                      </p:to>
                                    </p:animClr>
                                    <p:set>
                                      <p:cBhvr>
                                        <p:cTn id="7" dur="2000" fill="hold"/>
                                        <p:tgtEl>
                                          <p:spTgt spid="4"/>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50" presetClass="exit" presetSubtype="0" accel="100000" fill="hold" nodeType="clickEffect">
                                  <p:stCondLst>
                                    <p:cond delay="0"/>
                                  </p:stCondLst>
                                  <p:childTnLst>
                                    <p:anim calcmode="lin" valueType="num">
                                      <p:cBhvr>
                                        <p:cTn id="11" dur="1000"/>
                                        <p:tgtEl>
                                          <p:spTgt spid="4">
                                            <p:txEl>
                                              <p:pRg st="1" end="1"/>
                                            </p:txEl>
                                          </p:spTgt>
                                        </p:tgtEl>
                                        <p:attrNameLst>
                                          <p:attrName>ppt_w</p:attrName>
                                        </p:attrNameLst>
                                      </p:cBhvr>
                                      <p:tavLst>
                                        <p:tav tm="0">
                                          <p:val>
                                            <p:strVal val="ppt_w"/>
                                          </p:val>
                                        </p:tav>
                                        <p:tav tm="100000">
                                          <p:val>
                                            <p:strVal val="ppt_w+.3"/>
                                          </p:val>
                                        </p:tav>
                                      </p:tavLst>
                                    </p:anim>
                                    <p:anim calcmode="lin" valueType="num">
                                      <p:cBhvr>
                                        <p:cTn id="12" dur="1000"/>
                                        <p:tgtEl>
                                          <p:spTgt spid="4">
                                            <p:txEl>
                                              <p:pRg st="1" end="1"/>
                                            </p:txEl>
                                          </p:spTgt>
                                        </p:tgtEl>
                                        <p:attrNameLst>
                                          <p:attrName>ppt_h</p:attrName>
                                        </p:attrNameLst>
                                      </p:cBhvr>
                                      <p:tavLst>
                                        <p:tav tm="0">
                                          <p:val>
                                            <p:strVal val="ppt_h"/>
                                          </p:val>
                                        </p:tav>
                                        <p:tav tm="100000">
                                          <p:val>
                                            <p:strVal val="ppt_h"/>
                                          </p:val>
                                        </p:tav>
                                      </p:tavLst>
                                    </p:anim>
                                    <p:animEffect transition="out" filter="fade">
                                      <p:cBhvr>
                                        <p:cTn id="13" dur="1000"/>
                                        <p:tgtEl>
                                          <p:spTgt spid="4">
                                            <p:txEl>
                                              <p:pRg st="1" end="1"/>
                                            </p:txEl>
                                          </p:spTgt>
                                        </p:tgtEl>
                                      </p:cBhvr>
                                    </p:animEffect>
                                    <p:set>
                                      <p:cBhvr>
                                        <p:cTn id="14" dur="1" fill="hold">
                                          <p:stCondLst>
                                            <p:cond delay="999"/>
                                          </p:stCondLst>
                                        </p:cTn>
                                        <p:tgtEl>
                                          <p:spTgt spid="4">
                                            <p:txEl>
                                              <p:pRg st="1" end="1"/>
                                            </p:txEl>
                                          </p:spTgt>
                                        </p:tgtEl>
                                        <p:attrNameLst>
                                          <p:attrName>style.visibility</p:attrName>
                                        </p:attrNameLst>
                                      </p:cBhvr>
                                      <p:to>
                                        <p:strVal val="hidden"/>
                                      </p:to>
                                    </p:set>
                                  </p:childTnLst>
                                </p:cTn>
                              </p:par>
                              <p:par>
                                <p:cTn id="15" presetID="50" presetClass="exit" presetSubtype="0" accel="100000" fill="hold" nodeType="withEffect">
                                  <p:stCondLst>
                                    <p:cond delay="0"/>
                                  </p:stCondLst>
                                  <p:childTnLst>
                                    <p:anim calcmode="lin" valueType="num">
                                      <p:cBhvr>
                                        <p:cTn id="16" dur="1000"/>
                                        <p:tgtEl>
                                          <p:spTgt spid="4">
                                            <p:txEl>
                                              <p:pRg st="2" end="2"/>
                                            </p:txEl>
                                          </p:spTgt>
                                        </p:tgtEl>
                                        <p:attrNameLst>
                                          <p:attrName>ppt_w</p:attrName>
                                        </p:attrNameLst>
                                      </p:cBhvr>
                                      <p:tavLst>
                                        <p:tav tm="0">
                                          <p:val>
                                            <p:strVal val="ppt_w"/>
                                          </p:val>
                                        </p:tav>
                                        <p:tav tm="100000">
                                          <p:val>
                                            <p:strVal val="ppt_w+.3"/>
                                          </p:val>
                                        </p:tav>
                                      </p:tavLst>
                                    </p:anim>
                                    <p:anim calcmode="lin" valueType="num">
                                      <p:cBhvr>
                                        <p:cTn id="17" dur="1000"/>
                                        <p:tgtEl>
                                          <p:spTgt spid="4">
                                            <p:txEl>
                                              <p:pRg st="2" end="2"/>
                                            </p:txEl>
                                          </p:spTgt>
                                        </p:tgtEl>
                                        <p:attrNameLst>
                                          <p:attrName>ppt_h</p:attrName>
                                        </p:attrNameLst>
                                      </p:cBhvr>
                                      <p:tavLst>
                                        <p:tav tm="0">
                                          <p:val>
                                            <p:strVal val="ppt_h"/>
                                          </p:val>
                                        </p:tav>
                                        <p:tav tm="100000">
                                          <p:val>
                                            <p:strVal val="ppt_h"/>
                                          </p:val>
                                        </p:tav>
                                      </p:tavLst>
                                    </p:anim>
                                    <p:animEffect transition="out" filter="fade">
                                      <p:cBhvr>
                                        <p:cTn id="18" dur="1000"/>
                                        <p:tgtEl>
                                          <p:spTgt spid="4">
                                            <p:txEl>
                                              <p:pRg st="2" end="2"/>
                                            </p:txEl>
                                          </p:spTgt>
                                        </p:tgtEl>
                                      </p:cBhvr>
                                    </p:animEffect>
                                    <p:set>
                                      <p:cBhvr>
                                        <p:cTn id="19" dur="1" fill="hold">
                                          <p:stCondLst>
                                            <p:cond delay="999"/>
                                          </p:stCondLst>
                                        </p:cTn>
                                        <p:tgtEl>
                                          <p:spTgt spid="4">
                                            <p:txEl>
                                              <p:pRg st="2" end="2"/>
                                            </p:txEl>
                                          </p:spTgt>
                                        </p:tgtEl>
                                        <p:attrNameLst>
                                          <p:attrName>style.visibility</p:attrName>
                                        </p:attrNameLst>
                                      </p:cBhvr>
                                      <p:to>
                                        <p:strVal val="hidden"/>
                                      </p:to>
                                    </p:set>
                                  </p:childTnLst>
                                </p:cTn>
                              </p:par>
                              <p:par>
                                <p:cTn id="20" presetID="50" presetClass="exit" presetSubtype="0" accel="100000" fill="hold" nodeType="withEffect">
                                  <p:stCondLst>
                                    <p:cond delay="0"/>
                                  </p:stCondLst>
                                  <p:childTnLst>
                                    <p:anim calcmode="lin" valueType="num">
                                      <p:cBhvr>
                                        <p:cTn id="21" dur="1000"/>
                                        <p:tgtEl>
                                          <p:spTgt spid="4">
                                            <p:txEl>
                                              <p:pRg st="3" end="3"/>
                                            </p:txEl>
                                          </p:spTgt>
                                        </p:tgtEl>
                                        <p:attrNameLst>
                                          <p:attrName>ppt_w</p:attrName>
                                        </p:attrNameLst>
                                      </p:cBhvr>
                                      <p:tavLst>
                                        <p:tav tm="0">
                                          <p:val>
                                            <p:strVal val="ppt_w"/>
                                          </p:val>
                                        </p:tav>
                                        <p:tav tm="100000">
                                          <p:val>
                                            <p:strVal val="ppt_w+.3"/>
                                          </p:val>
                                        </p:tav>
                                      </p:tavLst>
                                    </p:anim>
                                    <p:anim calcmode="lin" valueType="num">
                                      <p:cBhvr>
                                        <p:cTn id="22" dur="1000"/>
                                        <p:tgtEl>
                                          <p:spTgt spid="4">
                                            <p:txEl>
                                              <p:pRg st="3" end="3"/>
                                            </p:txEl>
                                          </p:spTgt>
                                        </p:tgtEl>
                                        <p:attrNameLst>
                                          <p:attrName>ppt_h</p:attrName>
                                        </p:attrNameLst>
                                      </p:cBhvr>
                                      <p:tavLst>
                                        <p:tav tm="0">
                                          <p:val>
                                            <p:strVal val="ppt_h"/>
                                          </p:val>
                                        </p:tav>
                                        <p:tav tm="100000">
                                          <p:val>
                                            <p:strVal val="ppt_h"/>
                                          </p:val>
                                        </p:tav>
                                      </p:tavLst>
                                    </p:anim>
                                    <p:animEffect transition="out" filter="fade">
                                      <p:cBhvr>
                                        <p:cTn id="23" dur="1000"/>
                                        <p:tgtEl>
                                          <p:spTgt spid="4">
                                            <p:txEl>
                                              <p:pRg st="3" end="3"/>
                                            </p:txEl>
                                          </p:spTgt>
                                        </p:tgtEl>
                                      </p:cBhvr>
                                    </p:animEffect>
                                    <p:set>
                                      <p:cBhvr>
                                        <p:cTn id="24" dur="1" fill="hold">
                                          <p:stCondLst>
                                            <p:cond delay="999"/>
                                          </p:stCondLst>
                                        </p:cTn>
                                        <p:tgtEl>
                                          <p:spTgt spid="4">
                                            <p:txEl>
                                              <p:pRg st="3" end="3"/>
                                            </p:txEl>
                                          </p:spTgt>
                                        </p:tgtEl>
                                        <p:attrNameLst>
                                          <p:attrName>style.visibility</p:attrName>
                                        </p:attrNameLst>
                                      </p:cBhvr>
                                      <p:to>
                                        <p:strVal val="hidden"/>
                                      </p:to>
                                    </p:set>
                                  </p:childTnLst>
                                </p:cTn>
                              </p:par>
                              <p:par>
                                <p:cTn id="25" presetID="50" presetClass="exit" presetSubtype="0" accel="100000" fill="hold" nodeType="withEffect">
                                  <p:stCondLst>
                                    <p:cond delay="0"/>
                                  </p:stCondLst>
                                  <p:childTnLst>
                                    <p:anim calcmode="lin" valueType="num">
                                      <p:cBhvr>
                                        <p:cTn id="26" dur="1000"/>
                                        <p:tgtEl>
                                          <p:spTgt spid="4">
                                            <p:txEl>
                                              <p:pRg st="4" end="4"/>
                                            </p:txEl>
                                          </p:spTgt>
                                        </p:tgtEl>
                                        <p:attrNameLst>
                                          <p:attrName>ppt_w</p:attrName>
                                        </p:attrNameLst>
                                      </p:cBhvr>
                                      <p:tavLst>
                                        <p:tav tm="0">
                                          <p:val>
                                            <p:strVal val="ppt_w"/>
                                          </p:val>
                                        </p:tav>
                                        <p:tav tm="100000">
                                          <p:val>
                                            <p:strVal val="ppt_w+.3"/>
                                          </p:val>
                                        </p:tav>
                                      </p:tavLst>
                                    </p:anim>
                                    <p:anim calcmode="lin" valueType="num">
                                      <p:cBhvr>
                                        <p:cTn id="27" dur="1000"/>
                                        <p:tgtEl>
                                          <p:spTgt spid="4">
                                            <p:txEl>
                                              <p:pRg st="4" end="4"/>
                                            </p:txEl>
                                          </p:spTgt>
                                        </p:tgtEl>
                                        <p:attrNameLst>
                                          <p:attrName>ppt_h</p:attrName>
                                        </p:attrNameLst>
                                      </p:cBhvr>
                                      <p:tavLst>
                                        <p:tav tm="0">
                                          <p:val>
                                            <p:strVal val="ppt_h"/>
                                          </p:val>
                                        </p:tav>
                                        <p:tav tm="100000">
                                          <p:val>
                                            <p:strVal val="ppt_h"/>
                                          </p:val>
                                        </p:tav>
                                      </p:tavLst>
                                    </p:anim>
                                    <p:animEffect transition="out" filter="fade">
                                      <p:cBhvr>
                                        <p:cTn id="28" dur="1000"/>
                                        <p:tgtEl>
                                          <p:spTgt spid="4">
                                            <p:txEl>
                                              <p:pRg st="4" end="4"/>
                                            </p:txEl>
                                          </p:spTgt>
                                        </p:tgtEl>
                                      </p:cBhvr>
                                    </p:animEffect>
                                    <p:set>
                                      <p:cBhvr>
                                        <p:cTn id="29" dur="1" fill="hold">
                                          <p:stCondLst>
                                            <p:cond delay="999"/>
                                          </p:stCondLst>
                                        </p:cTn>
                                        <p:tgtEl>
                                          <p:spTgt spid="4">
                                            <p:txEl>
                                              <p:pRg st="4" end="4"/>
                                            </p:txEl>
                                          </p:spTgt>
                                        </p:tgtEl>
                                        <p:attrNameLst>
                                          <p:attrName>style.visibility</p:attrName>
                                        </p:attrNameLst>
                                      </p:cBhvr>
                                      <p:to>
                                        <p:strVal val="hidden"/>
                                      </p:to>
                                    </p:set>
                                  </p:childTnLst>
                                </p:cTn>
                              </p:par>
                              <p:par>
                                <p:cTn id="30" presetID="50" presetClass="exit" presetSubtype="0" accel="100000" fill="hold" nodeType="withEffect">
                                  <p:stCondLst>
                                    <p:cond delay="0"/>
                                  </p:stCondLst>
                                  <p:childTnLst>
                                    <p:anim calcmode="lin" valueType="num">
                                      <p:cBhvr>
                                        <p:cTn id="31" dur="1000"/>
                                        <p:tgtEl>
                                          <p:spTgt spid="4">
                                            <p:txEl>
                                              <p:pRg st="5" end="5"/>
                                            </p:txEl>
                                          </p:spTgt>
                                        </p:tgtEl>
                                        <p:attrNameLst>
                                          <p:attrName>ppt_w</p:attrName>
                                        </p:attrNameLst>
                                      </p:cBhvr>
                                      <p:tavLst>
                                        <p:tav tm="0">
                                          <p:val>
                                            <p:strVal val="ppt_w"/>
                                          </p:val>
                                        </p:tav>
                                        <p:tav tm="100000">
                                          <p:val>
                                            <p:strVal val="ppt_w+.3"/>
                                          </p:val>
                                        </p:tav>
                                      </p:tavLst>
                                    </p:anim>
                                    <p:anim calcmode="lin" valueType="num">
                                      <p:cBhvr>
                                        <p:cTn id="32" dur="1000"/>
                                        <p:tgtEl>
                                          <p:spTgt spid="4">
                                            <p:txEl>
                                              <p:pRg st="5" end="5"/>
                                            </p:txEl>
                                          </p:spTgt>
                                        </p:tgtEl>
                                        <p:attrNameLst>
                                          <p:attrName>ppt_h</p:attrName>
                                        </p:attrNameLst>
                                      </p:cBhvr>
                                      <p:tavLst>
                                        <p:tav tm="0">
                                          <p:val>
                                            <p:strVal val="ppt_h"/>
                                          </p:val>
                                        </p:tav>
                                        <p:tav tm="100000">
                                          <p:val>
                                            <p:strVal val="ppt_h"/>
                                          </p:val>
                                        </p:tav>
                                      </p:tavLst>
                                    </p:anim>
                                    <p:animEffect transition="out" filter="fade">
                                      <p:cBhvr>
                                        <p:cTn id="33" dur="1000"/>
                                        <p:tgtEl>
                                          <p:spTgt spid="4">
                                            <p:txEl>
                                              <p:pRg st="5" end="5"/>
                                            </p:txEl>
                                          </p:spTgt>
                                        </p:tgtEl>
                                      </p:cBhvr>
                                    </p:animEffect>
                                    <p:set>
                                      <p:cBhvr>
                                        <p:cTn id="34" dur="1" fill="hold">
                                          <p:stCondLst>
                                            <p:cond delay="999"/>
                                          </p:stCondLst>
                                        </p:cTn>
                                        <p:tgtEl>
                                          <p:spTgt spid="4">
                                            <p:txEl>
                                              <p:pRg st="5" end="5"/>
                                            </p:txEl>
                                          </p:spTgt>
                                        </p:tgtEl>
                                        <p:attrNameLst>
                                          <p:attrName>style.visibility</p:attrName>
                                        </p:attrNameLst>
                                      </p:cBhvr>
                                      <p:to>
                                        <p:strVal val="hidden"/>
                                      </p:to>
                                    </p:set>
                                  </p:childTnLst>
                                </p:cTn>
                              </p:par>
                              <p:par>
                                <p:cTn id="35" presetID="50" presetClass="exit" presetSubtype="0" accel="100000" fill="hold" nodeType="withEffect">
                                  <p:stCondLst>
                                    <p:cond delay="0"/>
                                  </p:stCondLst>
                                  <p:childTnLst>
                                    <p:anim calcmode="lin" valueType="num">
                                      <p:cBhvr>
                                        <p:cTn id="36" dur="1000"/>
                                        <p:tgtEl>
                                          <p:spTgt spid="4">
                                            <p:txEl>
                                              <p:pRg st="6" end="6"/>
                                            </p:txEl>
                                          </p:spTgt>
                                        </p:tgtEl>
                                        <p:attrNameLst>
                                          <p:attrName>ppt_w</p:attrName>
                                        </p:attrNameLst>
                                      </p:cBhvr>
                                      <p:tavLst>
                                        <p:tav tm="0">
                                          <p:val>
                                            <p:strVal val="ppt_w"/>
                                          </p:val>
                                        </p:tav>
                                        <p:tav tm="100000">
                                          <p:val>
                                            <p:strVal val="ppt_w+.3"/>
                                          </p:val>
                                        </p:tav>
                                      </p:tavLst>
                                    </p:anim>
                                    <p:anim calcmode="lin" valueType="num">
                                      <p:cBhvr>
                                        <p:cTn id="37" dur="1000"/>
                                        <p:tgtEl>
                                          <p:spTgt spid="4">
                                            <p:txEl>
                                              <p:pRg st="6" end="6"/>
                                            </p:txEl>
                                          </p:spTgt>
                                        </p:tgtEl>
                                        <p:attrNameLst>
                                          <p:attrName>ppt_h</p:attrName>
                                        </p:attrNameLst>
                                      </p:cBhvr>
                                      <p:tavLst>
                                        <p:tav tm="0">
                                          <p:val>
                                            <p:strVal val="ppt_h"/>
                                          </p:val>
                                        </p:tav>
                                        <p:tav tm="100000">
                                          <p:val>
                                            <p:strVal val="ppt_h"/>
                                          </p:val>
                                        </p:tav>
                                      </p:tavLst>
                                    </p:anim>
                                    <p:animEffect transition="out" filter="fade">
                                      <p:cBhvr>
                                        <p:cTn id="38" dur="1000"/>
                                        <p:tgtEl>
                                          <p:spTgt spid="4">
                                            <p:txEl>
                                              <p:pRg st="6" end="6"/>
                                            </p:txEl>
                                          </p:spTgt>
                                        </p:tgtEl>
                                      </p:cBhvr>
                                    </p:animEffect>
                                    <p:set>
                                      <p:cBhvr>
                                        <p:cTn id="39" dur="1" fill="hold">
                                          <p:stCondLst>
                                            <p:cond delay="999"/>
                                          </p:stCondLst>
                                        </p:cTn>
                                        <p:tgtEl>
                                          <p:spTgt spid="4">
                                            <p:txEl>
                                              <p:pRg st="6" end="6"/>
                                            </p:txEl>
                                          </p:spTgt>
                                        </p:tgtEl>
                                        <p:attrNameLst>
                                          <p:attrName>style.visibility</p:attrName>
                                        </p:attrNameLst>
                                      </p:cBhvr>
                                      <p:to>
                                        <p:strVal val="hidden"/>
                                      </p:to>
                                    </p:set>
                                  </p:childTnLst>
                                </p:cTn>
                              </p:par>
                              <p:par>
                                <p:cTn id="40" presetID="50" presetClass="exit" presetSubtype="0" accel="100000" fill="hold" nodeType="withEffect">
                                  <p:stCondLst>
                                    <p:cond delay="0"/>
                                  </p:stCondLst>
                                  <p:childTnLst>
                                    <p:anim calcmode="lin" valueType="num">
                                      <p:cBhvr>
                                        <p:cTn id="41" dur="1000"/>
                                        <p:tgtEl>
                                          <p:spTgt spid="4">
                                            <p:txEl>
                                              <p:pRg st="7" end="7"/>
                                            </p:txEl>
                                          </p:spTgt>
                                        </p:tgtEl>
                                        <p:attrNameLst>
                                          <p:attrName>ppt_w</p:attrName>
                                        </p:attrNameLst>
                                      </p:cBhvr>
                                      <p:tavLst>
                                        <p:tav tm="0">
                                          <p:val>
                                            <p:strVal val="ppt_w"/>
                                          </p:val>
                                        </p:tav>
                                        <p:tav tm="100000">
                                          <p:val>
                                            <p:strVal val="ppt_w+.3"/>
                                          </p:val>
                                        </p:tav>
                                      </p:tavLst>
                                    </p:anim>
                                    <p:anim calcmode="lin" valueType="num">
                                      <p:cBhvr>
                                        <p:cTn id="42" dur="1000"/>
                                        <p:tgtEl>
                                          <p:spTgt spid="4">
                                            <p:txEl>
                                              <p:pRg st="7" end="7"/>
                                            </p:txEl>
                                          </p:spTgt>
                                        </p:tgtEl>
                                        <p:attrNameLst>
                                          <p:attrName>ppt_h</p:attrName>
                                        </p:attrNameLst>
                                      </p:cBhvr>
                                      <p:tavLst>
                                        <p:tav tm="0">
                                          <p:val>
                                            <p:strVal val="ppt_h"/>
                                          </p:val>
                                        </p:tav>
                                        <p:tav tm="100000">
                                          <p:val>
                                            <p:strVal val="ppt_h"/>
                                          </p:val>
                                        </p:tav>
                                      </p:tavLst>
                                    </p:anim>
                                    <p:animEffect transition="out" filter="fade">
                                      <p:cBhvr>
                                        <p:cTn id="43" dur="1000"/>
                                        <p:tgtEl>
                                          <p:spTgt spid="4">
                                            <p:txEl>
                                              <p:pRg st="7" end="7"/>
                                            </p:txEl>
                                          </p:spTgt>
                                        </p:tgtEl>
                                      </p:cBhvr>
                                    </p:animEffect>
                                    <p:set>
                                      <p:cBhvr>
                                        <p:cTn id="44" dur="1" fill="hold">
                                          <p:stCondLst>
                                            <p:cond delay="999"/>
                                          </p:stCondLst>
                                        </p:cTn>
                                        <p:tgtEl>
                                          <p:spTgt spid="4">
                                            <p:txEl>
                                              <p:pRg st="7" end="7"/>
                                            </p:txEl>
                                          </p:spTgt>
                                        </p:tgtEl>
                                        <p:attrNameLst>
                                          <p:attrName>style.visibility</p:attrName>
                                        </p:attrNameLst>
                                      </p:cBhvr>
                                      <p:to>
                                        <p:strVal val="hidden"/>
                                      </p:to>
                                    </p:set>
                                  </p:childTnLst>
                                </p:cTn>
                              </p:par>
                              <p:par>
                                <p:cTn id="45" presetID="50" presetClass="exit" presetSubtype="0" accel="100000" fill="hold" nodeType="withEffect">
                                  <p:stCondLst>
                                    <p:cond delay="0"/>
                                  </p:stCondLst>
                                  <p:childTnLst>
                                    <p:anim calcmode="lin" valueType="num">
                                      <p:cBhvr>
                                        <p:cTn id="46" dur="1000"/>
                                        <p:tgtEl>
                                          <p:spTgt spid="4">
                                            <p:txEl>
                                              <p:pRg st="8" end="8"/>
                                            </p:txEl>
                                          </p:spTgt>
                                        </p:tgtEl>
                                        <p:attrNameLst>
                                          <p:attrName>ppt_w</p:attrName>
                                        </p:attrNameLst>
                                      </p:cBhvr>
                                      <p:tavLst>
                                        <p:tav tm="0">
                                          <p:val>
                                            <p:strVal val="ppt_w"/>
                                          </p:val>
                                        </p:tav>
                                        <p:tav tm="100000">
                                          <p:val>
                                            <p:strVal val="ppt_w+.3"/>
                                          </p:val>
                                        </p:tav>
                                      </p:tavLst>
                                    </p:anim>
                                    <p:anim calcmode="lin" valueType="num">
                                      <p:cBhvr>
                                        <p:cTn id="47" dur="1000"/>
                                        <p:tgtEl>
                                          <p:spTgt spid="4">
                                            <p:txEl>
                                              <p:pRg st="8" end="8"/>
                                            </p:txEl>
                                          </p:spTgt>
                                        </p:tgtEl>
                                        <p:attrNameLst>
                                          <p:attrName>ppt_h</p:attrName>
                                        </p:attrNameLst>
                                      </p:cBhvr>
                                      <p:tavLst>
                                        <p:tav tm="0">
                                          <p:val>
                                            <p:strVal val="ppt_h"/>
                                          </p:val>
                                        </p:tav>
                                        <p:tav tm="100000">
                                          <p:val>
                                            <p:strVal val="ppt_h"/>
                                          </p:val>
                                        </p:tav>
                                      </p:tavLst>
                                    </p:anim>
                                    <p:animEffect transition="out" filter="fade">
                                      <p:cBhvr>
                                        <p:cTn id="48" dur="1000"/>
                                        <p:tgtEl>
                                          <p:spTgt spid="4">
                                            <p:txEl>
                                              <p:pRg st="8" end="8"/>
                                            </p:txEl>
                                          </p:spTgt>
                                        </p:tgtEl>
                                      </p:cBhvr>
                                    </p:animEffect>
                                    <p:set>
                                      <p:cBhvr>
                                        <p:cTn id="49" dur="1" fill="hold">
                                          <p:stCondLst>
                                            <p:cond delay="999"/>
                                          </p:stCondLst>
                                        </p:cTn>
                                        <p:tgtEl>
                                          <p:spTgt spid="4">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descr="Dessin">
            <a:extLst>
              <a:ext uri="{FF2B5EF4-FFF2-40B4-BE49-F238E27FC236}">
                <a16:creationId xmlns="" xmlns:a16="http://schemas.microsoft.com/office/drawing/2014/main" id="{7547BCE0-C8B2-437B-B9CE-55425ED9D0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7" descr="élément décoratif">
            <a:extLst>
              <a:ext uri="{FF2B5EF4-FFF2-40B4-BE49-F238E27FC236}">
                <a16:creationId xmlns="" xmlns:a16="http://schemas.microsoft.com/office/drawing/2014/main" id="{60676357-176C-4DE1-876E-8D973595CA81}"/>
              </a:ext>
              <a:ext uri="{C183D7F6-B498-43B3-948B-1728B52AA6E4}">
                <adec:decorative xmlns="" xmlns:adec="http://schemas.microsoft.com/office/drawing/2017/decorative" val="1"/>
              </a:ext>
            </a:extLst>
          </p:cNvPr>
          <p:cNvSpPr/>
          <p:nvPr/>
        </p:nvSpPr>
        <p:spPr>
          <a:xfrm>
            <a:off x="7685313" y="1213086"/>
            <a:ext cx="4408713" cy="5644914"/>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fr-FR"/>
          </a:p>
        </p:txBody>
      </p:sp>
      <p:sp>
        <p:nvSpPr>
          <p:cNvPr id="9" name="Rectangle 8" descr="élément décoratif">
            <a:extLst>
              <a:ext uri="{FF2B5EF4-FFF2-40B4-BE49-F238E27FC236}">
                <a16:creationId xmlns="" xmlns:a16="http://schemas.microsoft.com/office/drawing/2014/main" id="{1C7DA1A2-9BDF-4155-8D43-85CEACD190F0}"/>
              </a:ext>
              <a:ext uri="{C183D7F6-B498-43B3-948B-1728B52AA6E4}">
                <adec:decorative xmlns="" xmlns:adec="http://schemas.microsoft.com/office/drawing/2017/decorative" val="1"/>
              </a:ext>
            </a:extLst>
          </p:cNvPr>
          <p:cNvSpPr/>
          <p:nvPr/>
        </p:nvSpPr>
        <p:spPr>
          <a:xfrm>
            <a:off x="936171" y="87086"/>
            <a:ext cx="11255829" cy="500743"/>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algn="ctr" rtl="1"/>
            <a:r>
              <a:rPr lang="ar-DZ" sz="2800" b="1" dirty="0">
                <a:solidFill>
                  <a:schemeClr val="tx2">
                    <a:lumMod val="50000"/>
                  </a:schemeClr>
                </a:solidFill>
                <a:latin typeface="Andalus" panose="02020603050405020304" pitchFamily="18" charset="-78"/>
                <a:cs typeface="Andalus" panose="02020603050405020304" pitchFamily="18" charset="-78"/>
              </a:rPr>
              <a:t>المبحث الثاني: نموذج كيرك باتريك لتقييم عملية التكوين وأدواتها مراحلها ومعاييرها</a:t>
            </a:r>
            <a:endParaRPr lang="fr-FR" sz="2800" b="1" dirty="0">
              <a:solidFill>
                <a:schemeClr val="tx2">
                  <a:lumMod val="50000"/>
                </a:schemeClr>
              </a:solidFill>
              <a:latin typeface="Andalus" panose="02020603050405020304" pitchFamily="18" charset="-78"/>
              <a:cs typeface="Andalus" panose="02020603050405020304" pitchFamily="18" charset="-78"/>
            </a:endParaRPr>
          </a:p>
        </p:txBody>
      </p:sp>
      <p:sp>
        <p:nvSpPr>
          <p:cNvPr id="3" name="Espace réservé du contenu 2">
            <a:extLst>
              <a:ext uri="{FF2B5EF4-FFF2-40B4-BE49-F238E27FC236}">
                <a16:creationId xmlns="" xmlns:a16="http://schemas.microsoft.com/office/drawing/2014/main" id="{5AB4169B-E0AC-417E-989B-E40DC3491EC1}"/>
              </a:ext>
            </a:extLst>
          </p:cNvPr>
          <p:cNvSpPr>
            <a:spLocks noGrp="1"/>
          </p:cNvSpPr>
          <p:nvPr>
            <p:ph idx="1"/>
          </p:nvPr>
        </p:nvSpPr>
        <p:spPr>
          <a:xfrm>
            <a:off x="5295297" y="642257"/>
            <a:ext cx="7016446" cy="544286"/>
          </a:xfrm>
          <a:solidFill>
            <a:schemeClr val="tx1"/>
          </a:solidFill>
        </p:spPr>
        <p:txBody>
          <a:bodyPr rtlCol="0">
            <a:normAutofit/>
          </a:bodyPr>
          <a:lstStyle/>
          <a:p>
            <a:pPr marL="0" indent="0" algn="r" rtl="1">
              <a:buNone/>
            </a:pPr>
            <a:r>
              <a:rPr lang="ar-DZ" dirty="0" smtClean="0">
                <a:solidFill>
                  <a:schemeClr val="tx2">
                    <a:lumMod val="50000"/>
                  </a:schemeClr>
                </a:solidFill>
                <a:ea typeface="Tahoma" panose="020B0604030504040204" pitchFamily="34" charset="0"/>
                <a:cs typeface="Tahoma" panose="020B0604030504040204" pitchFamily="34" charset="0"/>
              </a:rPr>
              <a:t>المطلب الأول</a:t>
            </a:r>
            <a:r>
              <a:rPr lang="ar-DZ" dirty="0">
                <a:solidFill>
                  <a:schemeClr val="tx2">
                    <a:lumMod val="50000"/>
                  </a:schemeClr>
                </a:solidFill>
                <a:ea typeface="Tahoma" panose="020B0604030504040204" pitchFamily="34" charset="0"/>
                <a:cs typeface="Tahoma" panose="020B0604030504040204" pitchFamily="34" charset="0"/>
              </a:rPr>
              <a:t>: : نموذج كيرك باتريك لتقييم عملية  التكوين وأدواتها</a:t>
            </a:r>
            <a:endParaRPr lang="fr-FR" dirty="0">
              <a:solidFill>
                <a:schemeClr val="tx2">
                  <a:lumMod val="50000"/>
                </a:schemeClr>
              </a:solidFill>
              <a:ea typeface="Tahoma" panose="020B0604030504040204" pitchFamily="34" charset="0"/>
              <a:cs typeface="Tahoma" panose="020B0604030504040204" pitchFamily="34" charset="0"/>
            </a:endParaRPr>
          </a:p>
        </p:txBody>
      </p:sp>
      <p:sp>
        <p:nvSpPr>
          <p:cNvPr id="4" name="Espace réservé du contenu 3">
            <a:extLst>
              <a:ext uri="{FF2B5EF4-FFF2-40B4-BE49-F238E27FC236}">
                <a16:creationId xmlns="" xmlns:a16="http://schemas.microsoft.com/office/drawing/2014/main" id="{E2BFDCFD-5305-49AD-9B74-B05272850501}"/>
              </a:ext>
            </a:extLst>
          </p:cNvPr>
          <p:cNvSpPr>
            <a:spLocks noGrp="1"/>
          </p:cNvSpPr>
          <p:nvPr>
            <p:ph idx="13"/>
          </p:nvPr>
        </p:nvSpPr>
        <p:spPr>
          <a:xfrm>
            <a:off x="7750629" y="1251857"/>
            <a:ext cx="4321628" cy="5606143"/>
          </a:xfrm>
        </p:spPr>
        <p:style>
          <a:lnRef idx="2">
            <a:schemeClr val="dk1"/>
          </a:lnRef>
          <a:fillRef idx="1">
            <a:schemeClr val="lt1"/>
          </a:fillRef>
          <a:effectRef idx="0">
            <a:schemeClr val="dk1"/>
          </a:effectRef>
          <a:fontRef idx="minor">
            <a:schemeClr val="dk1"/>
          </a:fontRef>
        </p:style>
        <p:txBody>
          <a:bodyPr rtlCol="0" anchor="t">
            <a:normAutofit/>
          </a:bodyPr>
          <a:lstStyle/>
          <a:p>
            <a:pPr marL="0" indent="0" algn="r" rtl="1">
              <a:buNone/>
            </a:pPr>
            <a:r>
              <a:rPr lang="ar-DZ" sz="1600" b="1" dirty="0" smtClean="0">
                <a:solidFill>
                  <a:srgbClr val="FF0000"/>
                </a:solidFill>
                <a:ea typeface="Tahoma" panose="020B0604030504040204" pitchFamily="34" charset="0"/>
                <a:cs typeface="Tahoma" panose="020B0604030504040204" pitchFamily="34" charset="0"/>
              </a:rPr>
              <a:t>أ‌-نموذج </a:t>
            </a:r>
            <a:r>
              <a:rPr lang="ar-DZ" sz="1600" b="1" dirty="0">
                <a:solidFill>
                  <a:srgbClr val="FF0000"/>
                </a:solidFill>
                <a:ea typeface="Tahoma" panose="020B0604030504040204" pitchFamily="34" charset="0"/>
                <a:cs typeface="Tahoma" panose="020B0604030504040204" pitchFamily="34" charset="0"/>
              </a:rPr>
              <a:t>كيرك باتريك لتقييم عملية التكوين</a:t>
            </a:r>
          </a:p>
          <a:p>
            <a:pPr marL="0" indent="0" algn="r" rtl="1">
              <a:buNone/>
            </a:pPr>
            <a:r>
              <a:rPr lang="ar-DZ" sz="1600" dirty="0">
                <a:solidFill>
                  <a:srgbClr val="000000"/>
                </a:solidFill>
                <a:ea typeface="Tahoma" panose="020B0604030504040204" pitchFamily="34" charset="0"/>
                <a:cs typeface="Tahoma" panose="020B0604030504040204" pitchFamily="34" charset="0"/>
              </a:rPr>
              <a:t>هناك العديد من النماذج الفكرية التي تحاول أن تصنف المستويات أو الجوانب التي يشملها </a:t>
            </a:r>
            <a:r>
              <a:rPr lang="ar-DZ" sz="1600" dirty="0" smtClean="0">
                <a:solidFill>
                  <a:srgbClr val="000000"/>
                </a:solidFill>
                <a:ea typeface="Tahoma" panose="020B0604030504040204" pitchFamily="34" charset="0"/>
                <a:cs typeface="Tahoma" panose="020B0604030504040204" pitchFamily="34" charset="0"/>
              </a:rPr>
              <a:t>التقييم من </a:t>
            </a:r>
            <a:r>
              <a:rPr lang="ar-DZ" sz="1600" dirty="0">
                <a:solidFill>
                  <a:srgbClr val="000000"/>
                </a:solidFill>
                <a:ea typeface="Tahoma" panose="020B0604030504040204" pitchFamily="34" charset="0"/>
                <a:cs typeface="Tahoma" panose="020B0604030504040204" pitchFamily="34" charset="0"/>
              </a:rPr>
              <a:t>بين هذه النماذج يعتبر النموذج الأول (نموذج كيرك باتريك) الأكثر شيوعا واستعمالا من قبل القائمين على العملية التكوينية (التدريبية) وفي هذا النموذج يقترح كيرك باتريك أربعة مستويات لتقييم عملية التكوين حسب الشكل </a:t>
            </a:r>
            <a:r>
              <a:rPr lang="ar-DZ" sz="1600" dirty="0" smtClean="0">
                <a:solidFill>
                  <a:srgbClr val="000000"/>
                </a:solidFill>
                <a:ea typeface="Tahoma" panose="020B0604030504040204" pitchFamily="34" charset="0"/>
                <a:cs typeface="Tahoma" panose="020B0604030504040204" pitchFamily="34" charset="0"/>
              </a:rPr>
              <a:t>المقابل:</a:t>
            </a:r>
          </a:p>
          <a:p>
            <a:pPr marL="0" indent="0" algn="r" rtl="1">
              <a:buNone/>
            </a:pPr>
            <a:r>
              <a:rPr lang="ar-DZ" sz="1600" dirty="0" smtClean="0">
                <a:solidFill>
                  <a:srgbClr val="000000"/>
                </a:solidFill>
                <a:ea typeface="Tahoma" panose="020B0604030504040204" pitchFamily="34" charset="0"/>
                <a:cs typeface="Tahoma" panose="020B0604030504040204" pitchFamily="34" charset="0"/>
              </a:rPr>
              <a:t>-</a:t>
            </a:r>
            <a:r>
              <a:rPr lang="ar-DZ" sz="1600" b="1" dirty="0" smtClean="0">
                <a:solidFill>
                  <a:srgbClr val="000000"/>
                </a:solidFill>
                <a:ea typeface="Tahoma" panose="020B0604030504040204" pitchFamily="34" charset="0"/>
                <a:cs typeface="Tahoma" panose="020B0604030504040204" pitchFamily="34" charset="0"/>
              </a:rPr>
              <a:t>رد </a:t>
            </a:r>
            <a:r>
              <a:rPr lang="ar-DZ" sz="1600" b="1" dirty="0">
                <a:solidFill>
                  <a:srgbClr val="000000"/>
                </a:solidFill>
                <a:ea typeface="Tahoma" panose="020B0604030504040204" pitchFamily="34" charset="0"/>
                <a:cs typeface="Tahoma" panose="020B0604030504040204" pitchFamily="34" charset="0"/>
              </a:rPr>
              <a:t>الفعل </a:t>
            </a:r>
            <a:r>
              <a:rPr lang="ar-DZ" sz="1600" dirty="0">
                <a:solidFill>
                  <a:srgbClr val="000000"/>
                </a:solidFill>
                <a:ea typeface="Tahoma" panose="020B0604030504040204" pitchFamily="34" charset="0"/>
                <a:cs typeface="Tahoma" panose="020B0604030504040204" pitchFamily="34" charset="0"/>
              </a:rPr>
              <a:t>:</a:t>
            </a:r>
            <a:r>
              <a:rPr lang="ar-DZ" sz="1600" dirty="0" smtClean="0">
                <a:solidFill>
                  <a:srgbClr val="000000"/>
                </a:solidFill>
                <a:ea typeface="Tahoma" panose="020B0604030504040204" pitchFamily="34" charset="0"/>
                <a:cs typeface="Tahoma" panose="020B0604030504040204" pitchFamily="34" charset="0"/>
              </a:rPr>
              <a:t>حيث </a:t>
            </a:r>
            <a:r>
              <a:rPr lang="ar-DZ" sz="1600" dirty="0">
                <a:solidFill>
                  <a:srgbClr val="000000"/>
                </a:solidFill>
                <a:ea typeface="Tahoma" panose="020B0604030504040204" pitchFamily="34" charset="0"/>
                <a:cs typeface="Tahoma" panose="020B0604030504040204" pitchFamily="34" charset="0"/>
              </a:rPr>
              <a:t>يتم قياس ردود أفعال وانطباعات المشاركين (المتكونين) وأفكارهم فيما يتعلق بكيفية تطبيق ما تم تعلمه على ارض الواقع.</a:t>
            </a:r>
          </a:p>
          <a:p>
            <a:pPr marL="0" indent="0" algn="r" rtl="1">
              <a:buNone/>
            </a:pPr>
            <a:r>
              <a:rPr lang="ar-DZ" sz="1600" dirty="0" smtClean="0">
                <a:solidFill>
                  <a:srgbClr val="000000"/>
                </a:solidFill>
                <a:ea typeface="Tahoma" panose="020B0604030504040204" pitchFamily="34" charset="0"/>
                <a:cs typeface="Tahoma" panose="020B0604030504040204" pitchFamily="34" charset="0"/>
              </a:rPr>
              <a:t>-ا</a:t>
            </a:r>
            <a:r>
              <a:rPr lang="ar-DZ" sz="1600" b="1" dirty="0" smtClean="0">
                <a:solidFill>
                  <a:srgbClr val="000000"/>
                </a:solidFill>
                <a:ea typeface="Tahoma" panose="020B0604030504040204" pitchFamily="34" charset="0"/>
                <a:cs typeface="Tahoma" panose="020B0604030504040204" pitchFamily="34" charset="0"/>
              </a:rPr>
              <a:t>لتعلم</a:t>
            </a:r>
            <a:r>
              <a:rPr lang="ar-DZ" sz="1600" dirty="0" smtClean="0">
                <a:solidFill>
                  <a:srgbClr val="000000"/>
                </a:solidFill>
                <a:ea typeface="Tahoma" panose="020B0604030504040204" pitchFamily="34" charset="0"/>
                <a:cs typeface="Tahoma" panose="020B0604030504040204" pitchFamily="34" charset="0"/>
              </a:rPr>
              <a:t>: حيث </a:t>
            </a:r>
            <a:r>
              <a:rPr lang="ar-DZ" sz="1600" dirty="0">
                <a:solidFill>
                  <a:srgbClr val="000000"/>
                </a:solidFill>
                <a:ea typeface="Tahoma" panose="020B0604030504040204" pitchFamily="34" charset="0"/>
                <a:cs typeface="Tahoma" panose="020B0604030504040204" pitchFamily="34" charset="0"/>
              </a:rPr>
              <a:t>يتم قياس التغييرات التي تمت في معارف واتجاهات ومهارات المشاركين (المتكونين).</a:t>
            </a:r>
          </a:p>
          <a:p>
            <a:pPr marL="0" indent="0" algn="r" rtl="1">
              <a:buNone/>
            </a:pPr>
            <a:r>
              <a:rPr lang="ar-DZ" sz="1600" dirty="0" smtClean="0">
                <a:solidFill>
                  <a:srgbClr val="000000"/>
                </a:solidFill>
                <a:ea typeface="Tahoma" panose="020B0604030504040204" pitchFamily="34" charset="0"/>
                <a:cs typeface="Tahoma" panose="020B0604030504040204" pitchFamily="34" charset="0"/>
              </a:rPr>
              <a:t>-</a:t>
            </a:r>
            <a:r>
              <a:rPr lang="ar-DZ" sz="1600" b="1" dirty="0" smtClean="0">
                <a:solidFill>
                  <a:srgbClr val="000000"/>
                </a:solidFill>
                <a:ea typeface="Tahoma" panose="020B0604030504040204" pitchFamily="34" charset="0"/>
                <a:cs typeface="Tahoma" panose="020B0604030504040204" pitchFamily="34" charset="0"/>
              </a:rPr>
              <a:t>السلوك</a:t>
            </a:r>
            <a:r>
              <a:rPr lang="ar-DZ" sz="1600" dirty="0" smtClean="0">
                <a:solidFill>
                  <a:srgbClr val="000000"/>
                </a:solidFill>
                <a:ea typeface="Tahoma" panose="020B0604030504040204" pitchFamily="34" charset="0"/>
                <a:cs typeface="Tahoma" panose="020B0604030504040204" pitchFamily="34" charset="0"/>
              </a:rPr>
              <a:t>: حيث </a:t>
            </a:r>
            <a:r>
              <a:rPr lang="ar-DZ" sz="1600" dirty="0">
                <a:solidFill>
                  <a:srgbClr val="000000"/>
                </a:solidFill>
                <a:ea typeface="Tahoma" panose="020B0604030504040204" pitchFamily="34" charset="0"/>
                <a:cs typeface="Tahoma" panose="020B0604030504040204" pitchFamily="34" charset="0"/>
              </a:rPr>
              <a:t>يتم قياس التغييرات التي حدثت في سلوك المشارك (المتكون) وطريقة أدائه ووظيفته.</a:t>
            </a:r>
          </a:p>
          <a:p>
            <a:pPr marL="0" indent="0" algn="r" rtl="1">
              <a:buNone/>
            </a:pPr>
            <a:r>
              <a:rPr lang="ar-DZ" sz="1600" dirty="0" smtClean="0">
                <a:solidFill>
                  <a:srgbClr val="000000"/>
                </a:solidFill>
                <a:ea typeface="Tahoma" panose="020B0604030504040204" pitchFamily="34" charset="0"/>
                <a:cs typeface="Tahoma" panose="020B0604030504040204" pitchFamily="34" charset="0"/>
              </a:rPr>
              <a:t>-</a:t>
            </a:r>
            <a:r>
              <a:rPr lang="ar-DZ" sz="1600" b="1" dirty="0" smtClean="0">
                <a:solidFill>
                  <a:srgbClr val="000000"/>
                </a:solidFill>
                <a:ea typeface="Tahoma" panose="020B0604030504040204" pitchFamily="34" charset="0"/>
                <a:cs typeface="Tahoma" panose="020B0604030504040204" pitchFamily="34" charset="0"/>
              </a:rPr>
              <a:t>النتائج:</a:t>
            </a:r>
            <a:r>
              <a:rPr lang="ar-DZ" sz="1600" dirty="0" smtClean="0">
                <a:solidFill>
                  <a:srgbClr val="000000"/>
                </a:solidFill>
                <a:ea typeface="Tahoma" panose="020B0604030504040204" pitchFamily="34" charset="0"/>
                <a:cs typeface="Tahoma" panose="020B0604030504040204" pitchFamily="34" charset="0"/>
              </a:rPr>
              <a:t> حيث </a:t>
            </a:r>
            <a:r>
              <a:rPr lang="ar-DZ" sz="1600" dirty="0">
                <a:solidFill>
                  <a:srgbClr val="000000"/>
                </a:solidFill>
                <a:ea typeface="Tahoma" panose="020B0604030504040204" pitchFamily="34" charset="0"/>
                <a:cs typeface="Tahoma" panose="020B0604030504040204" pitchFamily="34" charset="0"/>
              </a:rPr>
              <a:t>يتم قياس نتائج وأثر البرنامج التكويني في تحقيق أهداف وخطط المؤسسة.</a:t>
            </a:r>
          </a:p>
          <a:p>
            <a:pPr marL="0" indent="0" algn="r" rtl="1">
              <a:buNone/>
            </a:pPr>
            <a:r>
              <a:rPr lang="ar-DZ" sz="1600" dirty="0">
                <a:solidFill>
                  <a:srgbClr val="000000"/>
                </a:solidFill>
                <a:ea typeface="Tahoma" panose="020B0604030504040204" pitchFamily="34" charset="0"/>
                <a:cs typeface="Tahoma" panose="020B0604030504040204" pitchFamily="34" charset="0"/>
              </a:rPr>
              <a:t>ويحتاج هذا النموذج إلى تجميع وتقييم البيانات والمعلومات عن هذه المستويات.</a:t>
            </a:r>
          </a:p>
          <a:p>
            <a:pPr marL="0" indent="0" algn="r" rtl="1">
              <a:buNone/>
            </a:pPr>
            <a:endParaRPr lang="ar-DZ" sz="1600" dirty="0">
              <a:solidFill>
                <a:schemeClr val="tx2">
                  <a:lumMod val="50000"/>
                </a:schemeClr>
              </a:solidFill>
              <a:ea typeface="Tahoma" panose="020B0604030504040204" pitchFamily="34" charset="0"/>
              <a:cs typeface="Tahoma" panose="020B0604030504040204" pitchFamily="34" charset="0"/>
            </a:endParaRPr>
          </a:p>
          <a:p>
            <a:pPr marL="0" indent="0" algn="r" rtl="1">
              <a:buNone/>
            </a:pPr>
            <a:endParaRPr lang="ar-DZ" sz="1600" dirty="0">
              <a:solidFill>
                <a:schemeClr val="tx2">
                  <a:lumMod val="50000"/>
                </a:schemeClr>
              </a:solidFill>
              <a:ea typeface="Tahoma" panose="020B0604030504040204" pitchFamily="34" charset="0"/>
              <a:cs typeface="Tahoma" panose="020B0604030504040204" pitchFamily="34" charset="0"/>
            </a:endParaRPr>
          </a:p>
          <a:p>
            <a:pPr marL="0" indent="0" algn="r" rtl="1">
              <a:buNone/>
            </a:pPr>
            <a:endParaRPr lang="ar-DZ" sz="1600" dirty="0">
              <a:solidFill>
                <a:schemeClr val="tx2">
                  <a:lumMod val="50000"/>
                </a:schemeClr>
              </a:solidFill>
              <a:ea typeface="Tahoma" panose="020B0604030504040204" pitchFamily="34" charset="0"/>
              <a:cs typeface="Tahoma" panose="020B0604030504040204" pitchFamily="34" charset="0"/>
            </a:endParaRPr>
          </a:p>
          <a:p>
            <a:pPr marL="0" indent="0" algn="r" rtl="1">
              <a:buNone/>
            </a:pPr>
            <a:endParaRPr lang="ar-DZ" sz="1600" dirty="0" smtClean="0">
              <a:solidFill>
                <a:schemeClr val="tx2">
                  <a:lumMod val="50000"/>
                </a:schemeClr>
              </a:solidFill>
              <a:ea typeface="Tahoma" panose="020B0604030504040204" pitchFamily="34" charset="0"/>
              <a:cs typeface="Tahoma" panose="020B0604030504040204" pitchFamily="34" charset="0"/>
            </a:endParaRPr>
          </a:p>
          <a:p>
            <a:pPr marL="0" indent="0" algn="r" rtl="1">
              <a:buNone/>
            </a:pPr>
            <a:endParaRPr lang="ar-DZ" sz="1600" dirty="0">
              <a:solidFill>
                <a:schemeClr val="tx2">
                  <a:lumMod val="50000"/>
                </a:schemeClr>
              </a:solidFill>
              <a:ea typeface="Tahoma" panose="020B0604030504040204" pitchFamily="34" charset="0"/>
              <a:cs typeface="Tahoma" panose="020B0604030504040204" pitchFamily="34" charset="0"/>
            </a:endParaRPr>
          </a:p>
          <a:p>
            <a:pPr marL="0" indent="0" algn="r" rtl="1">
              <a:buNone/>
            </a:pPr>
            <a:endParaRPr lang="fr-FR" sz="1600" dirty="0">
              <a:solidFill>
                <a:schemeClr val="tx2">
                  <a:lumMod val="50000"/>
                </a:schemeClr>
              </a:solidFill>
              <a:ea typeface="Tahoma" panose="020B0604030504040204" pitchFamily="34" charset="0"/>
              <a:cs typeface="Tahoma" panose="020B0604030504040204" pitchFamily="34" charset="0"/>
            </a:endParaRPr>
          </a:p>
        </p:txBody>
      </p:sp>
      <p:pic>
        <p:nvPicPr>
          <p:cNvPr id="11" name="Graphisme 10" descr="Palette">
            <a:extLst>
              <a:ext uri="{FF2B5EF4-FFF2-40B4-BE49-F238E27FC236}">
                <a16:creationId xmlns="" xmlns:a16="http://schemas.microsoft.com/office/drawing/2014/main" id="{50E721DD-00C1-49EC-9501-324CE84F4F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bwMode="black">
          <a:xfrm>
            <a:off x="422216" y="769609"/>
            <a:ext cx="684000" cy="684000"/>
          </a:xfrm>
          <a:prstGeom prst="rect">
            <a:avLst/>
          </a:prstGeom>
        </p:spPr>
      </p:pic>
      <p:pic>
        <p:nvPicPr>
          <p:cNvPr id="12" name="Graphisme 11" descr="Petit pinceau">
            <a:extLst>
              <a:ext uri="{FF2B5EF4-FFF2-40B4-BE49-F238E27FC236}">
                <a16:creationId xmlns="" xmlns:a16="http://schemas.microsoft.com/office/drawing/2014/main" id="{A511E791-3AEF-4700-B363-6D17889C235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bwMode="black">
          <a:xfrm>
            <a:off x="1479497" y="753963"/>
            <a:ext cx="684000" cy="684000"/>
          </a:xfrm>
          <a:prstGeom prst="rect">
            <a:avLst/>
          </a:prstGeom>
        </p:spPr>
      </p:pic>
      <p:pic>
        <p:nvPicPr>
          <p:cNvPr id="13" name="Graphisme 12" descr="Guitare">
            <a:extLst>
              <a:ext uri="{FF2B5EF4-FFF2-40B4-BE49-F238E27FC236}">
                <a16:creationId xmlns="" xmlns:a16="http://schemas.microsoft.com/office/drawing/2014/main" id="{7CECE67B-0810-4206-A70A-217C0C214F5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bwMode="black">
          <a:xfrm>
            <a:off x="2323434" y="561065"/>
            <a:ext cx="914400" cy="914400"/>
          </a:xfrm>
          <a:prstGeom prst="rect">
            <a:avLst/>
          </a:prstGeom>
        </p:spPr>
      </p:pic>
      <p:graphicFrame>
        <p:nvGraphicFramePr>
          <p:cNvPr id="18" name="Diagramme 17"/>
          <p:cNvGraphicFramePr/>
          <p:nvPr>
            <p:extLst>
              <p:ext uri="{D42A27DB-BD31-4B8C-83A1-F6EECF244321}">
                <p14:modId xmlns:p14="http://schemas.microsoft.com/office/powerpoint/2010/main" val="3372211247"/>
              </p:ext>
            </p:extLst>
          </p:nvPr>
        </p:nvGraphicFramePr>
        <p:xfrm>
          <a:off x="1" y="1534886"/>
          <a:ext cx="3788228" cy="532311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31038536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barn(inVertical)">
                                      <p:cBhvr>
                                        <p:cTn id="11" dur="500"/>
                                        <p:tgtEl>
                                          <p:spTgt spid="3">
                                            <p:bg/>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arn(inVertical)">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 calcmode="lin" valueType="num">
                                      <p:cBhvr additive="base">
                                        <p:cTn id="3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 calcmode="lin" valueType="num">
                                      <p:cBhvr additive="base">
                                        <p:cTn id="4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anim calcmode="lin" valueType="num">
                                      <p:cBhvr additive="base">
                                        <p:cTn id="4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5" presetClass="entr" presetSubtype="0" fill="hold" grpId="2"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2000"/>
                                        <p:tgtEl>
                                          <p:spTgt spid="18"/>
                                        </p:tgtEl>
                                      </p:cBhvr>
                                    </p:animEffect>
                                    <p:anim calcmode="lin" valueType="num">
                                      <p:cBhvr>
                                        <p:cTn id="52" dur="2000" fill="hold"/>
                                        <p:tgtEl>
                                          <p:spTgt spid="18"/>
                                        </p:tgtEl>
                                        <p:attrNameLst>
                                          <p:attrName>ppt_w</p:attrName>
                                        </p:attrNameLst>
                                      </p:cBhvr>
                                      <p:tavLst>
                                        <p:tav tm="0" fmla="#ppt_w*sin(2.5*pi*$)">
                                          <p:val>
                                            <p:fltVal val="0"/>
                                          </p:val>
                                        </p:tav>
                                        <p:tav tm="100000">
                                          <p:val>
                                            <p:fltVal val="1"/>
                                          </p:val>
                                        </p:tav>
                                      </p:tavLst>
                                    </p:anim>
                                    <p:anim calcmode="lin" valueType="num">
                                      <p:cBhvr>
                                        <p:cTn id="53"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build="p" animBg="1"/>
      <p:bldGraphic spid="18" grpId="2">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bwMode="blackGray">
      <p:bgPr>
        <a:solidFill>
          <a:schemeClr val="accent5"/>
        </a:solidFill>
        <a:effectLst/>
      </p:bgPr>
    </p:bg>
    <p:spTree>
      <p:nvGrpSpPr>
        <p:cNvPr id="1" name=""/>
        <p:cNvGrpSpPr/>
        <p:nvPr/>
      </p:nvGrpSpPr>
      <p:grpSpPr>
        <a:xfrm>
          <a:off x="0" y="0"/>
          <a:ext cx="0" cy="0"/>
          <a:chOff x="0" y="0"/>
          <a:chExt cx="0" cy="0"/>
        </a:xfrm>
      </p:grpSpPr>
      <p:pic>
        <p:nvPicPr>
          <p:cNvPr id="6" name="Image 5" descr="La meilleure partie de l'école">
            <a:extLst>
              <a:ext uri="{FF2B5EF4-FFF2-40B4-BE49-F238E27FC236}">
                <a16:creationId xmlns="" xmlns:a16="http://schemas.microsoft.com/office/drawing/2014/main" id="{6FADA6D5-81A3-49F8-A1CC-7E21524A92CE}"/>
              </a:ext>
            </a:extLst>
          </p:cNvPr>
          <p:cNvPicPr>
            <a:picLocks noChangeAspect="1"/>
          </p:cNvPicPr>
          <p:nvPr/>
        </p:nvPicPr>
        <p:blipFill>
          <a:blip r:embed="rId3"/>
          <a:stretch>
            <a:fillRect/>
          </a:stretch>
        </p:blipFill>
        <p:spPr>
          <a:xfrm>
            <a:off x="0" y="0"/>
            <a:ext cx="12192000" cy="6858000"/>
          </a:xfrm>
          <a:prstGeom prst="rect">
            <a:avLst/>
          </a:prstGeom>
        </p:spPr>
      </p:pic>
      <p:sp>
        <p:nvSpPr>
          <p:cNvPr id="7" name="Rectangle 6" descr="élément décoratif">
            <a:extLst>
              <a:ext uri="{FF2B5EF4-FFF2-40B4-BE49-F238E27FC236}">
                <a16:creationId xmlns="" xmlns:a16="http://schemas.microsoft.com/office/drawing/2014/main" id="{236B8967-28A5-4319-9F45-A38F127BFACB}"/>
              </a:ext>
              <a:ext uri="{C183D7F6-B498-43B3-948B-1728B52AA6E4}">
                <adec:decorative xmlns="" xmlns:adec="http://schemas.microsoft.com/office/drawing/2017/decorative" val="1"/>
              </a:ext>
            </a:extLst>
          </p:cNvPr>
          <p:cNvSpPr/>
          <p:nvPr/>
        </p:nvSpPr>
        <p:spPr>
          <a:xfrm>
            <a:off x="-1" y="2526525"/>
            <a:ext cx="1170462"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8" name="Rectangle 7" descr="élément décoratif">
            <a:extLst>
              <a:ext uri="{FF2B5EF4-FFF2-40B4-BE49-F238E27FC236}">
                <a16:creationId xmlns="" xmlns:a16="http://schemas.microsoft.com/office/drawing/2014/main" id="{7B73DA8D-B695-4EAF-90BA-F594F0523CBB}"/>
              </a:ext>
              <a:ext uri="{C183D7F6-B498-43B3-948B-1728B52AA6E4}">
                <adec:decorative xmlns="" xmlns:adec="http://schemas.microsoft.com/office/drawing/2017/decorative" val="1"/>
              </a:ext>
            </a:extLst>
          </p:cNvPr>
          <p:cNvSpPr/>
          <p:nvPr/>
        </p:nvSpPr>
        <p:spPr>
          <a:xfrm>
            <a:off x="6999514" y="0"/>
            <a:ext cx="4526948" cy="69668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r" rtl="1"/>
            <a:endParaRPr lang="fr-FR" dirty="0"/>
          </a:p>
        </p:txBody>
      </p:sp>
      <p:sp>
        <p:nvSpPr>
          <p:cNvPr id="9" name="Rectangle 8" descr="élément décoratif">
            <a:extLst>
              <a:ext uri="{FF2B5EF4-FFF2-40B4-BE49-F238E27FC236}">
                <a16:creationId xmlns="" xmlns:a16="http://schemas.microsoft.com/office/drawing/2014/main" id="{ABDD00D4-CC73-44C6-A7EF-AF738460C76B}"/>
              </a:ext>
              <a:ext uri="{C183D7F6-B498-43B3-948B-1728B52AA6E4}">
                <adec:decorative xmlns="" xmlns:adec="http://schemas.microsoft.com/office/drawing/2017/decorative" val="1"/>
              </a:ext>
            </a:extLst>
          </p:cNvPr>
          <p:cNvSpPr/>
          <p:nvPr/>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2" name="Titre 1">
            <a:extLst>
              <a:ext uri="{FF2B5EF4-FFF2-40B4-BE49-F238E27FC236}">
                <a16:creationId xmlns="" xmlns:a16="http://schemas.microsoft.com/office/drawing/2014/main" id="{E9A95D57-AB2C-4C3E-9C97-3875158561FB}"/>
              </a:ext>
            </a:extLst>
          </p:cNvPr>
          <p:cNvSpPr>
            <a:spLocks noGrp="1"/>
          </p:cNvSpPr>
          <p:nvPr>
            <p:ph type="title"/>
          </p:nvPr>
        </p:nvSpPr>
        <p:spPr>
          <a:xfrm>
            <a:off x="7053943" y="76200"/>
            <a:ext cx="4125686" cy="576943"/>
          </a:xfrm>
        </p:spPr>
        <p:txBody>
          <a:bodyPr rtlCol="0">
            <a:normAutofit/>
          </a:bodyPr>
          <a:lstStyle/>
          <a:p>
            <a:pPr algn="ctr" rtl="1"/>
            <a:r>
              <a:rPr lang="ar-DZ" sz="2400" b="1" dirty="0" smtClean="0"/>
              <a:t>ب‌- </a:t>
            </a:r>
            <a:r>
              <a:rPr lang="ar-DZ" sz="2400" b="1" dirty="0"/>
              <a:t>أدوات تقييم عملية التكوين </a:t>
            </a:r>
            <a:endParaRPr lang="fr-FR" sz="2400" b="1" dirty="0"/>
          </a:p>
        </p:txBody>
      </p:sp>
      <p:sp>
        <p:nvSpPr>
          <p:cNvPr id="3" name="Espace réservé du texte 2">
            <a:extLst>
              <a:ext uri="{FF2B5EF4-FFF2-40B4-BE49-F238E27FC236}">
                <a16:creationId xmlns="" xmlns:a16="http://schemas.microsoft.com/office/drawing/2014/main" id="{9EE4824A-EE70-4F98-842D-0849F56F35E2}"/>
              </a:ext>
            </a:extLst>
          </p:cNvPr>
          <p:cNvSpPr>
            <a:spLocks noGrp="1"/>
          </p:cNvSpPr>
          <p:nvPr>
            <p:ph type="body" idx="1"/>
          </p:nvPr>
        </p:nvSpPr>
        <p:spPr>
          <a:xfrm>
            <a:off x="6150429" y="729343"/>
            <a:ext cx="5834742" cy="5998027"/>
          </a:xfrm>
        </p:spPr>
        <p:style>
          <a:lnRef idx="2">
            <a:schemeClr val="dk1"/>
          </a:lnRef>
          <a:fillRef idx="1">
            <a:schemeClr val="lt1"/>
          </a:fillRef>
          <a:effectRef idx="0">
            <a:schemeClr val="dk1"/>
          </a:effectRef>
          <a:fontRef idx="minor">
            <a:schemeClr val="dk1"/>
          </a:fontRef>
        </p:style>
        <p:txBody>
          <a:bodyPr rtlCol="0" anchor="t">
            <a:normAutofit fontScale="70000" lnSpcReduction="20000"/>
          </a:bodyPr>
          <a:lstStyle/>
          <a:p>
            <a:pPr marL="0" lvl="0" indent="0" algn="r" rtl="1">
              <a:buNone/>
            </a:pPr>
            <a:r>
              <a:rPr lang="ar-DZ" sz="2000" dirty="0" smtClean="0"/>
              <a:t>•</a:t>
            </a:r>
            <a:r>
              <a:rPr lang="ar-DZ" sz="2300" dirty="0" smtClean="0">
                <a:solidFill>
                  <a:srgbClr val="000000"/>
                </a:solidFill>
              </a:rPr>
              <a:t>الملاحظة </a:t>
            </a:r>
            <a:r>
              <a:rPr lang="ar-DZ" sz="2300" dirty="0">
                <a:solidFill>
                  <a:srgbClr val="000000"/>
                </a:solidFill>
              </a:rPr>
              <a:t>المباشرة: </a:t>
            </a:r>
            <a:r>
              <a:rPr lang="ar-DZ" sz="2300" dirty="0" smtClean="0">
                <a:solidFill>
                  <a:srgbClr val="000000"/>
                </a:solidFill>
              </a:rPr>
              <a:t>يمكن </a:t>
            </a:r>
            <a:r>
              <a:rPr lang="ar-DZ" sz="2300" dirty="0">
                <a:solidFill>
                  <a:srgbClr val="000000"/>
                </a:solidFill>
              </a:rPr>
              <a:t>ملاحظة مدى استخدام المشارك للحركات والمعارف النظرية وعادة ما يكون المسؤول المباشر سندا حقيقيا لتطبيق هذه التقنية.</a:t>
            </a:r>
          </a:p>
          <a:p>
            <a:pPr marL="0" lvl="0" indent="0" algn="r" rtl="1">
              <a:buNone/>
            </a:pPr>
            <a:r>
              <a:rPr lang="ar-DZ" sz="2300" dirty="0" smtClean="0">
                <a:solidFill>
                  <a:srgbClr val="000000"/>
                </a:solidFill>
              </a:rPr>
              <a:t>•المقابلة</a:t>
            </a:r>
            <a:r>
              <a:rPr lang="ar-DZ" sz="2300" dirty="0">
                <a:solidFill>
                  <a:srgbClr val="000000"/>
                </a:solidFill>
              </a:rPr>
              <a:t>: يمكن إجراء مقابلات فردية مع المتكونين الذين شاركوا في دورة التكوين وطرح عليهم مجموعة من الأسئلة تتعلق بمدى تطبيق المتكون محتوى البرنامج في موقع </a:t>
            </a:r>
            <a:r>
              <a:rPr lang="ar-DZ" sz="2300" dirty="0" smtClean="0">
                <a:solidFill>
                  <a:srgbClr val="000000"/>
                </a:solidFill>
              </a:rPr>
              <a:t>العمل.</a:t>
            </a:r>
          </a:p>
          <a:p>
            <a:pPr marL="0" lvl="0" indent="0" algn="r" rtl="1">
              <a:buNone/>
            </a:pPr>
            <a:r>
              <a:rPr lang="ar-DZ" sz="2300" dirty="0" smtClean="0">
                <a:solidFill>
                  <a:srgbClr val="000000"/>
                </a:solidFill>
              </a:rPr>
              <a:t>•الاستقصاءات والاختبارات: وذلك </a:t>
            </a:r>
            <a:r>
              <a:rPr lang="ar-DZ" sz="2300" dirty="0">
                <a:solidFill>
                  <a:srgbClr val="000000"/>
                </a:solidFill>
              </a:rPr>
              <a:t>بتوزيع استقصاء على المتكونين عند نهاية الدورة التكوينية </a:t>
            </a:r>
            <a:r>
              <a:rPr lang="ar-DZ" sz="2300" dirty="0" smtClean="0">
                <a:solidFill>
                  <a:srgbClr val="000000"/>
                </a:solidFill>
              </a:rPr>
              <a:t>بغرض </a:t>
            </a:r>
            <a:r>
              <a:rPr lang="ar-DZ" sz="2300" dirty="0">
                <a:solidFill>
                  <a:srgbClr val="000000"/>
                </a:solidFill>
              </a:rPr>
              <a:t>معرفة آرائهم حول فائدة هذا البرنامج، وأهم المشاكل التي واجهتهم </a:t>
            </a:r>
            <a:r>
              <a:rPr lang="ar-DZ" sz="2300" dirty="0" smtClean="0">
                <a:solidFill>
                  <a:srgbClr val="000000"/>
                </a:solidFill>
              </a:rPr>
              <a:t>او </a:t>
            </a:r>
            <a:r>
              <a:rPr lang="ar-DZ" sz="2300" dirty="0">
                <a:solidFill>
                  <a:srgbClr val="000000"/>
                </a:solidFill>
              </a:rPr>
              <a:t>إجراء اختبار عند بداية البرنامج وآخر عند نهايته.</a:t>
            </a:r>
          </a:p>
          <a:p>
            <a:pPr marL="0" lvl="0" indent="0" algn="r" rtl="1">
              <a:buNone/>
            </a:pPr>
            <a:r>
              <a:rPr lang="ar-DZ" sz="2300" dirty="0" smtClean="0">
                <a:solidFill>
                  <a:srgbClr val="000000"/>
                </a:solidFill>
              </a:rPr>
              <a:t>•المؤشرات</a:t>
            </a:r>
            <a:r>
              <a:rPr lang="ar-DZ" sz="2300" dirty="0">
                <a:solidFill>
                  <a:srgbClr val="000000"/>
                </a:solidFill>
              </a:rPr>
              <a:t>: يمكن قياس أداء الموظفين واستخلاص أثر التكوين عن طريق جمع بيانات تعد في حد ذاتها مؤشرات توضح العائد من </a:t>
            </a:r>
            <a:r>
              <a:rPr lang="ar-DZ" sz="2300" dirty="0" smtClean="0">
                <a:solidFill>
                  <a:srgbClr val="000000"/>
                </a:solidFill>
              </a:rPr>
              <a:t>التكوين مثل سجلات </a:t>
            </a:r>
            <a:r>
              <a:rPr lang="ar-DZ" sz="2300" dirty="0">
                <a:solidFill>
                  <a:srgbClr val="000000"/>
                </a:solidFill>
              </a:rPr>
              <a:t>الإنتاج، سجل الخدمات المقدمة، </a:t>
            </a:r>
            <a:r>
              <a:rPr lang="ar-DZ" sz="2300" dirty="0" smtClean="0">
                <a:solidFill>
                  <a:srgbClr val="000000"/>
                </a:solidFill>
              </a:rPr>
              <a:t>معدل </a:t>
            </a:r>
            <a:r>
              <a:rPr lang="ar-DZ" sz="2300" dirty="0">
                <a:solidFill>
                  <a:srgbClr val="000000"/>
                </a:solidFill>
              </a:rPr>
              <a:t>الحوادث، معدلات التغيب، درجة الرضا عن العمل، </a:t>
            </a:r>
            <a:r>
              <a:rPr lang="ar-DZ" sz="2300" dirty="0" smtClean="0">
                <a:solidFill>
                  <a:srgbClr val="000000"/>
                </a:solidFill>
              </a:rPr>
              <a:t>ويمكن </a:t>
            </a:r>
            <a:r>
              <a:rPr lang="ar-DZ" sz="2300" dirty="0">
                <a:solidFill>
                  <a:srgbClr val="000000"/>
                </a:solidFill>
              </a:rPr>
              <a:t>لمسؤول التكوين أن يجمع هذه البيانات قبل وبعد تنفيذ البرنامج وتقرير اتجاهاتها من حيث الارتفاع والانخفاض والتذبذب بحيث يعطيه انطباعات صحيحة عن مستوى التكوين ونتائجه.</a:t>
            </a:r>
          </a:p>
          <a:p>
            <a:pPr marL="0" lvl="0" indent="0" algn="r" rtl="1">
              <a:buNone/>
            </a:pPr>
            <a:r>
              <a:rPr lang="ar-DZ" sz="2300" dirty="0" smtClean="0">
                <a:solidFill>
                  <a:srgbClr val="000000"/>
                </a:solidFill>
              </a:rPr>
              <a:t>•تقارير </a:t>
            </a:r>
            <a:r>
              <a:rPr lang="ar-DZ" sz="2300" dirty="0">
                <a:solidFill>
                  <a:srgbClr val="000000"/>
                </a:solidFill>
              </a:rPr>
              <a:t>تقييم الأداء: تعتبر تقارير تقييم الأداء مصدرا جيدا عن سلوك الفرد وأدائه ومدى تعاونه وانتظامه ومعلوماته، ويمكن لمسؤول التكوين أن يلجأ إلى هذه التقارير قبل وأثناء وبعد تنفيذ البرنامج لمعرفة التغيرات التي طرأت على سلوك الموظف بما يعد دليل على مدى نجاح أو فشل التكوين.</a:t>
            </a:r>
          </a:p>
          <a:p>
            <a:pPr marL="0" lvl="0" indent="0" algn="r" rtl="1">
              <a:buNone/>
            </a:pPr>
            <a:r>
              <a:rPr lang="ar-DZ" sz="2300" dirty="0" smtClean="0">
                <a:solidFill>
                  <a:srgbClr val="000000"/>
                </a:solidFill>
              </a:rPr>
              <a:t>•طريقة </a:t>
            </a:r>
            <a:r>
              <a:rPr lang="ar-DZ" sz="2300" dirty="0">
                <a:solidFill>
                  <a:srgbClr val="000000"/>
                </a:solidFill>
              </a:rPr>
              <a:t>التجربة: تقوم هذه الطريقة على اختيار مجموعتين من الأفراد متشابهتين في مستوى الخبرة والمهارة ومعدلات الأداء ونوع ظروف العمل والإمكانيات المتاحة، وبعد تقييم المجموعتين على أسس محددة تخضع إحداها (المجموعة التجريبية) لبرنامج تكوين معين بينما لا تخضع الأخرى (المجموعة الرقابية) لأي برنامج تكويني. </a:t>
            </a:r>
            <a:r>
              <a:rPr lang="ar-DZ" sz="2300" dirty="0" smtClean="0">
                <a:solidFill>
                  <a:srgbClr val="000000"/>
                </a:solidFill>
              </a:rPr>
              <a:t>وبعد </a:t>
            </a:r>
            <a:r>
              <a:rPr lang="ar-DZ" sz="2300" dirty="0">
                <a:solidFill>
                  <a:srgbClr val="000000"/>
                </a:solidFill>
              </a:rPr>
              <a:t>انتهاء البرنامج التكويني يعاد تقييم المجموعتين على أساس نفس العوامل التي اتخذت من قبل معايير للتقييم، وبذلك يتم التعرف على الفروق التي أحدثها البرنامج التكويني. </a:t>
            </a:r>
          </a:p>
          <a:p>
            <a:pPr marL="0" lvl="0" indent="0" algn="r" rtl="1">
              <a:buNone/>
            </a:pPr>
            <a:r>
              <a:rPr lang="ar-DZ" sz="2300" dirty="0">
                <a:solidFill>
                  <a:srgbClr val="000000"/>
                </a:solidFill>
              </a:rPr>
              <a:t>وبصفة عامة فإن نوع أداة القياس التي سيتم اختيارها تختلف حسب مستوى التقييم، فمثلا أداة القياس قد تختلف عما إذا كان التقييم على مستوى رد الفعل أو مستوى التعلم أو مستوى السلوك أو مستوى النتائج.</a:t>
            </a:r>
          </a:p>
          <a:p>
            <a:pPr marL="0" lvl="0" indent="0" algn="r" rtl="1">
              <a:buNone/>
            </a:pPr>
            <a:endParaRPr lang="fr-FR" sz="2300" dirty="0">
              <a:solidFill>
                <a:srgbClr val="000000"/>
              </a:solidFill>
            </a:endParaRPr>
          </a:p>
        </p:txBody>
      </p:sp>
      <p:pic>
        <p:nvPicPr>
          <p:cNvPr id="4" name="Graphisme 3" descr="Livres sur une étagère">
            <a:extLst>
              <a:ext uri="{FF2B5EF4-FFF2-40B4-BE49-F238E27FC236}">
                <a16:creationId xmlns="" xmlns:a16="http://schemas.microsoft.com/office/drawing/2014/main" id="{F655BBAC-A544-466B-8D3E-6CDDA9699B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bwMode="black">
          <a:xfrm>
            <a:off x="6953755" y="-157196"/>
            <a:ext cx="914400" cy="914400"/>
          </a:xfrm>
          <a:prstGeom prst="rect">
            <a:avLst/>
          </a:prstGeom>
        </p:spPr>
      </p:pic>
    </p:spTree>
    <p:extLst>
      <p:ext uri="{BB962C8B-B14F-4D97-AF65-F5344CB8AC3E}">
        <p14:creationId xmlns:p14="http://schemas.microsoft.com/office/powerpoint/2010/main" val="252839560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32" fill="hold" grpId="0" nodeType="clickEffect">
                                  <p:stCondLst>
                                    <p:cond delay="0"/>
                                  </p:stCondLst>
                                  <p:childTnLst>
                                    <p:animEffect transition="out" filter="box(out)">
                                      <p:cBhvr>
                                        <p:cTn id="11" dur="2000"/>
                                        <p:tgtEl>
                                          <p:spTgt spid="3">
                                            <p:txEl>
                                              <p:pRg st="0" end="0"/>
                                            </p:txEl>
                                          </p:spTgt>
                                        </p:tgtEl>
                                      </p:cBhvr>
                                    </p:animEffect>
                                    <p:set>
                                      <p:cBhvr>
                                        <p:cTn id="12"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xit" presetSubtype="32" fill="hold" grpId="0" nodeType="clickEffect">
                                  <p:stCondLst>
                                    <p:cond delay="0"/>
                                  </p:stCondLst>
                                  <p:childTnLst>
                                    <p:animEffect transition="out" filter="box(out)">
                                      <p:cBhvr>
                                        <p:cTn id="16" dur="2000"/>
                                        <p:tgtEl>
                                          <p:spTgt spid="3">
                                            <p:txEl>
                                              <p:pRg st="1" end="1"/>
                                            </p:txEl>
                                          </p:spTgt>
                                        </p:tgtEl>
                                      </p:cBhvr>
                                    </p:animEffect>
                                    <p:set>
                                      <p:cBhvr>
                                        <p:cTn id="17"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xit" presetSubtype="32" fill="hold" grpId="0" nodeType="clickEffect">
                                  <p:stCondLst>
                                    <p:cond delay="0"/>
                                  </p:stCondLst>
                                  <p:childTnLst>
                                    <p:animEffect transition="out" filter="box(out)">
                                      <p:cBhvr>
                                        <p:cTn id="21" dur="2000"/>
                                        <p:tgtEl>
                                          <p:spTgt spid="3">
                                            <p:txEl>
                                              <p:pRg st="2" end="2"/>
                                            </p:txEl>
                                          </p:spTgt>
                                        </p:tgtEl>
                                      </p:cBhvr>
                                    </p:animEffect>
                                    <p:set>
                                      <p:cBhvr>
                                        <p:cTn id="22"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xit" presetSubtype="32" fill="hold" grpId="0" nodeType="clickEffect">
                                  <p:stCondLst>
                                    <p:cond delay="0"/>
                                  </p:stCondLst>
                                  <p:childTnLst>
                                    <p:animEffect transition="out" filter="box(out)">
                                      <p:cBhvr>
                                        <p:cTn id="26" dur="2000"/>
                                        <p:tgtEl>
                                          <p:spTgt spid="3">
                                            <p:txEl>
                                              <p:pRg st="3" end="3"/>
                                            </p:txEl>
                                          </p:spTgt>
                                        </p:tgtEl>
                                      </p:cBhvr>
                                    </p:animEffect>
                                    <p:set>
                                      <p:cBhvr>
                                        <p:cTn id="27" dur="1" fill="hold">
                                          <p:stCondLst>
                                            <p:cond delay="1999"/>
                                          </p:stCondLst>
                                        </p:cTn>
                                        <p:tgtEl>
                                          <p:spTgt spid="3">
                                            <p:txEl>
                                              <p:pRg st="3" end="3"/>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 presetClass="exit" presetSubtype="32" fill="hold" grpId="0" nodeType="clickEffect">
                                  <p:stCondLst>
                                    <p:cond delay="0"/>
                                  </p:stCondLst>
                                  <p:childTnLst>
                                    <p:animEffect transition="out" filter="box(out)">
                                      <p:cBhvr>
                                        <p:cTn id="31" dur="2000"/>
                                        <p:tgtEl>
                                          <p:spTgt spid="3">
                                            <p:txEl>
                                              <p:pRg st="4" end="4"/>
                                            </p:txEl>
                                          </p:spTgt>
                                        </p:tgtEl>
                                      </p:cBhvr>
                                    </p:animEffect>
                                    <p:set>
                                      <p:cBhvr>
                                        <p:cTn id="32" dur="1" fill="hold">
                                          <p:stCondLst>
                                            <p:cond delay="1999"/>
                                          </p:stCondLst>
                                        </p:cTn>
                                        <p:tgtEl>
                                          <p:spTgt spid="3">
                                            <p:txEl>
                                              <p:pRg st="4" end="4"/>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 presetClass="exit" presetSubtype="32" fill="hold" grpId="0" nodeType="clickEffect">
                                  <p:stCondLst>
                                    <p:cond delay="0"/>
                                  </p:stCondLst>
                                  <p:childTnLst>
                                    <p:animEffect transition="out" filter="box(out)">
                                      <p:cBhvr>
                                        <p:cTn id="36" dur="2000"/>
                                        <p:tgtEl>
                                          <p:spTgt spid="3">
                                            <p:txEl>
                                              <p:pRg st="5" end="5"/>
                                            </p:txEl>
                                          </p:spTgt>
                                        </p:tgtEl>
                                      </p:cBhvr>
                                    </p:animEffect>
                                    <p:set>
                                      <p:cBhvr>
                                        <p:cTn id="37" dur="1" fill="hold">
                                          <p:stCondLst>
                                            <p:cond delay="1999"/>
                                          </p:stCondLst>
                                        </p:cTn>
                                        <p:tgtEl>
                                          <p:spTgt spid="3">
                                            <p:txEl>
                                              <p:pRg st="5" end="5"/>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 presetClass="exit" presetSubtype="32" fill="hold" grpId="0" nodeType="clickEffect">
                                  <p:stCondLst>
                                    <p:cond delay="0"/>
                                  </p:stCondLst>
                                  <p:childTnLst>
                                    <p:animEffect transition="out" filter="box(out)">
                                      <p:cBhvr>
                                        <p:cTn id="41" dur="2000"/>
                                        <p:tgtEl>
                                          <p:spTgt spid="3">
                                            <p:txEl>
                                              <p:pRg st="6" end="6"/>
                                            </p:txEl>
                                          </p:spTgt>
                                        </p:tgtEl>
                                      </p:cBhvr>
                                    </p:animEffect>
                                    <p:set>
                                      <p:cBhvr>
                                        <p:cTn id="42" dur="1" fill="hold">
                                          <p:stCondLst>
                                            <p:cond delay="1999"/>
                                          </p:stCondLst>
                                        </p:cTn>
                                        <p:tgtEl>
                                          <p:spTgt spid="3">
                                            <p:txEl>
                                              <p:pRg st="6" end="6"/>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 presetClass="exit" presetSubtype="32" fill="hold" grpId="0" nodeType="clickEffect">
                                  <p:stCondLst>
                                    <p:cond delay="0"/>
                                  </p:stCondLst>
                                  <p:childTnLst>
                                    <p:animEffect transition="out" filter="box(out)">
                                      <p:cBhvr>
                                        <p:cTn id="46" dur="2000"/>
                                        <p:tgtEl>
                                          <p:spTgt spid="3">
                                            <p:bg/>
                                          </p:spTgt>
                                        </p:tgtEl>
                                      </p:cBhvr>
                                    </p:animEffect>
                                    <p:set>
                                      <p:cBhvr>
                                        <p:cTn id="47" dur="1" fill="hold">
                                          <p:stCondLst>
                                            <p:cond delay="1999"/>
                                          </p:stCondLst>
                                        </p:cTn>
                                        <p:tgtEl>
                                          <p:spTgt spid="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theme/theme1.xml><?xml version="1.0" encoding="utf-8"?>
<a:theme xmlns:a="http://schemas.openxmlformats.org/drawingml/2006/main" name="Cadre">
  <a:themeElements>
    <a:clrScheme name="Custom 18">
      <a:dk1>
        <a:srgbClr val="FFFFFF"/>
      </a:dk1>
      <a:lt1>
        <a:sysClr val="window" lastClr="FFFFFF"/>
      </a:lt1>
      <a:dk2>
        <a:srgbClr val="454545"/>
      </a:dk2>
      <a:lt2>
        <a:srgbClr val="595959"/>
      </a:lt2>
      <a:accent1>
        <a:srgbClr val="586EA6"/>
      </a:accent1>
      <a:accent2>
        <a:srgbClr val="B71E42"/>
      </a:accent2>
      <a:accent3>
        <a:srgbClr val="002060"/>
      </a:accent3>
      <a:accent4>
        <a:srgbClr val="586EA6"/>
      </a:accent4>
      <a:accent5>
        <a:srgbClr val="586EA6"/>
      </a:accent5>
      <a:accent6>
        <a:srgbClr val="6892A0"/>
      </a:accent6>
      <a:hlink>
        <a:srgbClr val="B71E42"/>
      </a:hlink>
      <a:folHlink>
        <a:srgbClr val="586EA6"/>
      </a:folHlink>
    </a:clrScheme>
    <a:fontScheme name="Default">
      <a:majorFont>
        <a:latin typeface="Arial"/>
        <a:ea typeface=""/>
        <a:cs typeface=""/>
      </a:majorFont>
      <a:minorFont>
        <a:latin typeface="Arial"/>
        <a:ea typeface=""/>
        <a:cs typeface=""/>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104411_TF00915908" id="{A449D2C0-A5E3-4297-A3AF-3F3F9AA07C16}" vid="{C52B3A6E-AD20-4308-9B4E-6D3B7BEC4A8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0A2498-0E80-4BD8-B955-2DA7BEA40D5A}">
  <ds:schemaRefs>
    <ds:schemaRef ds:uri="6dc4bcd6-49db-4c07-9060-8acfc67cef9f"/>
    <ds:schemaRef ds:uri="http://purl.org/dc/dcmitype/"/>
    <ds:schemaRef ds:uri="http://schemas.microsoft.com/office/infopath/2007/PartnerControls"/>
    <ds:schemaRef ds:uri="fb0879af-3eba-417a-a55a-ffe6dcd6ca77"/>
    <ds:schemaRef ds:uri="http://schemas.microsoft.com/office/2006/metadata/properties"/>
    <ds:schemaRef ds:uri="http://schemas.microsoft.com/sharepoint/v3"/>
    <ds:schemaRef ds:uri="http://purl.org/dc/elements/1.1/"/>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DC165FA1-54F4-4811-8922-8A0B396116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96E4C0-B315-4C7B-B90A-75B6C747CB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Apprenez à connaitre votre camarade de classe</Template>
  <TotalTime>0</TotalTime>
  <Words>1232</Words>
  <Application>Microsoft Office PowerPoint</Application>
  <PresentationFormat>Grand écran</PresentationFormat>
  <Paragraphs>127</Paragraphs>
  <Slides>13</Slides>
  <Notes>9</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13</vt:i4>
      </vt:variant>
    </vt:vector>
  </HeadingPairs>
  <TitlesOfParts>
    <vt:vector size="23" baseType="lpstr">
      <vt:lpstr>Andalus</vt:lpstr>
      <vt:lpstr>ArabicTransparent</vt:lpstr>
      <vt:lpstr>Arial</vt:lpstr>
      <vt:lpstr>Calibri</vt:lpstr>
      <vt:lpstr>Courier New</vt:lpstr>
      <vt:lpstr>Simplified Arabic</vt:lpstr>
      <vt:lpstr>Tahoma</vt:lpstr>
      <vt:lpstr>Wingdings</vt:lpstr>
      <vt:lpstr>Wingdings 2</vt:lpstr>
      <vt:lpstr>Cadre</vt:lpstr>
      <vt:lpstr>Présentation PowerPoint</vt:lpstr>
      <vt:lpstr>Présentation PowerPoint</vt:lpstr>
      <vt:lpstr>مقدمة</vt:lpstr>
      <vt:lpstr>Présentation PowerPoint</vt:lpstr>
      <vt:lpstr>Présentation PowerPoint</vt:lpstr>
      <vt:lpstr>Présentation PowerPoint</vt:lpstr>
      <vt:lpstr>Présentation PowerPoint</vt:lpstr>
      <vt:lpstr>Présentation PowerPoint</vt:lpstr>
      <vt:lpstr>ب‌- أدوات تقييم عملية التكوين </vt:lpstr>
      <vt:lpstr>Présentation PowerPoint</vt:lpstr>
      <vt:lpstr>Présentation PowerPoint</vt:lpstr>
      <vt:lpstr>Présentation PowerPoint</vt:lpstr>
      <vt:lpstr>خاتمة</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2021-04-26T14:56:56Z</dcterms:created>
  <dcterms:modified xsi:type="dcterms:W3CDTF">2021-05-04T13:43:59Z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