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300" r:id="rId5"/>
    <p:sldId id="298" r:id="rId6"/>
    <p:sldId id="285" r:id="rId7"/>
    <p:sldId id="301" r:id="rId8"/>
    <p:sldId id="289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صعوبة توضيح العلاقة بين الثقافة التنظيمية وباقي المتغيرات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 rtl="1"/>
          <a:r>
            <a:rPr lang="ar-DZ" sz="4800" b="1" dirty="0" smtClean="0">
              <a:solidFill>
                <a:schemeClr val="tx1"/>
              </a:solidFill>
            </a:rPr>
            <a:t>     صعوبة تعميم النتائج</a:t>
          </a:r>
          <a:endParaRPr lang="fr-FR" sz="48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4800" b="1" dirty="0" smtClean="0">
              <a:solidFill>
                <a:schemeClr val="tx1"/>
              </a:solidFill>
            </a:rPr>
            <a:t>أسلوب المقابلات يولد عدم الارتياح </a:t>
          </a:r>
          <a:endParaRPr lang="fr-FR" sz="4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ScaleY="12498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A53BE8-BDE5-4472-A28A-3CAC5F277D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19E928-1A08-41A1-8340-0F94ACE2D11A}" type="presOf" srcId="{1E76FB53-D950-4CD6-B51C-558E40CADF3C}" destId="{58FD1281-72DE-4685-B98C-ABAA6AEA3056}" srcOrd="1" destOrd="0" presId="urn:microsoft.com/office/officeart/2005/8/layout/list1"/>
    <dgm:cxn modelId="{EA162583-EF6F-4547-BB2E-2FE489EFC10C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39F3786-4EDF-49D2-9647-A9B4B0544738}" type="presOf" srcId="{7F106268-9A43-44F9-AA1B-1C50223ECFD8}" destId="{7FF917E0-D5E6-4045-ABC9-B8ED166EE900}" srcOrd="0" destOrd="0" presId="urn:microsoft.com/office/officeart/2005/8/layout/list1"/>
    <dgm:cxn modelId="{E88BED88-0236-4089-A318-BE29AE46C210}" type="presOf" srcId="{DA1AFEF6-44DD-4AD4-A79A-083E16389BF5}" destId="{B7652726-8538-40B7-AA39-3443718CD299}" srcOrd="0" destOrd="0" presId="urn:microsoft.com/office/officeart/2005/8/layout/list1"/>
    <dgm:cxn modelId="{15592C9E-C9FC-4875-9CDC-6E875F83DE3B}" type="presOf" srcId="{1E76FB53-D950-4CD6-B51C-558E40CADF3C}" destId="{E5AB0778-07D5-470C-BB6F-B857ECE051A8}" srcOrd="0" destOrd="0" presId="urn:microsoft.com/office/officeart/2005/8/layout/list1"/>
    <dgm:cxn modelId="{7D342254-AD18-4598-A919-FA708B456AEC}" type="presOf" srcId="{DA1AFEF6-44DD-4AD4-A79A-083E16389BF5}" destId="{2D91EB7E-6445-441C-B54A-135D7524E9F1}" srcOrd="1" destOrd="0" presId="urn:microsoft.com/office/officeart/2005/8/layout/list1"/>
    <dgm:cxn modelId="{D808EC5B-B8FE-499B-86AE-44D3A1B0366F}" type="presParOf" srcId="{18B97EB9-770F-4B57-9DC2-E0C338AE48A3}" destId="{6814A0ED-5830-4EEF-A459-8DB9E1B32ACA}" srcOrd="0" destOrd="0" presId="urn:microsoft.com/office/officeart/2005/8/layout/list1"/>
    <dgm:cxn modelId="{EBA5E117-C03B-44ED-9C76-9C47F52E4712}" type="presParOf" srcId="{6814A0ED-5830-4EEF-A459-8DB9E1B32ACA}" destId="{7FF917E0-D5E6-4045-ABC9-B8ED166EE900}" srcOrd="0" destOrd="0" presId="urn:microsoft.com/office/officeart/2005/8/layout/list1"/>
    <dgm:cxn modelId="{19E9554F-48E7-4D62-BEF0-BD7C0172F582}" type="presParOf" srcId="{6814A0ED-5830-4EEF-A459-8DB9E1B32ACA}" destId="{22E59FCB-4307-4D93-9E34-779CF85DD3A9}" srcOrd="1" destOrd="0" presId="urn:microsoft.com/office/officeart/2005/8/layout/list1"/>
    <dgm:cxn modelId="{6165C03A-9A9D-4FEA-A213-73C9D82CBCD0}" type="presParOf" srcId="{18B97EB9-770F-4B57-9DC2-E0C338AE48A3}" destId="{39C245B1-E464-4A41-B184-AD2445DC5ED1}" srcOrd="1" destOrd="0" presId="urn:microsoft.com/office/officeart/2005/8/layout/list1"/>
    <dgm:cxn modelId="{E608B63D-C56B-484A-A4CA-CC0200762C9E}" type="presParOf" srcId="{18B97EB9-770F-4B57-9DC2-E0C338AE48A3}" destId="{8AD62031-F6FC-4686-806A-D4A5C00A04C9}" srcOrd="2" destOrd="0" presId="urn:microsoft.com/office/officeart/2005/8/layout/list1"/>
    <dgm:cxn modelId="{4D483F1A-4C3D-4128-8C85-614A75A92B39}" type="presParOf" srcId="{18B97EB9-770F-4B57-9DC2-E0C338AE48A3}" destId="{8BBFED77-7CA5-4A9F-AA04-072BE9597616}" srcOrd="3" destOrd="0" presId="urn:microsoft.com/office/officeart/2005/8/layout/list1"/>
    <dgm:cxn modelId="{AAF67F0F-B30C-4A46-ACC4-6CF9AE4D4744}" type="presParOf" srcId="{18B97EB9-770F-4B57-9DC2-E0C338AE48A3}" destId="{2E2BBFC3-3885-42CC-8233-605E7645DC79}" srcOrd="4" destOrd="0" presId="urn:microsoft.com/office/officeart/2005/8/layout/list1"/>
    <dgm:cxn modelId="{9BE2659E-1903-4005-912D-6471E97D4FB8}" type="presParOf" srcId="{2E2BBFC3-3885-42CC-8233-605E7645DC79}" destId="{B7652726-8538-40B7-AA39-3443718CD299}" srcOrd="0" destOrd="0" presId="urn:microsoft.com/office/officeart/2005/8/layout/list1"/>
    <dgm:cxn modelId="{F0C9BB99-EC5D-4BAF-B82E-6B51B3E7463D}" type="presParOf" srcId="{2E2BBFC3-3885-42CC-8233-605E7645DC79}" destId="{2D91EB7E-6445-441C-B54A-135D7524E9F1}" srcOrd="1" destOrd="0" presId="urn:microsoft.com/office/officeart/2005/8/layout/list1"/>
    <dgm:cxn modelId="{309B5181-3FDB-4D22-8FCE-FA2CE222B662}" type="presParOf" srcId="{18B97EB9-770F-4B57-9DC2-E0C338AE48A3}" destId="{3B6AEDC5-59B3-400E-9AD5-F204557B5684}" srcOrd="5" destOrd="0" presId="urn:microsoft.com/office/officeart/2005/8/layout/list1"/>
    <dgm:cxn modelId="{06874E92-6207-4C7C-93BA-76A813364E29}" type="presParOf" srcId="{18B97EB9-770F-4B57-9DC2-E0C338AE48A3}" destId="{EFEAD23B-AB6A-417C-AD5A-63CE38EEBA7F}" srcOrd="6" destOrd="0" presId="urn:microsoft.com/office/officeart/2005/8/layout/list1"/>
    <dgm:cxn modelId="{370FB0BE-014A-4982-810F-7E2821B60A87}" type="presParOf" srcId="{18B97EB9-770F-4B57-9DC2-E0C338AE48A3}" destId="{60DB30FE-F446-4D3E-B244-4C1A087862C1}" srcOrd="7" destOrd="0" presId="urn:microsoft.com/office/officeart/2005/8/layout/list1"/>
    <dgm:cxn modelId="{802F4D39-F2DC-4AEA-AD89-AD28DF7B797C}" type="presParOf" srcId="{18B97EB9-770F-4B57-9DC2-E0C338AE48A3}" destId="{25504408-5926-44C8-B86C-2FB2CA9AE687}" srcOrd="8" destOrd="0" presId="urn:microsoft.com/office/officeart/2005/8/layout/list1"/>
    <dgm:cxn modelId="{D4AADE86-6455-4742-A8B6-10CC49E29C35}" type="presParOf" srcId="{25504408-5926-44C8-B86C-2FB2CA9AE687}" destId="{E5AB0778-07D5-470C-BB6F-B857ECE051A8}" srcOrd="0" destOrd="0" presId="urn:microsoft.com/office/officeart/2005/8/layout/list1"/>
    <dgm:cxn modelId="{A286ACF3-520D-4896-8144-DEA1B526EE69}" type="presParOf" srcId="{25504408-5926-44C8-B86C-2FB2CA9AE687}" destId="{58FD1281-72DE-4685-B98C-ABAA6AEA3056}" srcOrd="1" destOrd="0" presId="urn:microsoft.com/office/officeart/2005/8/layout/list1"/>
    <dgm:cxn modelId="{98F44F0B-B79D-4FD1-B030-7F4AA5F3E783}" type="presParOf" srcId="{18B97EB9-770F-4B57-9DC2-E0C338AE48A3}" destId="{99CF1700-7976-4F2C-9433-5A5BAD2B08A2}" srcOrd="9" destOrd="0" presId="urn:microsoft.com/office/officeart/2005/8/layout/list1"/>
    <dgm:cxn modelId="{7D5680E0-2DA6-47F1-949E-34EEACB02305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مقاييس تصنيف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مقاييس ملامح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البيروقراطية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نتائج موضوعية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1D5A567-500D-488F-9CFE-02F022198D61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</a:t>
          </a:r>
          <a:r>
            <a:rPr lang="ar-DZ" sz="3200" b="1" dirty="0" err="1" smtClean="0">
              <a:solidFill>
                <a:schemeClr val="tx1"/>
              </a:solidFill>
            </a:rPr>
            <a:t>الابتكارية</a:t>
          </a:r>
          <a:endParaRPr lang="fr-FR" sz="3200" b="1" dirty="0">
            <a:solidFill>
              <a:schemeClr val="tx1"/>
            </a:solidFill>
          </a:endParaRPr>
        </a:p>
      </dgm:t>
    </dgm:pt>
    <dgm:pt modelId="{B19D52BB-3C2E-4758-85C8-47EDB4387935}" type="parTrans" cxnId="{A7A84ADD-012A-4C23-986C-F042A9D44183}">
      <dgm:prSet/>
      <dgm:spPr/>
    </dgm:pt>
    <dgm:pt modelId="{B120A888-9D9E-45EE-A62F-1E6366404157}" type="sibTrans" cxnId="{A7A84ADD-012A-4C23-986C-F042A9D44183}">
      <dgm:prSet/>
      <dgm:spPr/>
    </dgm:pt>
    <dgm:pt modelId="{DCFB79DA-A688-48BC-A4B1-F2B91413442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الداعمة</a:t>
          </a:r>
          <a:endParaRPr lang="fr-FR" sz="3200" b="1" dirty="0">
            <a:solidFill>
              <a:schemeClr val="tx1"/>
            </a:solidFill>
          </a:endParaRPr>
        </a:p>
      </dgm:t>
    </dgm:pt>
    <dgm:pt modelId="{49DE90D8-F715-466D-BD45-8E44B6C2FD2A}" type="parTrans" cxnId="{B2FD297C-21E9-4FB7-ACB2-C44EDBA7EBDA}">
      <dgm:prSet/>
      <dgm:spPr/>
    </dgm:pt>
    <dgm:pt modelId="{E43CC759-268F-44E8-A527-0048EF4BDC95}" type="sibTrans" cxnId="{B2FD297C-21E9-4FB7-ACB2-C44EDBA7EBDA}">
      <dgm:prSet/>
      <dgm:spPr/>
    </dgm:pt>
    <dgm:pt modelId="{845A2493-9EA4-488E-8E7F-B2C47F5E2A92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ربط الثقافة بالمتغيرات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4DBAADFF-0030-445B-BE42-E335408A195C}" type="parTrans" cxnId="{4A429BA3-9A23-4B3F-B608-8A6DBD4FE588}">
      <dgm:prSet/>
      <dgm:spPr/>
    </dgm:pt>
    <dgm:pt modelId="{7CEFFCC7-0579-4042-8D69-A28FC41E8A90}" type="sibTrans" cxnId="{4A429BA3-9A23-4B3F-B608-8A6DBD4FE588}">
      <dgm:prSet/>
      <dgm:spPr/>
    </dgm:pt>
    <dgm:pt modelId="{8431B2F7-F158-427A-A6FC-A1C01E18B83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3200" b="1" dirty="0">
            <a:solidFill>
              <a:schemeClr val="tx1"/>
            </a:solidFill>
          </a:endParaRPr>
        </a:p>
      </dgm:t>
    </dgm:pt>
    <dgm:pt modelId="{43DF6419-ED5B-45E0-B198-3F39D1847858}" type="parTrans" cxnId="{E7C48318-0CC7-4F31-A581-F5E1BD3262D9}">
      <dgm:prSet/>
      <dgm:spPr/>
    </dgm:pt>
    <dgm:pt modelId="{18591420-A6D7-45BF-A4E5-28C4DB7BBCCC}" type="sibTrans" cxnId="{E7C48318-0CC7-4F31-A581-F5E1BD3262D9}">
      <dgm:prSet/>
      <dgm:spPr/>
    </dgm:pt>
    <dgm:pt modelId="{E9F5DAED-97E2-4A56-BE81-3822CDFF378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اختبار الفروض وبناء النظريات</a:t>
          </a:r>
          <a:endParaRPr lang="fr-FR" sz="3200" b="1" dirty="0">
            <a:solidFill>
              <a:schemeClr val="tx1"/>
            </a:solidFill>
          </a:endParaRPr>
        </a:p>
      </dgm:t>
    </dgm:pt>
    <dgm:pt modelId="{63F788D3-8EA0-4CEE-94FD-A22092218215}" type="parTrans" cxnId="{5FFD4014-4EE4-49C7-AB8E-1268AF564C7F}">
      <dgm:prSet/>
      <dgm:spPr/>
    </dgm:pt>
    <dgm:pt modelId="{16F9F783-0531-48B5-80C8-33D48CBFB305}" type="sibTrans" cxnId="{5FFD4014-4EE4-49C7-AB8E-1268AF564C7F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EA344C-BDE4-465D-B0DE-E4FE7CFD57BC}" type="presOf" srcId="{E9F5DAED-97E2-4A56-BE81-3822CDFF3789}" destId="{8F805E36-3355-409F-9EDA-DFF4286CC605}" srcOrd="0" destOrd="2" presId="urn:microsoft.com/office/officeart/2005/8/layout/hList1"/>
    <dgm:cxn modelId="{F23D8FC9-BFBE-4619-A71B-1B4EDCF85E77}" type="presOf" srcId="{8431B2F7-F158-427A-A6FC-A1C01E18B830}" destId="{8F805E36-3355-409F-9EDA-DFF4286CC605}" srcOrd="0" destOrd="3" presId="urn:microsoft.com/office/officeart/2005/8/layout/hList1"/>
    <dgm:cxn modelId="{5FFD4014-4EE4-49C7-AB8E-1268AF564C7F}" srcId="{6BE9BB7E-D5A6-4071-9866-B64B603FA94F}" destId="{E9F5DAED-97E2-4A56-BE81-3822CDFF3789}" srcOrd="2" destOrd="0" parTransId="{63F788D3-8EA0-4CEE-94FD-A22092218215}" sibTransId="{16F9F783-0531-48B5-80C8-33D48CBFB305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A7A84ADD-012A-4C23-986C-F042A9D44183}" srcId="{1BED1B73-3DA8-45AE-B63E-3577EE219CB0}" destId="{21D5A567-500D-488F-9CFE-02F022198D61}" srcOrd="1" destOrd="0" parTransId="{B19D52BB-3C2E-4758-85C8-47EDB4387935}" sibTransId="{B120A888-9D9E-45EE-A62F-1E6366404157}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B2FD297C-21E9-4FB7-ACB2-C44EDBA7EBDA}" srcId="{1BED1B73-3DA8-45AE-B63E-3577EE219CB0}" destId="{DCFB79DA-A688-48BC-A4B1-F2B914134422}" srcOrd="2" destOrd="0" parTransId="{49DE90D8-F715-466D-BD45-8E44B6C2FD2A}" sibTransId="{E43CC759-268F-44E8-A527-0048EF4BDC95}"/>
    <dgm:cxn modelId="{95DABD1A-3150-42C9-9265-EB697B53CF4F}" type="presOf" srcId="{6BE9BB7E-D5A6-4071-9866-B64B603FA94F}" destId="{F092C1B9-5F75-48E5-B8EA-55D3AB5B7958}" srcOrd="0" destOrd="0" presId="urn:microsoft.com/office/officeart/2005/8/layout/hList1"/>
    <dgm:cxn modelId="{6F7E8ADA-178B-49B3-88D4-4B86F0D3C2C0}" type="presOf" srcId="{845A2493-9EA4-488E-8E7F-B2C47F5E2A92}" destId="{8F805E36-3355-409F-9EDA-DFF4286CC605}" srcOrd="0" destOrd="1" presId="urn:microsoft.com/office/officeart/2005/8/layout/hList1"/>
    <dgm:cxn modelId="{4A429BA3-9A23-4B3F-B608-8A6DBD4FE588}" srcId="{6BE9BB7E-D5A6-4071-9866-B64B603FA94F}" destId="{845A2493-9EA4-488E-8E7F-B2C47F5E2A92}" srcOrd="1" destOrd="0" parTransId="{4DBAADFF-0030-445B-BE42-E335408A195C}" sibTransId="{7CEFFCC7-0579-4042-8D69-A28FC41E8A90}"/>
    <dgm:cxn modelId="{94C063E1-71CA-441B-82B9-4B4B96082FB1}" type="presOf" srcId="{54EEFB56-4864-409F-B086-D43F41A0A338}" destId="{8F805E36-3355-409F-9EDA-DFF4286CC605}" srcOrd="0" destOrd="0" presId="urn:microsoft.com/office/officeart/2005/8/layout/hList1"/>
    <dgm:cxn modelId="{98F266D8-4A16-4132-AE3F-2F7192F60B7C}" type="presOf" srcId="{1BED1B73-3DA8-45AE-B63E-3577EE219CB0}" destId="{E19B8C85-A487-44AA-8D9F-C2FAA77AAD4F}" srcOrd="0" destOrd="0" presId="urn:microsoft.com/office/officeart/2005/8/layout/hList1"/>
    <dgm:cxn modelId="{E7C48318-0CC7-4F31-A581-F5E1BD3262D9}" srcId="{6BE9BB7E-D5A6-4071-9866-B64B603FA94F}" destId="{8431B2F7-F158-427A-A6FC-A1C01E18B830}" srcOrd="3" destOrd="0" parTransId="{43DF6419-ED5B-45E0-B198-3F39D1847858}" sibTransId="{18591420-A6D7-45BF-A4E5-28C4DB7BBCCC}"/>
    <dgm:cxn modelId="{DD431AEE-8FA6-48B2-A549-ED399172259E}" type="presOf" srcId="{DCFB79DA-A688-48BC-A4B1-F2B914134422}" destId="{92A86431-68EB-4DDD-926D-6CECE8CE5E14}" srcOrd="0" destOrd="2" presId="urn:microsoft.com/office/officeart/2005/8/layout/hList1"/>
    <dgm:cxn modelId="{D5136F5E-6CA3-45D5-B0F3-551CF8F6097E}" type="presOf" srcId="{21D5A567-500D-488F-9CFE-02F022198D61}" destId="{92A86431-68EB-4DDD-926D-6CECE8CE5E14}" srcOrd="0" destOrd="1" presId="urn:microsoft.com/office/officeart/2005/8/layout/hList1"/>
    <dgm:cxn modelId="{F2F1A9B4-8580-4360-AC49-C90838C5ECF2}" type="presOf" srcId="{D13C0C02-53FF-4F6F-82EA-9DEC839EAB06}" destId="{720E0189-AB8F-4B88-A249-FFEC80E01302}" srcOrd="0" destOrd="0" presId="urn:microsoft.com/office/officeart/2005/8/layout/hList1"/>
    <dgm:cxn modelId="{89940C8F-308E-48AA-97B6-F153355236DF}" type="presOf" srcId="{ACFC70AF-CB52-480C-A5FD-AD47DE6826B4}" destId="{92A86431-68EB-4DDD-926D-6CECE8CE5E14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0312DBA2-2A31-4742-87E8-51CE1AC45048}" type="presParOf" srcId="{720E0189-AB8F-4B88-A249-FFEC80E01302}" destId="{30E3C499-D215-4EAE-95C3-1C7ED8B3065B}" srcOrd="0" destOrd="0" presId="urn:microsoft.com/office/officeart/2005/8/layout/hList1"/>
    <dgm:cxn modelId="{40CF1706-07A1-40C1-BC0E-F7EC38BEB982}" type="presParOf" srcId="{30E3C499-D215-4EAE-95C3-1C7ED8B3065B}" destId="{F092C1B9-5F75-48E5-B8EA-55D3AB5B7958}" srcOrd="0" destOrd="0" presId="urn:microsoft.com/office/officeart/2005/8/layout/hList1"/>
    <dgm:cxn modelId="{83F33443-E5F3-41F3-98D9-4EA84F918838}" type="presParOf" srcId="{30E3C499-D215-4EAE-95C3-1C7ED8B3065B}" destId="{8F805E36-3355-409F-9EDA-DFF4286CC605}" srcOrd="1" destOrd="0" presId="urn:microsoft.com/office/officeart/2005/8/layout/hList1"/>
    <dgm:cxn modelId="{F62F7F45-F4AF-48D9-A620-F1CE0709D79D}" type="presParOf" srcId="{720E0189-AB8F-4B88-A249-FFEC80E01302}" destId="{608A65A3-E750-49E6-83AB-6D0D48195DFE}" srcOrd="1" destOrd="0" presId="urn:microsoft.com/office/officeart/2005/8/layout/hList1"/>
    <dgm:cxn modelId="{50D43BCC-0078-4438-9F83-77635286AF9C}" type="presParOf" srcId="{720E0189-AB8F-4B88-A249-FFEC80E01302}" destId="{A361F3A8-41F9-42F6-903A-178A46AE0CC6}" srcOrd="2" destOrd="0" presId="urn:microsoft.com/office/officeart/2005/8/layout/hList1"/>
    <dgm:cxn modelId="{A0789BB8-EBA9-45E7-BBA8-E1739898071A}" type="presParOf" srcId="{A361F3A8-41F9-42F6-903A-178A46AE0CC6}" destId="{E19B8C85-A487-44AA-8D9F-C2FAA77AAD4F}" srcOrd="0" destOrd="0" presId="urn:microsoft.com/office/officeart/2005/8/layout/hList1"/>
    <dgm:cxn modelId="{C6F5E577-BDFA-487C-9F76-E6549B1CDE1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اتجاه الثقافة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انتشار الثقافة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قوة الثقافة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درجة المرونة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الالتزام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DC75B8E-235A-4F10-82BD-A3F48C671344}" type="presOf" srcId="{7C65FA31-A5F4-49D1-82FA-6B5D2793DD22}" destId="{C99B5202-AD3F-4C17-AE2D-0A60DB13DAB1}" srcOrd="1" destOrd="0" presId="urn:microsoft.com/office/officeart/2005/8/layout/list1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2B54FB3E-EF88-4EC5-96DB-CBA3028DE6D2}" type="presOf" srcId="{7F106268-9A43-44F9-AA1B-1C50223ECFD8}" destId="{7FF917E0-D5E6-4045-ABC9-B8ED166EE900}" srcOrd="0" destOrd="0" presId="urn:microsoft.com/office/officeart/2005/8/layout/list1"/>
    <dgm:cxn modelId="{86508F6B-07D3-4B8E-A3D7-C01F21FD30B8}" type="presOf" srcId="{7F106268-9A43-44F9-AA1B-1C50223ECFD8}" destId="{22E59FCB-4307-4D93-9E34-779CF85DD3A9}" srcOrd="1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8D44D910-B4A9-4036-8CD2-82205273D233}" type="presOf" srcId="{1E76FB53-D950-4CD6-B51C-558E40CADF3C}" destId="{58FD1281-72DE-4685-B98C-ABAA6AEA3056}" srcOrd="1" destOrd="0" presId="urn:microsoft.com/office/officeart/2005/8/layout/list1"/>
    <dgm:cxn modelId="{A72DE2E6-D03E-4E87-9F06-32961EAD09A0}" type="presOf" srcId="{2EA96ADA-290C-4BA1-ADE8-078C3638FD0E}" destId="{139AC1FF-90E2-4C4B-9C43-A9AC41CDAE46}" srcOrd="1" destOrd="0" presId="urn:microsoft.com/office/officeart/2005/8/layout/list1"/>
    <dgm:cxn modelId="{91027940-FFF6-4CEC-BC14-682D8EB54B9E}" type="presOf" srcId="{1E76FB53-D950-4CD6-B51C-558E40CADF3C}" destId="{E5AB0778-07D5-470C-BB6F-B857ECE051A8}" srcOrd="0" destOrd="0" presId="urn:microsoft.com/office/officeart/2005/8/layout/list1"/>
    <dgm:cxn modelId="{C6E43596-3DE3-4152-B937-0B8F1A696651}" type="presOf" srcId="{DA1AFEF6-44DD-4AD4-A79A-083E16389BF5}" destId="{2D91EB7E-6445-441C-B54A-135D7524E9F1}" srcOrd="1" destOrd="0" presId="urn:microsoft.com/office/officeart/2005/8/layout/list1"/>
    <dgm:cxn modelId="{A2A0C0A7-A93D-4C16-8504-6D3BC29092CC}" type="presOf" srcId="{DA1AFEF6-44DD-4AD4-A79A-083E16389BF5}" destId="{B7652726-8538-40B7-AA39-3443718CD299}" srcOrd="0" destOrd="0" presId="urn:microsoft.com/office/officeart/2005/8/layout/list1"/>
    <dgm:cxn modelId="{693F8675-7DF0-4DA2-BDEF-176930BB491C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15E0FFC4-8ECF-430B-936C-59444A2C9407}" type="presOf" srcId="{2EA96ADA-290C-4BA1-ADE8-078C3638FD0E}" destId="{C7DC7774-78E1-402F-A719-29D2BF0D6879}" srcOrd="0" destOrd="0" presId="urn:microsoft.com/office/officeart/2005/8/layout/list1"/>
    <dgm:cxn modelId="{9890AED1-4E7A-4502-9309-D9FF728ADCF4}" type="presOf" srcId="{7C65FA31-A5F4-49D1-82FA-6B5D2793DD22}" destId="{DD3A5CFC-9DAF-4CA1-8C75-3A0F39B3F673}" srcOrd="0" destOrd="0" presId="urn:microsoft.com/office/officeart/2005/8/layout/list1"/>
    <dgm:cxn modelId="{B2275EB8-E0CE-4116-97E5-A76A7C0464AB}" type="presParOf" srcId="{18B97EB9-770F-4B57-9DC2-E0C338AE48A3}" destId="{6814A0ED-5830-4EEF-A459-8DB9E1B32ACA}" srcOrd="0" destOrd="0" presId="urn:microsoft.com/office/officeart/2005/8/layout/list1"/>
    <dgm:cxn modelId="{929C6A6F-0DDF-4F6C-9A94-88EFF432CE25}" type="presParOf" srcId="{6814A0ED-5830-4EEF-A459-8DB9E1B32ACA}" destId="{7FF917E0-D5E6-4045-ABC9-B8ED166EE900}" srcOrd="0" destOrd="0" presId="urn:microsoft.com/office/officeart/2005/8/layout/list1"/>
    <dgm:cxn modelId="{612C3C7C-60ED-41E1-97C9-428A647F5D00}" type="presParOf" srcId="{6814A0ED-5830-4EEF-A459-8DB9E1B32ACA}" destId="{22E59FCB-4307-4D93-9E34-779CF85DD3A9}" srcOrd="1" destOrd="0" presId="urn:microsoft.com/office/officeart/2005/8/layout/list1"/>
    <dgm:cxn modelId="{AE227B61-EA5E-458E-83D3-4E4B66CE94D3}" type="presParOf" srcId="{18B97EB9-770F-4B57-9DC2-E0C338AE48A3}" destId="{39C245B1-E464-4A41-B184-AD2445DC5ED1}" srcOrd="1" destOrd="0" presId="urn:microsoft.com/office/officeart/2005/8/layout/list1"/>
    <dgm:cxn modelId="{29D11A02-E859-4007-8B8B-FD374F0DB93C}" type="presParOf" srcId="{18B97EB9-770F-4B57-9DC2-E0C338AE48A3}" destId="{8AD62031-F6FC-4686-806A-D4A5C00A04C9}" srcOrd="2" destOrd="0" presId="urn:microsoft.com/office/officeart/2005/8/layout/list1"/>
    <dgm:cxn modelId="{477767C2-7D6C-4B1C-B5F4-9A1A34E37D95}" type="presParOf" srcId="{18B97EB9-770F-4B57-9DC2-E0C338AE48A3}" destId="{8BBFED77-7CA5-4A9F-AA04-072BE9597616}" srcOrd="3" destOrd="0" presId="urn:microsoft.com/office/officeart/2005/8/layout/list1"/>
    <dgm:cxn modelId="{992F624C-93CA-40C4-BEA4-2BD8263003C0}" type="presParOf" srcId="{18B97EB9-770F-4B57-9DC2-E0C338AE48A3}" destId="{2E2BBFC3-3885-42CC-8233-605E7645DC79}" srcOrd="4" destOrd="0" presId="urn:microsoft.com/office/officeart/2005/8/layout/list1"/>
    <dgm:cxn modelId="{707572A6-2AD5-4E85-87A3-8098F5EADAA0}" type="presParOf" srcId="{2E2BBFC3-3885-42CC-8233-605E7645DC79}" destId="{B7652726-8538-40B7-AA39-3443718CD299}" srcOrd="0" destOrd="0" presId="urn:microsoft.com/office/officeart/2005/8/layout/list1"/>
    <dgm:cxn modelId="{B7CA5781-102B-4FEF-9275-0631EE76C8CF}" type="presParOf" srcId="{2E2BBFC3-3885-42CC-8233-605E7645DC79}" destId="{2D91EB7E-6445-441C-B54A-135D7524E9F1}" srcOrd="1" destOrd="0" presId="urn:microsoft.com/office/officeart/2005/8/layout/list1"/>
    <dgm:cxn modelId="{E868A648-6DAB-4A42-AD48-322A62022A1A}" type="presParOf" srcId="{18B97EB9-770F-4B57-9DC2-E0C338AE48A3}" destId="{3B6AEDC5-59B3-400E-9AD5-F204557B5684}" srcOrd="5" destOrd="0" presId="urn:microsoft.com/office/officeart/2005/8/layout/list1"/>
    <dgm:cxn modelId="{0896382A-BAB1-4D49-BF05-C8036BFAFBD7}" type="presParOf" srcId="{18B97EB9-770F-4B57-9DC2-E0C338AE48A3}" destId="{EFEAD23B-AB6A-417C-AD5A-63CE38EEBA7F}" srcOrd="6" destOrd="0" presId="urn:microsoft.com/office/officeart/2005/8/layout/list1"/>
    <dgm:cxn modelId="{C1A44750-006F-4163-8910-3C92D821180D}" type="presParOf" srcId="{18B97EB9-770F-4B57-9DC2-E0C338AE48A3}" destId="{60DB30FE-F446-4D3E-B244-4C1A087862C1}" srcOrd="7" destOrd="0" presId="urn:microsoft.com/office/officeart/2005/8/layout/list1"/>
    <dgm:cxn modelId="{FB303832-F8AA-41E5-9DC8-0D4FF91F497E}" type="presParOf" srcId="{18B97EB9-770F-4B57-9DC2-E0C338AE48A3}" destId="{25504408-5926-44C8-B86C-2FB2CA9AE687}" srcOrd="8" destOrd="0" presId="urn:microsoft.com/office/officeart/2005/8/layout/list1"/>
    <dgm:cxn modelId="{989FFE2A-A629-4598-AA32-00F342E51A28}" type="presParOf" srcId="{25504408-5926-44C8-B86C-2FB2CA9AE687}" destId="{E5AB0778-07D5-470C-BB6F-B857ECE051A8}" srcOrd="0" destOrd="0" presId="urn:microsoft.com/office/officeart/2005/8/layout/list1"/>
    <dgm:cxn modelId="{1B75BB95-7E34-4023-A240-0B8C69AB20A8}" type="presParOf" srcId="{25504408-5926-44C8-B86C-2FB2CA9AE687}" destId="{58FD1281-72DE-4685-B98C-ABAA6AEA3056}" srcOrd="1" destOrd="0" presId="urn:microsoft.com/office/officeart/2005/8/layout/list1"/>
    <dgm:cxn modelId="{B6D75100-150B-4673-AE86-5BA40D64BE4F}" type="presParOf" srcId="{18B97EB9-770F-4B57-9DC2-E0C338AE48A3}" destId="{99CF1700-7976-4F2C-9433-5A5BAD2B08A2}" srcOrd="9" destOrd="0" presId="urn:microsoft.com/office/officeart/2005/8/layout/list1"/>
    <dgm:cxn modelId="{354A542A-1AC9-40AD-B2AD-47F52169EA8D}" type="presParOf" srcId="{18B97EB9-770F-4B57-9DC2-E0C338AE48A3}" destId="{47D4CB2E-864A-4EEA-9F77-57B3F41385D5}" srcOrd="10" destOrd="0" presId="urn:microsoft.com/office/officeart/2005/8/layout/list1"/>
    <dgm:cxn modelId="{D213F052-7B80-497C-B9B6-12D6D138F2BF}" type="presParOf" srcId="{18B97EB9-770F-4B57-9DC2-E0C338AE48A3}" destId="{82DAC6C7-5A36-4A88-B8CF-406D1B453B1B}" srcOrd="11" destOrd="0" presId="urn:microsoft.com/office/officeart/2005/8/layout/list1"/>
    <dgm:cxn modelId="{28D0664D-9729-4F11-8693-49BF850418BF}" type="presParOf" srcId="{18B97EB9-770F-4B57-9DC2-E0C338AE48A3}" destId="{671BEDFC-CB6A-4D96-A573-2865FD4F93CB}" srcOrd="12" destOrd="0" presId="urn:microsoft.com/office/officeart/2005/8/layout/list1"/>
    <dgm:cxn modelId="{5D18CFCD-4FFB-4150-AE1D-6D89B5D7B9F0}" type="presParOf" srcId="{671BEDFC-CB6A-4D96-A573-2865FD4F93CB}" destId="{C7DC7774-78E1-402F-A719-29D2BF0D6879}" srcOrd="0" destOrd="0" presId="urn:microsoft.com/office/officeart/2005/8/layout/list1"/>
    <dgm:cxn modelId="{4128D00A-8E19-4207-813E-1FC0A421EC3F}" type="presParOf" srcId="{671BEDFC-CB6A-4D96-A573-2865FD4F93CB}" destId="{139AC1FF-90E2-4C4B-9C43-A9AC41CDAE46}" srcOrd="1" destOrd="0" presId="urn:microsoft.com/office/officeart/2005/8/layout/list1"/>
    <dgm:cxn modelId="{5869E5E4-8BA6-4C72-B0E1-85A06F71A6F5}" type="presParOf" srcId="{18B97EB9-770F-4B57-9DC2-E0C338AE48A3}" destId="{DC1D208F-FB98-4B88-AA62-D11658E8EAE3}" srcOrd="13" destOrd="0" presId="urn:microsoft.com/office/officeart/2005/8/layout/list1"/>
    <dgm:cxn modelId="{A4A95715-2DB9-49D4-803B-EDBF4A947997}" type="presParOf" srcId="{18B97EB9-770F-4B57-9DC2-E0C338AE48A3}" destId="{0EEEE8CE-A8FD-4BB9-88A9-E80B22F71BDA}" srcOrd="14" destOrd="0" presId="urn:microsoft.com/office/officeart/2005/8/layout/list1"/>
    <dgm:cxn modelId="{4918CDA7-FBEB-4F50-840C-D79451394F84}" type="presParOf" srcId="{18B97EB9-770F-4B57-9DC2-E0C338AE48A3}" destId="{CD561E43-33DB-4640-9173-BCE72D61DF98}" srcOrd="15" destOrd="0" presId="urn:microsoft.com/office/officeart/2005/8/layout/list1"/>
    <dgm:cxn modelId="{743C02EF-02B1-4993-B7BD-9D4862B6842E}" type="presParOf" srcId="{18B97EB9-770F-4B57-9DC2-E0C338AE48A3}" destId="{C3AE0C98-F0D5-4AB0-8DBD-AB1981C300B0}" srcOrd="16" destOrd="0" presId="urn:microsoft.com/office/officeart/2005/8/layout/list1"/>
    <dgm:cxn modelId="{2499F19E-F521-4765-9E2A-71C2F0DF7E1F}" type="presParOf" srcId="{C3AE0C98-F0D5-4AB0-8DBD-AB1981C300B0}" destId="{DD3A5CFC-9DAF-4CA1-8C75-3A0F39B3F673}" srcOrd="0" destOrd="0" presId="urn:microsoft.com/office/officeart/2005/8/layout/list1"/>
    <dgm:cxn modelId="{5A389C0B-EBE3-4949-A8D6-23EE725E2A48}" type="presParOf" srcId="{C3AE0C98-F0D5-4AB0-8DBD-AB1981C300B0}" destId="{C99B5202-AD3F-4C17-AE2D-0A60DB13DAB1}" srcOrd="1" destOrd="0" presId="urn:microsoft.com/office/officeart/2005/8/layout/list1"/>
    <dgm:cxn modelId="{D71F4F85-7FD0-4263-9C04-CEBB2A07D87B}" type="presParOf" srcId="{18B97EB9-770F-4B57-9DC2-E0C338AE48A3}" destId="{A84BC88B-DE21-43B7-9CE4-B74BBE3B1966}" srcOrd="17" destOrd="0" presId="urn:microsoft.com/office/officeart/2005/8/layout/list1"/>
    <dgm:cxn modelId="{83F812B6-8C9B-43BE-A5C7-D908295D80D6}" type="presParOf" srcId="{18B97EB9-770F-4B57-9DC2-E0C338AE48A3}" destId="{EF6799C4-662A-4DF3-9BA3-183B0CBE1815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المجتمع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القيم السائدة في مجتمع المنظمة، تنقل للمنظمة عن طريق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تشابه ثقافات المنظمات العاملة في نفس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العوامل الثقافية المشتركة بين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r>
            <a:rPr lang="ar-DZ" sz="2800" b="1" dirty="0" smtClean="0">
              <a:solidFill>
                <a:schemeClr val="tx1"/>
              </a:solidFill>
            </a:rPr>
            <a:t> وجماعات العمل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المنظمة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73BCD1-8826-489A-829B-8A9114CBA174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F9C8703-8C6C-41FC-9229-13285C068C95}" type="presOf" srcId="{6BE9BB7E-D5A6-4071-9866-B64B603FA94F}" destId="{F092C1B9-5F75-48E5-B8EA-55D3AB5B7958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6AA589E-D1B6-4A35-85E3-258B7EA1B89E}" type="presOf" srcId="{54EEFB56-4864-409F-B086-D43F41A0A338}" destId="{8F805E36-3355-409F-9EDA-DFF4286CC605}" srcOrd="0" destOrd="0" presId="urn:microsoft.com/office/officeart/2005/8/layout/hList1"/>
    <dgm:cxn modelId="{34E105F6-B20C-4697-B6B2-3AAE856B675B}" type="presOf" srcId="{D13C0C02-53FF-4F6F-82EA-9DEC839EAB06}" destId="{720E0189-AB8F-4B88-A249-FFEC80E01302}" srcOrd="0" destOrd="0" presId="urn:microsoft.com/office/officeart/2005/8/layout/hList1"/>
    <dgm:cxn modelId="{8F6644FB-4DED-4532-80F5-1CC5A702754F}" type="presOf" srcId="{1BED1B73-3DA8-45AE-B63E-3577EE219CB0}" destId="{E19B8C85-A487-44AA-8D9F-C2FAA77AAD4F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F51107AD-4046-49DE-B2D3-F44F04EB8C72}" type="presOf" srcId="{89C072A3-B4BC-4F3C-A37E-BE3951261119}" destId="{A7E1B4F7-4555-45AA-B840-650E4B525960}" srcOrd="0" destOrd="0" presId="urn:microsoft.com/office/officeart/2005/8/layout/hList1"/>
    <dgm:cxn modelId="{FEC28E31-A4D3-472E-A74C-730F666123FF}" type="presOf" srcId="{ACFC70AF-CB52-480C-A5FD-AD47DE6826B4}" destId="{92A86431-68EB-4DDD-926D-6CECE8CE5E14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396DEB6E-FF73-42C0-9113-3735DD12F10B}" type="presParOf" srcId="{720E0189-AB8F-4B88-A249-FFEC80E01302}" destId="{DA8C118C-A068-4964-B9A1-B524F79172E4}" srcOrd="0" destOrd="0" presId="urn:microsoft.com/office/officeart/2005/8/layout/hList1"/>
    <dgm:cxn modelId="{ECF04A27-5B42-455F-8E0F-748F7A5541CD}" type="presParOf" srcId="{DA8C118C-A068-4964-B9A1-B524F79172E4}" destId="{A7E1B4F7-4555-45AA-B840-650E4B525960}" srcOrd="0" destOrd="0" presId="urn:microsoft.com/office/officeart/2005/8/layout/hList1"/>
    <dgm:cxn modelId="{2E8209DD-C1B4-4EA7-82C9-2B28505B5FC0}" type="presParOf" srcId="{DA8C118C-A068-4964-B9A1-B524F79172E4}" destId="{E37A640D-BB78-4B3B-B98B-E1C10689FEBC}" srcOrd="1" destOrd="0" presId="urn:microsoft.com/office/officeart/2005/8/layout/hList1"/>
    <dgm:cxn modelId="{8212D133-DDED-4BC5-AEF6-EF4A9393F7D5}" type="presParOf" srcId="{720E0189-AB8F-4B88-A249-FFEC80E01302}" destId="{900B6C92-4510-4A02-B04B-CD57BADEC3E4}" srcOrd="1" destOrd="0" presId="urn:microsoft.com/office/officeart/2005/8/layout/hList1"/>
    <dgm:cxn modelId="{DE7F46A6-5AD5-4CB6-B6CB-AEE1A0612490}" type="presParOf" srcId="{720E0189-AB8F-4B88-A249-FFEC80E01302}" destId="{30E3C499-D215-4EAE-95C3-1C7ED8B3065B}" srcOrd="2" destOrd="0" presId="urn:microsoft.com/office/officeart/2005/8/layout/hList1"/>
    <dgm:cxn modelId="{C35D6ECB-4DF5-46D3-9513-8123ECBECBEA}" type="presParOf" srcId="{30E3C499-D215-4EAE-95C3-1C7ED8B3065B}" destId="{F092C1B9-5F75-48E5-B8EA-55D3AB5B7958}" srcOrd="0" destOrd="0" presId="urn:microsoft.com/office/officeart/2005/8/layout/hList1"/>
    <dgm:cxn modelId="{FD33FAAB-A068-4C23-9618-7783EADFBADC}" type="presParOf" srcId="{30E3C499-D215-4EAE-95C3-1C7ED8B3065B}" destId="{8F805E36-3355-409F-9EDA-DFF4286CC605}" srcOrd="1" destOrd="0" presId="urn:microsoft.com/office/officeart/2005/8/layout/hList1"/>
    <dgm:cxn modelId="{B591A55B-452A-4EB7-A1F5-2336AF391287}" type="presParOf" srcId="{720E0189-AB8F-4B88-A249-FFEC80E01302}" destId="{608A65A3-E750-49E6-83AB-6D0D48195DFE}" srcOrd="3" destOrd="0" presId="urn:microsoft.com/office/officeart/2005/8/layout/hList1"/>
    <dgm:cxn modelId="{CC7009FC-450B-48BC-8E71-4AD2F7C957EC}" type="presParOf" srcId="{720E0189-AB8F-4B88-A249-FFEC80E01302}" destId="{A361F3A8-41F9-42F6-903A-178A46AE0CC6}" srcOrd="4" destOrd="0" presId="urn:microsoft.com/office/officeart/2005/8/layout/hList1"/>
    <dgm:cxn modelId="{0315C858-72D7-4F30-A6A5-97346D045493}" type="presParOf" srcId="{A361F3A8-41F9-42F6-903A-178A46AE0CC6}" destId="{E19B8C85-A487-44AA-8D9F-C2FAA77AAD4F}" srcOrd="0" destOrd="0" presId="urn:microsoft.com/office/officeart/2005/8/layout/hList1"/>
    <dgm:cxn modelId="{30B7E2EA-B69D-47CE-99FD-34735DCD96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الماديات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القيم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التصرفات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تحديد النمط السلوكي للعاملين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الافتراضات والاعتقادات الراسخة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المنظمة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4A925EA2-E4FB-4892-BC7E-CCA1344D075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الاحتفالات</a:t>
          </a:r>
          <a:endParaRPr lang="fr-FR" sz="2800" b="1" dirty="0">
            <a:solidFill>
              <a:schemeClr val="tx1"/>
            </a:solidFill>
          </a:endParaRPr>
        </a:p>
      </dgm:t>
    </dgm:pt>
    <dgm:pt modelId="{4F2A8795-4173-4EFE-8DD3-2C585EFBECB5}" type="parTrans" cxnId="{3D8D4DA8-1D54-42B2-B5CF-6AAEFE22199D}">
      <dgm:prSet/>
      <dgm:spPr/>
    </dgm:pt>
    <dgm:pt modelId="{AD8211CA-B517-46A3-A5D0-68502A2094A6}" type="sibTrans" cxnId="{3D8D4DA8-1D54-42B2-B5CF-6AAEFE22199D}">
      <dgm:prSet/>
      <dgm:spPr/>
    </dgm:pt>
    <dgm:pt modelId="{148D6588-73C0-434A-8869-09045494671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القصص والرموز</a:t>
          </a:r>
          <a:endParaRPr lang="fr-FR" sz="2800" b="1" dirty="0">
            <a:solidFill>
              <a:schemeClr val="tx1"/>
            </a:solidFill>
          </a:endParaRPr>
        </a:p>
      </dgm:t>
    </dgm:pt>
    <dgm:pt modelId="{7547708C-29E2-44AF-9793-08C1EC586DBB}" type="parTrans" cxnId="{8A288250-AB8A-4C98-86DF-0036180B17EE}">
      <dgm:prSet/>
      <dgm:spPr/>
    </dgm:pt>
    <dgm:pt modelId="{8C7FD11A-FBA3-4FEB-AC38-199FC18C2BD4}" type="sibTrans" cxnId="{8A288250-AB8A-4C98-86DF-0036180B17EE}">
      <dgm:prSet/>
      <dgm:spPr/>
    </dgm:pt>
    <dgm:pt modelId="{39DF3706-F242-4A99-A95A-D2F049F7129C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اللغة</a:t>
          </a:r>
          <a:endParaRPr lang="fr-FR" sz="2800" b="1" dirty="0">
            <a:solidFill>
              <a:schemeClr val="tx1"/>
            </a:solidFill>
          </a:endParaRPr>
        </a:p>
      </dgm:t>
    </dgm:pt>
    <dgm:pt modelId="{8BBB880A-841F-47C7-88EF-D54C3091B459}" type="parTrans" cxnId="{1DE97945-95F6-4CCB-ABAD-30AADB42980C}">
      <dgm:prSet/>
      <dgm:spPr/>
    </dgm:pt>
    <dgm:pt modelId="{AA90EB69-B407-49E5-8F61-47D5A5F3F702}" type="sibTrans" cxnId="{1DE97945-95F6-4CCB-ABAD-30AADB42980C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288250-AB8A-4C98-86DF-0036180B17EE}" srcId="{1BED1B73-3DA8-45AE-B63E-3577EE219CB0}" destId="{148D6588-73C0-434A-8869-090454946712}" srcOrd="2" destOrd="0" parTransId="{7547708C-29E2-44AF-9793-08C1EC586DBB}" sibTransId="{8C7FD11A-FBA3-4FEB-AC38-199FC18C2BD4}"/>
    <dgm:cxn modelId="{E3A726A8-3E7C-4FCD-8638-B4A74A2B9E92}" type="presOf" srcId="{54EEFB56-4864-409F-B086-D43F41A0A338}" destId="{8F805E36-3355-409F-9EDA-DFF4286CC605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8A45AD02-6110-4418-9C08-94D1157E2382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49BB4A9F-5E0E-465E-BEC6-65AC2DC8515A}" type="presOf" srcId="{1BED1B73-3DA8-45AE-B63E-3577EE219CB0}" destId="{E19B8C85-A487-44AA-8D9F-C2FAA77AAD4F}" srcOrd="0" destOrd="0" presId="urn:microsoft.com/office/officeart/2005/8/layout/hList1"/>
    <dgm:cxn modelId="{3D8D4DA8-1D54-42B2-B5CF-6AAEFE22199D}" srcId="{1BED1B73-3DA8-45AE-B63E-3577EE219CB0}" destId="{4A925EA2-E4FB-4892-BC7E-CCA1344D075B}" srcOrd="1" destOrd="0" parTransId="{4F2A8795-4173-4EFE-8DD3-2C585EFBECB5}" sibTransId="{AD8211CA-B517-46A3-A5D0-68502A2094A6}"/>
    <dgm:cxn modelId="{7A766876-3C13-44CC-93F1-57AC0FECE333}" type="presOf" srcId="{D13C0C02-53FF-4F6F-82EA-9DEC839EAB06}" destId="{720E0189-AB8F-4B88-A249-FFEC80E01302}" srcOrd="0" destOrd="0" presId="urn:microsoft.com/office/officeart/2005/8/layout/hList1"/>
    <dgm:cxn modelId="{B04E0FD1-75D5-45C4-937A-5EF067DFDAFA}" type="presOf" srcId="{148D6588-73C0-434A-8869-090454946712}" destId="{92A86431-68EB-4DDD-926D-6CECE8CE5E14}" srcOrd="0" destOrd="2" presId="urn:microsoft.com/office/officeart/2005/8/layout/hList1"/>
    <dgm:cxn modelId="{231169F5-2DC3-40EE-8E06-17FA0A9CA310}" type="presOf" srcId="{4A925EA2-E4FB-4892-BC7E-CCA1344D075B}" destId="{92A86431-68EB-4DDD-926D-6CECE8CE5E14}" srcOrd="0" destOrd="1" presId="urn:microsoft.com/office/officeart/2005/8/layout/hList1"/>
    <dgm:cxn modelId="{4970EBC4-47A7-433F-918D-0BBBC43FC2F7}" type="presOf" srcId="{ACFC70AF-CB52-480C-A5FD-AD47DE6826B4}" destId="{92A86431-68EB-4DDD-926D-6CECE8CE5E14}" srcOrd="0" destOrd="0" presId="urn:microsoft.com/office/officeart/2005/8/layout/hList1"/>
    <dgm:cxn modelId="{1DE97945-95F6-4CCB-ABAD-30AADB42980C}" srcId="{1BED1B73-3DA8-45AE-B63E-3577EE219CB0}" destId="{39DF3706-F242-4A99-A95A-D2F049F7129C}" srcOrd="3" destOrd="0" parTransId="{8BBB880A-841F-47C7-88EF-D54C3091B459}" sibTransId="{AA90EB69-B407-49E5-8F61-47D5A5F3F702}"/>
    <dgm:cxn modelId="{B1DCA4D3-39F6-49D6-B642-DA30CE016FEE}" type="presOf" srcId="{39DF3706-F242-4A99-A95A-D2F049F7129C}" destId="{92A86431-68EB-4DDD-926D-6CECE8CE5E14}" srcOrd="0" destOrd="3" presId="urn:microsoft.com/office/officeart/2005/8/layout/hList1"/>
    <dgm:cxn modelId="{A9E9FC56-D34C-4B3A-9C0C-3DBD08DAB530}" type="presOf" srcId="{89C072A3-B4BC-4F3C-A37E-BE3951261119}" destId="{A7E1B4F7-4555-45AA-B840-650E4B525960}" srcOrd="0" destOrd="0" presId="urn:microsoft.com/office/officeart/2005/8/layout/hList1"/>
    <dgm:cxn modelId="{4C87FCB6-1F3E-4754-94B9-A97DF4B51FEC}" type="presOf" srcId="{6BE9BB7E-D5A6-4071-9866-B64B603FA94F}" destId="{F092C1B9-5F75-48E5-B8EA-55D3AB5B7958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BD1D249-362B-492A-A09D-53BBF94E8FE9}" type="presParOf" srcId="{720E0189-AB8F-4B88-A249-FFEC80E01302}" destId="{DA8C118C-A068-4964-B9A1-B524F79172E4}" srcOrd="0" destOrd="0" presId="urn:microsoft.com/office/officeart/2005/8/layout/hList1"/>
    <dgm:cxn modelId="{997BA5EC-8D1A-4E64-B7A8-BC3339848E28}" type="presParOf" srcId="{DA8C118C-A068-4964-B9A1-B524F79172E4}" destId="{A7E1B4F7-4555-45AA-B840-650E4B525960}" srcOrd="0" destOrd="0" presId="urn:microsoft.com/office/officeart/2005/8/layout/hList1"/>
    <dgm:cxn modelId="{AE677668-6BC0-49A7-858A-DD7B509BA580}" type="presParOf" srcId="{DA8C118C-A068-4964-B9A1-B524F79172E4}" destId="{E37A640D-BB78-4B3B-B98B-E1C10689FEBC}" srcOrd="1" destOrd="0" presId="urn:microsoft.com/office/officeart/2005/8/layout/hList1"/>
    <dgm:cxn modelId="{DD8A3FB6-707B-4FAD-9207-D2450AA1B896}" type="presParOf" srcId="{720E0189-AB8F-4B88-A249-FFEC80E01302}" destId="{900B6C92-4510-4A02-B04B-CD57BADEC3E4}" srcOrd="1" destOrd="0" presId="urn:microsoft.com/office/officeart/2005/8/layout/hList1"/>
    <dgm:cxn modelId="{389CAC67-9A6C-40ED-8D21-1ED627153A09}" type="presParOf" srcId="{720E0189-AB8F-4B88-A249-FFEC80E01302}" destId="{30E3C499-D215-4EAE-95C3-1C7ED8B3065B}" srcOrd="2" destOrd="0" presId="urn:microsoft.com/office/officeart/2005/8/layout/hList1"/>
    <dgm:cxn modelId="{CA1E39B3-D5A1-44D0-80AB-E91FE294EFF5}" type="presParOf" srcId="{30E3C499-D215-4EAE-95C3-1C7ED8B3065B}" destId="{F092C1B9-5F75-48E5-B8EA-55D3AB5B7958}" srcOrd="0" destOrd="0" presId="urn:microsoft.com/office/officeart/2005/8/layout/hList1"/>
    <dgm:cxn modelId="{F56A2044-429F-4DB3-85FD-ADAA9948CAFA}" type="presParOf" srcId="{30E3C499-D215-4EAE-95C3-1C7ED8B3065B}" destId="{8F805E36-3355-409F-9EDA-DFF4286CC605}" srcOrd="1" destOrd="0" presId="urn:microsoft.com/office/officeart/2005/8/layout/hList1"/>
    <dgm:cxn modelId="{51E90E70-D05B-488D-964A-1FB236556B0D}" type="presParOf" srcId="{720E0189-AB8F-4B88-A249-FFEC80E01302}" destId="{608A65A3-E750-49E6-83AB-6D0D48195DFE}" srcOrd="3" destOrd="0" presId="urn:microsoft.com/office/officeart/2005/8/layout/hList1"/>
    <dgm:cxn modelId="{2D77E388-D218-4688-9295-D1B5ACBAB54E}" type="presParOf" srcId="{720E0189-AB8F-4B88-A249-FFEC80E01302}" destId="{A361F3A8-41F9-42F6-903A-178A46AE0CC6}" srcOrd="4" destOrd="0" presId="urn:microsoft.com/office/officeart/2005/8/layout/hList1"/>
    <dgm:cxn modelId="{BE0AB7D4-4220-45F3-8454-A81120232EDC}" type="presParOf" srcId="{A361F3A8-41F9-42F6-903A-178A46AE0CC6}" destId="{E19B8C85-A487-44AA-8D9F-C2FAA77AAD4F}" srcOrd="0" destOrd="0" presId="urn:microsoft.com/office/officeart/2005/8/layout/hList1"/>
    <dgm:cxn modelId="{D09D5417-66DC-4E38-8C03-102C5848AE5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القادة والمؤسسين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عبر الحدود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قيم ومعتقدات القادة </a:t>
          </a:r>
          <a:r>
            <a:rPr lang="ar-DZ" sz="3200" b="1" dirty="0" err="1" smtClean="0">
              <a:solidFill>
                <a:schemeClr val="tx1"/>
              </a:solidFill>
            </a:rPr>
            <a:t>وانماط</a:t>
          </a:r>
          <a:r>
            <a:rPr lang="ar-DZ" sz="3200" b="1" dirty="0" smtClean="0">
              <a:solidFill>
                <a:schemeClr val="tx1"/>
              </a:solidFill>
            </a:rPr>
            <a:t> سلوكهم لفهم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التكنولوجيا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بيئة الصناعة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6FCF814-A708-4D44-9C7F-ACD8720C0EFE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</a:t>
          </a:r>
          <a:endParaRPr lang="fr-FR" sz="3200" b="1" dirty="0">
            <a:solidFill>
              <a:schemeClr val="tx1"/>
            </a:solidFill>
          </a:endParaRPr>
        </a:p>
      </dgm:t>
    </dgm:pt>
    <dgm:pt modelId="{8280F815-926B-418A-A6B5-E3C33F2CD212}" type="parTrans" cxnId="{C09B25B6-28D0-4829-B7F0-85917F0B8F7F}">
      <dgm:prSet/>
      <dgm:spPr/>
    </dgm:pt>
    <dgm:pt modelId="{2E687583-C394-4674-BF1D-EBB27D667FBA}" type="sibTrans" cxnId="{C09B25B6-28D0-4829-B7F0-85917F0B8F7F}">
      <dgm:prSet/>
      <dgm:spPr/>
    </dgm:pt>
    <dgm:pt modelId="{42C9FEF3-1F01-45D0-9C3E-F33889F41C2A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المجتمع</a:t>
          </a:r>
          <a:endParaRPr lang="fr-FR" sz="3200" b="1" dirty="0">
            <a:solidFill>
              <a:schemeClr val="tx1"/>
            </a:solidFill>
          </a:endParaRPr>
        </a:p>
      </dgm:t>
    </dgm:pt>
    <dgm:pt modelId="{333FEC02-1FCC-43D1-B5D3-0C9CAD79AEB1}" type="parTrans" cxnId="{2D93EEAB-65A1-4460-BDAE-6BC892CD718D}">
      <dgm:prSet/>
      <dgm:spPr/>
    </dgm:pt>
    <dgm:pt modelId="{2396AA21-E4FB-46C7-AF34-2BE3F39AB4F7}" type="sibTrans" cxnId="{2D93EEAB-65A1-4460-BDAE-6BC892CD718D}">
      <dgm:prSet/>
      <dgm:spPr/>
    </dgm:pt>
    <dgm:pt modelId="{8D5CD5F3-E409-4955-8A10-132A741FAA1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النمو</a:t>
          </a:r>
          <a:endParaRPr lang="fr-FR" sz="3200" b="1" dirty="0">
            <a:solidFill>
              <a:schemeClr val="tx1"/>
            </a:solidFill>
          </a:endParaRPr>
        </a:p>
      </dgm:t>
    </dgm:pt>
    <dgm:pt modelId="{23FEA5D8-299B-4A74-83A1-A3D56667DC63}" type="parTrans" cxnId="{FC582D64-8058-4E14-923C-7BB1A7AF97A6}">
      <dgm:prSet/>
      <dgm:spPr/>
    </dgm:pt>
    <dgm:pt modelId="{40CDF2FF-6058-4310-9172-D9E75EF81CAA}" type="sibTrans" cxnId="{FC582D64-8058-4E14-923C-7BB1A7AF97A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D26F72-814B-48A1-8070-5135E267376A}" type="presOf" srcId="{42C9FEF3-1F01-45D0-9C3E-F33889F41C2A}" destId="{92A86431-68EB-4DDD-926D-6CECE8CE5E14}" srcOrd="0" destOrd="2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76FE615-5272-4A29-9AD0-8AB58E9557B0}" type="presOf" srcId="{89C072A3-B4BC-4F3C-A37E-BE3951261119}" destId="{A7E1B4F7-4555-45AA-B840-650E4B525960}" srcOrd="0" destOrd="0" presId="urn:microsoft.com/office/officeart/2005/8/layout/hList1"/>
    <dgm:cxn modelId="{469B4B96-F6FA-4FAE-B26E-1CE75B5F2DD0}" type="presOf" srcId="{8D5CD5F3-E409-4955-8A10-132A741FAA19}" destId="{E37A640D-BB78-4B3B-B98B-E1C10689FEBC}" srcOrd="0" destOrd="1" presId="urn:microsoft.com/office/officeart/2005/8/layout/hList1"/>
    <dgm:cxn modelId="{2D93EEAB-65A1-4460-BDAE-6BC892CD718D}" srcId="{1BED1B73-3DA8-45AE-B63E-3577EE219CB0}" destId="{42C9FEF3-1F01-45D0-9C3E-F33889F41C2A}" srcOrd="2" destOrd="0" parTransId="{333FEC02-1FCC-43D1-B5D3-0C9CAD79AEB1}" sibTransId="{2396AA21-E4FB-46C7-AF34-2BE3F39AB4F7}"/>
    <dgm:cxn modelId="{BE90BF62-B5DA-4E3F-A3AB-B2AC0D9A54C5}" type="presOf" srcId="{54EEFB56-4864-409F-B086-D43F41A0A338}" destId="{8F805E36-3355-409F-9EDA-DFF4286CC605}" srcOrd="0" destOrd="0" presId="urn:microsoft.com/office/officeart/2005/8/layout/hList1"/>
    <dgm:cxn modelId="{FC582D64-8058-4E14-923C-7BB1A7AF97A6}" srcId="{89C072A3-B4BC-4F3C-A37E-BE3951261119}" destId="{8D5CD5F3-E409-4955-8A10-132A741FAA19}" srcOrd="1" destOrd="0" parTransId="{23FEA5D8-299B-4A74-83A1-A3D56667DC63}" sibTransId="{40CDF2FF-6058-4310-9172-D9E75EF81CAA}"/>
    <dgm:cxn modelId="{1BF21420-2000-4ECA-933C-E417E63B0918}" type="presOf" srcId="{ACFC70AF-CB52-480C-A5FD-AD47DE6826B4}" destId="{92A86431-68EB-4DDD-926D-6CECE8CE5E14}" srcOrd="0" destOrd="0" presId="urn:microsoft.com/office/officeart/2005/8/layout/hList1"/>
    <dgm:cxn modelId="{C09B25B6-28D0-4829-B7F0-85917F0B8F7F}" srcId="{1BED1B73-3DA8-45AE-B63E-3577EE219CB0}" destId="{76FCF814-A708-4D44-9C7F-ACD8720C0EFE}" srcOrd="1" destOrd="0" parTransId="{8280F815-926B-418A-A6B5-E3C33F2CD212}" sibTransId="{2E687583-C394-4674-BF1D-EBB27D667FBA}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4A3C65E7-0C1F-46B3-A0E7-A518E205F953}" type="presOf" srcId="{1BED1B73-3DA8-45AE-B63E-3577EE219CB0}" destId="{E19B8C85-A487-44AA-8D9F-C2FAA77AAD4F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0E6B7A8B-5EE2-4796-8B2C-9979C6302497}" type="presOf" srcId="{6BE9BB7E-D5A6-4071-9866-B64B603FA94F}" destId="{F092C1B9-5F75-48E5-B8EA-55D3AB5B7958}" srcOrd="0" destOrd="0" presId="urn:microsoft.com/office/officeart/2005/8/layout/hList1"/>
    <dgm:cxn modelId="{3CD106CF-F301-4A33-BD14-C5B0FDED12A2}" type="presOf" srcId="{76FCF814-A708-4D44-9C7F-ACD8720C0EFE}" destId="{92A86431-68EB-4DDD-926D-6CECE8CE5E14}" srcOrd="0" destOrd="1" presId="urn:microsoft.com/office/officeart/2005/8/layout/hList1"/>
    <dgm:cxn modelId="{57E5F289-5FCC-48F2-A19A-C8A2472C5526}" type="presOf" srcId="{275B34C2-4AE9-4A86-B658-BCD97209A207}" destId="{E37A640D-BB78-4B3B-B98B-E1C10689FEBC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7AF49A95-04EA-481F-8D28-35A61F31A2DE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9F9C58A8-38CA-4BED-BBF1-16095D5C2A07}" type="presParOf" srcId="{720E0189-AB8F-4B88-A249-FFEC80E01302}" destId="{DA8C118C-A068-4964-B9A1-B524F79172E4}" srcOrd="0" destOrd="0" presId="urn:microsoft.com/office/officeart/2005/8/layout/hList1"/>
    <dgm:cxn modelId="{FD6D1D8A-3354-4D40-86A7-6E4745264593}" type="presParOf" srcId="{DA8C118C-A068-4964-B9A1-B524F79172E4}" destId="{A7E1B4F7-4555-45AA-B840-650E4B525960}" srcOrd="0" destOrd="0" presId="urn:microsoft.com/office/officeart/2005/8/layout/hList1"/>
    <dgm:cxn modelId="{EF671250-755D-4A00-9378-C11C5EA5387D}" type="presParOf" srcId="{DA8C118C-A068-4964-B9A1-B524F79172E4}" destId="{E37A640D-BB78-4B3B-B98B-E1C10689FEBC}" srcOrd="1" destOrd="0" presId="urn:microsoft.com/office/officeart/2005/8/layout/hList1"/>
    <dgm:cxn modelId="{561B3E93-072D-4731-9E6D-B574E4205A51}" type="presParOf" srcId="{720E0189-AB8F-4B88-A249-FFEC80E01302}" destId="{900B6C92-4510-4A02-B04B-CD57BADEC3E4}" srcOrd="1" destOrd="0" presId="urn:microsoft.com/office/officeart/2005/8/layout/hList1"/>
    <dgm:cxn modelId="{185C13E3-4EF6-4ABA-8756-28CFB6486A29}" type="presParOf" srcId="{720E0189-AB8F-4B88-A249-FFEC80E01302}" destId="{30E3C499-D215-4EAE-95C3-1C7ED8B3065B}" srcOrd="2" destOrd="0" presId="urn:microsoft.com/office/officeart/2005/8/layout/hList1"/>
    <dgm:cxn modelId="{0628D3DF-932F-4638-9F2C-7627C69A22F0}" type="presParOf" srcId="{30E3C499-D215-4EAE-95C3-1C7ED8B3065B}" destId="{F092C1B9-5F75-48E5-B8EA-55D3AB5B7958}" srcOrd="0" destOrd="0" presId="urn:microsoft.com/office/officeart/2005/8/layout/hList1"/>
    <dgm:cxn modelId="{2DE0950B-CD5D-4F07-9992-5A0D461432DD}" type="presParOf" srcId="{30E3C499-D215-4EAE-95C3-1C7ED8B3065B}" destId="{8F805E36-3355-409F-9EDA-DFF4286CC605}" srcOrd="1" destOrd="0" presId="urn:microsoft.com/office/officeart/2005/8/layout/hList1"/>
    <dgm:cxn modelId="{84807127-85D0-4A94-81DB-E8541B352882}" type="presParOf" srcId="{720E0189-AB8F-4B88-A249-FFEC80E01302}" destId="{608A65A3-E750-49E6-83AB-6D0D48195DFE}" srcOrd="3" destOrd="0" presId="urn:microsoft.com/office/officeart/2005/8/layout/hList1"/>
    <dgm:cxn modelId="{D5D0B184-7D54-4E65-A387-CF916CF2D5C6}" type="presParOf" srcId="{720E0189-AB8F-4B88-A249-FFEC80E01302}" destId="{A361F3A8-41F9-42F6-903A-178A46AE0CC6}" srcOrd="4" destOrd="0" presId="urn:microsoft.com/office/officeart/2005/8/layout/hList1"/>
    <dgm:cxn modelId="{84C52026-8151-4926-ACAF-DE3840474065}" type="presParOf" srcId="{A361F3A8-41F9-42F6-903A-178A46AE0CC6}" destId="{E19B8C85-A487-44AA-8D9F-C2FAA77AAD4F}" srcOrd="0" destOrd="0" presId="urn:microsoft.com/office/officeart/2005/8/layout/hList1"/>
    <dgm:cxn modelId="{B3A208BB-3EE8-4750-9B33-5D98FDDA2C7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</a:t>
            </a:r>
            <a:r>
              <a:rPr lang="ar-DZ" sz="5200" b="1" dirty="0" smtClean="0">
                <a:solidFill>
                  <a:schemeClr val="tx1"/>
                </a:solidFill>
              </a:rPr>
              <a:t>الخامسة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قياسها</a:t>
            </a:r>
          </a:p>
          <a:p>
            <a:pPr algn="r" rtl="1"/>
            <a:r>
              <a:rPr lang="ar-DZ" sz="3600" b="1" dirty="0" smtClean="0"/>
              <a:t>تأثيراتها</a:t>
            </a:r>
          </a:p>
          <a:p>
            <a:pPr algn="r" rtl="1"/>
            <a:r>
              <a:rPr lang="ar-DZ" sz="3600" b="1" dirty="0" smtClean="0"/>
              <a:t>مستوياتها</a:t>
            </a:r>
            <a:endParaRPr lang="ar-DZ" sz="3600" b="1" dirty="0" smtClean="0"/>
          </a:p>
          <a:p>
            <a:pPr algn="r" rtl="1"/>
            <a:r>
              <a:rPr lang="ar-DZ" sz="3600" b="1" dirty="0" smtClean="0"/>
              <a:t>مصادرها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الوصفي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الكمي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المتحكمة في تأثيرات الثقافة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الخارجي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الداخلي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مصادر الثقافة التنظيمية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159</Words>
  <Application>Microsoft Office PowerPoint</Application>
  <PresentationFormat>Affichage à l'écran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 مقياس الثقافة التنظيمية </vt:lpstr>
      <vt:lpstr>عناصر المحاضرة</vt:lpstr>
      <vt:lpstr>المدخل الوصفي</vt:lpstr>
      <vt:lpstr>المدخل الكمي</vt:lpstr>
      <vt:lpstr>العوامل المتحكمة في تأثيرات الثقافة</vt:lpstr>
      <vt:lpstr>التقسيم الخارجي لمستويات الثقافة التنظيمية</vt:lpstr>
      <vt:lpstr>التقسيم الداخلي لمستويات الثقافة التنظيمية</vt:lpstr>
      <vt:lpstr>مصادر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47</cp:revision>
  <dcterms:created xsi:type="dcterms:W3CDTF">2020-12-23T00:04:27Z</dcterms:created>
  <dcterms:modified xsi:type="dcterms:W3CDTF">2021-02-18T00:31:46Z</dcterms:modified>
</cp:coreProperties>
</file>