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4" r:id="rId5"/>
    <p:sldId id="275" r:id="rId6"/>
    <p:sldId id="276" r:id="rId7"/>
    <p:sldId id="277" r:id="rId8"/>
    <p:sldId id="258" r:id="rId9"/>
    <p:sldId id="278" r:id="rId10"/>
    <p:sldId id="279" r:id="rId11"/>
    <p:sldId id="280" r:id="rId12"/>
    <p:sldId id="281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الأول</a:t>
          </a:r>
          <a:endParaRPr lang="fr-FR" sz="32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BE9BB7E-D5A6-4071-9866-B64B603FA94F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الثاني</a:t>
          </a:r>
          <a:endParaRPr lang="fr-FR" sz="3200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8071BB9-12BA-4975-BF48-75CCFAF4CE80}">
      <dgm:prSet custT="1"/>
      <dgm:spPr/>
      <dgm:t>
        <a:bodyPr/>
        <a:lstStyle/>
        <a:p>
          <a:r>
            <a:rPr lang="ar-DZ" sz="3200" b="1" dirty="0" smtClean="0">
              <a:solidFill>
                <a:schemeClr val="tx1"/>
              </a:solidFill>
            </a:rPr>
            <a:t>القسم الثالث</a:t>
          </a:r>
          <a:endParaRPr lang="fr-FR" sz="3200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مترادفان</a:t>
          </a:r>
          <a:endParaRPr lang="fr-FR" sz="32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4EEFB56-4864-409F-B086-D43F41A0A338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متمايزان</a:t>
          </a:r>
          <a:endParaRPr lang="fr-FR" sz="3200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DZ" sz="3200" b="1" dirty="0" smtClean="0">
              <a:solidFill>
                <a:schemeClr val="tx1"/>
              </a:solidFill>
            </a:rPr>
            <a:t>الثقافة التنظيمية والمناخ التنظيمي مفهومان متداخلان ومترابطان</a:t>
          </a:r>
          <a:endParaRPr lang="fr-FR" sz="32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Y="11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03A1065-B229-4B20-99CF-87C8A09CF251}" type="presOf" srcId="{ACFC70AF-CB52-480C-A5FD-AD47DE6826B4}" destId="{92A86431-68EB-4DDD-926D-6CECE8CE5E14}" srcOrd="0" destOrd="0" presId="urn:microsoft.com/office/officeart/2005/8/layout/hList1"/>
    <dgm:cxn modelId="{448A1C7F-B4F6-43B1-B211-ABB1309E36AF}" type="presOf" srcId="{68071BB9-12BA-4975-BF48-75CCFAF4CE80}" destId="{73B11C5D-A606-45E5-A9C6-43A03406DC5C}" srcOrd="0" destOrd="0" presId="urn:microsoft.com/office/officeart/2005/8/layout/hList1"/>
    <dgm:cxn modelId="{30333EDE-2EC9-4B20-915B-21648F5F417A}" type="presOf" srcId="{275B34C2-4AE9-4A86-B658-BCD97209A207}" destId="{910B3EA5-6BE9-4F71-A27D-1518FD29E5A9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047188F1-6C56-490A-B8CB-A0825A1C1D30}" type="presOf" srcId="{54EEFB56-4864-409F-B086-D43F41A0A338}" destId="{8F805E36-3355-409F-9EDA-DFF4286CC605}" srcOrd="0" destOrd="0" presId="urn:microsoft.com/office/officeart/2005/8/layout/hList1"/>
    <dgm:cxn modelId="{57AB0E91-DED7-4CC9-A073-E4DB21AD2E12}" type="presOf" srcId="{6BE9BB7E-D5A6-4071-9866-B64B603FA94F}" destId="{F092C1B9-5F75-48E5-B8EA-55D3AB5B7958}" srcOrd="0" destOrd="0" presId="urn:microsoft.com/office/officeart/2005/8/layout/hList1"/>
    <dgm:cxn modelId="{494774B1-1ED4-4774-9217-9C7BF4B19FF8}" type="presOf" srcId="{D13C0C02-53FF-4F6F-82EA-9DEC839EAB06}" destId="{720E0189-AB8F-4B88-A249-FFEC80E01302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FCCC81F0-5F23-444D-A462-69FA42F5D888}" type="presOf" srcId="{1BED1B73-3DA8-45AE-B63E-3577EE219CB0}" destId="{E19B8C85-A487-44AA-8D9F-C2FAA77AAD4F}" srcOrd="0" destOrd="0" presId="urn:microsoft.com/office/officeart/2005/8/layout/hList1"/>
    <dgm:cxn modelId="{8A8E7735-2ABC-456A-BFA8-A597F96D63D1}" type="presParOf" srcId="{720E0189-AB8F-4B88-A249-FFEC80E01302}" destId="{8452DF00-0831-49E3-92F2-6C338DB862CC}" srcOrd="0" destOrd="0" presId="urn:microsoft.com/office/officeart/2005/8/layout/hList1"/>
    <dgm:cxn modelId="{94853246-8D42-4106-B4C2-0E4CD561BCC4}" type="presParOf" srcId="{8452DF00-0831-49E3-92F2-6C338DB862CC}" destId="{73B11C5D-A606-45E5-A9C6-43A03406DC5C}" srcOrd="0" destOrd="0" presId="urn:microsoft.com/office/officeart/2005/8/layout/hList1"/>
    <dgm:cxn modelId="{C045F6D9-83D4-4688-9A4B-04240F6A0ABD}" type="presParOf" srcId="{8452DF00-0831-49E3-92F2-6C338DB862CC}" destId="{910B3EA5-6BE9-4F71-A27D-1518FD29E5A9}" srcOrd="1" destOrd="0" presId="urn:microsoft.com/office/officeart/2005/8/layout/hList1"/>
    <dgm:cxn modelId="{A2D5D644-12FC-446F-BEC5-D6A96C1A8810}" type="presParOf" srcId="{720E0189-AB8F-4B88-A249-FFEC80E01302}" destId="{8F326EE7-EC14-4341-82AC-60A74581FAE3}" srcOrd="1" destOrd="0" presId="urn:microsoft.com/office/officeart/2005/8/layout/hList1"/>
    <dgm:cxn modelId="{E186345E-EBBE-4E8C-9D48-FDA3809E04E9}" type="presParOf" srcId="{720E0189-AB8F-4B88-A249-FFEC80E01302}" destId="{30E3C499-D215-4EAE-95C3-1C7ED8B3065B}" srcOrd="2" destOrd="0" presId="urn:microsoft.com/office/officeart/2005/8/layout/hList1"/>
    <dgm:cxn modelId="{D8AB4FE0-D2F0-4D9A-A69E-42E0423B3512}" type="presParOf" srcId="{30E3C499-D215-4EAE-95C3-1C7ED8B3065B}" destId="{F092C1B9-5F75-48E5-B8EA-55D3AB5B7958}" srcOrd="0" destOrd="0" presId="urn:microsoft.com/office/officeart/2005/8/layout/hList1"/>
    <dgm:cxn modelId="{1C416D03-2F40-4354-B8D2-6E28B35FFBEA}" type="presParOf" srcId="{30E3C499-D215-4EAE-95C3-1C7ED8B3065B}" destId="{8F805E36-3355-409F-9EDA-DFF4286CC605}" srcOrd="1" destOrd="0" presId="urn:microsoft.com/office/officeart/2005/8/layout/hList1"/>
    <dgm:cxn modelId="{750AF07E-CD8C-4ED9-ABE2-4F796B68F545}" type="presParOf" srcId="{720E0189-AB8F-4B88-A249-FFEC80E01302}" destId="{608A65A3-E750-49E6-83AB-6D0D48195DFE}" srcOrd="3" destOrd="0" presId="urn:microsoft.com/office/officeart/2005/8/layout/hList1"/>
    <dgm:cxn modelId="{09EB2608-8A9F-40FB-AA66-0CA827DFE52F}" type="presParOf" srcId="{720E0189-AB8F-4B88-A249-FFEC80E01302}" destId="{A361F3A8-41F9-42F6-903A-178A46AE0CC6}" srcOrd="4" destOrd="0" presId="urn:microsoft.com/office/officeart/2005/8/layout/hList1"/>
    <dgm:cxn modelId="{AE15A4B0-86BA-4CFD-A29B-8336505A6AA1}" type="presParOf" srcId="{A361F3A8-41F9-42F6-903A-178A46AE0CC6}" destId="{E19B8C85-A487-44AA-8D9F-C2FAA77AAD4F}" srcOrd="0" destOrd="0" presId="urn:microsoft.com/office/officeart/2005/8/layout/hList1"/>
    <dgm:cxn modelId="{AB16B962-EF19-4F55-9DEE-91FE63DDD1EA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52CD78-A202-4E3D-BF94-4AA3C2ECD6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3A0D6492-D0BB-4C5C-A9C3-C9D3FEFF64BB}">
      <dgm:prSet/>
      <dgm:spPr/>
      <dgm:t>
        <a:bodyPr/>
        <a:lstStyle/>
        <a:p>
          <a:pPr algn="ctr" rtl="1"/>
          <a:r>
            <a:rPr lang="ar-DZ" b="1" dirty="0" smtClean="0">
              <a:solidFill>
                <a:schemeClr val="tx1"/>
              </a:solidFill>
            </a:rPr>
            <a:t>أهمية الثقافة التنظيمية للفرد داخل المنظمة</a:t>
          </a:r>
          <a:endParaRPr lang="fr-FR" dirty="0">
            <a:solidFill>
              <a:schemeClr val="tx1"/>
            </a:solidFill>
          </a:endParaRPr>
        </a:p>
      </dgm:t>
    </dgm:pt>
    <dgm:pt modelId="{9EFC5C63-30D6-4F33-B0FC-926AD985765D}" type="parTrans" cxnId="{B4560C28-2868-46EE-AA35-AB955EE85088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0951297-38D5-4EDB-ACCA-14D1D5AA52A3}" type="sibTrans" cxnId="{B4560C28-2868-46EE-AA35-AB955EE85088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ADAFD865-04FF-4A2E-9D9F-14F51B00A828}">
      <dgm:prSet/>
      <dgm:spPr/>
      <dgm:t>
        <a:bodyPr/>
        <a:lstStyle/>
        <a:p>
          <a:pPr algn="ctr" rtl="1"/>
          <a:r>
            <a:rPr lang="ar-DZ" b="1" dirty="0" smtClean="0">
              <a:solidFill>
                <a:schemeClr val="tx1"/>
              </a:solidFill>
            </a:rPr>
            <a:t>أهمية الثقافة التنظيمية للمنظمة</a:t>
          </a:r>
          <a:endParaRPr lang="fr-FR" dirty="0">
            <a:solidFill>
              <a:schemeClr val="tx1"/>
            </a:solidFill>
          </a:endParaRPr>
        </a:p>
      </dgm:t>
    </dgm:pt>
    <dgm:pt modelId="{045A7551-E930-498D-A1DD-A5A1A801FE3D}" type="parTrans" cxnId="{0E2C65CF-5F1E-4794-82A1-972A6177569C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8480BE83-F236-4A53-ADB1-40143501454C}" type="sibTrans" cxnId="{0E2C65CF-5F1E-4794-82A1-972A6177569C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D228E09-D4C9-45F4-9F82-CE2D83187B55}" type="pres">
      <dgm:prSet presAssocID="{0052CD78-A202-4E3D-BF94-4AA3C2ECD6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E4ABF1FF-A04A-4E69-99CB-2398C171EE9C}" type="pres">
      <dgm:prSet presAssocID="{3A0D6492-D0BB-4C5C-A9C3-C9D3FEFF64B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5B3EC2B-818B-489F-A911-7C8614901649}" type="pres">
      <dgm:prSet presAssocID="{10951297-38D5-4EDB-ACCA-14D1D5AA52A3}" presName="spacer" presStyleCnt="0"/>
      <dgm:spPr/>
    </dgm:pt>
    <dgm:pt modelId="{CCE622A8-918F-4530-9758-12B48FDFF955}" type="pres">
      <dgm:prSet presAssocID="{ADAFD865-04FF-4A2E-9D9F-14F51B00A82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5EB5C3-8636-4396-8EF7-246AAF0F207A}" type="presOf" srcId="{ADAFD865-04FF-4A2E-9D9F-14F51B00A828}" destId="{CCE622A8-918F-4530-9758-12B48FDFF955}" srcOrd="0" destOrd="0" presId="urn:microsoft.com/office/officeart/2005/8/layout/vList2"/>
    <dgm:cxn modelId="{02053DB3-860A-4EAE-80D8-9EC8829A766F}" type="presOf" srcId="{3A0D6492-D0BB-4C5C-A9C3-C9D3FEFF64BB}" destId="{E4ABF1FF-A04A-4E69-99CB-2398C171EE9C}" srcOrd="0" destOrd="0" presId="urn:microsoft.com/office/officeart/2005/8/layout/vList2"/>
    <dgm:cxn modelId="{0C86DF15-8071-4DD5-BA06-D2A9AAECD6E8}" type="presOf" srcId="{0052CD78-A202-4E3D-BF94-4AA3C2ECD633}" destId="{DD228E09-D4C9-45F4-9F82-CE2D83187B55}" srcOrd="0" destOrd="0" presId="urn:microsoft.com/office/officeart/2005/8/layout/vList2"/>
    <dgm:cxn modelId="{B4560C28-2868-46EE-AA35-AB955EE85088}" srcId="{0052CD78-A202-4E3D-BF94-4AA3C2ECD633}" destId="{3A0D6492-D0BB-4C5C-A9C3-C9D3FEFF64BB}" srcOrd="0" destOrd="0" parTransId="{9EFC5C63-30D6-4F33-B0FC-926AD985765D}" sibTransId="{10951297-38D5-4EDB-ACCA-14D1D5AA52A3}"/>
    <dgm:cxn modelId="{0E2C65CF-5F1E-4794-82A1-972A6177569C}" srcId="{0052CD78-A202-4E3D-BF94-4AA3C2ECD633}" destId="{ADAFD865-04FF-4A2E-9D9F-14F51B00A828}" srcOrd="1" destOrd="0" parTransId="{045A7551-E930-498D-A1DD-A5A1A801FE3D}" sibTransId="{8480BE83-F236-4A53-ADB1-40143501454C}"/>
    <dgm:cxn modelId="{7BC4F4AA-DF7B-4D35-8FDE-81F83DD2E85C}" type="presParOf" srcId="{DD228E09-D4C9-45F4-9F82-CE2D83187B55}" destId="{E4ABF1FF-A04A-4E69-99CB-2398C171EE9C}" srcOrd="0" destOrd="0" presId="urn:microsoft.com/office/officeart/2005/8/layout/vList2"/>
    <dgm:cxn modelId="{260022CA-5763-431B-9ABD-C965FEAD5080}" type="presParOf" srcId="{DD228E09-D4C9-45F4-9F82-CE2D83187B55}" destId="{05B3EC2B-818B-489F-A911-7C8614901649}" srcOrd="1" destOrd="0" presId="urn:microsoft.com/office/officeart/2005/8/layout/vList2"/>
    <dgm:cxn modelId="{986915CB-216E-4BAE-86FD-6C43E14B7146}" type="presParOf" srcId="{DD228E09-D4C9-45F4-9F82-CE2D83187B55}" destId="{CCE622A8-918F-4530-9758-12B48FDFF955}" srcOrd="2" destOrd="0" presId="urn:microsoft.com/office/officeart/2005/8/layout/vList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التكاملي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SA" sz="4000" b="1" dirty="0" err="1" smtClean="0">
              <a:solidFill>
                <a:schemeClr val="tx1"/>
              </a:solidFill>
            </a:rPr>
            <a:t>الاختلافي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SA" sz="4000" b="1" dirty="0" err="1" smtClean="0">
              <a:solidFill>
                <a:schemeClr val="tx1"/>
              </a:solidFill>
            </a:rPr>
            <a:t>التقسيمي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EED50047-736D-4227-8A64-8755184D93A8}" type="presOf" srcId="{C165DFE2-4B0A-45D3-B219-322D3C08C118}" destId="{18B97EB9-770F-4B57-9DC2-E0C338AE48A3}" srcOrd="0" destOrd="0" presId="urn:microsoft.com/office/officeart/2005/8/layout/list1"/>
    <dgm:cxn modelId="{B6071431-A7DF-4D0F-8670-3AB706D5EB87}" type="presOf" srcId="{1E76FB53-D950-4CD6-B51C-558E40CADF3C}" destId="{58FD1281-72DE-4685-B98C-ABAA6AEA3056}" srcOrd="1" destOrd="0" presId="urn:microsoft.com/office/officeart/2005/8/layout/list1"/>
    <dgm:cxn modelId="{9655FFD6-A9B1-469F-87BF-C076FFC54669}" type="presOf" srcId="{DA1AFEF6-44DD-4AD4-A79A-083E16389BF5}" destId="{2D91EB7E-6445-441C-B54A-135D7524E9F1}" srcOrd="1" destOrd="0" presId="urn:microsoft.com/office/officeart/2005/8/layout/list1"/>
    <dgm:cxn modelId="{54E5BDA2-70BC-41FD-9F60-2E3FA31DA194}" type="presOf" srcId="{DA1AFEF6-44DD-4AD4-A79A-083E16389BF5}" destId="{B7652726-8538-40B7-AA39-3443718CD299}" srcOrd="0" destOrd="0" presId="urn:microsoft.com/office/officeart/2005/8/layout/list1"/>
    <dgm:cxn modelId="{D8605DD9-6BD8-43A4-BCA2-B3F2F19514AE}" type="presOf" srcId="{7F106268-9A43-44F9-AA1B-1C50223ECFD8}" destId="{7FF917E0-D5E6-4045-ABC9-B8ED166EE900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6F343899-47A7-40A3-8261-9A040EB64AD3}" type="presOf" srcId="{7F106268-9A43-44F9-AA1B-1C50223ECFD8}" destId="{22E59FCB-4307-4D93-9E34-779CF85DD3A9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CD9A024A-B1F3-4E98-B8E2-48CB03FE4E4B}" type="presOf" srcId="{1E76FB53-D950-4CD6-B51C-558E40CADF3C}" destId="{E5AB0778-07D5-470C-BB6F-B857ECE051A8}" srcOrd="0" destOrd="0" presId="urn:microsoft.com/office/officeart/2005/8/layout/list1"/>
    <dgm:cxn modelId="{41EC0F24-61BA-4DCC-91C0-27EF0A19069F}" type="presParOf" srcId="{18B97EB9-770F-4B57-9DC2-E0C338AE48A3}" destId="{6814A0ED-5830-4EEF-A459-8DB9E1B32ACA}" srcOrd="0" destOrd="0" presId="urn:microsoft.com/office/officeart/2005/8/layout/list1"/>
    <dgm:cxn modelId="{A3E9FA9B-DA13-4B5C-9467-69446BBED6EE}" type="presParOf" srcId="{6814A0ED-5830-4EEF-A459-8DB9E1B32ACA}" destId="{7FF917E0-D5E6-4045-ABC9-B8ED166EE900}" srcOrd="0" destOrd="0" presId="urn:microsoft.com/office/officeart/2005/8/layout/list1"/>
    <dgm:cxn modelId="{E85EA7FC-0BA5-4264-8437-2B39D2A01AFD}" type="presParOf" srcId="{6814A0ED-5830-4EEF-A459-8DB9E1B32ACA}" destId="{22E59FCB-4307-4D93-9E34-779CF85DD3A9}" srcOrd="1" destOrd="0" presId="urn:microsoft.com/office/officeart/2005/8/layout/list1"/>
    <dgm:cxn modelId="{702E3DB2-B537-41F7-8DE6-369A698D00F3}" type="presParOf" srcId="{18B97EB9-770F-4B57-9DC2-E0C338AE48A3}" destId="{39C245B1-E464-4A41-B184-AD2445DC5ED1}" srcOrd="1" destOrd="0" presId="urn:microsoft.com/office/officeart/2005/8/layout/list1"/>
    <dgm:cxn modelId="{D7E24EC8-BE17-4A28-B8D3-52BA9FB88FD5}" type="presParOf" srcId="{18B97EB9-770F-4B57-9DC2-E0C338AE48A3}" destId="{8AD62031-F6FC-4686-806A-D4A5C00A04C9}" srcOrd="2" destOrd="0" presId="urn:microsoft.com/office/officeart/2005/8/layout/list1"/>
    <dgm:cxn modelId="{28F3896B-A665-46FF-ACA0-33611A75A9D7}" type="presParOf" srcId="{18B97EB9-770F-4B57-9DC2-E0C338AE48A3}" destId="{8BBFED77-7CA5-4A9F-AA04-072BE9597616}" srcOrd="3" destOrd="0" presId="urn:microsoft.com/office/officeart/2005/8/layout/list1"/>
    <dgm:cxn modelId="{528EBACB-88AF-40F0-98B2-B83E3E854FD9}" type="presParOf" srcId="{18B97EB9-770F-4B57-9DC2-E0C338AE48A3}" destId="{2E2BBFC3-3885-42CC-8233-605E7645DC79}" srcOrd="4" destOrd="0" presId="urn:microsoft.com/office/officeart/2005/8/layout/list1"/>
    <dgm:cxn modelId="{F6085D6F-788B-4FE7-B6DE-641B951EE5C7}" type="presParOf" srcId="{2E2BBFC3-3885-42CC-8233-605E7645DC79}" destId="{B7652726-8538-40B7-AA39-3443718CD299}" srcOrd="0" destOrd="0" presId="urn:microsoft.com/office/officeart/2005/8/layout/list1"/>
    <dgm:cxn modelId="{8D0C613B-256A-4058-922B-406F3EF6926C}" type="presParOf" srcId="{2E2BBFC3-3885-42CC-8233-605E7645DC79}" destId="{2D91EB7E-6445-441C-B54A-135D7524E9F1}" srcOrd="1" destOrd="0" presId="urn:microsoft.com/office/officeart/2005/8/layout/list1"/>
    <dgm:cxn modelId="{757CA7A4-7492-447E-9D5F-AEB285B5460C}" type="presParOf" srcId="{18B97EB9-770F-4B57-9DC2-E0C338AE48A3}" destId="{3B6AEDC5-59B3-400E-9AD5-F204557B5684}" srcOrd="5" destOrd="0" presId="urn:microsoft.com/office/officeart/2005/8/layout/list1"/>
    <dgm:cxn modelId="{3B94D172-ECEA-478E-B7DD-69B6AD824632}" type="presParOf" srcId="{18B97EB9-770F-4B57-9DC2-E0C338AE48A3}" destId="{EFEAD23B-AB6A-417C-AD5A-63CE38EEBA7F}" srcOrd="6" destOrd="0" presId="urn:microsoft.com/office/officeart/2005/8/layout/list1"/>
    <dgm:cxn modelId="{386553E9-1501-4A04-A1EE-C98C78C422E5}" type="presParOf" srcId="{18B97EB9-770F-4B57-9DC2-E0C338AE48A3}" destId="{60DB30FE-F446-4D3E-B244-4C1A087862C1}" srcOrd="7" destOrd="0" presId="urn:microsoft.com/office/officeart/2005/8/layout/list1"/>
    <dgm:cxn modelId="{4860CCE1-BF33-4298-836E-23DAF7D4621F}" type="presParOf" srcId="{18B97EB9-770F-4B57-9DC2-E0C338AE48A3}" destId="{25504408-5926-44C8-B86C-2FB2CA9AE687}" srcOrd="8" destOrd="0" presId="urn:microsoft.com/office/officeart/2005/8/layout/list1"/>
    <dgm:cxn modelId="{DA860211-68FC-4897-A301-D7DD76C2AD3B}" type="presParOf" srcId="{25504408-5926-44C8-B86C-2FB2CA9AE687}" destId="{E5AB0778-07D5-470C-BB6F-B857ECE051A8}" srcOrd="0" destOrd="0" presId="urn:microsoft.com/office/officeart/2005/8/layout/list1"/>
    <dgm:cxn modelId="{229AF6CE-6E45-4451-AFCB-5CA66531C6F1}" type="presParOf" srcId="{25504408-5926-44C8-B86C-2FB2CA9AE687}" destId="{58FD1281-72DE-4685-B98C-ABAA6AEA3056}" srcOrd="1" destOrd="0" presId="urn:microsoft.com/office/officeart/2005/8/layout/list1"/>
    <dgm:cxn modelId="{C93A4161-45E4-481A-B825-398BE9ED686A}" type="presParOf" srcId="{18B97EB9-770F-4B57-9DC2-E0C338AE48A3}" destId="{99CF1700-7976-4F2C-9433-5A5BAD2B08A2}" srcOrd="9" destOrd="0" presId="urn:microsoft.com/office/officeart/2005/8/layout/list1"/>
    <dgm:cxn modelId="{AD3F6FD6-11C4-4528-8AF7-83F6E08D3519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الوظيفي</a:t>
          </a:r>
          <a:r>
            <a:rPr lang="ar-SA" sz="4400" b="1" dirty="0" smtClean="0">
              <a:solidFill>
                <a:schemeClr val="tx1"/>
              </a:solidFill>
            </a:rPr>
            <a:t> </a:t>
          </a:r>
          <a:endParaRPr lang="fr-FR" sz="44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النفسي</a:t>
          </a:r>
          <a:r>
            <a:rPr lang="ar-SA" sz="4400" b="1" dirty="0" smtClean="0">
              <a:solidFill>
                <a:schemeClr val="tx1"/>
              </a:solidFill>
            </a:rPr>
            <a:t> </a:t>
          </a:r>
          <a:endParaRPr lang="fr-FR" sz="44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4400" b="1" dirty="0" smtClean="0">
              <a:solidFill>
                <a:schemeClr val="tx1"/>
              </a:solidFill>
            </a:rPr>
            <a:t>المدخل </a:t>
          </a:r>
          <a:r>
            <a:rPr lang="ar-DZ" sz="4400" b="1" dirty="0" smtClean="0">
              <a:solidFill>
                <a:schemeClr val="tx1"/>
              </a:solidFill>
            </a:rPr>
            <a:t>المعرفي</a:t>
          </a:r>
          <a:endParaRPr lang="fr-FR" sz="44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4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3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3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3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3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7A0A7D44-6DBF-49E9-9F84-A800403BF4F7}" type="presOf" srcId="{7F106268-9A43-44F9-AA1B-1C50223ECFD8}" destId="{7FF917E0-D5E6-4045-ABC9-B8ED166EE900}" srcOrd="0" destOrd="0" presId="urn:microsoft.com/office/officeart/2005/8/layout/list1"/>
    <dgm:cxn modelId="{90129642-CA92-4079-86AC-1FB282FD6704}" type="presOf" srcId="{C165DFE2-4B0A-45D3-B219-322D3C08C118}" destId="{18B97EB9-770F-4B57-9DC2-E0C338AE48A3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DD3E3BD-8C61-4B4D-9823-2CF31240CEF2}" type="presOf" srcId="{DA1AFEF6-44DD-4AD4-A79A-083E16389BF5}" destId="{B7652726-8538-40B7-AA39-3443718CD299}" srcOrd="0" destOrd="0" presId="urn:microsoft.com/office/officeart/2005/8/layout/list1"/>
    <dgm:cxn modelId="{16C7BF83-4545-4616-9525-7A4861671884}" type="presOf" srcId="{1E76FB53-D950-4CD6-B51C-558E40CADF3C}" destId="{E5AB0778-07D5-470C-BB6F-B857ECE051A8}" srcOrd="0" destOrd="0" presId="urn:microsoft.com/office/officeart/2005/8/layout/list1"/>
    <dgm:cxn modelId="{1D6C6779-0B11-4600-850F-29A259084E04}" type="presOf" srcId="{1E76FB53-D950-4CD6-B51C-558E40CADF3C}" destId="{58FD1281-72DE-4685-B98C-ABAA6AEA3056}" srcOrd="1" destOrd="0" presId="urn:microsoft.com/office/officeart/2005/8/layout/list1"/>
    <dgm:cxn modelId="{816EAF8F-8CE0-49BB-B1B0-A81C6F16FBC2}" type="presOf" srcId="{7F106268-9A43-44F9-AA1B-1C50223ECFD8}" destId="{22E59FCB-4307-4D93-9E34-779CF85DD3A9}" srcOrd="1" destOrd="0" presId="urn:microsoft.com/office/officeart/2005/8/layout/list1"/>
    <dgm:cxn modelId="{1DDD1C96-AC77-43A7-A508-5F2B749DE424}" type="presOf" srcId="{DA1AFEF6-44DD-4AD4-A79A-083E16389BF5}" destId="{2D91EB7E-6445-441C-B54A-135D7524E9F1}" srcOrd="1" destOrd="0" presId="urn:microsoft.com/office/officeart/2005/8/layout/list1"/>
    <dgm:cxn modelId="{6CB4E2AC-E89A-4517-8E2A-65B1508CAF77}" type="presParOf" srcId="{18B97EB9-770F-4B57-9DC2-E0C338AE48A3}" destId="{6814A0ED-5830-4EEF-A459-8DB9E1B32ACA}" srcOrd="0" destOrd="0" presId="urn:microsoft.com/office/officeart/2005/8/layout/list1"/>
    <dgm:cxn modelId="{C6D1D4DB-7126-4EB4-9458-358F91F88272}" type="presParOf" srcId="{6814A0ED-5830-4EEF-A459-8DB9E1B32ACA}" destId="{7FF917E0-D5E6-4045-ABC9-B8ED166EE900}" srcOrd="0" destOrd="0" presId="urn:microsoft.com/office/officeart/2005/8/layout/list1"/>
    <dgm:cxn modelId="{BB84B40D-EB07-4889-8CC2-672787B4798A}" type="presParOf" srcId="{6814A0ED-5830-4EEF-A459-8DB9E1B32ACA}" destId="{22E59FCB-4307-4D93-9E34-779CF85DD3A9}" srcOrd="1" destOrd="0" presId="urn:microsoft.com/office/officeart/2005/8/layout/list1"/>
    <dgm:cxn modelId="{C7117A45-4C10-4780-8C02-884BF2AE77B0}" type="presParOf" srcId="{18B97EB9-770F-4B57-9DC2-E0C338AE48A3}" destId="{39C245B1-E464-4A41-B184-AD2445DC5ED1}" srcOrd="1" destOrd="0" presId="urn:microsoft.com/office/officeart/2005/8/layout/list1"/>
    <dgm:cxn modelId="{9C69AD03-5B26-48C4-ACDA-22A710DE58B3}" type="presParOf" srcId="{18B97EB9-770F-4B57-9DC2-E0C338AE48A3}" destId="{8AD62031-F6FC-4686-806A-D4A5C00A04C9}" srcOrd="2" destOrd="0" presId="urn:microsoft.com/office/officeart/2005/8/layout/list1"/>
    <dgm:cxn modelId="{8A4C575B-5C89-4823-A62B-62877C7BC3C0}" type="presParOf" srcId="{18B97EB9-770F-4B57-9DC2-E0C338AE48A3}" destId="{8BBFED77-7CA5-4A9F-AA04-072BE9597616}" srcOrd="3" destOrd="0" presId="urn:microsoft.com/office/officeart/2005/8/layout/list1"/>
    <dgm:cxn modelId="{E9B3E88C-1E32-43F6-830D-6E6D68FBF120}" type="presParOf" srcId="{18B97EB9-770F-4B57-9DC2-E0C338AE48A3}" destId="{2E2BBFC3-3885-42CC-8233-605E7645DC79}" srcOrd="4" destOrd="0" presId="urn:microsoft.com/office/officeart/2005/8/layout/list1"/>
    <dgm:cxn modelId="{CC0B8DDF-EFD6-49FE-96E2-5C192ADD74A1}" type="presParOf" srcId="{2E2BBFC3-3885-42CC-8233-605E7645DC79}" destId="{B7652726-8538-40B7-AA39-3443718CD299}" srcOrd="0" destOrd="0" presId="urn:microsoft.com/office/officeart/2005/8/layout/list1"/>
    <dgm:cxn modelId="{657A7DA9-B9C9-4C07-B703-52392E6D3AB5}" type="presParOf" srcId="{2E2BBFC3-3885-42CC-8233-605E7645DC79}" destId="{2D91EB7E-6445-441C-B54A-135D7524E9F1}" srcOrd="1" destOrd="0" presId="urn:microsoft.com/office/officeart/2005/8/layout/list1"/>
    <dgm:cxn modelId="{44931EE9-FDC8-442B-8409-5995E3F159B8}" type="presParOf" srcId="{18B97EB9-770F-4B57-9DC2-E0C338AE48A3}" destId="{3B6AEDC5-59B3-400E-9AD5-F204557B5684}" srcOrd="5" destOrd="0" presId="urn:microsoft.com/office/officeart/2005/8/layout/list1"/>
    <dgm:cxn modelId="{C5E1A973-5C5E-4E40-8114-72CCEE131C25}" type="presParOf" srcId="{18B97EB9-770F-4B57-9DC2-E0C338AE48A3}" destId="{EFEAD23B-AB6A-417C-AD5A-63CE38EEBA7F}" srcOrd="6" destOrd="0" presId="urn:microsoft.com/office/officeart/2005/8/layout/list1"/>
    <dgm:cxn modelId="{A871E3A8-CDA0-4884-85E1-84C99A5F78B8}" type="presParOf" srcId="{18B97EB9-770F-4B57-9DC2-E0C338AE48A3}" destId="{60DB30FE-F446-4D3E-B244-4C1A087862C1}" srcOrd="7" destOrd="0" presId="urn:microsoft.com/office/officeart/2005/8/layout/list1"/>
    <dgm:cxn modelId="{B77B6C53-D950-4F78-8AEA-97A3E17519FA}" type="presParOf" srcId="{18B97EB9-770F-4B57-9DC2-E0C338AE48A3}" destId="{25504408-5926-44C8-B86C-2FB2CA9AE687}" srcOrd="8" destOrd="0" presId="urn:microsoft.com/office/officeart/2005/8/layout/list1"/>
    <dgm:cxn modelId="{F55422EE-961D-4997-8079-9B2698CC70A9}" type="presParOf" srcId="{25504408-5926-44C8-B86C-2FB2CA9AE687}" destId="{E5AB0778-07D5-470C-BB6F-B857ECE051A8}" srcOrd="0" destOrd="0" presId="urn:microsoft.com/office/officeart/2005/8/layout/list1"/>
    <dgm:cxn modelId="{89EF3C70-44C5-4786-A4CC-FDEF66E7725B}" type="presParOf" srcId="{25504408-5926-44C8-B86C-2FB2CA9AE687}" destId="{58FD1281-72DE-4685-B98C-ABAA6AEA3056}" srcOrd="1" destOrd="0" presId="urn:microsoft.com/office/officeart/2005/8/layout/list1"/>
    <dgm:cxn modelId="{A1329B49-D952-485A-BE9C-8BA9364F4470}" type="presParOf" srcId="{18B97EB9-770F-4B57-9DC2-E0C338AE48A3}" destId="{99CF1700-7976-4F2C-9433-5A5BAD2B08A2}" srcOrd="9" destOrd="0" presId="urn:microsoft.com/office/officeart/2005/8/layout/list1"/>
    <dgm:cxn modelId="{6F93A6B7-8304-4A3C-AF62-C5F630068EA0}" type="presParOf" srcId="{18B97EB9-770F-4B57-9DC2-E0C338AE48A3}" destId="{47D4CB2E-864A-4EEA-9F77-57B3F41385D5}" srcOrd="10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DZ" sz="4000" b="1" dirty="0" smtClean="0">
              <a:solidFill>
                <a:schemeClr val="tx1"/>
              </a:solidFill>
            </a:rPr>
            <a:t>الكلاسيكي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DZ" sz="4000" b="1" dirty="0" err="1" smtClean="0">
              <a:solidFill>
                <a:schemeClr val="tx1"/>
              </a:solidFill>
            </a:rPr>
            <a:t>الانساني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SA" sz="4000" b="1" dirty="0" smtClean="0">
              <a:solidFill>
                <a:schemeClr val="tx1"/>
              </a:solidFill>
            </a:rPr>
            <a:t>المدخل </a:t>
          </a:r>
          <a:r>
            <a:rPr lang="ar-DZ" sz="4000" b="1" dirty="0" smtClean="0">
              <a:solidFill>
                <a:schemeClr val="tx1"/>
              </a:solidFill>
            </a:rPr>
            <a:t>النظمي</a:t>
          </a:r>
          <a:endParaRPr lang="fr-FR" sz="40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المدخل المعرفي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المدخل الموقفي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A8BB747-CB92-485E-93BB-335F465B3B34}" type="presOf" srcId="{DA1AFEF6-44DD-4AD4-A79A-083E16389BF5}" destId="{B7652726-8538-40B7-AA39-3443718CD299}" srcOrd="0" destOrd="0" presId="urn:microsoft.com/office/officeart/2005/8/layout/list1"/>
    <dgm:cxn modelId="{A1C80CEB-34EF-45F1-B9F0-36FB87A3D1DC}" type="presOf" srcId="{1E76FB53-D950-4CD6-B51C-558E40CADF3C}" destId="{E5AB0778-07D5-470C-BB6F-B857ECE051A8}" srcOrd="0" destOrd="0" presId="urn:microsoft.com/office/officeart/2005/8/layout/list1"/>
    <dgm:cxn modelId="{F4A6224E-A1F7-4323-A654-AB54EB75A2EF}" type="presOf" srcId="{8F03FD39-46F1-477E-969D-B7CCF115461B}" destId="{EF6799C4-662A-4DF3-9BA3-183B0CBE1815}" srcOrd="0" destOrd="0" presId="urn:microsoft.com/office/officeart/2005/8/layout/list1"/>
    <dgm:cxn modelId="{DC740AD2-5A56-4737-835E-53F013670486}" type="presOf" srcId="{C165DFE2-4B0A-45D3-B219-322D3C08C118}" destId="{18B97EB9-770F-4B57-9DC2-E0C338AE48A3}" srcOrd="0" destOrd="0" presId="urn:microsoft.com/office/officeart/2005/8/layout/list1"/>
    <dgm:cxn modelId="{5D288F1A-9808-4C76-9A00-36A22D8CDFC7}" type="presOf" srcId="{1E76FB53-D950-4CD6-B51C-558E40CADF3C}" destId="{58FD1281-72DE-4685-B98C-ABAA6AEA3056}" srcOrd="1" destOrd="0" presId="urn:microsoft.com/office/officeart/2005/8/layout/list1"/>
    <dgm:cxn modelId="{782C129E-6D7E-433D-B6D9-B2EDA00BE865}" type="presOf" srcId="{DA1AFEF6-44DD-4AD4-A79A-083E16389BF5}" destId="{2D91EB7E-6445-441C-B54A-135D7524E9F1}" srcOrd="1" destOrd="0" presId="urn:microsoft.com/office/officeart/2005/8/layout/list1"/>
    <dgm:cxn modelId="{FDA5A33D-3986-45A0-8897-8D754D31CE59}" type="presOf" srcId="{7F106268-9A43-44F9-AA1B-1C50223ECFD8}" destId="{22E59FCB-4307-4D93-9E34-779CF85DD3A9}" srcOrd="1" destOrd="0" presId="urn:microsoft.com/office/officeart/2005/8/layout/list1"/>
    <dgm:cxn modelId="{B3A321A4-B1DF-462D-89FB-12C5FD32ADB5}" type="presOf" srcId="{7C65FA31-A5F4-49D1-82FA-6B5D2793DD22}" destId="{C99B5202-AD3F-4C17-AE2D-0A60DB13DAB1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754EF808-9F36-454A-95B0-AA04E73066B9}" type="presOf" srcId="{2EA96ADA-290C-4BA1-ADE8-078C3638FD0E}" destId="{C7DC7774-78E1-402F-A719-29D2BF0D6879}" srcOrd="0" destOrd="0" presId="urn:microsoft.com/office/officeart/2005/8/layout/list1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10165FC0-8608-46FF-8425-0E288B8EC5D5}" srcId="{7C65FA31-A5F4-49D1-82FA-6B5D2793DD22}" destId="{8F03FD39-46F1-477E-969D-B7CCF115461B}" srcOrd="0" destOrd="0" parTransId="{68DD9EFD-B31A-4FB7-A450-72EAB234E953}" sibTransId="{87BFC075-5E42-4941-B4EA-0C049AA365D5}"/>
    <dgm:cxn modelId="{EE5AF2DD-0BF0-4E30-8820-63A3F5B675CF}" type="presOf" srcId="{7C65FA31-A5F4-49D1-82FA-6B5D2793DD22}" destId="{DD3A5CFC-9DAF-4CA1-8C75-3A0F39B3F673}" srcOrd="0" destOrd="0" presId="urn:microsoft.com/office/officeart/2005/8/layout/list1"/>
    <dgm:cxn modelId="{0C2E07D7-7921-4332-AE9E-A8E9D26AEF6A}" type="presOf" srcId="{7F106268-9A43-44F9-AA1B-1C50223ECFD8}" destId="{7FF917E0-D5E6-4045-ABC9-B8ED166EE900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A56D783C-75D3-4BB5-AC2B-455B3C25091D}" type="presOf" srcId="{2EA96ADA-290C-4BA1-ADE8-078C3638FD0E}" destId="{139AC1FF-90E2-4C4B-9C43-A9AC41CDAE46}" srcOrd="1" destOrd="0" presId="urn:microsoft.com/office/officeart/2005/8/layout/list1"/>
    <dgm:cxn modelId="{706AC5B9-19F9-4860-BD63-0F6972938399}" type="presParOf" srcId="{18B97EB9-770F-4B57-9DC2-E0C338AE48A3}" destId="{6814A0ED-5830-4EEF-A459-8DB9E1B32ACA}" srcOrd="0" destOrd="0" presId="urn:microsoft.com/office/officeart/2005/8/layout/list1"/>
    <dgm:cxn modelId="{C1BA4967-D32F-4678-BA38-CF12D92ACBA4}" type="presParOf" srcId="{6814A0ED-5830-4EEF-A459-8DB9E1B32ACA}" destId="{7FF917E0-D5E6-4045-ABC9-B8ED166EE900}" srcOrd="0" destOrd="0" presId="urn:microsoft.com/office/officeart/2005/8/layout/list1"/>
    <dgm:cxn modelId="{0C7E87F9-C9FF-4178-A29B-F90E8893EB8C}" type="presParOf" srcId="{6814A0ED-5830-4EEF-A459-8DB9E1B32ACA}" destId="{22E59FCB-4307-4D93-9E34-779CF85DD3A9}" srcOrd="1" destOrd="0" presId="urn:microsoft.com/office/officeart/2005/8/layout/list1"/>
    <dgm:cxn modelId="{0BE37DE0-84A4-442D-BAAF-F825AAA04893}" type="presParOf" srcId="{18B97EB9-770F-4B57-9DC2-E0C338AE48A3}" destId="{39C245B1-E464-4A41-B184-AD2445DC5ED1}" srcOrd="1" destOrd="0" presId="urn:microsoft.com/office/officeart/2005/8/layout/list1"/>
    <dgm:cxn modelId="{E3D4F7DD-A157-491A-9566-5FCA65640702}" type="presParOf" srcId="{18B97EB9-770F-4B57-9DC2-E0C338AE48A3}" destId="{8AD62031-F6FC-4686-806A-D4A5C00A04C9}" srcOrd="2" destOrd="0" presId="urn:microsoft.com/office/officeart/2005/8/layout/list1"/>
    <dgm:cxn modelId="{A42731EE-D54C-426A-9581-82A11166B296}" type="presParOf" srcId="{18B97EB9-770F-4B57-9DC2-E0C338AE48A3}" destId="{8BBFED77-7CA5-4A9F-AA04-072BE9597616}" srcOrd="3" destOrd="0" presId="urn:microsoft.com/office/officeart/2005/8/layout/list1"/>
    <dgm:cxn modelId="{0CD3C7F7-0788-4D59-87CA-896158A31986}" type="presParOf" srcId="{18B97EB9-770F-4B57-9DC2-E0C338AE48A3}" destId="{2E2BBFC3-3885-42CC-8233-605E7645DC79}" srcOrd="4" destOrd="0" presId="urn:microsoft.com/office/officeart/2005/8/layout/list1"/>
    <dgm:cxn modelId="{121D76F2-8D32-40DD-BA19-41900BA8F40A}" type="presParOf" srcId="{2E2BBFC3-3885-42CC-8233-605E7645DC79}" destId="{B7652726-8538-40B7-AA39-3443718CD299}" srcOrd="0" destOrd="0" presId="urn:microsoft.com/office/officeart/2005/8/layout/list1"/>
    <dgm:cxn modelId="{9A6459FB-E378-4CCF-9A11-D15E0368B596}" type="presParOf" srcId="{2E2BBFC3-3885-42CC-8233-605E7645DC79}" destId="{2D91EB7E-6445-441C-B54A-135D7524E9F1}" srcOrd="1" destOrd="0" presId="urn:microsoft.com/office/officeart/2005/8/layout/list1"/>
    <dgm:cxn modelId="{BBD66C3A-4AC4-4DFF-BD12-202C13496F90}" type="presParOf" srcId="{18B97EB9-770F-4B57-9DC2-E0C338AE48A3}" destId="{3B6AEDC5-59B3-400E-9AD5-F204557B5684}" srcOrd="5" destOrd="0" presId="urn:microsoft.com/office/officeart/2005/8/layout/list1"/>
    <dgm:cxn modelId="{939869EC-1683-4910-A9FF-594FED4E7FA8}" type="presParOf" srcId="{18B97EB9-770F-4B57-9DC2-E0C338AE48A3}" destId="{EFEAD23B-AB6A-417C-AD5A-63CE38EEBA7F}" srcOrd="6" destOrd="0" presId="urn:microsoft.com/office/officeart/2005/8/layout/list1"/>
    <dgm:cxn modelId="{C17C4AED-8C3F-4384-9547-257190CA0814}" type="presParOf" srcId="{18B97EB9-770F-4B57-9DC2-E0C338AE48A3}" destId="{60DB30FE-F446-4D3E-B244-4C1A087862C1}" srcOrd="7" destOrd="0" presId="urn:microsoft.com/office/officeart/2005/8/layout/list1"/>
    <dgm:cxn modelId="{95E31BB4-03DD-412E-B77E-997809C5A7BF}" type="presParOf" srcId="{18B97EB9-770F-4B57-9DC2-E0C338AE48A3}" destId="{25504408-5926-44C8-B86C-2FB2CA9AE687}" srcOrd="8" destOrd="0" presId="urn:microsoft.com/office/officeart/2005/8/layout/list1"/>
    <dgm:cxn modelId="{AE9B23CC-11D7-448D-91CF-DF6A6700A8DF}" type="presParOf" srcId="{25504408-5926-44C8-B86C-2FB2CA9AE687}" destId="{E5AB0778-07D5-470C-BB6F-B857ECE051A8}" srcOrd="0" destOrd="0" presId="urn:microsoft.com/office/officeart/2005/8/layout/list1"/>
    <dgm:cxn modelId="{972F15C9-279E-4F0C-ACA3-AE636CCABA6C}" type="presParOf" srcId="{25504408-5926-44C8-B86C-2FB2CA9AE687}" destId="{58FD1281-72DE-4685-B98C-ABAA6AEA3056}" srcOrd="1" destOrd="0" presId="urn:microsoft.com/office/officeart/2005/8/layout/list1"/>
    <dgm:cxn modelId="{D69DA659-09FC-4E2E-AE2A-B94AE5FFCF79}" type="presParOf" srcId="{18B97EB9-770F-4B57-9DC2-E0C338AE48A3}" destId="{99CF1700-7976-4F2C-9433-5A5BAD2B08A2}" srcOrd="9" destOrd="0" presId="urn:microsoft.com/office/officeart/2005/8/layout/list1"/>
    <dgm:cxn modelId="{69C01585-C9CE-42FE-A00E-008998E46C66}" type="presParOf" srcId="{18B97EB9-770F-4B57-9DC2-E0C338AE48A3}" destId="{47D4CB2E-864A-4EEA-9F77-57B3F41385D5}" srcOrd="10" destOrd="0" presId="urn:microsoft.com/office/officeart/2005/8/layout/list1"/>
    <dgm:cxn modelId="{BAEF8FE2-0B19-4047-B948-A4BBA702193F}" type="presParOf" srcId="{18B97EB9-770F-4B57-9DC2-E0C338AE48A3}" destId="{82DAC6C7-5A36-4A88-B8CF-406D1B453B1B}" srcOrd="11" destOrd="0" presId="urn:microsoft.com/office/officeart/2005/8/layout/list1"/>
    <dgm:cxn modelId="{1267D425-B6F7-4B16-B4F4-F4E9266DBE49}" type="presParOf" srcId="{18B97EB9-770F-4B57-9DC2-E0C338AE48A3}" destId="{671BEDFC-CB6A-4D96-A573-2865FD4F93CB}" srcOrd="12" destOrd="0" presId="urn:microsoft.com/office/officeart/2005/8/layout/list1"/>
    <dgm:cxn modelId="{9F01CAF2-1D09-49B0-A4FA-4A453B10AA01}" type="presParOf" srcId="{671BEDFC-CB6A-4D96-A573-2865FD4F93CB}" destId="{C7DC7774-78E1-402F-A719-29D2BF0D6879}" srcOrd="0" destOrd="0" presId="urn:microsoft.com/office/officeart/2005/8/layout/list1"/>
    <dgm:cxn modelId="{1C53650E-9383-48A6-ABC7-A5B693806CDE}" type="presParOf" srcId="{671BEDFC-CB6A-4D96-A573-2865FD4F93CB}" destId="{139AC1FF-90E2-4C4B-9C43-A9AC41CDAE46}" srcOrd="1" destOrd="0" presId="urn:microsoft.com/office/officeart/2005/8/layout/list1"/>
    <dgm:cxn modelId="{287ADA28-E49B-4F17-8A5D-A1235F459AC6}" type="presParOf" srcId="{18B97EB9-770F-4B57-9DC2-E0C338AE48A3}" destId="{DC1D208F-FB98-4B88-AA62-D11658E8EAE3}" srcOrd="13" destOrd="0" presId="urn:microsoft.com/office/officeart/2005/8/layout/list1"/>
    <dgm:cxn modelId="{EA1EF9CE-3419-4AFE-BBE1-AF39AC756301}" type="presParOf" srcId="{18B97EB9-770F-4B57-9DC2-E0C338AE48A3}" destId="{0EEEE8CE-A8FD-4BB9-88A9-E80B22F71BDA}" srcOrd="14" destOrd="0" presId="urn:microsoft.com/office/officeart/2005/8/layout/list1"/>
    <dgm:cxn modelId="{63B9967A-1871-41CF-A153-7881903D3644}" type="presParOf" srcId="{18B97EB9-770F-4B57-9DC2-E0C338AE48A3}" destId="{CD561E43-33DB-4640-9173-BCE72D61DF98}" srcOrd="15" destOrd="0" presId="urn:microsoft.com/office/officeart/2005/8/layout/list1"/>
    <dgm:cxn modelId="{A31A9722-8963-4AA7-9053-E823B6288BF3}" type="presParOf" srcId="{18B97EB9-770F-4B57-9DC2-E0C338AE48A3}" destId="{C3AE0C98-F0D5-4AB0-8DBD-AB1981C300B0}" srcOrd="16" destOrd="0" presId="urn:microsoft.com/office/officeart/2005/8/layout/list1"/>
    <dgm:cxn modelId="{AF6F23BB-1563-40DD-B7DB-61B4912CD4BE}" type="presParOf" srcId="{C3AE0C98-F0D5-4AB0-8DBD-AB1981C300B0}" destId="{DD3A5CFC-9DAF-4CA1-8C75-3A0F39B3F673}" srcOrd="0" destOrd="0" presId="urn:microsoft.com/office/officeart/2005/8/layout/list1"/>
    <dgm:cxn modelId="{AD9DD12C-2394-43E8-BC02-01A22C4D9942}" type="presParOf" srcId="{C3AE0C98-F0D5-4AB0-8DBD-AB1981C300B0}" destId="{C99B5202-AD3F-4C17-AE2D-0A60DB13DAB1}" srcOrd="1" destOrd="0" presId="urn:microsoft.com/office/officeart/2005/8/layout/list1"/>
    <dgm:cxn modelId="{71D238DD-8CC7-4F68-BD82-80AB663A2C7A}" type="presParOf" srcId="{18B97EB9-770F-4B57-9DC2-E0C338AE48A3}" destId="{A84BC88B-DE21-43B7-9CE4-B74BBE3B1966}" srcOrd="17" destOrd="0" presId="urn:microsoft.com/office/officeart/2005/8/layout/list1"/>
    <dgm:cxn modelId="{CEF20B77-B11F-4898-BC66-2D393C3477A3}" type="presParOf" srcId="{18B97EB9-770F-4B57-9DC2-E0C338AE48A3}" destId="{EF6799C4-662A-4DF3-9BA3-183B0CBE1815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17/02/2021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المحاضرة الثانية</a:t>
            </a: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sz="4400" b="1" dirty="0" smtClean="0"/>
              <a:t>الثقافة نظام مركب </a:t>
            </a:r>
            <a:endParaRPr lang="ar-DZ" sz="4400" dirty="0" smtClean="0"/>
          </a:p>
          <a:p>
            <a:pPr algn="r" rtl="1"/>
            <a:r>
              <a:rPr lang="ar-DZ" sz="4400" b="1" dirty="0" smtClean="0"/>
              <a:t>الثقافة نظام متكامل </a:t>
            </a:r>
          </a:p>
          <a:p>
            <a:pPr algn="r" rtl="1"/>
            <a:r>
              <a:rPr lang="ar-DZ" sz="4400" b="1" dirty="0" smtClean="0"/>
              <a:t>الثقافة نظام تراكمي</a:t>
            </a:r>
          </a:p>
          <a:p>
            <a:pPr algn="r" rtl="1"/>
            <a:r>
              <a:rPr lang="ar-DZ" sz="4400" b="1" dirty="0" smtClean="0"/>
              <a:t>الثقافة نظام مكتسب</a:t>
            </a:r>
          </a:p>
          <a:p>
            <a:pPr algn="r" rtl="1"/>
            <a:r>
              <a:rPr lang="ar-DZ" sz="4400" b="1" dirty="0" smtClean="0"/>
              <a:t>الثقافة لها خاصية التكيف</a:t>
            </a:r>
          </a:p>
          <a:p>
            <a:pPr algn="r" rtl="1">
              <a:buNone/>
            </a:pP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/>
          </a:bodyPr>
          <a:lstStyle/>
          <a:p>
            <a:pPr algn="r" rtl="1"/>
            <a:r>
              <a:rPr lang="ar-DZ" sz="5400" b="1" dirty="0" smtClean="0"/>
              <a:t>الإنسانية </a:t>
            </a:r>
          </a:p>
          <a:p>
            <a:pPr algn="r" rtl="1"/>
            <a:r>
              <a:rPr lang="ar-DZ" sz="5400" b="1" dirty="0" smtClean="0"/>
              <a:t>القابلية للانتشار </a:t>
            </a:r>
          </a:p>
          <a:p>
            <a:pPr algn="r" rtl="1"/>
            <a:r>
              <a:rPr lang="ar-DZ" sz="5400" b="1" dirty="0" smtClean="0"/>
              <a:t>التكاملية</a:t>
            </a:r>
          </a:p>
          <a:p>
            <a:pPr algn="r" rtl="1"/>
            <a:r>
              <a:rPr lang="ar-DZ" sz="5400" b="1" dirty="0" smtClean="0"/>
              <a:t>القابلية للتغيير</a:t>
            </a:r>
          </a:p>
          <a:p>
            <a:pPr algn="r" rtl="1">
              <a:buNone/>
            </a:pP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sz="5400" b="1" dirty="0" smtClean="0"/>
              <a:t>خصائص الثقافة التنظيمية</a:t>
            </a:r>
            <a:endParaRPr lang="fr-FR" sz="5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</p:spPr>
        <p:txBody>
          <a:bodyPr>
            <a:normAutofit fontScale="92500" lnSpcReduction="20000"/>
          </a:bodyPr>
          <a:lstStyle/>
          <a:p>
            <a:pPr algn="r" rtl="1"/>
            <a:r>
              <a:rPr lang="ar-SA" sz="4400" b="1" dirty="0" smtClean="0"/>
              <a:t>الثقافة التنظيمية ترتبط بالجماعة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الثقافة مشتركة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ظاهرة اجتماعية النشأة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ظاهرة ترتبط بالزمن 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مجموعة الافتراضات الأساسية والقيم ومعايير السلوك</a:t>
            </a:r>
            <a:endParaRPr lang="ar-DZ" sz="4400" b="1" dirty="0" smtClean="0"/>
          </a:p>
          <a:p>
            <a:pPr algn="r" rtl="1"/>
            <a:r>
              <a:rPr lang="ar-SA" sz="4400" b="1" dirty="0" smtClean="0"/>
              <a:t>متشابكة</a:t>
            </a:r>
            <a:endParaRPr lang="fr-FR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sz="3600" b="1" dirty="0" smtClean="0"/>
              <a:t>المناخ </a:t>
            </a:r>
            <a:r>
              <a:rPr lang="ar-DZ" sz="3600" b="1" dirty="0"/>
              <a:t>التنظيمي والثقافة التنظيمية</a:t>
            </a:r>
            <a:endParaRPr lang="fr-FR" sz="3600" b="1" dirty="0"/>
          </a:p>
          <a:p>
            <a:pPr algn="r" rtl="1"/>
            <a:r>
              <a:rPr lang="ar-DZ" sz="3600" b="1" dirty="0"/>
              <a:t>أهمية الثقافة </a:t>
            </a:r>
            <a:r>
              <a:rPr lang="ar-DZ" sz="3600" b="1" dirty="0" smtClean="0"/>
              <a:t>التنظيمية</a:t>
            </a:r>
          </a:p>
          <a:p>
            <a:pPr algn="r" rtl="1"/>
            <a:r>
              <a:rPr lang="ar-DZ" sz="3600" b="1" dirty="0" smtClean="0"/>
              <a:t>مداخل دراستها</a:t>
            </a:r>
          </a:p>
          <a:p>
            <a:pPr algn="r" rtl="1"/>
            <a:r>
              <a:rPr lang="ar-DZ" sz="3600" b="1" dirty="0" smtClean="0"/>
              <a:t>خصائصها</a:t>
            </a: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الثقافة </a:t>
            </a:r>
            <a:r>
              <a:rPr lang="ar-DZ" b="1" dirty="0"/>
              <a:t>التنظيمية والمناخ </a:t>
            </a:r>
            <a:r>
              <a:rPr lang="ar-DZ" b="1" dirty="0" smtClean="0"/>
              <a:t>التنظيمي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ar-DZ" b="1" dirty="0"/>
              <a:t>المقارنة بين الثقافة التنظيمية والمناخ التنظيمي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229600" cy="4500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3429024"/>
                <a:gridCol w="1185842"/>
              </a:tblGrid>
              <a:tr h="90557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الثقافة التنظيمية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المناخ التنظيمي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أوجه المقارنة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مجموعة القيم والمعتقدات والافتراضات التي يشترك بها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الأنماط السلوكية والاتجاهات  والمشاعر المتكررة والقابلة للملاحظة، وتصف الحياة في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المفهوم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الإنسان (الانثروبيولوجيا)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الاجتماع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علم النفس الصناعي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الخلفية الفكرية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دراسة جوانب الحياة التنظيمية ووصف الظروف التي تؤثر على سلوك الأفراد من خلال التركيز على طبيعة الانسان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دراسة جوانب الحياة التنظيمية من خلال التركيز على العوامل المادية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الهدف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642917"/>
          <a:ext cx="8229600" cy="5074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4734"/>
                <a:gridCol w="3143272"/>
                <a:gridCol w="1471594"/>
              </a:tblGrid>
              <a:tr h="1928827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القيم والمعتقدات والافتراضات الأساسية.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البيئة الداخلية والخارجية.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تصورات الأفراد للجوانب المختلفة لبيئة العمل الواقعية، والكيفية التي تؤثر </a:t>
                      </a:r>
                      <a:r>
                        <a:rPr lang="ar-DZ" sz="2000" b="1" dirty="0" err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بها</a:t>
                      </a: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 البيئة عليهم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التركيز على البيئة الداخلية.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مستوى التحليل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141640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كيفية بطبيعتها وقابلة للقياس الكمي.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القياس على المستوى الكلي.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كمية من خلال بيانات استقصائية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القياس على المستوى الكلي.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Simplified Arabic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المنهجية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8627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يتشاركها جميع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يشترك فيه جميع أعضاء المنظمة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الطبيعة التشاركية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  <a:tr h="11416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عملية استراتيجية طويلة الأجل ويصعب تغييرها،  وذلك لارتباطها بالقيم والمعتقدات</a:t>
                      </a:r>
                      <a:endParaRPr lang="fr-FR" sz="20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يمكن إدارته في الأجل القصير، وذلك من خلال التأثير المباشر على سلوك الأفراد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2000" b="1" dirty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الإدارة</a:t>
                      </a:r>
                      <a:endParaRPr lang="fr-FR" sz="20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800" b="1" dirty="0"/>
              <a:t>أهمية الثقافة التنظيمية</a:t>
            </a:r>
            <a:endParaRPr lang="fr-FR" sz="48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SA" b="1" dirty="0" smtClean="0"/>
              <a:t> مداخل دراسة الثقافة التنظيمية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تقسيم (</a:t>
            </a:r>
            <a:r>
              <a:rPr lang="fr-FR" b="1" dirty="0" smtClean="0"/>
              <a:t>Thomas, 1988</a:t>
            </a:r>
            <a:r>
              <a:rPr lang="ar-DZ" b="1" dirty="0" smtClean="0"/>
              <a:t>)</a:t>
            </a:r>
            <a:r>
              <a:rPr lang="ar-SA" b="1" dirty="0" smtClean="0"/>
              <a:t> </a:t>
            </a:r>
            <a:r>
              <a:rPr lang="ar-DZ" b="1" dirty="0" smtClean="0"/>
              <a:t>لمداخل </a:t>
            </a:r>
            <a:r>
              <a:rPr lang="ar-SA" b="1" dirty="0" smtClean="0"/>
              <a:t>دراسة الثقافة التنظيمية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pPr lvl="0"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تقسيم (</a:t>
            </a:r>
            <a:r>
              <a:rPr lang="fr-FR" b="1" dirty="0" smtClean="0"/>
              <a:t>Pearce and Robbins, 1990</a:t>
            </a:r>
            <a:r>
              <a:rPr lang="ar-DZ" b="1" dirty="0" smtClean="0"/>
              <a:t>) لمداخل </a:t>
            </a:r>
            <a:r>
              <a:rPr lang="ar-SA" b="1" dirty="0" smtClean="0"/>
              <a:t>دراسة الثقافة التنظيمية 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300</Words>
  <Application>Microsoft Office PowerPoint</Application>
  <PresentationFormat>Affichage à l'écran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 مقياس الثقافة التنظيمية </vt:lpstr>
      <vt:lpstr>عناصر المحاضرة</vt:lpstr>
      <vt:lpstr> الثقافة التنظيمية والمناخ التنظيمي </vt:lpstr>
      <vt:lpstr>المقارنة بين الثقافة التنظيمية والمناخ التنظيمي</vt:lpstr>
      <vt:lpstr>Diapositive 5</vt:lpstr>
      <vt:lpstr>أهمية الثقافة التنظيمية</vt:lpstr>
      <vt:lpstr>  مداخل دراسة الثقافة التنظيمية  </vt:lpstr>
      <vt:lpstr> تقسيم (Thomas, 1988) لمداخل دراسة الثقافة التنظيمية  </vt:lpstr>
      <vt:lpstr> تقسيم (Pearce and Robbins, 1990) لمداخل دراسة الثقافة التنظيمية  </vt:lpstr>
      <vt:lpstr>خصائص الثقافة التنظيمية</vt:lpstr>
      <vt:lpstr>خصائص الثقافة التنظيمية</vt:lpstr>
      <vt:lpstr>خصائص الثقافة التنظيمية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33</cp:revision>
  <dcterms:created xsi:type="dcterms:W3CDTF">2020-12-23T00:04:27Z</dcterms:created>
  <dcterms:modified xsi:type="dcterms:W3CDTF">2021-02-17T23:52:28Z</dcterms:modified>
</cp:coreProperties>
</file>