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AF372F-202F-453C-832E-8E83B11CF716}" type="doc">
      <dgm:prSet loTypeId="urn:microsoft.com/office/officeart/2008/layout/LinedList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926E227-C435-4F23-925D-50F102082FDF}">
      <dgm:prSet phldrT="[Texte]"/>
      <dgm:spPr/>
      <dgm:t>
        <a:bodyPr/>
        <a:lstStyle/>
        <a:p>
          <a:r>
            <a:rPr lang="en-US" dirty="0" smtClean="0"/>
            <a:t>Phrasal verb</a:t>
          </a:r>
          <a:endParaRPr lang="fr-FR" dirty="0"/>
        </a:p>
      </dgm:t>
    </dgm:pt>
    <dgm:pt modelId="{A72B6E22-0B59-4B50-9134-00BFE1DCCB35}" type="parTrans" cxnId="{C530748D-16BB-4C6D-A89F-8F9A796FCC6D}">
      <dgm:prSet/>
      <dgm:spPr/>
      <dgm:t>
        <a:bodyPr/>
        <a:lstStyle/>
        <a:p>
          <a:endParaRPr lang="fr-FR"/>
        </a:p>
      </dgm:t>
    </dgm:pt>
    <dgm:pt modelId="{1AF7FA77-D48B-4C56-A37A-BF69C474C9C7}" type="sibTrans" cxnId="{C530748D-16BB-4C6D-A89F-8F9A796FCC6D}">
      <dgm:prSet/>
      <dgm:spPr/>
      <dgm:t>
        <a:bodyPr/>
        <a:lstStyle/>
        <a:p>
          <a:endParaRPr lang="fr-FR"/>
        </a:p>
      </dgm:t>
    </dgm:pt>
    <dgm:pt modelId="{407F3DB7-A8FD-42EF-9D80-985EA826DE58}">
      <dgm:prSet phldrT="[Texte]"/>
      <dgm:spPr/>
      <dgm:t>
        <a:bodyPr/>
        <a:lstStyle/>
        <a:p>
          <a:r>
            <a:rPr lang="en-US" b="1" dirty="0" smtClean="0"/>
            <a:t>Literal meaning</a:t>
          </a:r>
          <a:r>
            <a:rPr lang="en-US" dirty="0" smtClean="0"/>
            <a:t>: the verb and the particle keep their separate literal meaning. Example: </a:t>
          </a:r>
          <a:r>
            <a:rPr lang="en-US" i="1" dirty="0" smtClean="0"/>
            <a:t>He </a:t>
          </a:r>
          <a:r>
            <a:rPr lang="en-US" i="1" u="sng" dirty="0" smtClean="0"/>
            <a:t>looked up</a:t>
          </a:r>
          <a:r>
            <a:rPr lang="en-US" i="1" dirty="0" smtClean="0"/>
            <a:t> and saw a bird. </a:t>
          </a:r>
          <a:r>
            <a:rPr lang="en-US" i="0" dirty="0" smtClean="0"/>
            <a:t>(the meaning does not change, which means looking in the direction of the sky)</a:t>
          </a:r>
          <a:endParaRPr lang="fr-FR" i="0" dirty="0"/>
        </a:p>
      </dgm:t>
    </dgm:pt>
    <dgm:pt modelId="{53903826-E33A-4AFF-BE6C-55B262486CD6}" type="parTrans" cxnId="{DF01DEB2-4A80-4183-8585-5FE9FD77F7C4}">
      <dgm:prSet/>
      <dgm:spPr/>
      <dgm:t>
        <a:bodyPr/>
        <a:lstStyle/>
        <a:p>
          <a:endParaRPr lang="fr-FR"/>
        </a:p>
      </dgm:t>
    </dgm:pt>
    <dgm:pt modelId="{F7B705F8-FB9A-45A0-91BE-6132DE58A267}" type="sibTrans" cxnId="{DF01DEB2-4A80-4183-8585-5FE9FD77F7C4}">
      <dgm:prSet/>
      <dgm:spPr/>
      <dgm:t>
        <a:bodyPr/>
        <a:lstStyle/>
        <a:p>
          <a:endParaRPr lang="fr-FR"/>
        </a:p>
      </dgm:t>
    </dgm:pt>
    <dgm:pt modelId="{C2553323-C58A-439A-8F2A-41FA31C77958}">
      <dgm:prSet phldrT="[Texte]"/>
      <dgm:spPr/>
      <dgm:t>
        <a:bodyPr/>
        <a:lstStyle/>
        <a:p>
          <a:r>
            <a:rPr lang="en-US" b="1" dirty="0" smtClean="0"/>
            <a:t>Non-literal meaning: </a:t>
          </a:r>
          <a:r>
            <a:rPr lang="en-US" b="0" dirty="0" smtClean="0"/>
            <a:t>the addition of the particle creates a multi-word verb with a different meaning from the main verb. Example: </a:t>
          </a:r>
          <a:r>
            <a:rPr lang="en-US" b="0" i="1" dirty="0" smtClean="0"/>
            <a:t>He </a:t>
          </a:r>
          <a:r>
            <a:rPr lang="en-US" b="0" i="1" u="sng" dirty="0" smtClean="0"/>
            <a:t>looked up </a:t>
          </a:r>
          <a:r>
            <a:rPr lang="en-US" b="0" i="1" dirty="0" smtClean="0"/>
            <a:t>all the job ads in the newspaper</a:t>
          </a:r>
          <a:r>
            <a:rPr lang="en-US" b="0" dirty="0" smtClean="0"/>
            <a:t>. The meaning here is non-literal, which means to find information in a reference,</a:t>
          </a:r>
          <a:endParaRPr lang="fr-FR" b="0" dirty="0"/>
        </a:p>
      </dgm:t>
    </dgm:pt>
    <dgm:pt modelId="{21EB82DF-32DB-4ADE-8A76-0A42C3FF9D2A}" type="parTrans" cxnId="{4903ABB3-E3B5-4FC6-87EE-D21FCF6D1F4F}">
      <dgm:prSet/>
      <dgm:spPr/>
      <dgm:t>
        <a:bodyPr/>
        <a:lstStyle/>
        <a:p>
          <a:endParaRPr lang="fr-FR"/>
        </a:p>
      </dgm:t>
    </dgm:pt>
    <dgm:pt modelId="{DB1A7899-F6B3-4D0C-9194-6F13A5F3E0F1}" type="sibTrans" cxnId="{4903ABB3-E3B5-4FC6-87EE-D21FCF6D1F4F}">
      <dgm:prSet/>
      <dgm:spPr/>
      <dgm:t>
        <a:bodyPr/>
        <a:lstStyle/>
        <a:p>
          <a:endParaRPr lang="fr-FR"/>
        </a:p>
      </dgm:t>
    </dgm:pt>
    <dgm:pt modelId="{7D5BDBE3-796D-4B1C-B1FE-FB9705755ECB}">
      <dgm:prSet phldrT="[Texte]"/>
      <dgm:spPr/>
      <dgm:t>
        <a:bodyPr/>
        <a:lstStyle/>
        <a:p>
          <a:r>
            <a:rPr lang="en-US" b="1" dirty="0" smtClean="0"/>
            <a:t>Semi-literal meaning: </a:t>
          </a:r>
          <a:r>
            <a:rPr lang="en-US" b="0" dirty="0" smtClean="0"/>
            <a:t>the basic meaning of the verb does not change, but the addition of the particle gives it a quite different meaning. Example: </a:t>
          </a:r>
          <a:r>
            <a:rPr lang="en-US" b="0" i="1" dirty="0" smtClean="0"/>
            <a:t>we decided to </a:t>
          </a:r>
          <a:r>
            <a:rPr lang="en-US" b="0" i="1" u="sng" dirty="0" smtClean="0"/>
            <a:t>drive on </a:t>
          </a:r>
          <a:r>
            <a:rPr lang="en-US" b="0" dirty="0" smtClean="0"/>
            <a:t>(continue driving)  </a:t>
          </a:r>
          <a:endParaRPr lang="fr-FR" b="0" dirty="0"/>
        </a:p>
      </dgm:t>
    </dgm:pt>
    <dgm:pt modelId="{970BBED9-3EAD-403F-A47C-3284F026BB94}" type="parTrans" cxnId="{B1FEC7A2-5C21-429C-A428-F29F755C88AE}">
      <dgm:prSet/>
      <dgm:spPr/>
      <dgm:t>
        <a:bodyPr/>
        <a:lstStyle/>
        <a:p>
          <a:endParaRPr lang="fr-FR"/>
        </a:p>
      </dgm:t>
    </dgm:pt>
    <dgm:pt modelId="{68D27FF7-474B-472A-A99C-43F435BA53C0}" type="sibTrans" cxnId="{B1FEC7A2-5C21-429C-A428-F29F755C88AE}">
      <dgm:prSet/>
      <dgm:spPr/>
      <dgm:t>
        <a:bodyPr/>
        <a:lstStyle/>
        <a:p>
          <a:endParaRPr lang="fr-FR"/>
        </a:p>
      </dgm:t>
    </dgm:pt>
    <dgm:pt modelId="{B3B39593-D1C1-4762-9558-FDD8BCD6323D}" type="pres">
      <dgm:prSet presAssocID="{7EAF372F-202F-453C-832E-8E83B11CF71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A4F8D9C0-E359-495E-9224-B6659545EDA1}" type="pres">
      <dgm:prSet presAssocID="{5926E227-C435-4F23-925D-50F102082FDF}" presName="thickLine" presStyleLbl="alignNode1" presStyleIdx="0" presStyleCnt="1"/>
      <dgm:spPr/>
    </dgm:pt>
    <dgm:pt modelId="{7C0E3037-25AA-451E-94B1-C305453B8A5E}" type="pres">
      <dgm:prSet presAssocID="{5926E227-C435-4F23-925D-50F102082FDF}" presName="horz1" presStyleCnt="0"/>
      <dgm:spPr/>
    </dgm:pt>
    <dgm:pt modelId="{F0FB1F67-C07E-4506-B596-45775C343B68}" type="pres">
      <dgm:prSet presAssocID="{5926E227-C435-4F23-925D-50F102082FDF}" presName="tx1" presStyleLbl="revTx" presStyleIdx="0" presStyleCnt="4"/>
      <dgm:spPr/>
      <dgm:t>
        <a:bodyPr/>
        <a:lstStyle/>
        <a:p>
          <a:endParaRPr lang="fr-FR"/>
        </a:p>
      </dgm:t>
    </dgm:pt>
    <dgm:pt modelId="{7035A854-622E-4B09-B497-8C9E953E670E}" type="pres">
      <dgm:prSet presAssocID="{5926E227-C435-4F23-925D-50F102082FDF}" presName="vert1" presStyleCnt="0"/>
      <dgm:spPr/>
    </dgm:pt>
    <dgm:pt modelId="{A7E67379-7484-4851-8C86-12F9E87E5085}" type="pres">
      <dgm:prSet presAssocID="{407F3DB7-A8FD-42EF-9D80-985EA826DE58}" presName="vertSpace2a" presStyleCnt="0"/>
      <dgm:spPr/>
    </dgm:pt>
    <dgm:pt modelId="{5610653C-34F2-4848-9741-EB47AFF78CA8}" type="pres">
      <dgm:prSet presAssocID="{407F3DB7-A8FD-42EF-9D80-985EA826DE58}" presName="horz2" presStyleCnt="0"/>
      <dgm:spPr/>
    </dgm:pt>
    <dgm:pt modelId="{DF348B3A-AD65-4B9E-AAAB-BB6C8B0A83A5}" type="pres">
      <dgm:prSet presAssocID="{407F3DB7-A8FD-42EF-9D80-985EA826DE58}" presName="horzSpace2" presStyleCnt="0"/>
      <dgm:spPr/>
    </dgm:pt>
    <dgm:pt modelId="{A5D53155-84D4-45F4-9284-B64535360660}" type="pres">
      <dgm:prSet presAssocID="{407F3DB7-A8FD-42EF-9D80-985EA826DE58}" presName="tx2" presStyleLbl="revTx" presStyleIdx="1" presStyleCnt="4"/>
      <dgm:spPr/>
      <dgm:t>
        <a:bodyPr/>
        <a:lstStyle/>
        <a:p>
          <a:endParaRPr lang="fr-FR"/>
        </a:p>
      </dgm:t>
    </dgm:pt>
    <dgm:pt modelId="{3C2BC58D-C4AC-4CC7-B852-9C494FB57CB0}" type="pres">
      <dgm:prSet presAssocID="{407F3DB7-A8FD-42EF-9D80-985EA826DE58}" presName="vert2" presStyleCnt="0"/>
      <dgm:spPr/>
    </dgm:pt>
    <dgm:pt modelId="{AE040CE5-96D3-495F-9BC8-C313AA4178C7}" type="pres">
      <dgm:prSet presAssocID="{407F3DB7-A8FD-42EF-9D80-985EA826DE58}" presName="thinLine2b" presStyleLbl="callout" presStyleIdx="0" presStyleCnt="3"/>
      <dgm:spPr/>
    </dgm:pt>
    <dgm:pt modelId="{CB9EE38E-DF47-4851-8928-5C6D95364BED}" type="pres">
      <dgm:prSet presAssocID="{407F3DB7-A8FD-42EF-9D80-985EA826DE58}" presName="vertSpace2b" presStyleCnt="0"/>
      <dgm:spPr/>
    </dgm:pt>
    <dgm:pt modelId="{7CC00BF1-7BF5-4C31-AC03-7CC65CFE9E4B}" type="pres">
      <dgm:prSet presAssocID="{C2553323-C58A-439A-8F2A-41FA31C77958}" presName="horz2" presStyleCnt="0"/>
      <dgm:spPr/>
    </dgm:pt>
    <dgm:pt modelId="{FC51DE65-D853-4417-9EEE-0A3BCA6FB1FD}" type="pres">
      <dgm:prSet presAssocID="{C2553323-C58A-439A-8F2A-41FA31C77958}" presName="horzSpace2" presStyleCnt="0"/>
      <dgm:spPr/>
    </dgm:pt>
    <dgm:pt modelId="{83BBC883-866A-4309-BEE6-47DD57E3598B}" type="pres">
      <dgm:prSet presAssocID="{C2553323-C58A-439A-8F2A-41FA31C77958}" presName="tx2" presStyleLbl="revTx" presStyleIdx="2" presStyleCnt="4"/>
      <dgm:spPr/>
      <dgm:t>
        <a:bodyPr/>
        <a:lstStyle/>
        <a:p>
          <a:endParaRPr lang="fr-FR"/>
        </a:p>
      </dgm:t>
    </dgm:pt>
    <dgm:pt modelId="{50C16719-FC52-4592-8D6E-F56D832FF470}" type="pres">
      <dgm:prSet presAssocID="{C2553323-C58A-439A-8F2A-41FA31C77958}" presName="vert2" presStyleCnt="0"/>
      <dgm:spPr/>
    </dgm:pt>
    <dgm:pt modelId="{752CD976-9B1F-414E-986F-EAC5F00E9B00}" type="pres">
      <dgm:prSet presAssocID="{C2553323-C58A-439A-8F2A-41FA31C77958}" presName="thinLine2b" presStyleLbl="callout" presStyleIdx="1" presStyleCnt="3"/>
      <dgm:spPr/>
    </dgm:pt>
    <dgm:pt modelId="{E96DF160-91E3-49BA-818A-90D66B11A053}" type="pres">
      <dgm:prSet presAssocID="{C2553323-C58A-439A-8F2A-41FA31C77958}" presName="vertSpace2b" presStyleCnt="0"/>
      <dgm:spPr/>
    </dgm:pt>
    <dgm:pt modelId="{350E1DF3-A277-43A9-BEE9-B553D0022CAF}" type="pres">
      <dgm:prSet presAssocID="{7D5BDBE3-796D-4B1C-B1FE-FB9705755ECB}" presName="horz2" presStyleCnt="0"/>
      <dgm:spPr/>
    </dgm:pt>
    <dgm:pt modelId="{955509CF-C9B4-442E-BCC2-ED572FCC4FBD}" type="pres">
      <dgm:prSet presAssocID="{7D5BDBE3-796D-4B1C-B1FE-FB9705755ECB}" presName="horzSpace2" presStyleCnt="0"/>
      <dgm:spPr/>
    </dgm:pt>
    <dgm:pt modelId="{BB586D30-86A7-483E-9213-950B422702A2}" type="pres">
      <dgm:prSet presAssocID="{7D5BDBE3-796D-4B1C-B1FE-FB9705755ECB}" presName="tx2" presStyleLbl="revTx" presStyleIdx="3" presStyleCnt="4"/>
      <dgm:spPr/>
      <dgm:t>
        <a:bodyPr/>
        <a:lstStyle/>
        <a:p>
          <a:endParaRPr lang="fr-FR"/>
        </a:p>
      </dgm:t>
    </dgm:pt>
    <dgm:pt modelId="{B09054DF-40ED-41A2-BD18-113F2E4DBD2A}" type="pres">
      <dgm:prSet presAssocID="{7D5BDBE3-796D-4B1C-B1FE-FB9705755ECB}" presName="vert2" presStyleCnt="0"/>
      <dgm:spPr/>
    </dgm:pt>
    <dgm:pt modelId="{80463F56-68C8-40D5-9D33-0838D00B50A1}" type="pres">
      <dgm:prSet presAssocID="{7D5BDBE3-796D-4B1C-B1FE-FB9705755ECB}" presName="thinLine2b" presStyleLbl="callout" presStyleIdx="2" presStyleCnt="3"/>
      <dgm:spPr/>
    </dgm:pt>
    <dgm:pt modelId="{2C79929B-4E04-4865-874F-83DA30E75C5B}" type="pres">
      <dgm:prSet presAssocID="{7D5BDBE3-796D-4B1C-B1FE-FB9705755ECB}" presName="vertSpace2b" presStyleCnt="0"/>
      <dgm:spPr/>
    </dgm:pt>
  </dgm:ptLst>
  <dgm:cxnLst>
    <dgm:cxn modelId="{7EECD033-6AC3-43FC-A365-CC7E5B93DF3D}" type="presOf" srcId="{407F3DB7-A8FD-42EF-9D80-985EA826DE58}" destId="{A5D53155-84D4-45F4-9284-B64535360660}" srcOrd="0" destOrd="0" presId="urn:microsoft.com/office/officeart/2008/layout/LinedList"/>
    <dgm:cxn modelId="{F1323376-136A-43F1-BCB7-9A664A407AE9}" type="presOf" srcId="{7D5BDBE3-796D-4B1C-B1FE-FB9705755ECB}" destId="{BB586D30-86A7-483E-9213-950B422702A2}" srcOrd="0" destOrd="0" presId="urn:microsoft.com/office/officeart/2008/layout/LinedList"/>
    <dgm:cxn modelId="{2346A19F-65EC-4000-871A-9CBD4D126F4B}" type="presOf" srcId="{7EAF372F-202F-453C-832E-8E83B11CF716}" destId="{B3B39593-D1C1-4762-9558-FDD8BCD6323D}" srcOrd="0" destOrd="0" presId="urn:microsoft.com/office/officeart/2008/layout/LinedList"/>
    <dgm:cxn modelId="{B1FEC7A2-5C21-429C-A428-F29F755C88AE}" srcId="{5926E227-C435-4F23-925D-50F102082FDF}" destId="{7D5BDBE3-796D-4B1C-B1FE-FB9705755ECB}" srcOrd="2" destOrd="0" parTransId="{970BBED9-3EAD-403F-A47C-3284F026BB94}" sibTransId="{68D27FF7-474B-472A-A99C-43F435BA53C0}"/>
    <dgm:cxn modelId="{DF01DEB2-4A80-4183-8585-5FE9FD77F7C4}" srcId="{5926E227-C435-4F23-925D-50F102082FDF}" destId="{407F3DB7-A8FD-42EF-9D80-985EA826DE58}" srcOrd="0" destOrd="0" parTransId="{53903826-E33A-4AFF-BE6C-55B262486CD6}" sibTransId="{F7B705F8-FB9A-45A0-91BE-6132DE58A267}"/>
    <dgm:cxn modelId="{D28327DC-D96A-463E-A334-F92106ABC2B5}" type="presOf" srcId="{C2553323-C58A-439A-8F2A-41FA31C77958}" destId="{83BBC883-866A-4309-BEE6-47DD57E3598B}" srcOrd="0" destOrd="0" presId="urn:microsoft.com/office/officeart/2008/layout/LinedList"/>
    <dgm:cxn modelId="{C59BEF2B-4079-48CD-8031-11F339DE17BE}" type="presOf" srcId="{5926E227-C435-4F23-925D-50F102082FDF}" destId="{F0FB1F67-C07E-4506-B596-45775C343B68}" srcOrd="0" destOrd="0" presId="urn:microsoft.com/office/officeart/2008/layout/LinedList"/>
    <dgm:cxn modelId="{C530748D-16BB-4C6D-A89F-8F9A796FCC6D}" srcId="{7EAF372F-202F-453C-832E-8E83B11CF716}" destId="{5926E227-C435-4F23-925D-50F102082FDF}" srcOrd="0" destOrd="0" parTransId="{A72B6E22-0B59-4B50-9134-00BFE1DCCB35}" sibTransId="{1AF7FA77-D48B-4C56-A37A-BF69C474C9C7}"/>
    <dgm:cxn modelId="{4903ABB3-E3B5-4FC6-87EE-D21FCF6D1F4F}" srcId="{5926E227-C435-4F23-925D-50F102082FDF}" destId="{C2553323-C58A-439A-8F2A-41FA31C77958}" srcOrd="1" destOrd="0" parTransId="{21EB82DF-32DB-4ADE-8A76-0A42C3FF9D2A}" sibTransId="{DB1A7899-F6B3-4D0C-9194-6F13A5F3E0F1}"/>
    <dgm:cxn modelId="{A7CB25F3-14CE-4374-B349-EDA4F00B1ACE}" type="presParOf" srcId="{B3B39593-D1C1-4762-9558-FDD8BCD6323D}" destId="{A4F8D9C0-E359-495E-9224-B6659545EDA1}" srcOrd="0" destOrd="0" presId="urn:microsoft.com/office/officeart/2008/layout/LinedList"/>
    <dgm:cxn modelId="{2D0AF07D-7142-427F-822E-D795B5921597}" type="presParOf" srcId="{B3B39593-D1C1-4762-9558-FDD8BCD6323D}" destId="{7C0E3037-25AA-451E-94B1-C305453B8A5E}" srcOrd="1" destOrd="0" presId="urn:microsoft.com/office/officeart/2008/layout/LinedList"/>
    <dgm:cxn modelId="{EC525CB5-0572-4A84-938C-C51137628CF8}" type="presParOf" srcId="{7C0E3037-25AA-451E-94B1-C305453B8A5E}" destId="{F0FB1F67-C07E-4506-B596-45775C343B68}" srcOrd="0" destOrd="0" presId="urn:microsoft.com/office/officeart/2008/layout/LinedList"/>
    <dgm:cxn modelId="{F9399ACC-248C-4174-892D-F2D815344BD7}" type="presParOf" srcId="{7C0E3037-25AA-451E-94B1-C305453B8A5E}" destId="{7035A854-622E-4B09-B497-8C9E953E670E}" srcOrd="1" destOrd="0" presId="urn:microsoft.com/office/officeart/2008/layout/LinedList"/>
    <dgm:cxn modelId="{F422EB77-0B40-43F7-A3FD-618174E05273}" type="presParOf" srcId="{7035A854-622E-4B09-B497-8C9E953E670E}" destId="{A7E67379-7484-4851-8C86-12F9E87E5085}" srcOrd="0" destOrd="0" presId="urn:microsoft.com/office/officeart/2008/layout/LinedList"/>
    <dgm:cxn modelId="{F04E2DE8-E518-4FAD-A024-C0F54554FD34}" type="presParOf" srcId="{7035A854-622E-4B09-B497-8C9E953E670E}" destId="{5610653C-34F2-4848-9741-EB47AFF78CA8}" srcOrd="1" destOrd="0" presId="urn:microsoft.com/office/officeart/2008/layout/LinedList"/>
    <dgm:cxn modelId="{06C9244A-0C47-48B1-A072-9EFECDC4D6EA}" type="presParOf" srcId="{5610653C-34F2-4848-9741-EB47AFF78CA8}" destId="{DF348B3A-AD65-4B9E-AAAB-BB6C8B0A83A5}" srcOrd="0" destOrd="0" presId="urn:microsoft.com/office/officeart/2008/layout/LinedList"/>
    <dgm:cxn modelId="{28677F79-E19A-4143-B503-7EF6C67020DD}" type="presParOf" srcId="{5610653C-34F2-4848-9741-EB47AFF78CA8}" destId="{A5D53155-84D4-45F4-9284-B64535360660}" srcOrd="1" destOrd="0" presId="urn:microsoft.com/office/officeart/2008/layout/LinedList"/>
    <dgm:cxn modelId="{B827EDEA-823F-412A-87D7-1DB2D6CA7E23}" type="presParOf" srcId="{5610653C-34F2-4848-9741-EB47AFF78CA8}" destId="{3C2BC58D-C4AC-4CC7-B852-9C494FB57CB0}" srcOrd="2" destOrd="0" presId="urn:microsoft.com/office/officeart/2008/layout/LinedList"/>
    <dgm:cxn modelId="{6AB4DD8B-4F8F-458B-B0E1-111A52C7974F}" type="presParOf" srcId="{7035A854-622E-4B09-B497-8C9E953E670E}" destId="{AE040CE5-96D3-495F-9BC8-C313AA4178C7}" srcOrd="2" destOrd="0" presId="urn:microsoft.com/office/officeart/2008/layout/LinedList"/>
    <dgm:cxn modelId="{9C22ED58-131A-41F2-B526-1F00CE0CA327}" type="presParOf" srcId="{7035A854-622E-4B09-B497-8C9E953E670E}" destId="{CB9EE38E-DF47-4851-8928-5C6D95364BED}" srcOrd="3" destOrd="0" presId="urn:microsoft.com/office/officeart/2008/layout/LinedList"/>
    <dgm:cxn modelId="{6ADA344C-A53C-4E5B-B933-6EBCBE4CF41B}" type="presParOf" srcId="{7035A854-622E-4B09-B497-8C9E953E670E}" destId="{7CC00BF1-7BF5-4C31-AC03-7CC65CFE9E4B}" srcOrd="4" destOrd="0" presId="urn:microsoft.com/office/officeart/2008/layout/LinedList"/>
    <dgm:cxn modelId="{CE11AE1A-0696-45E2-8BA8-690E3B4B85EE}" type="presParOf" srcId="{7CC00BF1-7BF5-4C31-AC03-7CC65CFE9E4B}" destId="{FC51DE65-D853-4417-9EEE-0A3BCA6FB1FD}" srcOrd="0" destOrd="0" presId="urn:microsoft.com/office/officeart/2008/layout/LinedList"/>
    <dgm:cxn modelId="{3D6BE971-0293-435B-B298-471EBD24E8ED}" type="presParOf" srcId="{7CC00BF1-7BF5-4C31-AC03-7CC65CFE9E4B}" destId="{83BBC883-866A-4309-BEE6-47DD57E3598B}" srcOrd="1" destOrd="0" presId="urn:microsoft.com/office/officeart/2008/layout/LinedList"/>
    <dgm:cxn modelId="{E7AEEF40-2056-40D8-9D62-A6A96A5C028D}" type="presParOf" srcId="{7CC00BF1-7BF5-4C31-AC03-7CC65CFE9E4B}" destId="{50C16719-FC52-4592-8D6E-F56D832FF470}" srcOrd="2" destOrd="0" presId="urn:microsoft.com/office/officeart/2008/layout/LinedList"/>
    <dgm:cxn modelId="{258536A1-7B46-45B7-96A6-C6ABCF3B5C4C}" type="presParOf" srcId="{7035A854-622E-4B09-B497-8C9E953E670E}" destId="{752CD976-9B1F-414E-986F-EAC5F00E9B00}" srcOrd="5" destOrd="0" presId="urn:microsoft.com/office/officeart/2008/layout/LinedList"/>
    <dgm:cxn modelId="{6E31589D-8A51-47B8-9BA4-961D10310A4C}" type="presParOf" srcId="{7035A854-622E-4B09-B497-8C9E953E670E}" destId="{E96DF160-91E3-49BA-818A-90D66B11A053}" srcOrd="6" destOrd="0" presId="urn:microsoft.com/office/officeart/2008/layout/LinedList"/>
    <dgm:cxn modelId="{255CEC9B-92F7-4D1C-8486-8337BC7FD422}" type="presParOf" srcId="{7035A854-622E-4B09-B497-8C9E953E670E}" destId="{350E1DF3-A277-43A9-BEE9-B553D0022CAF}" srcOrd="7" destOrd="0" presId="urn:microsoft.com/office/officeart/2008/layout/LinedList"/>
    <dgm:cxn modelId="{C966BE3C-A6B0-4236-B8F6-42A9709DA678}" type="presParOf" srcId="{350E1DF3-A277-43A9-BEE9-B553D0022CAF}" destId="{955509CF-C9B4-442E-BCC2-ED572FCC4FBD}" srcOrd="0" destOrd="0" presId="urn:microsoft.com/office/officeart/2008/layout/LinedList"/>
    <dgm:cxn modelId="{35D9B3A2-F0FE-44AF-8737-298BC04E617E}" type="presParOf" srcId="{350E1DF3-A277-43A9-BEE9-B553D0022CAF}" destId="{BB586D30-86A7-483E-9213-950B422702A2}" srcOrd="1" destOrd="0" presId="urn:microsoft.com/office/officeart/2008/layout/LinedList"/>
    <dgm:cxn modelId="{E9939369-AEC7-499A-ABEF-BC930A2CDB7D}" type="presParOf" srcId="{350E1DF3-A277-43A9-BEE9-B553D0022CAF}" destId="{B09054DF-40ED-41A2-BD18-113F2E4DBD2A}" srcOrd="2" destOrd="0" presId="urn:microsoft.com/office/officeart/2008/layout/LinedList"/>
    <dgm:cxn modelId="{0EF4E884-4245-4F0D-97AC-7FBDA12753CE}" type="presParOf" srcId="{7035A854-622E-4B09-B497-8C9E953E670E}" destId="{80463F56-68C8-40D5-9D33-0838D00B50A1}" srcOrd="8" destOrd="0" presId="urn:microsoft.com/office/officeart/2008/layout/LinedList"/>
    <dgm:cxn modelId="{929FD41E-0593-452A-B842-D7A1BD4B303D}" type="presParOf" srcId="{7035A854-622E-4B09-B497-8C9E953E670E}" destId="{2C79929B-4E04-4865-874F-83DA30E75C5B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C2D79C-EFD8-4999-BD2C-C4A6F96DBF7F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CD9F4065-5319-4A93-8159-B55B1D5F6684}">
      <dgm:prSet phldrT="[Texte]" custT="1"/>
      <dgm:spPr/>
      <dgm:t>
        <a:bodyPr/>
        <a:lstStyle/>
        <a:p>
          <a:r>
            <a:rPr lang="en-US" sz="2400" b="1" dirty="0" smtClean="0"/>
            <a:t>Work out </a:t>
          </a:r>
          <a:endParaRPr lang="fr-FR" sz="2400" b="1" dirty="0"/>
        </a:p>
      </dgm:t>
    </dgm:pt>
    <dgm:pt modelId="{C6B10628-CCE5-4E78-B02C-B91F8953FC59}" type="parTrans" cxnId="{C047F1FC-6EEC-4904-8022-1FDB2F5D3817}">
      <dgm:prSet/>
      <dgm:spPr/>
      <dgm:t>
        <a:bodyPr/>
        <a:lstStyle/>
        <a:p>
          <a:endParaRPr lang="fr-FR" sz="1800"/>
        </a:p>
      </dgm:t>
    </dgm:pt>
    <dgm:pt modelId="{04601E78-BBFB-41A3-9BAA-A13E24FC30E5}" type="sibTrans" cxnId="{C047F1FC-6EEC-4904-8022-1FDB2F5D3817}">
      <dgm:prSet/>
      <dgm:spPr/>
      <dgm:t>
        <a:bodyPr/>
        <a:lstStyle/>
        <a:p>
          <a:endParaRPr lang="fr-FR" sz="1800"/>
        </a:p>
      </dgm:t>
    </dgm:pt>
    <dgm:pt modelId="{23035B5D-1E75-4700-8193-2C6257B21246}">
      <dgm:prSet phldrT="[Texte]" custT="1"/>
      <dgm:spPr/>
      <dgm:t>
        <a:bodyPr/>
        <a:lstStyle/>
        <a:p>
          <a:r>
            <a:rPr lang="en-US" sz="1800" dirty="0" smtClean="0"/>
            <a:t>The team has finally worked out the answer to the problem.</a:t>
          </a:r>
          <a:endParaRPr lang="fr-FR" sz="1800" dirty="0"/>
        </a:p>
      </dgm:t>
    </dgm:pt>
    <dgm:pt modelId="{74DBCCCA-E320-4875-8D81-B10DAB70AF85}" type="parTrans" cxnId="{41CF8F35-157D-4182-9990-086CA11CCA41}">
      <dgm:prSet custT="1"/>
      <dgm:spPr/>
      <dgm:t>
        <a:bodyPr/>
        <a:lstStyle/>
        <a:p>
          <a:endParaRPr lang="fr-FR" sz="1800"/>
        </a:p>
      </dgm:t>
    </dgm:pt>
    <dgm:pt modelId="{D1D36EB7-154E-41AB-ACF9-E955CCF8687E}" type="sibTrans" cxnId="{41CF8F35-157D-4182-9990-086CA11CCA41}">
      <dgm:prSet/>
      <dgm:spPr/>
      <dgm:t>
        <a:bodyPr/>
        <a:lstStyle/>
        <a:p>
          <a:endParaRPr lang="fr-FR" sz="1800"/>
        </a:p>
      </dgm:t>
    </dgm:pt>
    <dgm:pt modelId="{1DBA9DE4-A253-4A8B-8D17-A1BDB423CD41}">
      <dgm:prSet phldrT="[Texte]" custT="1"/>
      <dgm:spPr/>
      <dgm:t>
        <a:bodyPr/>
        <a:lstStyle/>
        <a:p>
          <a:r>
            <a:rPr lang="en-US" sz="1800" dirty="0" smtClean="0"/>
            <a:t>To be fit and strong, you need to work out in the gym at least an hour a day.</a:t>
          </a:r>
          <a:endParaRPr lang="fr-FR" sz="1800" dirty="0"/>
        </a:p>
      </dgm:t>
    </dgm:pt>
    <dgm:pt modelId="{BE210A8B-0480-4082-A754-2D26703EE1BE}" type="parTrans" cxnId="{E23D88C7-1183-4BF4-B84D-6BD9184077F9}">
      <dgm:prSet custT="1"/>
      <dgm:spPr/>
      <dgm:t>
        <a:bodyPr/>
        <a:lstStyle/>
        <a:p>
          <a:endParaRPr lang="fr-FR" sz="1800"/>
        </a:p>
      </dgm:t>
    </dgm:pt>
    <dgm:pt modelId="{7B892A63-A1A9-4105-87FC-461D8B58DFE3}" type="sibTrans" cxnId="{E23D88C7-1183-4BF4-B84D-6BD9184077F9}">
      <dgm:prSet/>
      <dgm:spPr/>
      <dgm:t>
        <a:bodyPr/>
        <a:lstStyle/>
        <a:p>
          <a:endParaRPr lang="fr-FR" sz="1800"/>
        </a:p>
      </dgm:t>
    </dgm:pt>
    <dgm:pt modelId="{70A51635-DFA0-4813-B490-76FC0820CCAE}">
      <dgm:prSet phldrT="[Texte]" custT="1"/>
      <dgm:spPr/>
      <dgm:t>
        <a:bodyPr/>
        <a:lstStyle/>
        <a:p>
          <a:r>
            <a:rPr lang="en-US" sz="1800" dirty="0" smtClean="0"/>
            <a:t>It took him two hours of the internet research to work out how much it would cost him to travel across Europe by train, </a:t>
          </a:r>
          <a:endParaRPr lang="fr-FR" sz="1800" dirty="0"/>
        </a:p>
      </dgm:t>
    </dgm:pt>
    <dgm:pt modelId="{F4991C32-8462-42FD-B1F3-55E90B8A86E2}" type="parTrans" cxnId="{CCF010B6-AAC9-4FC4-8C42-37C59000B41F}">
      <dgm:prSet custT="1"/>
      <dgm:spPr/>
      <dgm:t>
        <a:bodyPr/>
        <a:lstStyle/>
        <a:p>
          <a:endParaRPr lang="fr-FR" sz="1800"/>
        </a:p>
      </dgm:t>
    </dgm:pt>
    <dgm:pt modelId="{3E50DA41-FDC4-466F-9FC4-817FD3ECCAD9}" type="sibTrans" cxnId="{CCF010B6-AAC9-4FC4-8C42-37C59000B41F}">
      <dgm:prSet/>
      <dgm:spPr/>
      <dgm:t>
        <a:bodyPr/>
        <a:lstStyle/>
        <a:p>
          <a:endParaRPr lang="fr-FR" sz="1800"/>
        </a:p>
      </dgm:t>
    </dgm:pt>
    <dgm:pt modelId="{C673EB29-2D26-4C0F-8762-86E239F2C438}">
      <dgm:prSet custT="1"/>
      <dgm:spPr/>
      <dgm:t>
        <a:bodyPr/>
        <a:lstStyle/>
        <a:p>
          <a:r>
            <a:rPr lang="en-US" sz="1800" dirty="0" smtClean="0"/>
            <a:t>My cousin is a moody person. I can’t work him out.</a:t>
          </a:r>
          <a:endParaRPr lang="fr-FR" sz="1800" dirty="0"/>
        </a:p>
      </dgm:t>
    </dgm:pt>
    <dgm:pt modelId="{FF4C4A76-AE51-4E91-A4B4-321AA2B06888}" type="parTrans" cxnId="{619095B9-C3B8-47D7-98BB-5C9ACC6F0204}">
      <dgm:prSet custT="1"/>
      <dgm:spPr/>
      <dgm:t>
        <a:bodyPr/>
        <a:lstStyle/>
        <a:p>
          <a:endParaRPr lang="fr-FR" sz="1800"/>
        </a:p>
      </dgm:t>
    </dgm:pt>
    <dgm:pt modelId="{FB682FAC-CDD6-490A-A010-0E99F7F4A286}" type="sibTrans" cxnId="{619095B9-C3B8-47D7-98BB-5C9ACC6F0204}">
      <dgm:prSet/>
      <dgm:spPr/>
      <dgm:t>
        <a:bodyPr/>
        <a:lstStyle/>
        <a:p>
          <a:endParaRPr lang="fr-FR" sz="1800"/>
        </a:p>
      </dgm:t>
    </dgm:pt>
    <dgm:pt modelId="{A3008F60-EC15-48E6-814C-ED7CBA7D1A8D}">
      <dgm:prSet custT="1"/>
      <dgm:spPr/>
      <dgm:t>
        <a:bodyPr/>
        <a:lstStyle/>
        <a:p>
          <a:r>
            <a:rPr lang="en-US" sz="1800" dirty="0" smtClean="0"/>
            <a:t>To solve</a:t>
          </a:r>
          <a:endParaRPr lang="fr-FR" sz="1800" dirty="0"/>
        </a:p>
      </dgm:t>
    </dgm:pt>
    <dgm:pt modelId="{CD6B974E-7912-420E-8E06-9FCC799844DF}" type="parTrans" cxnId="{982CBD7E-0631-43B8-9D35-F3017480BC96}">
      <dgm:prSet custT="1"/>
      <dgm:spPr/>
      <dgm:t>
        <a:bodyPr/>
        <a:lstStyle/>
        <a:p>
          <a:endParaRPr lang="fr-FR" sz="1800"/>
        </a:p>
      </dgm:t>
    </dgm:pt>
    <dgm:pt modelId="{91A39FE9-AF05-46B6-A342-6620A0C0B1CA}" type="sibTrans" cxnId="{982CBD7E-0631-43B8-9D35-F3017480BC96}">
      <dgm:prSet/>
      <dgm:spPr/>
      <dgm:t>
        <a:bodyPr/>
        <a:lstStyle/>
        <a:p>
          <a:endParaRPr lang="fr-FR" sz="1800"/>
        </a:p>
      </dgm:t>
    </dgm:pt>
    <dgm:pt modelId="{464C8280-A093-493B-856A-A2EF01D75A56}">
      <dgm:prSet custT="1"/>
      <dgm:spPr/>
      <dgm:t>
        <a:bodyPr/>
        <a:lstStyle/>
        <a:p>
          <a:r>
            <a:rPr lang="en-US" sz="1800" dirty="0" smtClean="0"/>
            <a:t>To exercise physically </a:t>
          </a:r>
          <a:endParaRPr lang="fr-FR" sz="1800" dirty="0"/>
        </a:p>
      </dgm:t>
    </dgm:pt>
    <dgm:pt modelId="{BBD63D9C-8DA7-4267-9552-33FF8FBC0ABC}" type="parTrans" cxnId="{6D6FDDE0-7653-4F9C-95FC-9CE1C81EC33D}">
      <dgm:prSet custT="1"/>
      <dgm:spPr/>
      <dgm:t>
        <a:bodyPr/>
        <a:lstStyle/>
        <a:p>
          <a:endParaRPr lang="fr-FR" sz="1800"/>
        </a:p>
      </dgm:t>
    </dgm:pt>
    <dgm:pt modelId="{FD3C7163-53C0-4335-9C1A-71A70A1473B7}" type="sibTrans" cxnId="{6D6FDDE0-7653-4F9C-95FC-9CE1C81EC33D}">
      <dgm:prSet/>
      <dgm:spPr/>
      <dgm:t>
        <a:bodyPr/>
        <a:lstStyle/>
        <a:p>
          <a:endParaRPr lang="fr-FR" sz="1800"/>
        </a:p>
      </dgm:t>
    </dgm:pt>
    <dgm:pt modelId="{371E3EA5-4B6D-4803-94B7-916B5DD63856}">
      <dgm:prSet custT="1"/>
      <dgm:spPr/>
      <dgm:t>
        <a:bodyPr/>
        <a:lstStyle/>
        <a:p>
          <a:r>
            <a:rPr lang="en-US" sz="1800" dirty="0" smtClean="0"/>
            <a:t>To calculate</a:t>
          </a:r>
          <a:endParaRPr lang="fr-FR" sz="1800" dirty="0"/>
        </a:p>
      </dgm:t>
    </dgm:pt>
    <dgm:pt modelId="{F367BEAD-00B6-434B-A28C-A734EE241C4B}" type="parTrans" cxnId="{301EA5BB-E1CA-4E90-9329-7D553664CC07}">
      <dgm:prSet custT="1"/>
      <dgm:spPr/>
      <dgm:t>
        <a:bodyPr/>
        <a:lstStyle/>
        <a:p>
          <a:endParaRPr lang="fr-FR" sz="1800"/>
        </a:p>
      </dgm:t>
    </dgm:pt>
    <dgm:pt modelId="{19F5CDB8-0387-4D16-8564-431364960E5E}" type="sibTrans" cxnId="{301EA5BB-E1CA-4E90-9329-7D553664CC07}">
      <dgm:prSet/>
      <dgm:spPr/>
      <dgm:t>
        <a:bodyPr/>
        <a:lstStyle/>
        <a:p>
          <a:endParaRPr lang="fr-FR" sz="1800"/>
        </a:p>
      </dgm:t>
    </dgm:pt>
    <dgm:pt modelId="{20D02703-2441-4C5D-B4A5-CED780DC6F8F}">
      <dgm:prSet custT="1"/>
      <dgm:spPr/>
      <dgm:t>
        <a:bodyPr/>
        <a:lstStyle/>
        <a:p>
          <a:r>
            <a:rPr lang="en-US" sz="1800" dirty="0" smtClean="0"/>
            <a:t>To understand someone </a:t>
          </a:r>
          <a:endParaRPr lang="fr-FR" sz="1800" dirty="0"/>
        </a:p>
      </dgm:t>
    </dgm:pt>
    <dgm:pt modelId="{306C6934-517D-4111-9F90-7EF74E0DCBFE}" type="parTrans" cxnId="{CFAE13DC-CD82-481B-A54C-1D58CC38A98F}">
      <dgm:prSet custT="1"/>
      <dgm:spPr/>
      <dgm:t>
        <a:bodyPr/>
        <a:lstStyle/>
        <a:p>
          <a:endParaRPr lang="fr-FR" sz="1800"/>
        </a:p>
      </dgm:t>
    </dgm:pt>
    <dgm:pt modelId="{C682080C-D093-41AF-856F-956E79AF5940}" type="sibTrans" cxnId="{CFAE13DC-CD82-481B-A54C-1D58CC38A98F}">
      <dgm:prSet/>
      <dgm:spPr/>
      <dgm:t>
        <a:bodyPr/>
        <a:lstStyle/>
        <a:p>
          <a:endParaRPr lang="fr-FR" sz="1800"/>
        </a:p>
      </dgm:t>
    </dgm:pt>
    <dgm:pt modelId="{F95D6BFC-CAF3-44AE-B66E-3FE2C4CEE409}" type="pres">
      <dgm:prSet presAssocID="{02C2D79C-EFD8-4999-BD2C-C4A6F96DBF7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36B6E8B-2B2B-4D6F-9EB9-660CB50ADB3A}" type="pres">
      <dgm:prSet presAssocID="{CD9F4065-5319-4A93-8159-B55B1D5F6684}" presName="root1" presStyleCnt="0"/>
      <dgm:spPr/>
    </dgm:pt>
    <dgm:pt modelId="{C66CEBE3-0DEF-4313-8019-7F96A74EBFAD}" type="pres">
      <dgm:prSet presAssocID="{CD9F4065-5319-4A93-8159-B55B1D5F6684}" presName="LevelOneTextNode" presStyleLbl="node0" presStyleIdx="0" presStyleCnt="1" custLinFactX="-200000" custLinFactNeighborX="-278454" custLinFactNeighborY="1234">
        <dgm:presLayoutVars>
          <dgm:chPref val="3"/>
        </dgm:presLayoutVars>
      </dgm:prSet>
      <dgm:spPr/>
    </dgm:pt>
    <dgm:pt modelId="{C3F45FE7-6870-4DFE-B637-AFBC77FDC7C6}" type="pres">
      <dgm:prSet presAssocID="{CD9F4065-5319-4A93-8159-B55B1D5F6684}" presName="level2hierChild" presStyleCnt="0"/>
      <dgm:spPr/>
    </dgm:pt>
    <dgm:pt modelId="{5FD07E65-0F48-4B4F-A3A9-57867B83E3AA}" type="pres">
      <dgm:prSet presAssocID="{CD6B974E-7912-420E-8E06-9FCC799844DF}" presName="conn2-1" presStyleLbl="parChTrans1D2" presStyleIdx="0" presStyleCnt="4"/>
      <dgm:spPr/>
    </dgm:pt>
    <dgm:pt modelId="{5BDEEB29-3A19-41C4-BD81-D3DC89502329}" type="pres">
      <dgm:prSet presAssocID="{CD6B974E-7912-420E-8E06-9FCC799844DF}" presName="connTx" presStyleLbl="parChTrans1D2" presStyleIdx="0" presStyleCnt="4"/>
      <dgm:spPr/>
    </dgm:pt>
    <dgm:pt modelId="{A4F06442-361B-4B58-B222-41073DCA162F}" type="pres">
      <dgm:prSet presAssocID="{A3008F60-EC15-48E6-814C-ED7CBA7D1A8D}" presName="root2" presStyleCnt="0"/>
      <dgm:spPr/>
    </dgm:pt>
    <dgm:pt modelId="{3A39117E-0A3C-4D8D-BA18-E7AE2704A7CC}" type="pres">
      <dgm:prSet presAssocID="{A3008F60-EC15-48E6-814C-ED7CBA7D1A8D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ED406C1-4DFF-4A84-8C32-294450193967}" type="pres">
      <dgm:prSet presAssocID="{A3008F60-EC15-48E6-814C-ED7CBA7D1A8D}" presName="level3hierChild" presStyleCnt="0"/>
      <dgm:spPr/>
    </dgm:pt>
    <dgm:pt modelId="{6E7EFAC9-091B-461D-A82F-4648C5E83D99}" type="pres">
      <dgm:prSet presAssocID="{74DBCCCA-E320-4875-8D81-B10DAB70AF85}" presName="conn2-1" presStyleLbl="parChTrans1D3" presStyleIdx="0" presStyleCnt="4"/>
      <dgm:spPr/>
    </dgm:pt>
    <dgm:pt modelId="{A1DE34AA-BD05-46EB-B046-9D014FE4CAAB}" type="pres">
      <dgm:prSet presAssocID="{74DBCCCA-E320-4875-8D81-B10DAB70AF85}" presName="connTx" presStyleLbl="parChTrans1D3" presStyleIdx="0" presStyleCnt="4"/>
      <dgm:spPr/>
    </dgm:pt>
    <dgm:pt modelId="{27874A09-FD42-451C-B9BF-F43DD91BB8AE}" type="pres">
      <dgm:prSet presAssocID="{23035B5D-1E75-4700-8193-2C6257B21246}" presName="root2" presStyleCnt="0"/>
      <dgm:spPr/>
    </dgm:pt>
    <dgm:pt modelId="{F4EE117A-AD88-4BCF-B4A1-E39518E48CF8}" type="pres">
      <dgm:prSet presAssocID="{23035B5D-1E75-4700-8193-2C6257B21246}" presName="LevelTwoTextNode" presStyleLbl="node3" presStyleIdx="0" presStyleCnt="4" custScaleX="26149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8D5139B-EBC5-4105-BD0A-193CC2B9A73F}" type="pres">
      <dgm:prSet presAssocID="{23035B5D-1E75-4700-8193-2C6257B21246}" presName="level3hierChild" presStyleCnt="0"/>
      <dgm:spPr/>
    </dgm:pt>
    <dgm:pt modelId="{B664F6BF-DE0A-4781-A06D-406CCD64CADE}" type="pres">
      <dgm:prSet presAssocID="{BBD63D9C-8DA7-4267-9552-33FF8FBC0ABC}" presName="conn2-1" presStyleLbl="parChTrans1D2" presStyleIdx="1" presStyleCnt="4"/>
      <dgm:spPr/>
    </dgm:pt>
    <dgm:pt modelId="{D563B6D9-A6BE-4A65-BA0C-81B393283027}" type="pres">
      <dgm:prSet presAssocID="{BBD63D9C-8DA7-4267-9552-33FF8FBC0ABC}" presName="connTx" presStyleLbl="parChTrans1D2" presStyleIdx="1" presStyleCnt="4"/>
      <dgm:spPr/>
    </dgm:pt>
    <dgm:pt modelId="{C29B8CE9-4341-48A2-B4E5-A65D8A4C79FB}" type="pres">
      <dgm:prSet presAssocID="{464C8280-A093-493B-856A-A2EF01D75A56}" presName="root2" presStyleCnt="0"/>
      <dgm:spPr/>
    </dgm:pt>
    <dgm:pt modelId="{06FACD78-AE46-463C-9B87-DECEF0934024}" type="pres">
      <dgm:prSet presAssocID="{464C8280-A093-493B-856A-A2EF01D75A56}" presName="LevelTwoTextNode" presStyleLbl="node2" presStyleIdx="1" presStyleCnt="4">
        <dgm:presLayoutVars>
          <dgm:chPref val="3"/>
        </dgm:presLayoutVars>
      </dgm:prSet>
      <dgm:spPr/>
    </dgm:pt>
    <dgm:pt modelId="{8F0537C9-4A5A-43C7-8DCF-D0906C26A26E}" type="pres">
      <dgm:prSet presAssocID="{464C8280-A093-493B-856A-A2EF01D75A56}" presName="level3hierChild" presStyleCnt="0"/>
      <dgm:spPr/>
    </dgm:pt>
    <dgm:pt modelId="{32337F3D-09BD-481A-93D7-E7863D31C79B}" type="pres">
      <dgm:prSet presAssocID="{BE210A8B-0480-4082-A754-2D26703EE1BE}" presName="conn2-1" presStyleLbl="parChTrans1D3" presStyleIdx="1" presStyleCnt="4"/>
      <dgm:spPr/>
    </dgm:pt>
    <dgm:pt modelId="{76A20330-8592-4586-BC50-123C1B9A739A}" type="pres">
      <dgm:prSet presAssocID="{BE210A8B-0480-4082-A754-2D26703EE1BE}" presName="connTx" presStyleLbl="parChTrans1D3" presStyleIdx="1" presStyleCnt="4"/>
      <dgm:spPr/>
    </dgm:pt>
    <dgm:pt modelId="{E8763B2B-8355-47C8-8E40-81E267F28265}" type="pres">
      <dgm:prSet presAssocID="{1DBA9DE4-A253-4A8B-8D17-A1BDB423CD41}" presName="root2" presStyleCnt="0"/>
      <dgm:spPr/>
    </dgm:pt>
    <dgm:pt modelId="{0CAD0AA5-FF8F-4D43-BF1E-A05B7CD69488}" type="pres">
      <dgm:prSet presAssocID="{1DBA9DE4-A253-4A8B-8D17-A1BDB423CD41}" presName="LevelTwoTextNode" presStyleLbl="node3" presStyleIdx="1" presStyleCnt="4" custScaleX="259731" custScaleY="110000" custLinFactNeighborX="-1060" custLinFactNeighborY="74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916868F-D1D3-4938-97AE-C590D30B189A}" type="pres">
      <dgm:prSet presAssocID="{1DBA9DE4-A253-4A8B-8D17-A1BDB423CD41}" presName="level3hierChild" presStyleCnt="0"/>
      <dgm:spPr/>
    </dgm:pt>
    <dgm:pt modelId="{196CC4AD-E228-4F14-9BF3-DF71464681FF}" type="pres">
      <dgm:prSet presAssocID="{F367BEAD-00B6-434B-A28C-A734EE241C4B}" presName="conn2-1" presStyleLbl="parChTrans1D2" presStyleIdx="2" presStyleCnt="4"/>
      <dgm:spPr/>
    </dgm:pt>
    <dgm:pt modelId="{FC696003-4051-4F6B-B6ED-CA0F6CE263BF}" type="pres">
      <dgm:prSet presAssocID="{F367BEAD-00B6-434B-A28C-A734EE241C4B}" presName="connTx" presStyleLbl="parChTrans1D2" presStyleIdx="2" presStyleCnt="4"/>
      <dgm:spPr/>
    </dgm:pt>
    <dgm:pt modelId="{4DA44C4C-4848-4781-A1ED-9D6419F6CFB0}" type="pres">
      <dgm:prSet presAssocID="{371E3EA5-4B6D-4803-94B7-916B5DD63856}" presName="root2" presStyleCnt="0"/>
      <dgm:spPr/>
    </dgm:pt>
    <dgm:pt modelId="{BEA9DCC2-2B1E-4B8D-8108-3F6759753301}" type="pres">
      <dgm:prSet presAssocID="{371E3EA5-4B6D-4803-94B7-916B5DD63856}" presName="LevelTwoTextNode" presStyleLbl="node2" presStyleIdx="2" presStyleCnt="4">
        <dgm:presLayoutVars>
          <dgm:chPref val="3"/>
        </dgm:presLayoutVars>
      </dgm:prSet>
      <dgm:spPr/>
    </dgm:pt>
    <dgm:pt modelId="{7E5DF470-A4F4-45F3-89E6-C5B057CAD01B}" type="pres">
      <dgm:prSet presAssocID="{371E3EA5-4B6D-4803-94B7-916B5DD63856}" presName="level3hierChild" presStyleCnt="0"/>
      <dgm:spPr/>
    </dgm:pt>
    <dgm:pt modelId="{D56560BB-F205-4337-A9DE-503E502E4262}" type="pres">
      <dgm:prSet presAssocID="{F4991C32-8462-42FD-B1F3-55E90B8A86E2}" presName="conn2-1" presStyleLbl="parChTrans1D3" presStyleIdx="2" presStyleCnt="4"/>
      <dgm:spPr/>
    </dgm:pt>
    <dgm:pt modelId="{6314B7B6-4693-49DE-A633-693C9BF11AD9}" type="pres">
      <dgm:prSet presAssocID="{F4991C32-8462-42FD-B1F3-55E90B8A86E2}" presName="connTx" presStyleLbl="parChTrans1D3" presStyleIdx="2" presStyleCnt="4"/>
      <dgm:spPr/>
    </dgm:pt>
    <dgm:pt modelId="{72E21621-F4CB-4249-852F-0AEBF37107BD}" type="pres">
      <dgm:prSet presAssocID="{70A51635-DFA0-4813-B490-76FC0820CCAE}" presName="root2" presStyleCnt="0"/>
      <dgm:spPr/>
    </dgm:pt>
    <dgm:pt modelId="{19F28ED7-0014-4A7C-A98B-C835A8394DC4}" type="pres">
      <dgm:prSet presAssocID="{70A51635-DFA0-4813-B490-76FC0820CCAE}" presName="LevelTwoTextNode" presStyleLbl="node3" presStyleIdx="2" presStyleCnt="4" custScaleX="25667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3BD421F-D58C-4BAA-B4D0-3E9525ACCF9E}" type="pres">
      <dgm:prSet presAssocID="{70A51635-DFA0-4813-B490-76FC0820CCAE}" presName="level3hierChild" presStyleCnt="0"/>
      <dgm:spPr/>
    </dgm:pt>
    <dgm:pt modelId="{24223719-11FC-4179-A9DD-3CD310417634}" type="pres">
      <dgm:prSet presAssocID="{306C6934-517D-4111-9F90-7EF74E0DCBFE}" presName="conn2-1" presStyleLbl="parChTrans1D2" presStyleIdx="3" presStyleCnt="4"/>
      <dgm:spPr/>
    </dgm:pt>
    <dgm:pt modelId="{9165BB40-4FC4-4FC2-82F1-838D972EABA9}" type="pres">
      <dgm:prSet presAssocID="{306C6934-517D-4111-9F90-7EF74E0DCBFE}" presName="connTx" presStyleLbl="parChTrans1D2" presStyleIdx="3" presStyleCnt="4"/>
      <dgm:spPr/>
    </dgm:pt>
    <dgm:pt modelId="{D3D6F4D6-89D0-4565-A81F-EA92F9CD86D5}" type="pres">
      <dgm:prSet presAssocID="{20D02703-2441-4C5D-B4A5-CED780DC6F8F}" presName="root2" presStyleCnt="0"/>
      <dgm:spPr/>
    </dgm:pt>
    <dgm:pt modelId="{D2AA6523-781E-4EFD-AFE2-4BB879D7B6B0}" type="pres">
      <dgm:prSet presAssocID="{20D02703-2441-4C5D-B4A5-CED780DC6F8F}" presName="LevelTwoTextNode" presStyleLbl="node2" presStyleIdx="3" presStyleCnt="4">
        <dgm:presLayoutVars>
          <dgm:chPref val="3"/>
        </dgm:presLayoutVars>
      </dgm:prSet>
      <dgm:spPr/>
    </dgm:pt>
    <dgm:pt modelId="{C0A52AF5-5A2E-4D1C-9D96-02C59C5C1778}" type="pres">
      <dgm:prSet presAssocID="{20D02703-2441-4C5D-B4A5-CED780DC6F8F}" presName="level3hierChild" presStyleCnt="0"/>
      <dgm:spPr/>
    </dgm:pt>
    <dgm:pt modelId="{FA337870-B466-4D0E-9ABC-9FDA2C816666}" type="pres">
      <dgm:prSet presAssocID="{FF4C4A76-AE51-4E91-A4B4-321AA2B06888}" presName="conn2-1" presStyleLbl="parChTrans1D3" presStyleIdx="3" presStyleCnt="4"/>
      <dgm:spPr/>
    </dgm:pt>
    <dgm:pt modelId="{DEBED0B8-33CE-4302-AB05-98FA4B886878}" type="pres">
      <dgm:prSet presAssocID="{FF4C4A76-AE51-4E91-A4B4-321AA2B06888}" presName="connTx" presStyleLbl="parChTrans1D3" presStyleIdx="3" presStyleCnt="4"/>
      <dgm:spPr/>
    </dgm:pt>
    <dgm:pt modelId="{89FF2901-171D-49F1-A6C9-7B79A5B359C6}" type="pres">
      <dgm:prSet presAssocID="{C673EB29-2D26-4C0F-8762-86E239F2C438}" presName="root2" presStyleCnt="0"/>
      <dgm:spPr/>
    </dgm:pt>
    <dgm:pt modelId="{EE686834-E2C6-48C6-AB33-84E037DF5066}" type="pres">
      <dgm:prSet presAssocID="{C673EB29-2D26-4C0F-8762-86E239F2C438}" presName="LevelTwoTextNode" presStyleLbl="node3" presStyleIdx="3" presStyleCnt="4" custScaleX="258307">
        <dgm:presLayoutVars>
          <dgm:chPref val="3"/>
        </dgm:presLayoutVars>
      </dgm:prSet>
      <dgm:spPr/>
    </dgm:pt>
    <dgm:pt modelId="{17A91AC9-970E-42DA-859D-1F3DD95E3F1F}" type="pres">
      <dgm:prSet presAssocID="{C673EB29-2D26-4C0F-8762-86E239F2C438}" presName="level3hierChild" presStyleCnt="0"/>
      <dgm:spPr/>
    </dgm:pt>
  </dgm:ptLst>
  <dgm:cxnLst>
    <dgm:cxn modelId="{CFAE13DC-CD82-481B-A54C-1D58CC38A98F}" srcId="{CD9F4065-5319-4A93-8159-B55B1D5F6684}" destId="{20D02703-2441-4C5D-B4A5-CED780DC6F8F}" srcOrd="3" destOrd="0" parTransId="{306C6934-517D-4111-9F90-7EF74E0DCBFE}" sibTransId="{C682080C-D093-41AF-856F-956E79AF5940}"/>
    <dgm:cxn modelId="{4FE31AE8-171F-441A-AEC9-85FB5E68AEC7}" type="presOf" srcId="{CD9F4065-5319-4A93-8159-B55B1D5F6684}" destId="{C66CEBE3-0DEF-4313-8019-7F96A74EBFAD}" srcOrd="0" destOrd="0" presId="urn:microsoft.com/office/officeart/2008/layout/HorizontalMultiLevelHierarchy"/>
    <dgm:cxn modelId="{41CF8F35-157D-4182-9990-086CA11CCA41}" srcId="{A3008F60-EC15-48E6-814C-ED7CBA7D1A8D}" destId="{23035B5D-1E75-4700-8193-2C6257B21246}" srcOrd="0" destOrd="0" parTransId="{74DBCCCA-E320-4875-8D81-B10DAB70AF85}" sibTransId="{D1D36EB7-154E-41AB-ACF9-E955CCF8687E}"/>
    <dgm:cxn modelId="{619095B9-C3B8-47D7-98BB-5C9ACC6F0204}" srcId="{20D02703-2441-4C5D-B4A5-CED780DC6F8F}" destId="{C673EB29-2D26-4C0F-8762-86E239F2C438}" srcOrd="0" destOrd="0" parTransId="{FF4C4A76-AE51-4E91-A4B4-321AA2B06888}" sibTransId="{FB682FAC-CDD6-490A-A010-0E99F7F4A286}"/>
    <dgm:cxn modelId="{0DAA2EC6-5F2E-479A-B4C7-2297843D786C}" type="presOf" srcId="{FF4C4A76-AE51-4E91-A4B4-321AA2B06888}" destId="{FA337870-B466-4D0E-9ABC-9FDA2C816666}" srcOrd="0" destOrd="0" presId="urn:microsoft.com/office/officeart/2008/layout/HorizontalMultiLevelHierarchy"/>
    <dgm:cxn modelId="{AD8FB017-AEBF-44FE-9750-83044288F286}" type="presOf" srcId="{371E3EA5-4B6D-4803-94B7-916B5DD63856}" destId="{BEA9DCC2-2B1E-4B8D-8108-3F6759753301}" srcOrd="0" destOrd="0" presId="urn:microsoft.com/office/officeart/2008/layout/HorizontalMultiLevelHierarchy"/>
    <dgm:cxn modelId="{5672E0E8-4967-4A12-9261-7B9B18464ED2}" type="presOf" srcId="{1DBA9DE4-A253-4A8B-8D17-A1BDB423CD41}" destId="{0CAD0AA5-FF8F-4D43-BF1E-A05B7CD69488}" srcOrd="0" destOrd="0" presId="urn:microsoft.com/office/officeart/2008/layout/HorizontalMultiLevelHierarchy"/>
    <dgm:cxn modelId="{5F991810-7D13-4AB2-B2A5-20CBC57A0205}" type="presOf" srcId="{F367BEAD-00B6-434B-A28C-A734EE241C4B}" destId="{FC696003-4051-4F6B-B6ED-CA0F6CE263BF}" srcOrd="1" destOrd="0" presId="urn:microsoft.com/office/officeart/2008/layout/HorizontalMultiLevelHierarchy"/>
    <dgm:cxn modelId="{86AAEF0A-F10D-48DA-9C9F-CBA662869E66}" type="presOf" srcId="{F4991C32-8462-42FD-B1F3-55E90B8A86E2}" destId="{D56560BB-F205-4337-A9DE-503E502E4262}" srcOrd="0" destOrd="0" presId="urn:microsoft.com/office/officeart/2008/layout/HorizontalMultiLevelHierarchy"/>
    <dgm:cxn modelId="{3ACC8CD9-118C-4896-A5F6-CB40548F6694}" type="presOf" srcId="{F4991C32-8462-42FD-B1F3-55E90B8A86E2}" destId="{6314B7B6-4693-49DE-A633-693C9BF11AD9}" srcOrd="1" destOrd="0" presId="urn:microsoft.com/office/officeart/2008/layout/HorizontalMultiLevelHierarchy"/>
    <dgm:cxn modelId="{982CBD7E-0631-43B8-9D35-F3017480BC96}" srcId="{CD9F4065-5319-4A93-8159-B55B1D5F6684}" destId="{A3008F60-EC15-48E6-814C-ED7CBA7D1A8D}" srcOrd="0" destOrd="0" parTransId="{CD6B974E-7912-420E-8E06-9FCC799844DF}" sibTransId="{91A39FE9-AF05-46B6-A342-6620A0C0B1CA}"/>
    <dgm:cxn modelId="{0FB29818-9A75-48FC-98DA-B2A60666B539}" type="presOf" srcId="{C673EB29-2D26-4C0F-8762-86E239F2C438}" destId="{EE686834-E2C6-48C6-AB33-84E037DF5066}" srcOrd="0" destOrd="0" presId="urn:microsoft.com/office/officeart/2008/layout/HorizontalMultiLevelHierarchy"/>
    <dgm:cxn modelId="{8EDA54B1-B51F-476A-903B-F214C50AC39B}" type="presOf" srcId="{74DBCCCA-E320-4875-8D81-B10DAB70AF85}" destId="{A1DE34AA-BD05-46EB-B046-9D014FE4CAAB}" srcOrd="1" destOrd="0" presId="urn:microsoft.com/office/officeart/2008/layout/HorizontalMultiLevelHierarchy"/>
    <dgm:cxn modelId="{8C84AB22-7282-4B1F-A9C3-B2F67A70466D}" type="presOf" srcId="{02C2D79C-EFD8-4999-BD2C-C4A6F96DBF7F}" destId="{F95D6BFC-CAF3-44AE-B66E-3FE2C4CEE409}" srcOrd="0" destOrd="0" presId="urn:microsoft.com/office/officeart/2008/layout/HorizontalMultiLevelHierarchy"/>
    <dgm:cxn modelId="{69657C3B-CFFC-4418-9AF3-1F5B7EA5E1FC}" type="presOf" srcId="{70A51635-DFA0-4813-B490-76FC0820CCAE}" destId="{19F28ED7-0014-4A7C-A98B-C835A8394DC4}" srcOrd="0" destOrd="0" presId="urn:microsoft.com/office/officeart/2008/layout/HorizontalMultiLevelHierarchy"/>
    <dgm:cxn modelId="{66664C7F-BEA9-45EC-A709-A441494B96DA}" type="presOf" srcId="{CD6B974E-7912-420E-8E06-9FCC799844DF}" destId="{5FD07E65-0F48-4B4F-A3A9-57867B83E3AA}" srcOrd="0" destOrd="0" presId="urn:microsoft.com/office/officeart/2008/layout/HorizontalMultiLevelHierarchy"/>
    <dgm:cxn modelId="{5AA73E9F-2B2B-4336-A3AE-E01192102E74}" type="presOf" srcId="{A3008F60-EC15-48E6-814C-ED7CBA7D1A8D}" destId="{3A39117E-0A3C-4D8D-BA18-E7AE2704A7CC}" srcOrd="0" destOrd="0" presId="urn:microsoft.com/office/officeart/2008/layout/HorizontalMultiLevelHierarchy"/>
    <dgm:cxn modelId="{D0645600-B1DD-4E64-9D94-D122A6EB94F7}" type="presOf" srcId="{FF4C4A76-AE51-4E91-A4B4-321AA2B06888}" destId="{DEBED0B8-33CE-4302-AB05-98FA4B886878}" srcOrd="1" destOrd="0" presId="urn:microsoft.com/office/officeart/2008/layout/HorizontalMultiLevelHierarchy"/>
    <dgm:cxn modelId="{84F58E40-0461-4FD0-80A9-5CBE04859608}" type="presOf" srcId="{BBD63D9C-8DA7-4267-9552-33FF8FBC0ABC}" destId="{D563B6D9-A6BE-4A65-BA0C-81B393283027}" srcOrd="1" destOrd="0" presId="urn:microsoft.com/office/officeart/2008/layout/HorizontalMultiLevelHierarchy"/>
    <dgm:cxn modelId="{A257705A-6626-4544-B091-7B08B36B438A}" type="presOf" srcId="{F367BEAD-00B6-434B-A28C-A734EE241C4B}" destId="{196CC4AD-E228-4F14-9BF3-DF71464681FF}" srcOrd="0" destOrd="0" presId="urn:microsoft.com/office/officeart/2008/layout/HorizontalMultiLevelHierarchy"/>
    <dgm:cxn modelId="{4FFB0481-7F12-4151-934C-682055FC0743}" type="presOf" srcId="{464C8280-A093-493B-856A-A2EF01D75A56}" destId="{06FACD78-AE46-463C-9B87-DECEF0934024}" srcOrd="0" destOrd="0" presId="urn:microsoft.com/office/officeart/2008/layout/HorizontalMultiLevelHierarchy"/>
    <dgm:cxn modelId="{301EA5BB-E1CA-4E90-9329-7D553664CC07}" srcId="{CD9F4065-5319-4A93-8159-B55B1D5F6684}" destId="{371E3EA5-4B6D-4803-94B7-916B5DD63856}" srcOrd="2" destOrd="0" parTransId="{F367BEAD-00B6-434B-A28C-A734EE241C4B}" sibTransId="{19F5CDB8-0387-4D16-8564-431364960E5E}"/>
    <dgm:cxn modelId="{F43426A1-07F6-4A71-9967-426D82EA0AA2}" type="presOf" srcId="{BE210A8B-0480-4082-A754-2D26703EE1BE}" destId="{76A20330-8592-4586-BC50-123C1B9A739A}" srcOrd="1" destOrd="0" presId="urn:microsoft.com/office/officeart/2008/layout/HorizontalMultiLevelHierarchy"/>
    <dgm:cxn modelId="{A58A4926-03E5-46AE-AD67-A7957445E452}" type="presOf" srcId="{BBD63D9C-8DA7-4267-9552-33FF8FBC0ABC}" destId="{B664F6BF-DE0A-4781-A06D-406CCD64CADE}" srcOrd="0" destOrd="0" presId="urn:microsoft.com/office/officeart/2008/layout/HorizontalMultiLevelHierarchy"/>
    <dgm:cxn modelId="{EA7F859B-407B-4E48-9930-12996DA3DB26}" type="presOf" srcId="{CD6B974E-7912-420E-8E06-9FCC799844DF}" destId="{5BDEEB29-3A19-41C4-BD81-D3DC89502329}" srcOrd="1" destOrd="0" presId="urn:microsoft.com/office/officeart/2008/layout/HorizontalMultiLevelHierarchy"/>
    <dgm:cxn modelId="{E23D88C7-1183-4BF4-B84D-6BD9184077F9}" srcId="{464C8280-A093-493B-856A-A2EF01D75A56}" destId="{1DBA9DE4-A253-4A8B-8D17-A1BDB423CD41}" srcOrd="0" destOrd="0" parTransId="{BE210A8B-0480-4082-A754-2D26703EE1BE}" sibTransId="{7B892A63-A1A9-4105-87FC-461D8B58DFE3}"/>
    <dgm:cxn modelId="{BB83885E-E721-4270-8F4A-AEBB0AEB33FE}" type="presOf" srcId="{74DBCCCA-E320-4875-8D81-B10DAB70AF85}" destId="{6E7EFAC9-091B-461D-A82F-4648C5E83D99}" srcOrd="0" destOrd="0" presId="urn:microsoft.com/office/officeart/2008/layout/HorizontalMultiLevelHierarchy"/>
    <dgm:cxn modelId="{CCF010B6-AAC9-4FC4-8C42-37C59000B41F}" srcId="{371E3EA5-4B6D-4803-94B7-916B5DD63856}" destId="{70A51635-DFA0-4813-B490-76FC0820CCAE}" srcOrd="0" destOrd="0" parTransId="{F4991C32-8462-42FD-B1F3-55E90B8A86E2}" sibTransId="{3E50DA41-FDC4-466F-9FC4-817FD3ECCAD9}"/>
    <dgm:cxn modelId="{E04B02CC-6C20-4B52-B049-C5D02B744908}" type="presOf" srcId="{BE210A8B-0480-4082-A754-2D26703EE1BE}" destId="{32337F3D-09BD-481A-93D7-E7863D31C79B}" srcOrd="0" destOrd="0" presId="urn:microsoft.com/office/officeart/2008/layout/HorizontalMultiLevelHierarchy"/>
    <dgm:cxn modelId="{C047F1FC-6EEC-4904-8022-1FDB2F5D3817}" srcId="{02C2D79C-EFD8-4999-BD2C-C4A6F96DBF7F}" destId="{CD9F4065-5319-4A93-8159-B55B1D5F6684}" srcOrd="0" destOrd="0" parTransId="{C6B10628-CCE5-4E78-B02C-B91F8953FC59}" sibTransId="{04601E78-BBFB-41A3-9BAA-A13E24FC30E5}"/>
    <dgm:cxn modelId="{0D52B4C8-618C-4DD1-BF1B-5875CB9B9C27}" type="presOf" srcId="{23035B5D-1E75-4700-8193-2C6257B21246}" destId="{F4EE117A-AD88-4BCF-B4A1-E39518E48CF8}" srcOrd="0" destOrd="0" presId="urn:microsoft.com/office/officeart/2008/layout/HorizontalMultiLevelHierarchy"/>
    <dgm:cxn modelId="{8C6790E1-4030-4857-81B6-9DD01C663B39}" type="presOf" srcId="{20D02703-2441-4C5D-B4A5-CED780DC6F8F}" destId="{D2AA6523-781E-4EFD-AFE2-4BB879D7B6B0}" srcOrd="0" destOrd="0" presId="urn:microsoft.com/office/officeart/2008/layout/HorizontalMultiLevelHierarchy"/>
    <dgm:cxn modelId="{D70DE72A-3AA6-45AE-B743-0A0E05FB8FFD}" type="presOf" srcId="{306C6934-517D-4111-9F90-7EF74E0DCBFE}" destId="{24223719-11FC-4179-A9DD-3CD310417634}" srcOrd="0" destOrd="0" presId="urn:microsoft.com/office/officeart/2008/layout/HorizontalMultiLevelHierarchy"/>
    <dgm:cxn modelId="{6D6FDDE0-7653-4F9C-95FC-9CE1C81EC33D}" srcId="{CD9F4065-5319-4A93-8159-B55B1D5F6684}" destId="{464C8280-A093-493B-856A-A2EF01D75A56}" srcOrd="1" destOrd="0" parTransId="{BBD63D9C-8DA7-4267-9552-33FF8FBC0ABC}" sibTransId="{FD3C7163-53C0-4335-9C1A-71A70A1473B7}"/>
    <dgm:cxn modelId="{10FBE3B5-39AE-4248-945D-035D049F523A}" type="presOf" srcId="{306C6934-517D-4111-9F90-7EF74E0DCBFE}" destId="{9165BB40-4FC4-4FC2-82F1-838D972EABA9}" srcOrd="1" destOrd="0" presId="urn:microsoft.com/office/officeart/2008/layout/HorizontalMultiLevelHierarchy"/>
    <dgm:cxn modelId="{AAA1E7EA-BBE0-4688-AFDB-D3824E80E680}" type="presParOf" srcId="{F95D6BFC-CAF3-44AE-B66E-3FE2C4CEE409}" destId="{636B6E8B-2B2B-4D6F-9EB9-660CB50ADB3A}" srcOrd="0" destOrd="0" presId="urn:microsoft.com/office/officeart/2008/layout/HorizontalMultiLevelHierarchy"/>
    <dgm:cxn modelId="{7AB4BDF7-7FD4-4E19-B9A3-991540416BD0}" type="presParOf" srcId="{636B6E8B-2B2B-4D6F-9EB9-660CB50ADB3A}" destId="{C66CEBE3-0DEF-4313-8019-7F96A74EBFAD}" srcOrd="0" destOrd="0" presId="urn:microsoft.com/office/officeart/2008/layout/HorizontalMultiLevelHierarchy"/>
    <dgm:cxn modelId="{3E02537C-38F5-4C8B-ADE8-35BB1F3AAF29}" type="presParOf" srcId="{636B6E8B-2B2B-4D6F-9EB9-660CB50ADB3A}" destId="{C3F45FE7-6870-4DFE-B637-AFBC77FDC7C6}" srcOrd="1" destOrd="0" presId="urn:microsoft.com/office/officeart/2008/layout/HorizontalMultiLevelHierarchy"/>
    <dgm:cxn modelId="{5D04E581-B49E-44A8-83A4-18CB046CC8AF}" type="presParOf" srcId="{C3F45FE7-6870-4DFE-B637-AFBC77FDC7C6}" destId="{5FD07E65-0F48-4B4F-A3A9-57867B83E3AA}" srcOrd="0" destOrd="0" presId="urn:microsoft.com/office/officeart/2008/layout/HorizontalMultiLevelHierarchy"/>
    <dgm:cxn modelId="{0737063E-4EBC-45E3-93FE-072262197ECF}" type="presParOf" srcId="{5FD07E65-0F48-4B4F-A3A9-57867B83E3AA}" destId="{5BDEEB29-3A19-41C4-BD81-D3DC89502329}" srcOrd="0" destOrd="0" presId="urn:microsoft.com/office/officeart/2008/layout/HorizontalMultiLevelHierarchy"/>
    <dgm:cxn modelId="{E97658E5-06D7-49AB-B053-651776FA123E}" type="presParOf" srcId="{C3F45FE7-6870-4DFE-B637-AFBC77FDC7C6}" destId="{A4F06442-361B-4B58-B222-41073DCA162F}" srcOrd="1" destOrd="0" presId="urn:microsoft.com/office/officeart/2008/layout/HorizontalMultiLevelHierarchy"/>
    <dgm:cxn modelId="{21864C66-AE0F-4363-B58D-53F6785488F5}" type="presParOf" srcId="{A4F06442-361B-4B58-B222-41073DCA162F}" destId="{3A39117E-0A3C-4D8D-BA18-E7AE2704A7CC}" srcOrd="0" destOrd="0" presId="urn:microsoft.com/office/officeart/2008/layout/HorizontalMultiLevelHierarchy"/>
    <dgm:cxn modelId="{5C1EBE5F-00E7-4606-A999-B9ACEAB2009D}" type="presParOf" srcId="{A4F06442-361B-4B58-B222-41073DCA162F}" destId="{4ED406C1-4DFF-4A84-8C32-294450193967}" srcOrd="1" destOrd="0" presId="urn:microsoft.com/office/officeart/2008/layout/HorizontalMultiLevelHierarchy"/>
    <dgm:cxn modelId="{BFF39051-51AF-457B-9643-B5F88E0C125A}" type="presParOf" srcId="{4ED406C1-4DFF-4A84-8C32-294450193967}" destId="{6E7EFAC9-091B-461D-A82F-4648C5E83D99}" srcOrd="0" destOrd="0" presId="urn:microsoft.com/office/officeart/2008/layout/HorizontalMultiLevelHierarchy"/>
    <dgm:cxn modelId="{176E6128-7880-433C-A61D-B6750A1BF2FC}" type="presParOf" srcId="{6E7EFAC9-091B-461D-A82F-4648C5E83D99}" destId="{A1DE34AA-BD05-46EB-B046-9D014FE4CAAB}" srcOrd="0" destOrd="0" presId="urn:microsoft.com/office/officeart/2008/layout/HorizontalMultiLevelHierarchy"/>
    <dgm:cxn modelId="{298022AC-6C58-4605-AECE-3AB6B366D9F4}" type="presParOf" srcId="{4ED406C1-4DFF-4A84-8C32-294450193967}" destId="{27874A09-FD42-451C-B9BF-F43DD91BB8AE}" srcOrd="1" destOrd="0" presId="urn:microsoft.com/office/officeart/2008/layout/HorizontalMultiLevelHierarchy"/>
    <dgm:cxn modelId="{33BB4E31-06AE-4A85-B0CF-787C22F35158}" type="presParOf" srcId="{27874A09-FD42-451C-B9BF-F43DD91BB8AE}" destId="{F4EE117A-AD88-4BCF-B4A1-E39518E48CF8}" srcOrd="0" destOrd="0" presId="urn:microsoft.com/office/officeart/2008/layout/HorizontalMultiLevelHierarchy"/>
    <dgm:cxn modelId="{0538C6F0-B95F-43C2-AAB3-821D90E720B2}" type="presParOf" srcId="{27874A09-FD42-451C-B9BF-F43DD91BB8AE}" destId="{08D5139B-EBC5-4105-BD0A-193CC2B9A73F}" srcOrd="1" destOrd="0" presId="urn:microsoft.com/office/officeart/2008/layout/HorizontalMultiLevelHierarchy"/>
    <dgm:cxn modelId="{191FE01C-00D8-43BE-858E-54F32110ED59}" type="presParOf" srcId="{C3F45FE7-6870-4DFE-B637-AFBC77FDC7C6}" destId="{B664F6BF-DE0A-4781-A06D-406CCD64CADE}" srcOrd="2" destOrd="0" presId="urn:microsoft.com/office/officeart/2008/layout/HorizontalMultiLevelHierarchy"/>
    <dgm:cxn modelId="{BC487636-BB23-4AA2-A457-F9D128A6AF7F}" type="presParOf" srcId="{B664F6BF-DE0A-4781-A06D-406CCD64CADE}" destId="{D563B6D9-A6BE-4A65-BA0C-81B393283027}" srcOrd="0" destOrd="0" presId="urn:microsoft.com/office/officeart/2008/layout/HorizontalMultiLevelHierarchy"/>
    <dgm:cxn modelId="{81E22519-9878-4764-9251-780981DB57A2}" type="presParOf" srcId="{C3F45FE7-6870-4DFE-B637-AFBC77FDC7C6}" destId="{C29B8CE9-4341-48A2-B4E5-A65D8A4C79FB}" srcOrd="3" destOrd="0" presId="urn:microsoft.com/office/officeart/2008/layout/HorizontalMultiLevelHierarchy"/>
    <dgm:cxn modelId="{6E003F9B-3D36-4F7C-B27A-BDAC4F379714}" type="presParOf" srcId="{C29B8CE9-4341-48A2-B4E5-A65D8A4C79FB}" destId="{06FACD78-AE46-463C-9B87-DECEF0934024}" srcOrd="0" destOrd="0" presId="urn:microsoft.com/office/officeart/2008/layout/HorizontalMultiLevelHierarchy"/>
    <dgm:cxn modelId="{12F0AEFD-C8DA-450E-9FF3-C0EEB06D7616}" type="presParOf" srcId="{C29B8CE9-4341-48A2-B4E5-A65D8A4C79FB}" destId="{8F0537C9-4A5A-43C7-8DCF-D0906C26A26E}" srcOrd="1" destOrd="0" presId="urn:microsoft.com/office/officeart/2008/layout/HorizontalMultiLevelHierarchy"/>
    <dgm:cxn modelId="{99D91066-3430-4A58-AA66-D36DB8DFACEA}" type="presParOf" srcId="{8F0537C9-4A5A-43C7-8DCF-D0906C26A26E}" destId="{32337F3D-09BD-481A-93D7-E7863D31C79B}" srcOrd="0" destOrd="0" presId="urn:microsoft.com/office/officeart/2008/layout/HorizontalMultiLevelHierarchy"/>
    <dgm:cxn modelId="{1E5612F1-E5D3-4148-8DE3-B39F390162BE}" type="presParOf" srcId="{32337F3D-09BD-481A-93D7-E7863D31C79B}" destId="{76A20330-8592-4586-BC50-123C1B9A739A}" srcOrd="0" destOrd="0" presId="urn:microsoft.com/office/officeart/2008/layout/HorizontalMultiLevelHierarchy"/>
    <dgm:cxn modelId="{D0FD56FD-DF5D-4036-8B6B-1123C59FA26A}" type="presParOf" srcId="{8F0537C9-4A5A-43C7-8DCF-D0906C26A26E}" destId="{E8763B2B-8355-47C8-8E40-81E267F28265}" srcOrd="1" destOrd="0" presId="urn:microsoft.com/office/officeart/2008/layout/HorizontalMultiLevelHierarchy"/>
    <dgm:cxn modelId="{113D238D-02BA-4BAF-BC89-B6A0705C6B77}" type="presParOf" srcId="{E8763B2B-8355-47C8-8E40-81E267F28265}" destId="{0CAD0AA5-FF8F-4D43-BF1E-A05B7CD69488}" srcOrd="0" destOrd="0" presId="urn:microsoft.com/office/officeart/2008/layout/HorizontalMultiLevelHierarchy"/>
    <dgm:cxn modelId="{4642976B-AB29-438A-A452-2924F5625615}" type="presParOf" srcId="{E8763B2B-8355-47C8-8E40-81E267F28265}" destId="{5916868F-D1D3-4938-97AE-C590D30B189A}" srcOrd="1" destOrd="0" presId="urn:microsoft.com/office/officeart/2008/layout/HorizontalMultiLevelHierarchy"/>
    <dgm:cxn modelId="{2D33415B-F2B3-4A07-87CE-CEFA2CFA52E7}" type="presParOf" srcId="{C3F45FE7-6870-4DFE-B637-AFBC77FDC7C6}" destId="{196CC4AD-E228-4F14-9BF3-DF71464681FF}" srcOrd="4" destOrd="0" presId="urn:microsoft.com/office/officeart/2008/layout/HorizontalMultiLevelHierarchy"/>
    <dgm:cxn modelId="{BF5B63A3-7E08-4E55-B8AF-E93C047511FA}" type="presParOf" srcId="{196CC4AD-E228-4F14-9BF3-DF71464681FF}" destId="{FC696003-4051-4F6B-B6ED-CA0F6CE263BF}" srcOrd="0" destOrd="0" presId="urn:microsoft.com/office/officeart/2008/layout/HorizontalMultiLevelHierarchy"/>
    <dgm:cxn modelId="{122E92E2-FDE9-48F4-865E-009598F0538B}" type="presParOf" srcId="{C3F45FE7-6870-4DFE-B637-AFBC77FDC7C6}" destId="{4DA44C4C-4848-4781-A1ED-9D6419F6CFB0}" srcOrd="5" destOrd="0" presId="urn:microsoft.com/office/officeart/2008/layout/HorizontalMultiLevelHierarchy"/>
    <dgm:cxn modelId="{61DDCF3F-94D8-4107-963C-D8999D40682E}" type="presParOf" srcId="{4DA44C4C-4848-4781-A1ED-9D6419F6CFB0}" destId="{BEA9DCC2-2B1E-4B8D-8108-3F6759753301}" srcOrd="0" destOrd="0" presId="urn:microsoft.com/office/officeart/2008/layout/HorizontalMultiLevelHierarchy"/>
    <dgm:cxn modelId="{75029EEE-6BCF-44BA-A070-B4E0D7B24FEA}" type="presParOf" srcId="{4DA44C4C-4848-4781-A1ED-9D6419F6CFB0}" destId="{7E5DF470-A4F4-45F3-89E6-C5B057CAD01B}" srcOrd="1" destOrd="0" presId="urn:microsoft.com/office/officeart/2008/layout/HorizontalMultiLevelHierarchy"/>
    <dgm:cxn modelId="{A063B157-7D86-48D4-B31E-C82296789E76}" type="presParOf" srcId="{7E5DF470-A4F4-45F3-89E6-C5B057CAD01B}" destId="{D56560BB-F205-4337-A9DE-503E502E4262}" srcOrd="0" destOrd="0" presId="urn:microsoft.com/office/officeart/2008/layout/HorizontalMultiLevelHierarchy"/>
    <dgm:cxn modelId="{D9E1745B-A9DD-46F8-8F48-01BF14A1BC0C}" type="presParOf" srcId="{D56560BB-F205-4337-A9DE-503E502E4262}" destId="{6314B7B6-4693-49DE-A633-693C9BF11AD9}" srcOrd="0" destOrd="0" presId="urn:microsoft.com/office/officeart/2008/layout/HorizontalMultiLevelHierarchy"/>
    <dgm:cxn modelId="{E988FCE1-640E-4EDD-B02B-3AF59C4B2B77}" type="presParOf" srcId="{7E5DF470-A4F4-45F3-89E6-C5B057CAD01B}" destId="{72E21621-F4CB-4249-852F-0AEBF37107BD}" srcOrd="1" destOrd="0" presId="urn:microsoft.com/office/officeart/2008/layout/HorizontalMultiLevelHierarchy"/>
    <dgm:cxn modelId="{92EA9407-3F01-4F49-B4B9-AE5D2AC7B51E}" type="presParOf" srcId="{72E21621-F4CB-4249-852F-0AEBF37107BD}" destId="{19F28ED7-0014-4A7C-A98B-C835A8394DC4}" srcOrd="0" destOrd="0" presId="urn:microsoft.com/office/officeart/2008/layout/HorizontalMultiLevelHierarchy"/>
    <dgm:cxn modelId="{BF1550D8-6218-42F2-A5A0-139BB3577519}" type="presParOf" srcId="{72E21621-F4CB-4249-852F-0AEBF37107BD}" destId="{13BD421F-D58C-4BAA-B4D0-3E9525ACCF9E}" srcOrd="1" destOrd="0" presId="urn:microsoft.com/office/officeart/2008/layout/HorizontalMultiLevelHierarchy"/>
    <dgm:cxn modelId="{339A9C24-3CA0-4EFC-A791-4585C1482036}" type="presParOf" srcId="{C3F45FE7-6870-4DFE-B637-AFBC77FDC7C6}" destId="{24223719-11FC-4179-A9DD-3CD310417634}" srcOrd="6" destOrd="0" presId="urn:microsoft.com/office/officeart/2008/layout/HorizontalMultiLevelHierarchy"/>
    <dgm:cxn modelId="{4D9B6A4D-3B5A-4A33-A07C-34280580FAA5}" type="presParOf" srcId="{24223719-11FC-4179-A9DD-3CD310417634}" destId="{9165BB40-4FC4-4FC2-82F1-838D972EABA9}" srcOrd="0" destOrd="0" presId="urn:microsoft.com/office/officeart/2008/layout/HorizontalMultiLevelHierarchy"/>
    <dgm:cxn modelId="{9268AF73-7C42-4340-848E-228F7A9A1475}" type="presParOf" srcId="{C3F45FE7-6870-4DFE-B637-AFBC77FDC7C6}" destId="{D3D6F4D6-89D0-4565-A81F-EA92F9CD86D5}" srcOrd="7" destOrd="0" presId="urn:microsoft.com/office/officeart/2008/layout/HorizontalMultiLevelHierarchy"/>
    <dgm:cxn modelId="{2C518478-CCD1-4B21-A642-1F02F29AE874}" type="presParOf" srcId="{D3D6F4D6-89D0-4565-A81F-EA92F9CD86D5}" destId="{D2AA6523-781E-4EFD-AFE2-4BB879D7B6B0}" srcOrd="0" destOrd="0" presId="urn:microsoft.com/office/officeart/2008/layout/HorizontalMultiLevelHierarchy"/>
    <dgm:cxn modelId="{1E98DBF7-954D-4548-BF26-AFAF7F197E90}" type="presParOf" srcId="{D3D6F4D6-89D0-4565-A81F-EA92F9CD86D5}" destId="{C0A52AF5-5A2E-4D1C-9D96-02C59C5C1778}" srcOrd="1" destOrd="0" presId="urn:microsoft.com/office/officeart/2008/layout/HorizontalMultiLevelHierarchy"/>
    <dgm:cxn modelId="{48402169-DF21-496F-A855-DED9C3AEF5FA}" type="presParOf" srcId="{C0A52AF5-5A2E-4D1C-9D96-02C59C5C1778}" destId="{FA337870-B466-4D0E-9ABC-9FDA2C816666}" srcOrd="0" destOrd="0" presId="urn:microsoft.com/office/officeart/2008/layout/HorizontalMultiLevelHierarchy"/>
    <dgm:cxn modelId="{CCABCBAB-4907-4A0D-885A-0C188F78300E}" type="presParOf" srcId="{FA337870-B466-4D0E-9ABC-9FDA2C816666}" destId="{DEBED0B8-33CE-4302-AB05-98FA4B886878}" srcOrd="0" destOrd="0" presId="urn:microsoft.com/office/officeart/2008/layout/HorizontalMultiLevelHierarchy"/>
    <dgm:cxn modelId="{17C80160-333A-4FEF-AC65-7785BAF4108C}" type="presParOf" srcId="{C0A52AF5-5A2E-4D1C-9D96-02C59C5C1778}" destId="{89FF2901-171D-49F1-A6C9-7B79A5B359C6}" srcOrd="1" destOrd="0" presId="urn:microsoft.com/office/officeart/2008/layout/HorizontalMultiLevelHierarchy"/>
    <dgm:cxn modelId="{3D61050E-54BB-4AE7-9A00-0D2A0B646063}" type="presParOf" srcId="{89FF2901-171D-49F1-A6C9-7B79A5B359C6}" destId="{EE686834-E2C6-48C6-AB33-84E037DF5066}" srcOrd="0" destOrd="0" presId="urn:microsoft.com/office/officeart/2008/layout/HorizontalMultiLevelHierarchy"/>
    <dgm:cxn modelId="{4B862551-F2D9-450F-A26D-319479E2C74E}" type="presParOf" srcId="{89FF2901-171D-49F1-A6C9-7B79A5B359C6}" destId="{17A91AC9-970E-42DA-859D-1F3DD95E3F1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30D2D9-5585-4BFC-95DE-D2F10EB35E5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9BF9C1BA-F6B1-4A56-8D19-93C8DF9E69C3}">
      <dgm:prSet phldrT="[Texte]"/>
      <dgm:spPr/>
      <dgm:t>
        <a:bodyPr/>
        <a:lstStyle/>
        <a:p>
          <a:r>
            <a:rPr lang="en-US" b="1" dirty="0" smtClean="0"/>
            <a:t>Type 1. Intransitive + inseparable </a:t>
          </a:r>
        </a:p>
        <a:p>
          <a:r>
            <a:rPr lang="en-US" dirty="0" smtClean="0"/>
            <a:t>(the verb does not take an object and it is impossible to separate the verb and the particle) </a:t>
          </a:r>
          <a:endParaRPr lang="fr-FR" dirty="0"/>
        </a:p>
      </dgm:t>
    </dgm:pt>
    <dgm:pt modelId="{5D65A209-BD1A-4C5F-98E6-DCB6960B37D0}" type="parTrans" cxnId="{CF89FBFF-2347-45E6-A1C8-E480FFB3C2CD}">
      <dgm:prSet/>
      <dgm:spPr/>
      <dgm:t>
        <a:bodyPr/>
        <a:lstStyle/>
        <a:p>
          <a:endParaRPr lang="fr-FR"/>
        </a:p>
      </dgm:t>
    </dgm:pt>
    <dgm:pt modelId="{56F7E339-CCD7-44EE-B5AF-60595BE765C1}" type="sibTrans" cxnId="{CF89FBFF-2347-45E6-A1C8-E480FFB3C2CD}">
      <dgm:prSet/>
      <dgm:spPr/>
      <dgm:t>
        <a:bodyPr/>
        <a:lstStyle/>
        <a:p>
          <a:endParaRPr lang="fr-FR"/>
        </a:p>
      </dgm:t>
    </dgm:pt>
    <dgm:pt modelId="{0A022F1C-1584-4B95-B716-71975B2FDB0E}">
      <dgm:prSet phldrT="[Texte]"/>
      <dgm:spPr/>
      <dgm:t>
        <a:bodyPr/>
        <a:lstStyle/>
        <a:p>
          <a:r>
            <a:rPr lang="en-US" dirty="0" smtClean="0"/>
            <a:t>A friend of mine called round last night to see if I am back home.</a:t>
          </a:r>
          <a:endParaRPr lang="fr-FR" dirty="0"/>
        </a:p>
      </dgm:t>
    </dgm:pt>
    <dgm:pt modelId="{51BD717A-60CD-4619-9D07-B384C99FAD8B}" type="parTrans" cxnId="{C19C8A28-C186-4D7C-AAE7-7BD379369FB2}">
      <dgm:prSet/>
      <dgm:spPr/>
      <dgm:t>
        <a:bodyPr/>
        <a:lstStyle/>
        <a:p>
          <a:endParaRPr lang="fr-FR"/>
        </a:p>
      </dgm:t>
    </dgm:pt>
    <dgm:pt modelId="{909165A2-DBF2-49AF-89E8-7834EDC1C646}" type="sibTrans" cxnId="{C19C8A28-C186-4D7C-AAE7-7BD379369FB2}">
      <dgm:prSet/>
      <dgm:spPr/>
      <dgm:t>
        <a:bodyPr/>
        <a:lstStyle/>
        <a:p>
          <a:endParaRPr lang="fr-FR"/>
        </a:p>
      </dgm:t>
    </dgm:pt>
    <dgm:pt modelId="{274AF5C3-1E88-4C08-B43F-19024DD8D241}">
      <dgm:prSet phldrT="[Texte]"/>
      <dgm:spPr/>
      <dgm:t>
        <a:bodyPr/>
        <a:lstStyle/>
        <a:p>
          <a:r>
            <a:rPr lang="en-US" b="1" dirty="0" smtClean="0"/>
            <a:t>Type 2. transitive + separable</a:t>
          </a:r>
        </a:p>
        <a:p>
          <a:r>
            <a:rPr lang="en-US" b="1" dirty="0" smtClean="0"/>
            <a:t>(</a:t>
          </a:r>
          <a:r>
            <a:rPr lang="en-US" b="0" dirty="0" smtClean="0"/>
            <a:t>The verb takes a direct object and you have to separate the verb and the particle when you use an object pronoun.)</a:t>
          </a:r>
          <a:endParaRPr lang="fr-FR" b="0" dirty="0"/>
        </a:p>
      </dgm:t>
    </dgm:pt>
    <dgm:pt modelId="{9EB0E195-AA5F-4396-953E-11AA595630F4}" type="parTrans" cxnId="{3B7032E8-D276-4513-B2C4-0C1A5632049B}">
      <dgm:prSet/>
      <dgm:spPr/>
      <dgm:t>
        <a:bodyPr/>
        <a:lstStyle/>
        <a:p>
          <a:endParaRPr lang="fr-FR"/>
        </a:p>
      </dgm:t>
    </dgm:pt>
    <dgm:pt modelId="{B6B7A1B0-2ECB-42DC-9526-52E0690D41C6}" type="sibTrans" cxnId="{3B7032E8-D276-4513-B2C4-0C1A5632049B}">
      <dgm:prSet/>
      <dgm:spPr/>
      <dgm:t>
        <a:bodyPr/>
        <a:lstStyle/>
        <a:p>
          <a:endParaRPr lang="fr-FR"/>
        </a:p>
      </dgm:t>
    </dgm:pt>
    <dgm:pt modelId="{4E797D0B-35E2-420E-A171-077690D716F0}">
      <dgm:prSet phldrT="[Texte]"/>
      <dgm:spPr/>
      <dgm:t>
        <a:bodyPr/>
        <a:lstStyle/>
        <a:p>
          <a:r>
            <a:rPr lang="en-US" dirty="0" smtClean="0"/>
            <a:t>He looked up the word in the dictionary.</a:t>
          </a:r>
          <a:endParaRPr lang="fr-FR" dirty="0"/>
        </a:p>
      </dgm:t>
    </dgm:pt>
    <dgm:pt modelId="{491373A2-A939-43E1-8398-9969225FA1E7}" type="parTrans" cxnId="{C7639D0A-6802-4246-838D-9A3B1B1E2235}">
      <dgm:prSet/>
      <dgm:spPr/>
      <dgm:t>
        <a:bodyPr/>
        <a:lstStyle/>
        <a:p>
          <a:endParaRPr lang="fr-FR"/>
        </a:p>
      </dgm:t>
    </dgm:pt>
    <dgm:pt modelId="{D9484F6D-80D2-4AC0-80F7-7690A07B1B43}" type="sibTrans" cxnId="{C7639D0A-6802-4246-838D-9A3B1B1E2235}">
      <dgm:prSet/>
      <dgm:spPr/>
      <dgm:t>
        <a:bodyPr/>
        <a:lstStyle/>
        <a:p>
          <a:endParaRPr lang="fr-FR"/>
        </a:p>
      </dgm:t>
    </dgm:pt>
    <dgm:pt modelId="{095A4D7F-4316-422F-801E-51392703F5C0}">
      <dgm:prSet phldrT="[Texte]"/>
      <dgm:spPr/>
      <dgm:t>
        <a:bodyPr/>
        <a:lstStyle/>
        <a:p>
          <a:r>
            <a:rPr lang="en-US" strike="sngStrike" dirty="0" smtClean="0">
              <a:solidFill>
                <a:srgbClr val="FF0000"/>
              </a:solidFill>
            </a:rPr>
            <a:t>A friend of mine called last night round to see if I am back home.</a:t>
          </a:r>
          <a:endParaRPr lang="fr-FR" strike="sngStrike" dirty="0">
            <a:solidFill>
              <a:srgbClr val="FF0000"/>
            </a:solidFill>
          </a:endParaRPr>
        </a:p>
      </dgm:t>
    </dgm:pt>
    <dgm:pt modelId="{99BCD888-07E0-4D61-A4A7-D467C01F9E04}" type="parTrans" cxnId="{1F230E31-08CE-4F06-A479-10DA1F71DA45}">
      <dgm:prSet/>
      <dgm:spPr/>
      <dgm:t>
        <a:bodyPr/>
        <a:lstStyle/>
        <a:p>
          <a:endParaRPr lang="fr-FR"/>
        </a:p>
      </dgm:t>
    </dgm:pt>
    <dgm:pt modelId="{206BD734-10D9-4CA3-987E-7064AEDF271A}" type="sibTrans" cxnId="{1F230E31-08CE-4F06-A479-10DA1F71DA45}">
      <dgm:prSet/>
      <dgm:spPr/>
      <dgm:t>
        <a:bodyPr/>
        <a:lstStyle/>
        <a:p>
          <a:endParaRPr lang="fr-FR"/>
        </a:p>
      </dgm:t>
    </dgm:pt>
    <dgm:pt modelId="{A8860A2D-EEA5-4597-9F27-99053E68DDDC}">
      <dgm:prSet phldrT="[Texte]"/>
      <dgm:spPr/>
      <dgm:t>
        <a:bodyPr/>
        <a:lstStyle/>
        <a:p>
          <a:endParaRPr lang="fr-FR" dirty="0"/>
        </a:p>
      </dgm:t>
    </dgm:pt>
    <dgm:pt modelId="{45D89333-5643-426C-AE99-6ED9667D2402}" type="parTrans" cxnId="{2FC74F3C-42C8-41D0-8DCD-9919D08C109B}">
      <dgm:prSet/>
      <dgm:spPr/>
      <dgm:t>
        <a:bodyPr/>
        <a:lstStyle/>
        <a:p>
          <a:endParaRPr lang="fr-FR"/>
        </a:p>
      </dgm:t>
    </dgm:pt>
    <dgm:pt modelId="{39180BD1-77F2-4C0B-AB9D-31BD333414D2}" type="sibTrans" cxnId="{2FC74F3C-42C8-41D0-8DCD-9919D08C109B}">
      <dgm:prSet/>
      <dgm:spPr/>
      <dgm:t>
        <a:bodyPr/>
        <a:lstStyle/>
        <a:p>
          <a:endParaRPr lang="fr-FR"/>
        </a:p>
      </dgm:t>
    </dgm:pt>
    <dgm:pt modelId="{7CCB5158-4B7B-4DBF-A3C4-BFEFA25921C3}">
      <dgm:prSet phldrT="[Texte]"/>
      <dgm:spPr/>
      <dgm:t>
        <a:bodyPr/>
        <a:lstStyle/>
        <a:p>
          <a:r>
            <a:rPr lang="en-US" strike="sngStrike" dirty="0" smtClean="0">
              <a:solidFill>
                <a:srgbClr val="FF0000"/>
              </a:solidFill>
            </a:rPr>
            <a:t>A friend of mine called last night to see round if I am back home.</a:t>
          </a:r>
          <a:endParaRPr lang="fr-FR" strike="sngStrike" dirty="0">
            <a:solidFill>
              <a:srgbClr val="FF0000"/>
            </a:solidFill>
          </a:endParaRPr>
        </a:p>
      </dgm:t>
    </dgm:pt>
    <dgm:pt modelId="{17CEA894-E319-4B5E-9EFF-108E1C81CF06}" type="parTrans" cxnId="{89C88805-5876-40D7-8D7C-2EE2230565A6}">
      <dgm:prSet/>
      <dgm:spPr/>
      <dgm:t>
        <a:bodyPr/>
        <a:lstStyle/>
        <a:p>
          <a:endParaRPr lang="fr-FR"/>
        </a:p>
      </dgm:t>
    </dgm:pt>
    <dgm:pt modelId="{B0272B71-99CA-4709-A620-AE28A9F3AC15}" type="sibTrans" cxnId="{89C88805-5876-40D7-8D7C-2EE2230565A6}">
      <dgm:prSet/>
      <dgm:spPr/>
      <dgm:t>
        <a:bodyPr/>
        <a:lstStyle/>
        <a:p>
          <a:endParaRPr lang="fr-FR"/>
        </a:p>
      </dgm:t>
    </dgm:pt>
    <dgm:pt modelId="{E687C5AB-7684-4E03-BC78-E8A34A389DC3}">
      <dgm:prSet phldrT="[Texte]"/>
      <dgm:spPr/>
      <dgm:t>
        <a:bodyPr/>
        <a:lstStyle/>
        <a:p>
          <a:r>
            <a:rPr lang="en-US" dirty="0" smtClean="0"/>
            <a:t>He looked it up.</a:t>
          </a:r>
          <a:endParaRPr lang="fr-FR" dirty="0"/>
        </a:p>
      </dgm:t>
    </dgm:pt>
    <dgm:pt modelId="{BC328ABB-A1EA-4FA6-9886-62B45AF04BC6}" type="parTrans" cxnId="{CF0482D9-5B7F-4E9F-AC84-374062A4176D}">
      <dgm:prSet/>
      <dgm:spPr/>
      <dgm:t>
        <a:bodyPr/>
        <a:lstStyle/>
        <a:p>
          <a:endParaRPr lang="fr-FR"/>
        </a:p>
      </dgm:t>
    </dgm:pt>
    <dgm:pt modelId="{756BB542-3DD1-4236-B7CB-6C5B7238C2D7}" type="sibTrans" cxnId="{CF0482D9-5B7F-4E9F-AC84-374062A4176D}">
      <dgm:prSet/>
      <dgm:spPr/>
      <dgm:t>
        <a:bodyPr/>
        <a:lstStyle/>
        <a:p>
          <a:endParaRPr lang="fr-FR"/>
        </a:p>
      </dgm:t>
    </dgm:pt>
    <dgm:pt modelId="{0A068C9C-A3D2-414A-80CA-88E000D5DC18}">
      <dgm:prSet phldrT="[Texte]"/>
      <dgm:spPr/>
      <dgm:t>
        <a:bodyPr/>
        <a:lstStyle/>
        <a:p>
          <a:r>
            <a:rPr lang="en-US" strike="sngStrike" dirty="0" smtClean="0">
              <a:solidFill>
                <a:srgbClr val="FF0000"/>
              </a:solidFill>
            </a:rPr>
            <a:t>He looked up it</a:t>
          </a:r>
          <a:endParaRPr lang="fr-FR" strike="sngStrike" dirty="0">
            <a:solidFill>
              <a:srgbClr val="FF0000"/>
            </a:solidFill>
          </a:endParaRPr>
        </a:p>
      </dgm:t>
    </dgm:pt>
    <dgm:pt modelId="{EF4B4842-2BC0-498B-A414-688CA4FC56FF}" type="parTrans" cxnId="{E9CDC49A-AC17-494C-B8F8-FE3A333E7B89}">
      <dgm:prSet/>
      <dgm:spPr/>
      <dgm:t>
        <a:bodyPr/>
        <a:lstStyle/>
        <a:p>
          <a:endParaRPr lang="fr-FR"/>
        </a:p>
      </dgm:t>
    </dgm:pt>
    <dgm:pt modelId="{6894F15A-1849-4967-B9ED-E42508DCF37B}" type="sibTrans" cxnId="{E9CDC49A-AC17-494C-B8F8-FE3A333E7B89}">
      <dgm:prSet/>
      <dgm:spPr/>
      <dgm:t>
        <a:bodyPr/>
        <a:lstStyle/>
        <a:p>
          <a:endParaRPr lang="fr-FR"/>
        </a:p>
      </dgm:t>
    </dgm:pt>
    <dgm:pt modelId="{16BE3CFB-BCCA-4C95-B10C-8FD46F4228AE}" type="pres">
      <dgm:prSet presAssocID="{0330D2D9-5585-4BFC-95DE-D2F10EB35E59}" presName="linear" presStyleCnt="0">
        <dgm:presLayoutVars>
          <dgm:animLvl val="lvl"/>
          <dgm:resizeHandles val="exact"/>
        </dgm:presLayoutVars>
      </dgm:prSet>
      <dgm:spPr/>
    </dgm:pt>
    <dgm:pt modelId="{C8E0251B-A30E-46B2-AAD9-6E7002A4F18D}" type="pres">
      <dgm:prSet presAssocID="{9BF9C1BA-F6B1-4A56-8D19-93C8DF9E69C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AF74E97-5F32-4DE2-ACED-68DB6EA649A9}" type="pres">
      <dgm:prSet presAssocID="{9BF9C1BA-F6B1-4A56-8D19-93C8DF9E69C3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E876982-F28C-41B6-8BAC-565502C8A36F}" type="pres">
      <dgm:prSet presAssocID="{274AF5C3-1E88-4C08-B43F-19024DD8D24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768DDEA-57B3-46C2-875B-DB0205C2AC17}" type="pres">
      <dgm:prSet presAssocID="{274AF5C3-1E88-4C08-B43F-19024DD8D241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52C7C86-C0B3-4528-9E73-894170588874}" type="presOf" srcId="{4E797D0B-35E2-420E-A171-077690D716F0}" destId="{4768DDEA-57B3-46C2-875B-DB0205C2AC17}" srcOrd="0" destOrd="0" presId="urn:microsoft.com/office/officeart/2005/8/layout/vList2"/>
    <dgm:cxn modelId="{B836C0E1-59A1-448F-B0BE-37665A8A1F5F}" type="presOf" srcId="{0A068C9C-A3D2-414A-80CA-88E000D5DC18}" destId="{4768DDEA-57B3-46C2-875B-DB0205C2AC17}" srcOrd="0" destOrd="2" presId="urn:microsoft.com/office/officeart/2005/8/layout/vList2"/>
    <dgm:cxn modelId="{C19C8A28-C186-4D7C-AAE7-7BD379369FB2}" srcId="{9BF9C1BA-F6B1-4A56-8D19-93C8DF9E69C3}" destId="{0A022F1C-1584-4B95-B716-71975B2FDB0E}" srcOrd="0" destOrd="0" parTransId="{51BD717A-60CD-4619-9D07-B384C99FAD8B}" sibTransId="{909165A2-DBF2-49AF-89E8-7834EDC1C646}"/>
    <dgm:cxn modelId="{CF0482D9-5B7F-4E9F-AC84-374062A4176D}" srcId="{274AF5C3-1E88-4C08-B43F-19024DD8D241}" destId="{E687C5AB-7684-4E03-BC78-E8A34A389DC3}" srcOrd="1" destOrd="0" parTransId="{BC328ABB-A1EA-4FA6-9886-62B45AF04BC6}" sibTransId="{756BB542-3DD1-4236-B7CB-6C5B7238C2D7}"/>
    <dgm:cxn modelId="{76ABBEB6-5D05-4265-B1AA-21E9EA9CFDF0}" type="presOf" srcId="{A8860A2D-EEA5-4597-9F27-99053E68DDDC}" destId="{4AF74E97-5F32-4DE2-ACED-68DB6EA649A9}" srcOrd="0" destOrd="3" presId="urn:microsoft.com/office/officeart/2005/8/layout/vList2"/>
    <dgm:cxn modelId="{3E29A928-5FC2-4852-BEB1-39FFAA81347A}" type="presOf" srcId="{095A4D7F-4316-422F-801E-51392703F5C0}" destId="{4AF74E97-5F32-4DE2-ACED-68DB6EA649A9}" srcOrd="0" destOrd="1" presId="urn:microsoft.com/office/officeart/2005/8/layout/vList2"/>
    <dgm:cxn modelId="{CF89FBFF-2347-45E6-A1C8-E480FFB3C2CD}" srcId="{0330D2D9-5585-4BFC-95DE-D2F10EB35E59}" destId="{9BF9C1BA-F6B1-4A56-8D19-93C8DF9E69C3}" srcOrd="0" destOrd="0" parTransId="{5D65A209-BD1A-4C5F-98E6-DCB6960B37D0}" sibTransId="{56F7E339-CCD7-44EE-B5AF-60595BE765C1}"/>
    <dgm:cxn modelId="{2FC74F3C-42C8-41D0-8DCD-9919D08C109B}" srcId="{9BF9C1BA-F6B1-4A56-8D19-93C8DF9E69C3}" destId="{A8860A2D-EEA5-4597-9F27-99053E68DDDC}" srcOrd="3" destOrd="0" parTransId="{45D89333-5643-426C-AE99-6ED9667D2402}" sibTransId="{39180BD1-77F2-4C0B-AB9D-31BD333414D2}"/>
    <dgm:cxn modelId="{22A424E5-0EE3-4D6C-B4E8-3FD7997843A1}" type="presOf" srcId="{0330D2D9-5585-4BFC-95DE-D2F10EB35E59}" destId="{16BE3CFB-BCCA-4C95-B10C-8FD46F4228AE}" srcOrd="0" destOrd="0" presId="urn:microsoft.com/office/officeart/2005/8/layout/vList2"/>
    <dgm:cxn modelId="{F72ACD7E-3ABF-4864-9A08-2A2C6944BC7B}" type="presOf" srcId="{9BF9C1BA-F6B1-4A56-8D19-93C8DF9E69C3}" destId="{C8E0251B-A30E-46B2-AAD9-6E7002A4F18D}" srcOrd="0" destOrd="0" presId="urn:microsoft.com/office/officeart/2005/8/layout/vList2"/>
    <dgm:cxn modelId="{E4FF9A01-1CE6-4290-836A-D209F9006002}" type="presOf" srcId="{E687C5AB-7684-4E03-BC78-E8A34A389DC3}" destId="{4768DDEA-57B3-46C2-875B-DB0205C2AC17}" srcOrd="0" destOrd="1" presId="urn:microsoft.com/office/officeart/2005/8/layout/vList2"/>
    <dgm:cxn modelId="{3B7032E8-D276-4513-B2C4-0C1A5632049B}" srcId="{0330D2D9-5585-4BFC-95DE-D2F10EB35E59}" destId="{274AF5C3-1E88-4C08-B43F-19024DD8D241}" srcOrd="1" destOrd="0" parTransId="{9EB0E195-AA5F-4396-953E-11AA595630F4}" sibTransId="{B6B7A1B0-2ECB-42DC-9526-52E0690D41C6}"/>
    <dgm:cxn modelId="{89C88805-5876-40D7-8D7C-2EE2230565A6}" srcId="{9BF9C1BA-F6B1-4A56-8D19-93C8DF9E69C3}" destId="{7CCB5158-4B7B-4DBF-A3C4-BFEFA25921C3}" srcOrd="2" destOrd="0" parTransId="{17CEA894-E319-4B5E-9EFF-108E1C81CF06}" sibTransId="{B0272B71-99CA-4709-A620-AE28A9F3AC15}"/>
    <dgm:cxn modelId="{1F230E31-08CE-4F06-A479-10DA1F71DA45}" srcId="{9BF9C1BA-F6B1-4A56-8D19-93C8DF9E69C3}" destId="{095A4D7F-4316-422F-801E-51392703F5C0}" srcOrd="1" destOrd="0" parTransId="{99BCD888-07E0-4D61-A4A7-D467C01F9E04}" sibTransId="{206BD734-10D9-4CA3-987E-7064AEDF271A}"/>
    <dgm:cxn modelId="{15F3A0F6-3AC3-42BC-A2CF-F68D40E2E0AA}" type="presOf" srcId="{0A022F1C-1584-4B95-B716-71975B2FDB0E}" destId="{4AF74E97-5F32-4DE2-ACED-68DB6EA649A9}" srcOrd="0" destOrd="0" presId="urn:microsoft.com/office/officeart/2005/8/layout/vList2"/>
    <dgm:cxn modelId="{C7639D0A-6802-4246-838D-9A3B1B1E2235}" srcId="{274AF5C3-1E88-4C08-B43F-19024DD8D241}" destId="{4E797D0B-35E2-420E-A171-077690D716F0}" srcOrd="0" destOrd="0" parTransId="{491373A2-A939-43E1-8398-9969225FA1E7}" sibTransId="{D9484F6D-80D2-4AC0-80F7-7690A07B1B43}"/>
    <dgm:cxn modelId="{851BD40E-5840-4AD6-A747-885BC43709B4}" type="presOf" srcId="{274AF5C3-1E88-4C08-B43F-19024DD8D241}" destId="{BE876982-F28C-41B6-8BAC-565502C8A36F}" srcOrd="0" destOrd="0" presId="urn:microsoft.com/office/officeart/2005/8/layout/vList2"/>
    <dgm:cxn modelId="{E9CDC49A-AC17-494C-B8F8-FE3A333E7B89}" srcId="{274AF5C3-1E88-4C08-B43F-19024DD8D241}" destId="{0A068C9C-A3D2-414A-80CA-88E000D5DC18}" srcOrd="2" destOrd="0" parTransId="{EF4B4842-2BC0-498B-A414-688CA4FC56FF}" sibTransId="{6894F15A-1849-4967-B9ED-E42508DCF37B}"/>
    <dgm:cxn modelId="{634889D1-27AF-4201-A384-06D0E83AB695}" type="presOf" srcId="{7CCB5158-4B7B-4DBF-A3C4-BFEFA25921C3}" destId="{4AF74E97-5F32-4DE2-ACED-68DB6EA649A9}" srcOrd="0" destOrd="2" presId="urn:microsoft.com/office/officeart/2005/8/layout/vList2"/>
    <dgm:cxn modelId="{8AF1A4A6-4537-41B4-9BC2-04842B996C23}" type="presParOf" srcId="{16BE3CFB-BCCA-4C95-B10C-8FD46F4228AE}" destId="{C8E0251B-A30E-46B2-AAD9-6E7002A4F18D}" srcOrd="0" destOrd="0" presId="urn:microsoft.com/office/officeart/2005/8/layout/vList2"/>
    <dgm:cxn modelId="{675354D6-69A7-496B-BDD6-3559CB67BE9B}" type="presParOf" srcId="{16BE3CFB-BCCA-4C95-B10C-8FD46F4228AE}" destId="{4AF74E97-5F32-4DE2-ACED-68DB6EA649A9}" srcOrd="1" destOrd="0" presId="urn:microsoft.com/office/officeart/2005/8/layout/vList2"/>
    <dgm:cxn modelId="{268726D7-F3AB-4966-9E37-A3F408A3E53E}" type="presParOf" srcId="{16BE3CFB-BCCA-4C95-B10C-8FD46F4228AE}" destId="{BE876982-F28C-41B6-8BAC-565502C8A36F}" srcOrd="2" destOrd="0" presId="urn:microsoft.com/office/officeart/2005/8/layout/vList2"/>
    <dgm:cxn modelId="{0AB50577-8C5D-4700-86F9-1F80AC554C7D}" type="presParOf" srcId="{16BE3CFB-BCCA-4C95-B10C-8FD46F4228AE}" destId="{4768DDEA-57B3-46C2-875B-DB0205C2AC1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6A0D6C-A8EE-45B6-BB94-F4BF2B373838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244B0635-25E3-4F41-AE22-80492411D8CC}">
      <dgm:prSet phldrT="[Texte]"/>
      <dgm:spPr/>
      <dgm:t>
        <a:bodyPr/>
        <a:lstStyle/>
        <a:p>
          <a:r>
            <a:rPr lang="en-US" dirty="0" smtClean="0"/>
            <a:t>Type 3.  transitive + inseparable </a:t>
          </a:r>
        </a:p>
        <a:p>
          <a:r>
            <a:rPr lang="en-US" dirty="0" smtClean="0"/>
            <a:t>(requires an object and it is impossible to separate the verb and the particle by the noun object or the pronoun object)</a:t>
          </a:r>
          <a:endParaRPr lang="fr-FR" dirty="0"/>
        </a:p>
      </dgm:t>
    </dgm:pt>
    <dgm:pt modelId="{A129457C-20AF-445E-9238-3B9D21F683F8}" type="parTrans" cxnId="{CD0A196F-F8E4-4E2F-8CAA-00F9C649E191}">
      <dgm:prSet/>
      <dgm:spPr/>
      <dgm:t>
        <a:bodyPr/>
        <a:lstStyle/>
        <a:p>
          <a:endParaRPr lang="fr-FR"/>
        </a:p>
      </dgm:t>
    </dgm:pt>
    <dgm:pt modelId="{10F4811D-7293-4F89-95B5-50F294D412AD}" type="sibTrans" cxnId="{CD0A196F-F8E4-4E2F-8CAA-00F9C649E191}">
      <dgm:prSet/>
      <dgm:spPr/>
      <dgm:t>
        <a:bodyPr/>
        <a:lstStyle/>
        <a:p>
          <a:endParaRPr lang="fr-FR"/>
        </a:p>
      </dgm:t>
    </dgm:pt>
    <dgm:pt modelId="{EF37509E-6964-436E-9074-4BA6B021E3FE}">
      <dgm:prSet phldrT="[Texte]"/>
      <dgm:spPr/>
      <dgm:t>
        <a:bodyPr/>
        <a:lstStyle/>
        <a:p>
          <a:r>
            <a:rPr lang="en-US" dirty="0" smtClean="0"/>
            <a:t>I am looking for my keys.</a:t>
          </a:r>
          <a:endParaRPr lang="fr-FR" dirty="0"/>
        </a:p>
      </dgm:t>
    </dgm:pt>
    <dgm:pt modelId="{87BECBFE-6563-4B05-A305-DA6704B43E6D}" type="parTrans" cxnId="{23035485-8258-472B-B724-3186F891BE68}">
      <dgm:prSet/>
      <dgm:spPr/>
      <dgm:t>
        <a:bodyPr/>
        <a:lstStyle/>
        <a:p>
          <a:endParaRPr lang="fr-FR"/>
        </a:p>
      </dgm:t>
    </dgm:pt>
    <dgm:pt modelId="{65D6FDE5-20A1-4ED1-80DA-A7B1C79BB572}" type="sibTrans" cxnId="{23035485-8258-472B-B724-3186F891BE68}">
      <dgm:prSet/>
      <dgm:spPr/>
      <dgm:t>
        <a:bodyPr/>
        <a:lstStyle/>
        <a:p>
          <a:endParaRPr lang="fr-FR"/>
        </a:p>
      </dgm:t>
    </dgm:pt>
    <dgm:pt modelId="{AE810D21-2719-476D-A103-1934E29E8DB0}">
      <dgm:prSet phldrT="[Texte]"/>
      <dgm:spPr/>
      <dgm:t>
        <a:bodyPr/>
        <a:lstStyle/>
        <a:p>
          <a:r>
            <a:rPr lang="en-US" dirty="0" smtClean="0"/>
            <a:t>Type 4. transitive + two inseparable particles</a:t>
          </a:r>
          <a:endParaRPr lang="fr-FR" dirty="0"/>
        </a:p>
      </dgm:t>
    </dgm:pt>
    <dgm:pt modelId="{9455CD30-04C2-4427-98CF-91DE98DDA098}" type="parTrans" cxnId="{8FF42666-78E0-49C3-8870-FEA7321A53EB}">
      <dgm:prSet/>
      <dgm:spPr/>
      <dgm:t>
        <a:bodyPr/>
        <a:lstStyle/>
        <a:p>
          <a:endParaRPr lang="fr-FR"/>
        </a:p>
      </dgm:t>
    </dgm:pt>
    <dgm:pt modelId="{642B0FD9-119E-47A1-A917-6B008C949D22}" type="sibTrans" cxnId="{8FF42666-78E0-49C3-8870-FEA7321A53EB}">
      <dgm:prSet/>
      <dgm:spPr/>
      <dgm:t>
        <a:bodyPr/>
        <a:lstStyle/>
        <a:p>
          <a:endParaRPr lang="fr-FR"/>
        </a:p>
      </dgm:t>
    </dgm:pt>
    <dgm:pt modelId="{6DFEE94E-5AAD-4831-A35E-BF4DB7B70B63}">
      <dgm:prSet phldrT="[Texte]"/>
      <dgm:spPr/>
      <dgm:t>
        <a:bodyPr/>
        <a:lstStyle/>
        <a:p>
          <a:r>
            <a:rPr lang="en-US" dirty="0" smtClean="0"/>
            <a:t>He looks down on other people.</a:t>
          </a:r>
          <a:endParaRPr lang="fr-FR" dirty="0"/>
        </a:p>
      </dgm:t>
    </dgm:pt>
    <dgm:pt modelId="{D871827C-EE67-4C1B-A811-5936DCDE7C45}" type="parTrans" cxnId="{4EFBCE78-73B8-4AD2-8B2F-A9303550FBA1}">
      <dgm:prSet/>
      <dgm:spPr/>
      <dgm:t>
        <a:bodyPr/>
        <a:lstStyle/>
        <a:p>
          <a:endParaRPr lang="fr-FR"/>
        </a:p>
      </dgm:t>
    </dgm:pt>
    <dgm:pt modelId="{9502BC34-5FF9-477B-83FA-69A3C66F8B60}" type="sibTrans" cxnId="{4EFBCE78-73B8-4AD2-8B2F-A9303550FBA1}">
      <dgm:prSet/>
      <dgm:spPr/>
      <dgm:t>
        <a:bodyPr/>
        <a:lstStyle/>
        <a:p>
          <a:endParaRPr lang="fr-FR"/>
        </a:p>
      </dgm:t>
    </dgm:pt>
    <dgm:pt modelId="{BDE06EC4-F248-4D01-A709-8086921D9EC7}">
      <dgm:prSet phldrT="[Texte]"/>
      <dgm:spPr/>
      <dgm:t>
        <a:bodyPr/>
        <a:lstStyle/>
        <a:p>
          <a:r>
            <a:rPr lang="en-US" strike="sngStrike" dirty="0" smtClean="0">
              <a:solidFill>
                <a:srgbClr val="FF0000"/>
              </a:solidFill>
            </a:rPr>
            <a:t>I am looking my keys for.</a:t>
          </a:r>
          <a:endParaRPr lang="fr-FR" strike="sngStrike" dirty="0">
            <a:solidFill>
              <a:srgbClr val="FF0000"/>
            </a:solidFill>
          </a:endParaRPr>
        </a:p>
      </dgm:t>
    </dgm:pt>
    <dgm:pt modelId="{BAB1E351-941D-4D0D-AD77-F9C8CDA4C002}" type="parTrans" cxnId="{77A0D8EB-D169-4412-A14B-94217500333C}">
      <dgm:prSet/>
      <dgm:spPr/>
      <dgm:t>
        <a:bodyPr/>
        <a:lstStyle/>
        <a:p>
          <a:endParaRPr lang="fr-FR"/>
        </a:p>
      </dgm:t>
    </dgm:pt>
    <dgm:pt modelId="{3DDB2BAA-79E2-45DB-9D00-F6FAFB9D5309}" type="sibTrans" cxnId="{77A0D8EB-D169-4412-A14B-94217500333C}">
      <dgm:prSet/>
      <dgm:spPr/>
      <dgm:t>
        <a:bodyPr/>
        <a:lstStyle/>
        <a:p>
          <a:endParaRPr lang="fr-FR"/>
        </a:p>
      </dgm:t>
    </dgm:pt>
    <dgm:pt modelId="{0E6CFB0D-391B-4FEF-98A0-83AE61C8C514}">
      <dgm:prSet phldrT="[Texte]"/>
      <dgm:spPr/>
      <dgm:t>
        <a:bodyPr/>
        <a:lstStyle/>
        <a:p>
          <a:endParaRPr lang="fr-FR" dirty="0"/>
        </a:p>
      </dgm:t>
    </dgm:pt>
    <dgm:pt modelId="{27C54DF3-282F-4FE1-82F3-7894463E5A58}" type="parTrans" cxnId="{CB20D4DB-B942-4607-9FCC-16384E67BA7B}">
      <dgm:prSet/>
      <dgm:spPr/>
      <dgm:t>
        <a:bodyPr/>
        <a:lstStyle/>
        <a:p>
          <a:endParaRPr lang="fr-FR"/>
        </a:p>
      </dgm:t>
    </dgm:pt>
    <dgm:pt modelId="{DDD4EB27-CCE0-4E20-B79B-E0E8FCC2D5D6}" type="sibTrans" cxnId="{CB20D4DB-B942-4607-9FCC-16384E67BA7B}">
      <dgm:prSet/>
      <dgm:spPr/>
      <dgm:t>
        <a:bodyPr/>
        <a:lstStyle/>
        <a:p>
          <a:endParaRPr lang="fr-FR"/>
        </a:p>
      </dgm:t>
    </dgm:pt>
    <dgm:pt modelId="{AF1A70DB-BB6F-4635-9BFF-1E94E46F95B2}">
      <dgm:prSet phldrT="[Texte]"/>
      <dgm:spPr/>
      <dgm:t>
        <a:bodyPr/>
        <a:lstStyle/>
        <a:p>
          <a:r>
            <a:rPr lang="en-US" strike="sngStrike" dirty="0" smtClean="0">
              <a:solidFill>
                <a:srgbClr val="FF0000"/>
              </a:solidFill>
            </a:rPr>
            <a:t>He looks down other people on.</a:t>
          </a:r>
          <a:endParaRPr lang="fr-FR" strike="sngStrike" dirty="0">
            <a:solidFill>
              <a:srgbClr val="FF0000"/>
            </a:solidFill>
          </a:endParaRPr>
        </a:p>
      </dgm:t>
    </dgm:pt>
    <dgm:pt modelId="{481B5411-3E8C-48C7-A849-2FE460C6812B}" type="parTrans" cxnId="{F652D4DB-2DE1-4A16-BD35-43AA4D661E72}">
      <dgm:prSet/>
      <dgm:spPr/>
      <dgm:t>
        <a:bodyPr/>
        <a:lstStyle/>
        <a:p>
          <a:endParaRPr lang="fr-FR"/>
        </a:p>
      </dgm:t>
    </dgm:pt>
    <dgm:pt modelId="{B9E51B7D-6437-442C-B9A4-DDA19480F423}" type="sibTrans" cxnId="{F652D4DB-2DE1-4A16-BD35-43AA4D661E72}">
      <dgm:prSet/>
      <dgm:spPr/>
      <dgm:t>
        <a:bodyPr/>
        <a:lstStyle/>
        <a:p>
          <a:endParaRPr lang="fr-FR"/>
        </a:p>
      </dgm:t>
    </dgm:pt>
    <dgm:pt modelId="{92A2D7D8-EA24-48EF-B2ED-34FBBC1C5A0E}">
      <dgm:prSet phldrT="[Texte]"/>
      <dgm:spPr/>
      <dgm:t>
        <a:bodyPr/>
        <a:lstStyle/>
        <a:p>
          <a:r>
            <a:rPr lang="en-US" strike="sngStrike" dirty="0" smtClean="0">
              <a:solidFill>
                <a:srgbClr val="FF0000"/>
              </a:solidFill>
            </a:rPr>
            <a:t>He looks other people down on. </a:t>
          </a:r>
          <a:endParaRPr lang="fr-FR" strike="sngStrike" dirty="0">
            <a:solidFill>
              <a:srgbClr val="FF0000"/>
            </a:solidFill>
          </a:endParaRPr>
        </a:p>
      </dgm:t>
    </dgm:pt>
    <dgm:pt modelId="{92A3AE79-7F29-4EFF-A26E-8E8DDEBBC028}" type="parTrans" cxnId="{F7306893-73B0-4439-857D-016C69664C2F}">
      <dgm:prSet/>
      <dgm:spPr/>
      <dgm:t>
        <a:bodyPr/>
        <a:lstStyle/>
        <a:p>
          <a:endParaRPr lang="fr-FR"/>
        </a:p>
      </dgm:t>
    </dgm:pt>
    <dgm:pt modelId="{F80A802D-4EAD-4C6B-9EDB-E395BAC18529}" type="sibTrans" cxnId="{F7306893-73B0-4439-857D-016C69664C2F}">
      <dgm:prSet/>
      <dgm:spPr/>
      <dgm:t>
        <a:bodyPr/>
        <a:lstStyle/>
        <a:p>
          <a:endParaRPr lang="fr-FR"/>
        </a:p>
      </dgm:t>
    </dgm:pt>
    <dgm:pt modelId="{1684A7B3-87A6-40BA-AE68-1771C8CED349}" type="pres">
      <dgm:prSet presAssocID="{986A0D6C-A8EE-45B6-BB94-F4BF2B373838}" presName="linear" presStyleCnt="0">
        <dgm:presLayoutVars>
          <dgm:animLvl val="lvl"/>
          <dgm:resizeHandles val="exact"/>
        </dgm:presLayoutVars>
      </dgm:prSet>
      <dgm:spPr/>
    </dgm:pt>
    <dgm:pt modelId="{B1CFB69B-F1D0-4AD2-8AE2-10E3CFECE364}" type="pres">
      <dgm:prSet presAssocID="{244B0635-25E3-4F41-AE22-80492411D8C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669FF6B-7CBE-4CC4-AFC3-EE97088720EF}" type="pres">
      <dgm:prSet presAssocID="{244B0635-25E3-4F41-AE22-80492411D8CC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1F96322-EFFD-4A18-9BF5-2DE549D46B3A}" type="pres">
      <dgm:prSet presAssocID="{AE810D21-2719-476D-A103-1934E29E8DB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8B24C4E-1DF0-4929-993E-38067BD8A8B2}" type="pres">
      <dgm:prSet presAssocID="{AE810D21-2719-476D-A103-1934E29E8DB0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4EFBCE78-73B8-4AD2-8B2F-A9303550FBA1}" srcId="{AE810D21-2719-476D-A103-1934E29E8DB0}" destId="{6DFEE94E-5AAD-4831-A35E-BF4DB7B70B63}" srcOrd="0" destOrd="0" parTransId="{D871827C-EE67-4C1B-A811-5936DCDE7C45}" sibTransId="{9502BC34-5FF9-477B-83FA-69A3C66F8B60}"/>
    <dgm:cxn modelId="{F652D4DB-2DE1-4A16-BD35-43AA4D661E72}" srcId="{AE810D21-2719-476D-A103-1934E29E8DB0}" destId="{AF1A70DB-BB6F-4635-9BFF-1E94E46F95B2}" srcOrd="1" destOrd="0" parTransId="{481B5411-3E8C-48C7-A849-2FE460C6812B}" sibTransId="{B9E51B7D-6437-442C-B9A4-DDA19480F423}"/>
    <dgm:cxn modelId="{F7306893-73B0-4439-857D-016C69664C2F}" srcId="{AE810D21-2719-476D-A103-1934E29E8DB0}" destId="{92A2D7D8-EA24-48EF-B2ED-34FBBC1C5A0E}" srcOrd="2" destOrd="0" parTransId="{92A3AE79-7F29-4EFF-A26E-8E8DDEBBC028}" sibTransId="{F80A802D-4EAD-4C6B-9EDB-E395BAC18529}"/>
    <dgm:cxn modelId="{550B8D14-B587-47BF-ADB5-4BC042AD820A}" type="presOf" srcId="{AF1A70DB-BB6F-4635-9BFF-1E94E46F95B2}" destId="{38B24C4E-1DF0-4929-993E-38067BD8A8B2}" srcOrd="0" destOrd="1" presId="urn:microsoft.com/office/officeart/2005/8/layout/vList2"/>
    <dgm:cxn modelId="{77A0D8EB-D169-4412-A14B-94217500333C}" srcId="{244B0635-25E3-4F41-AE22-80492411D8CC}" destId="{BDE06EC4-F248-4D01-A709-8086921D9EC7}" srcOrd="1" destOrd="0" parTransId="{BAB1E351-941D-4D0D-AD77-F9C8CDA4C002}" sibTransId="{3DDB2BAA-79E2-45DB-9D00-F6FAFB9D5309}"/>
    <dgm:cxn modelId="{CD0A196F-F8E4-4E2F-8CAA-00F9C649E191}" srcId="{986A0D6C-A8EE-45B6-BB94-F4BF2B373838}" destId="{244B0635-25E3-4F41-AE22-80492411D8CC}" srcOrd="0" destOrd="0" parTransId="{A129457C-20AF-445E-9238-3B9D21F683F8}" sibTransId="{10F4811D-7293-4F89-95B5-50F294D412AD}"/>
    <dgm:cxn modelId="{FBCB9532-0FC3-4A99-9AAD-17D81E0F8455}" type="presOf" srcId="{986A0D6C-A8EE-45B6-BB94-F4BF2B373838}" destId="{1684A7B3-87A6-40BA-AE68-1771C8CED349}" srcOrd="0" destOrd="0" presId="urn:microsoft.com/office/officeart/2005/8/layout/vList2"/>
    <dgm:cxn modelId="{CB20D4DB-B942-4607-9FCC-16384E67BA7B}" srcId="{AE810D21-2719-476D-A103-1934E29E8DB0}" destId="{0E6CFB0D-391B-4FEF-98A0-83AE61C8C514}" srcOrd="3" destOrd="0" parTransId="{27C54DF3-282F-4FE1-82F3-7894463E5A58}" sibTransId="{DDD4EB27-CCE0-4E20-B79B-E0E8FCC2D5D6}"/>
    <dgm:cxn modelId="{760A52EA-4909-4BE0-9C03-6D649CEEA7A1}" type="presOf" srcId="{92A2D7D8-EA24-48EF-B2ED-34FBBC1C5A0E}" destId="{38B24C4E-1DF0-4929-993E-38067BD8A8B2}" srcOrd="0" destOrd="2" presId="urn:microsoft.com/office/officeart/2005/8/layout/vList2"/>
    <dgm:cxn modelId="{41ED29F3-A1CA-49B2-AF8D-1A83DD65DDCD}" type="presOf" srcId="{EF37509E-6964-436E-9074-4BA6B021E3FE}" destId="{9669FF6B-7CBE-4CC4-AFC3-EE97088720EF}" srcOrd="0" destOrd="0" presId="urn:microsoft.com/office/officeart/2005/8/layout/vList2"/>
    <dgm:cxn modelId="{8FF42666-78E0-49C3-8870-FEA7321A53EB}" srcId="{986A0D6C-A8EE-45B6-BB94-F4BF2B373838}" destId="{AE810D21-2719-476D-A103-1934E29E8DB0}" srcOrd="1" destOrd="0" parTransId="{9455CD30-04C2-4427-98CF-91DE98DDA098}" sibTransId="{642B0FD9-119E-47A1-A917-6B008C949D22}"/>
    <dgm:cxn modelId="{D39347F1-1BF8-4764-83B1-7516F3884793}" type="presOf" srcId="{0E6CFB0D-391B-4FEF-98A0-83AE61C8C514}" destId="{38B24C4E-1DF0-4929-993E-38067BD8A8B2}" srcOrd="0" destOrd="3" presId="urn:microsoft.com/office/officeart/2005/8/layout/vList2"/>
    <dgm:cxn modelId="{23D7DA91-4C60-401E-A936-B91BCB3B531C}" type="presOf" srcId="{6DFEE94E-5AAD-4831-A35E-BF4DB7B70B63}" destId="{38B24C4E-1DF0-4929-993E-38067BD8A8B2}" srcOrd="0" destOrd="0" presId="urn:microsoft.com/office/officeart/2005/8/layout/vList2"/>
    <dgm:cxn modelId="{447B4ABD-DD98-4702-8AE5-A160E26E3802}" type="presOf" srcId="{AE810D21-2719-476D-A103-1934E29E8DB0}" destId="{F1F96322-EFFD-4A18-9BF5-2DE549D46B3A}" srcOrd="0" destOrd="0" presId="urn:microsoft.com/office/officeart/2005/8/layout/vList2"/>
    <dgm:cxn modelId="{1A3CFE80-3F27-4F44-A589-41B5FC03F13C}" type="presOf" srcId="{244B0635-25E3-4F41-AE22-80492411D8CC}" destId="{B1CFB69B-F1D0-4AD2-8AE2-10E3CFECE364}" srcOrd="0" destOrd="0" presId="urn:microsoft.com/office/officeart/2005/8/layout/vList2"/>
    <dgm:cxn modelId="{82A4E618-337C-4B29-8CA8-BC4A056CAD85}" type="presOf" srcId="{BDE06EC4-F248-4D01-A709-8086921D9EC7}" destId="{9669FF6B-7CBE-4CC4-AFC3-EE97088720EF}" srcOrd="0" destOrd="1" presId="urn:microsoft.com/office/officeart/2005/8/layout/vList2"/>
    <dgm:cxn modelId="{23035485-8258-472B-B724-3186F891BE68}" srcId="{244B0635-25E3-4F41-AE22-80492411D8CC}" destId="{EF37509E-6964-436E-9074-4BA6B021E3FE}" srcOrd="0" destOrd="0" parTransId="{87BECBFE-6563-4B05-A305-DA6704B43E6D}" sibTransId="{65D6FDE5-20A1-4ED1-80DA-A7B1C79BB572}"/>
    <dgm:cxn modelId="{B96E9724-E655-455A-9A3A-A60D01C12C8C}" type="presParOf" srcId="{1684A7B3-87A6-40BA-AE68-1771C8CED349}" destId="{B1CFB69B-F1D0-4AD2-8AE2-10E3CFECE364}" srcOrd="0" destOrd="0" presId="urn:microsoft.com/office/officeart/2005/8/layout/vList2"/>
    <dgm:cxn modelId="{CBC71C7B-B72D-453A-BC6A-1DB473CDA71F}" type="presParOf" srcId="{1684A7B3-87A6-40BA-AE68-1771C8CED349}" destId="{9669FF6B-7CBE-4CC4-AFC3-EE97088720EF}" srcOrd="1" destOrd="0" presId="urn:microsoft.com/office/officeart/2005/8/layout/vList2"/>
    <dgm:cxn modelId="{E7FADF09-6F43-4714-9D63-5FF27AB1AC0E}" type="presParOf" srcId="{1684A7B3-87A6-40BA-AE68-1771C8CED349}" destId="{F1F96322-EFFD-4A18-9BF5-2DE549D46B3A}" srcOrd="2" destOrd="0" presId="urn:microsoft.com/office/officeart/2005/8/layout/vList2"/>
    <dgm:cxn modelId="{761FC689-752B-4F00-8B0E-96A89E13C0B0}" type="presParOf" srcId="{1684A7B3-87A6-40BA-AE68-1771C8CED349}" destId="{38B24C4E-1DF0-4929-993E-38067BD8A8B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F8D9C0-E359-495E-9224-B6659545EDA1}">
      <dsp:nvSpPr>
        <dsp:cNvPr id="0" name=""/>
        <dsp:cNvSpPr/>
      </dsp:nvSpPr>
      <dsp:spPr>
        <a:xfrm>
          <a:off x="0" y="0"/>
          <a:ext cx="9601200" cy="0"/>
        </a:xfrm>
        <a:prstGeom prst="lin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0FB1F67-C07E-4506-B596-45775C343B68}">
      <dsp:nvSpPr>
        <dsp:cNvPr id="0" name=""/>
        <dsp:cNvSpPr/>
      </dsp:nvSpPr>
      <dsp:spPr>
        <a:xfrm>
          <a:off x="0" y="0"/>
          <a:ext cx="1920240" cy="3317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Phrasal verb</a:t>
          </a:r>
          <a:endParaRPr lang="fr-FR" sz="4400" kern="1200" dirty="0"/>
        </a:p>
      </dsp:txBody>
      <dsp:txXfrm>
        <a:off x="0" y="0"/>
        <a:ext cx="1920240" cy="3317875"/>
      </dsp:txXfrm>
    </dsp:sp>
    <dsp:sp modelId="{A5D53155-84D4-45F4-9284-B64535360660}">
      <dsp:nvSpPr>
        <dsp:cNvPr id="0" name=""/>
        <dsp:cNvSpPr/>
      </dsp:nvSpPr>
      <dsp:spPr>
        <a:xfrm>
          <a:off x="2064258" y="51841"/>
          <a:ext cx="7536942" cy="1036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Literal meaning</a:t>
          </a:r>
          <a:r>
            <a:rPr lang="en-US" sz="1700" kern="1200" dirty="0" smtClean="0"/>
            <a:t>: the verb and the particle keep their separate literal meaning. Example: </a:t>
          </a:r>
          <a:r>
            <a:rPr lang="en-US" sz="1700" i="1" kern="1200" dirty="0" smtClean="0"/>
            <a:t>He </a:t>
          </a:r>
          <a:r>
            <a:rPr lang="en-US" sz="1700" i="1" u="sng" kern="1200" dirty="0" smtClean="0"/>
            <a:t>looked up</a:t>
          </a:r>
          <a:r>
            <a:rPr lang="en-US" sz="1700" i="1" kern="1200" dirty="0" smtClean="0"/>
            <a:t> and saw a bird. </a:t>
          </a:r>
          <a:r>
            <a:rPr lang="en-US" sz="1700" i="0" kern="1200" dirty="0" smtClean="0"/>
            <a:t>(the meaning does not change, which means looking in the direction of the sky)</a:t>
          </a:r>
          <a:endParaRPr lang="fr-FR" sz="1700" i="0" kern="1200" dirty="0"/>
        </a:p>
      </dsp:txBody>
      <dsp:txXfrm>
        <a:off x="2064258" y="51841"/>
        <a:ext cx="7536942" cy="1036835"/>
      </dsp:txXfrm>
    </dsp:sp>
    <dsp:sp modelId="{AE040CE5-96D3-495F-9BC8-C313AA4178C7}">
      <dsp:nvSpPr>
        <dsp:cNvPr id="0" name=""/>
        <dsp:cNvSpPr/>
      </dsp:nvSpPr>
      <dsp:spPr>
        <a:xfrm>
          <a:off x="1920240" y="1088677"/>
          <a:ext cx="7680960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83BBC883-866A-4309-BEE6-47DD57E3598B}">
      <dsp:nvSpPr>
        <dsp:cNvPr id="0" name=""/>
        <dsp:cNvSpPr/>
      </dsp:nvSpPr>
      <dsp:spPr>
        <a:xfrm>
          <a:off x="2064258" y="1140519"/>
          <a:ext cx="7536942" cy="1036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Non-literal meaning: </a:t>
          </a:r>
          <a:r>
            <a:rPr lang="en-US" sz="1700" b="0" kern="1200" dirty="0" smtClean="0"/>
            <a:t>the addition of the particle creates a multi-word verb with a different meaning from the main verb. Example: </a:t>
          </a:r>
          <a:r>
            <a:rPr lang="en-US" sz="1700" b="0" i="1" kern="1200" dirty="0" smtClean="0"/>
            <a:t>He </a:t>
          </a:r>
          <a:r>
            <a:rPr lang="en-US" sz="1700" b="0" i="1" u="sng" kern="1200" dirty="0" smtClean="0"/>
            <a:t>looked up </a:t>
          </a:r>
          <a:r>
            <a:rPr lang="en-US" sz="1700" b="0" i="1" kern="1200" dirty="0" smtClean="0"/>
            <a:t>all the job ads in the newspaper</a:t>
          </a:r>
          <a:r>
            <a:rPr lang="en-US" sz="1700" b="0" kern="1200" dirty="0" smtClean="0"/>
            <a:t>. The meaning here is non-literal, which means to find information in a reference,</a:t>
          </a:r>
          <a:endParaRPr lang="fr-FR" sz="1700" b="0" kern="1200" dirty="0"/>
        </a:p>
      </dsp:txBody>
      <dsp:txXfrm>
        <a:off x="2064258" y="1140519"/>
        <a:ext cx="7536942" cy="1036835"/>
      </dsp:txXfrm>
    </dsp:sp>
    <dsp:sp modelId="{752CD976-9B1F-414E-986F-EAC5F00E9B00}">
      <dsp:nvSpPr>
        <dsp:cNvPr id="0" name=""/>
        <dsp:cNvSpPr/>
      </dsp:nvSpPr>
      <dsp:spPr>
        <a:xfrm>
          <a:off x="1920240" y="2177355"/>
          <a:ext cx="7680960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BB586D30-86A7-483E-9213-950B422702A2}">
      <dsp:nvSpPr>
        <dsp:cNvPr id="0" name=""/>
        <dsp:cNvSpPr/>
      </dsp:nvSpPr>
      <dsp:spPr>
        <a:xfrm>
          <a:off x="2064258" y="2229197"/>
          <a:ext cx="7536942" cy="1036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Semi-literal meaning: </a:t>
          </a:r>
          <a:r>
            <a:rPr lang="en-US" sz="1700" b="0" kern="1200" dirty="0" smtClean="0"/>
            <a:t>the basic meaning of the verb does not change, but the addition of the particle gives it a quite different meaning. Example: </a:t>
          </a:r>
          <a:r>
            <a:rPr lang="en-US" sz="1700" b="0" i="1" kern="1200" dirty="0" smtClean="0"/>
            <a:t>we decided to </a:t>
          </a:r>
          <a:r>
            <a:rPr lang="en-US" sz="1700" b="0" i="1" u="sng" kern="1200" dirty="0" smtClean="0"/>
            <a:t>drive on </a:t>
          </a:r>
          <a:r>
            <a:rPr lang="en-US" sz="1700" b="0" kern="1200" dirty="0" smtClean="0"/>
            <a:t>(continue driving)  </a:t>
          </a:r>
          <a:endParaRPr lang="fr-FR" sz="1700" b="0" kern="1200" dirty="0"/>
        </a:p>
      </dsp:txBody>
      <dsp:txXfrm>
        <a:off x="2064258" y="2229197"/>
        <a:ext cx="7536942" cy="1036835"/>
      </dsp:txXfrm>
    </dsp:sp>
    <dsp:sp modelId="{80463F56-68C8-40D5-9D33-0838D00B50A1}">
      <dsp:nvSpPr>
        <dsp:cNvPr id="0" name=""/>
        <dsp:cNvSpPr/>
      </dsp:nvSpPr>
      <dsp:spPr>
        <a:xfrm>
          <a:off x="1920240" y="3266033"/>
          <a:ext cx="7680960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337870-B466-4D0E-9ABC-9FDA2C816666}">
      <dsp:nvSpPr>
        <dsp:cNvPr id="0" name=""/>
        <dsp:cNvSpPr/>
      </dsp:nvSpPr>
      <dsp:spPr>
        <a:xfrm>
          <a:off x="3347206" y="3351413"/>
          <a:ext cx="44376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3763" y="45720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kern="1200"/>
        </a:p>
      </dsp:txBody>
      <dsp:txXfrm>
        <a:off x="3557994" y="3386039"/>
        <a:ext cx="22188" cy="22188"/>
      </dsp:txXfrm>
    </dsp:sp>
    <dsp:sp modelId="{24223719-11FC-4179-A9DD-3CD310417634}">
      <dsp:nvSpPr>
        <dsp:cNvPr id="0" name=""/>
        <dsp:cNvSpPr/>
      </dsp:nvSpPr>
      <dsp:spPr>
        <a:xfrm>
          <a:off x="676468" y="2138866"/>
          <a:ext cx="451922" cy="12582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5961" y="0"/>
              </a:lnTo>
              <a:lnTo>
                <a:pt x="225961" y="1258266"/>
              </a:lnTo>
              <a:lnTo>
                <a:pt x="451922" y="1258266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kern="1200"/>
        </a:p>
      </dsp:txBody>
      <dsp:txXfrm>
        <a:off x="869005" y="2734576"/>
        <a:ext cx="66848" cy="66848"/>
      </dsp:txXfrm>
    </dsp:sp>
    <dsp:sp modelId="{D56560BB-F205-4337-A9DE-503E502E4262}">
      <dsp:nvSpPr>
        <dsp:cNvPr id="0" name=""/>
        <dsp:cNvSpPr/>
      </dsp:nvSpPr>
      <dsp:spPr>
        <a:xfrm>
          <a:off x="3347206" y="2505828"/>
          <a:ext cx="44376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3763" y="45720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kern="1200"/>
        </a:p>
      </dsp:txBody>
      <dsp:txXfrm>
        <a:off x="3557994" y="2540453"/>
        <a:ext cx="22188" cy="22188"/>
      </dsp:txXfrm>
    </dsp:sp>
    <dsp:sp modelId="{196CC4AD-E228-4F14-9BF3-DF71464681FF}">
      <dsp:nvSpPr>
        <dsp:cNvPr id="0" name=""/>
        <dsp:cNvSpPr/>
      </dsp:nvSpPr>
      <dsp:spPr>
        <a:xfrm>
          <a:off x="676468" y="2138866"/>
          <a:ext cx="451922" cy="4126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5961" y="0"/>
              </a:lnTo>
              <a:lnTo>
                <a:pt x="225961" y="412681"/>
              </a:lnTo>
              <a:lnTo>
                <a:pt x="451922" y="412681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kern="1200"/>
        </a:p>
      </dsp:txBody>
      <dsp:txXfrm>
        <a:off x="887129" y="2329907"/>
        <a:ext cx="30599" cy="30599"/>
      </dsp:txXfrm>
    </dsp:sp>
    <dsp:sp modelId="{32337F3D-09BD-481A-93D7-E7863D31C79B}">
      <dsp:nvSpPr>
        <dsp:cNvPr id="0" name=""/>
        <dsp:cNvSpPr/>
      </dsp:nvSpPr>
      <dsp:spPr>
        <a:xfrm>
          <a:off x="3347206" y="1626419"/>
          <a:ext cx="4202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10121" y="45720"/>
              </a:lnTo>
              <a:lnTo>
                <a:pt x="210121" y="50752"/>
              </a:lnTo>
              <a:lnTo>
                <a:pt x="420243" y="50752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kern="1200"/>
        </a:p>
      </dsp:txBody>
      <dsp:txXfrm>
        <a:off x="3546821" y="1661632"/>
        <a:ext cx="21013" cy="21013"/>
      </dsp:txXfrm>
    </dsp:sp>
    <dsp:sp modelId="{B664F6BF-DE0A-4781-A06D-406CCD64CADE}">
      <dsp:nvSpPr>
        <dsp:cNvPr id="0" name=""/>
        <dsp:cNvSpPr/>
      </dsp:nvSpPr>
      <dsp:spPr>
        <a:xfrm>
          <a:off x="676468" y="1672139"/>
          <a:ext cx="451922" cy="466727"/>
        </a:xfrm>
        <a:custGeom>
          <a:avLst/>
          <a:gdLst/>
          <a:ahLst/>
          <a:cxnLst/>
          <a:rect l="0" t="0" r="0" b="0"/>
          <a:pathLst>
            <a:path>
              <a:moveTo>
                <a:pt x="0" y="466727"/>
              </a:moveTo>
              <a:lnTo>
                <a:pt x="225961" y="466727"/>
              </a:lnTo>
              <a:lnTo>
                <a:pt x="225961" y="0"/>
              </a:lnTo>
              <a:lnTo>
                <a:pt x="451922" y="0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kern="1200"/>
        </a:p>
      </dsp:txBody>
      <dsp:txXfrm>
        <a:off x="886187" y="1889261"/>
        <a:ext cx="32483" cy="32483"/>
      </dsp:txXfrm>
    </dsp:sp>
    <dsp:sp modelId="{6E7EFAC9-091B-461D-A82F-4648C5E83D99}">
      <dsp:nvSpPr>
        <dsp:cNvPr id="0" name=""/>
        <dsp:cNvSpPr/>
      </dsp:nvSpPr>
      <dsp:spPr>
        <a:xfrm>
          <a:off x="3347206" y="747010"/>
          <a:ext cx="44376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3763" y="45720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kern="1200"/>
        </a:p>
      </dsp:txBody>
      <dsp:txXfrm>
        <a:off x="3557994" y="781636"/>
        <a:ext cx="22188" cy="22188"/>
      </dsp:txXfrm>
    </dsp:sp>
    <dsp:sp modelId="{5FD07E65-0F48-4B4F-A3A9-57867B83E3AA}">
      <dsp:nvSpPr>
        <dsp:cNvPr id="0" name=""/>
        <dsp:cNvSpPr/>
      </dsp:nvSpPr>
      <dsp:spPr>
        <a:xfrm>
          <a:off x="676468" y="792730"/>
          <a:ext cx="451922" cy="1346136"/>
        </a:xfrm>
        <a:custGeom>
          <a:avLst/>
          <a:gdLst/>
          <a:ahLst/>
          <a:cxnLst/>
          <a:rect l="0" t="0" r="0" b="0"/>
          <a:pathLst>
            <a:path>
              <a:moveTo>
                <a:pt x="0" y="1346136"/>
              </a:moveTo>
              <a:lnTo>
                <a:pt x="225961" y="1346136"/>
              </a:lnTo>
              <a:lnTo>
                <a:pt x="225961" y="0"/>
              </a:lnTo>
              <a:lnTo>
                <a:pt x="451922" y="0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kern="1200"/>
        </a:p>
      </dsp:txBody>
      <dsp:txXfrm>
        <a:off x="866930" y="1430299"/>
        <a:ext cx="70998" cy="70998"/>
      </dsp:txXfrm>
    </dsp:sp>
    <dsp:sp modelId="{C66CEBE3-0DEF-4313-8019-7F96A74EBFAD}">
      <dsp:nvSpPr>
        <dsp:cNvPr id="0" name=""/>
        <dsp:cNvSpPr/>
      </dsp:nvSpPr>
      <dsp:spPr>
        <a:xfrm rot="16200000">
          <a:off x="-1441945" y="1800632"/>
          <a:ext cx="3560359" cy="67646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Work out </a:t>
          </a:r>
          <a:endParaRPr lang="fr-FR" sz="2400" b="1" kern="1200" dirty="0"/>
        </a:p>
      </dsp:txBody>
      <dsp:txXfrm>
        <a:off x="-1441945" y="1800632"/>
        <a:ext cx="3560359" cy="676468"/>
      </dsp:txXfrm>
    </dsp:sp>
    <dsp:sp modelId="{3A39117E-0A3C-4D8D-BA18-E7AE2704A7CC}">
      <dsp:nvSpPr>
        <dsp:cNvPr id="0" name=""/>
        <dsp:cNvSpPr/>
      </dsp:nvSpPr>
      <dsp:spPr>
        <a:xfrm>
          <a:off x="1128391" y="454496"/>
          <a:ext cx="2218815" cy="67646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To solve</a:t>
          </a:r>
          <a:endParaRPr lang="fr-FR" sz="1800" kern="1200" dirty="0"/>
        </a:p>
      </dsp:txBody>
      <dsp:txXfrm>
        <a:off x="1128391" y="454496"/>
        <a:ext cx="2218815" cy="676468"/>
      </dsp:txXfrm>
    </dsp:sp>
    <dsp:sp modelId="{F4EE117A-AD88-4BCF-B4A1-E39518E48CF8}">
      <dsp:nvSpPr>
        <dsp:cNvPr id="0" name=""/>
        <dsp:cNvSpPr/>
      </dsp:nvSpPr>
      <dsp:spPr>
        <a:xfrm>
          <a:off x="3790970" y="454496"/>
          <a:ext cx="5802070" cy="6764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The team has finally worked out the answer to the problem.</a:t>
          </a:r>
          <a:endParaRPr lang="fr-FR" sz="1800" kern="1200" dirty="0"/>
        </a:p>
      </dsp:txBody>
      <dsp:txXfrm>
        <a:off x="3790970" y="454496"/>
        <a:ext cx="5802070" cy="676468"/>
      </dsp:txXfrm>
    </dsp:sp>
    <dsp:sp modelId="{06FACD78-AE46-463C-9B87-DECEF0934024}">
      <dsp:nvSpPr>
        <dsp:cNvPr id="0" name=""/>
        <dsp:cNvSpPr/>
      </dsp:nvSpPr>
      <dsp:spPr>
        <a:xfrm>
          <a:off x="1128391" y="1333905"/>
          <a:ext cx="2218815" cy="67646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To exercise physically </a:t>
          </a:r>
          <a:endParaRPr lang="fr-FR" sz="1800" kern="1200" dirty="0"/>
        </a:p>
      </dsp:txBody>
      <dsp:txXfrm>
        <a:off x="1128391" y="1333905"/>
        <a:ext cx="2218815" cy="676468"/>
      </dsp:txXfrm>
    </dsp:sp>
    <dsp:sp modelId="{0CAD0AA5-FF8F-4D43-BF1E-A05B7CD69488}">
      <dsp:nvSpPr>
        <dsp:cNvPr id="0" name=""/>
        <dsp:cNvSpPr/>
      </dsp:nvSpPr>
      <dsp:spPr>
        <a:xfrm>
          <a:off x="3767450" y="1305114"/>
          <a:ext cx="5762952" cy="7441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To be fit and strong, you need to work out in the gym at least an hour a day.</a:t>
          </a:r>
          <a:endParaRPr lang="fr-FR" sz="1800" kern="1200" dirty="0"/>
        </a:p>
      </dsp:txBody>
      <dsp:txXfrm>
        <a:off x="3767450" y="1305114"/>
        <a:ext cx="5762952" cy="744115"/>
      </dsp:txXfrm>
    </dsp:sp>
    <dsp:sp modelId="{BEA9DCC2-2B1E-4B8D-8108-3F6759753301}">
      <dsp:nvSpPr>
        <dsp:cNvPr id="0" name=""/>
        <dsp:cNvSpPr/>
      </dsp:nvSpPr>
      <dsp:spPr>
        <a:xfrm>
          <a:off x="1128391" y="2213313"/>
          <a:ext cx="2218815" cy="67646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To calculate</a:t>
          </a:r>
          <a:endParaRPr lang="fr-FR" sz="1800" kern="1200" dirty="0"/>
        </a:p>
      </dsp:txBody>
      <dsp:txXfrm>
        <a:off x="1128391" y="2213313"/>
        <a:ext cx="2218815" cy="676468"/>
      </dsp:txXfrm>
    </dsp:sp>
    <dsp:sp modelId="{19F28ED7-0014-4A7C-A98B-C835A8394DC4}">
      <dsp:nvSpPr>
        <dsp:cNvPr id="0" name=""/>
        <dsp:cNvSpPr/>
      </dsp:nvSpPr>
      <dsp:spPr>
        <a:xfrm>
          <a:off x="3790970" y="2213313"/>
          <a:ext cx="5695189" cy="6764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It took him two hours of the internet research to work out how much it would cost him to travel across Europe by train, </a:t>
          </a:r>
          <a:endParaRPr lang="fr-FR" sz="1800" kern="1200" dirty="0"/>
        </a:p>
      </dsp:txBody>
      <dsp:txXfrm>
        <a:off x="3790970" y="2213313"/>
        <a:ext cx="5695189" cy="676468"/>
      </dsp:txXfrm>
    </dsp:sp>
    <dsp:sp modelId="{D2AA6523-781E-4EFD-AFE2-4BB879D7B6B0}">
      <dsp:nvSpPr>
        <dsp:cNvPr id="0" name=""/>
        <dsp:cNvSpPr/>
      </dsp:nvSpPr>
      <dsp:spPr>
        <a:xfrm>
          <a:off x="1128391" y="3058899"/>
          <a:ext cx="2218815" cy="67646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To understand someone </a:t>
          </a:r>
          <a:endParaRPr lang="fr-FR" sz="1800" kern="1200" dirty="0"/>
        </a:p>
      </dsp:txBody>
      <dsp:txXfrm>
        <a:off x="1128391" y="3058899"/>
        <a:ext cx="2218815" cy="676468"/>
      </dsp:txXfrm>
    </dsp:sp>
    <dsp:sp modelId="{EE686834-E2C6-48C6-AB33-84E037DF5066}">
      <dsp:nvSpPr>
        <dsp:cNvPr id="0" name=""/>
        <dsp:cNvSpPr/>
      </dsp:nvSpPr>
      <dsp:spPr>
        <a:xfrm>
          <a:off x="3790970" y="3058899"/>
          <a:ext cx="5731356" cy="6764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My cousin is a moody person. I can’t work him out.</a:t>
          </a:r>
          <a:endParaRPr lang="fr-FR" sz="1800" kern="1200" dirty="0"/>
        </a:p>
      </dsp:txBody>
      <dsp:txXfrm>
        <a:off x="3790970" y="3058899"/>
        <a:ext cx="5731356" cy="6764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0251B-A30E-46B2-AAD9-6E7002A4F18D}">
      <dsp:nvSpPr>
        <dsp:cNvPr id="0" name=""/>
        <dsp:cNvSpPr/>
      </dsp:nvSpPr>
      <dsp:spPr>
        <a:xfrm>
          <a:off x="0" y="29903"/>
          <a:ext cx="9601200" cy="107954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Type 1. Intransitive + inseparable 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(the verb does not take an object and it is impossible to separate the verb and the particle) </a:t>
          </a:r>
          <a:endParaRPr lang="fr-FR" sz="1900" kern="1200" dirty="0"/>
        </a:p>
      </dsp:txBody>
      <dsp:txXfrm>
        <a:off x="52699" y="82602"/>
        <a:ext cx="9495802" cy="974146"/>
      </dsp:txXfrm>
    </dsp:sp>
    <dsp:sp modelId="{4AF74E97-5F32-4DE2-ACED-68DB6EA649A9}">
      <dsp:nvSpPr>
        <dsp:cNvPr id="0" name=""/>
        <dsp:cNvSpPr/>
      </dsp:nvSpPr>
      <dsp:spPr>
        <a:xfrm>
          <a:off x="0" y="1109447"/>
          <a:ext cx="9601200" cy="963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38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dirty="0" smtClean="0"/>
            <a:t>A friend of mine called round last night to see if I am back home.</a:t>
          </a: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strike="sngStrike" kern="1200" dirty="0" smtClean="0">
              <a:solidFill>
                <a:srgbClr val="FF0000"/>
              </a:solidFill>
            </a:rPr>
            <a:t>A friend of mine called last night round to see if I am back home.</a:t>
          </a:r>
          <a:endParaRPr lang="fr-FR" sz="1500" strike="sngStrike" kern="1200" dirty="0">
            <a:solidFill>
              <a:srgbClr val="FF000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strike="sngStrike" kern="1200" dirty="0" smtClean="0">
              <a:solidFill>
                <a:srgbClr val="FF0000"/>
              </a:solidFill>
            </a:rPr>
            <a:t>A friend of mine called last night to see round if I am back home.</a:t>
          </a:r>
          <a:endParaRPr lang="fr-FR" sz="1500" strike="sngStrike" kern="1200" dirty="0">
            <a:solidFill>
              <a:srgbClr val="FF000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1500" kern="1200" dirty="0"/>
        </a:p>
      </dsp:txBody>
      <dsp:txXfrm>
        <a:off x="0" y="1109447"/>
        <a:ext cx="9601200" cy="963585"/>
      </dsp:txXfrm>
    </dsp:sp>
    <dsp:sp modelId="{BE876982-F28C-41B6-8BAC-565502C8A36F}">
      <dsp:nvSpPr>
        <dsp:cNvPr id="0" name=""/>
        <dsp:cNvSpPr/>
      </dsp:nvSpPr>
      <dsp:spPr>
        <a:xfrm>
          <a:off x="0" y="2073032"/>
          <a:ext cx="9601200" cy="1079544"/>
        </a:xfrm>
        <a:prstGeom prst="roundRect">
          <a:avLst/>
        </a:prstGeom>
        <a:solidFill>
          <a:schemeClr val="accent5">
            <a:hueOff val="993165"/>
            <a:satOff val="576"/>
            <a:lumOff val="568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Type 2. transitive + separable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(</a:t>
          </a:r>
          <a:r>
            <a:rPr lang="en-US" sz="1900" b="0" kern="1200" dirty="0" smtClean="0"/>
            <a:t>The verb takes a direct object and you have to separate the verb and the particle when you use an object pronoun.)</a:t>
          </a:r>
          <a:endParaRPr lang="fr-FR" sz="1900" b="0" kern="1200" dirty="0"/>
        </a:p>
      </dsp:txBody>
      <dsp:txXfrm>
        <a:off x="52699" y="2125731"/>
        <a:ext cx="9495802" cy="974146"/>
      </dsp:txXfrm>
    </dsp:sp>
    <dsp:sp modelId="{4768DDEA-57B3-46C2-875B-DB0205C2AC17}">
      <dsp:nvSpPr>
        <dsp:cNvPr id="0" name=""/>
        <dsp:cNvSpPr/>
      </dsp:nvSpPr>
      <dsp:spPr>
        <a:xfrm>
          <a:off x="0" y="3152576"/>
          <a:ext cx="9601200" cy="727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38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dirty="0" smtClean="0"/>
            <a:t>He looked up the word in the dictionary.</a:t>
          </a: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dirty="0" smtClean="0"/>
            <a:t>He looked it up.</a:t>
          </a: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strike="sngStrike" kern="1200" dirty="0" smtClean="0">
              <a:solidFill>
                <a:srgbClr val="FF0000"/>
              </a:solidFill>
            </a:rPr>
            <a:t>He looked up it</a:t>
          </a:r>
          <a:endParaRPr lang="fr-FR" sz="1500" strike="sngStrike" kern="1200" dirty="0">
            <a:solidFill>
              <a:srgbClr val="FF0000"/>
            </a:solidFill>
          </a:endParaRPr>
        </a:p>
      </dsp:txBody>
      <dsp:txXfrm>
        <a:off x="0" y="3152576"/>
        <a:ext cx="9601200" cy="7276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CFB69B-F1D0-4AD2-8AE2-10E3CFECE364}">
      <dsp:nvSpPr>
        <dsp:cNvPr id="0" name=""/>
        <dsp:cNvSpPr/>
      </dsp:nvSpPr>
      <dsp:spPr>
        <a:xfrm>
          <a:off x="0" y="33889"/>
          <a:ext cx="9601200" cy="108927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Type 3.  transitive + inseparable 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(requires an object and it is impossible to separate the verb and the particle by the noun object or the pronoun object)</a:t>
          </a:r>
          <a:endParaRPr lang="fr-FR" sz="1900" kern="1200" dirty="0"/>
        </a:p>
      </dsp:txBody>
      <dsp:txXfrm>
        <a:off x="53174" y="87063"/>
        <a:ext cx="9494852" cy="982922"/>
      </dsp:txXfrm>
    </dsp:sp>
    <dsp:sp modelId="{9669FF6B-7CBE-4CC4-AFC3-EE97088720EF}">
      <dsp:nvSpPr>
        <dsp:cNvPr id="0" name=""/>
        <dsp:cNvSpPr/>
      </dsp:nvSpPr>
      <dsp:spPr>
        <a:xfrm>
          <a:off x="0" y="1123159"/>
          <a:ext cx="9601200" cy="481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38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dirty="0" smtClean="0"/>
            <a:t>I am looking for my keys.</a:t>
          </a: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strike="sngStrike" kern="1200" dirty="0" smtClean="0">
              <a:solidFill>
                <a:srgbClr val="FF0000"/>
              </a:solidFill>
            </a:rPr>
            <a:t>I am looking my keys for.</a:t>
          </a:r>
          <a:endParaRPr lang="fr-FR" sz="1500" strike="sngStrike" kern="1200" dirty="0">
            <a:solidFill>
              <a:srgbClr val="FF0000"/>
            </a:solidFill>
          </a:endParaRPr>
        </a:p>
      </dsp:txBody>
      <dsp:txXfrm>
        <a:off x="0" y="1123159"/>
        <a:ext cx="9601200" cy="481792"/>
      </dsp:txXfrm>
    </dsp:sp>
    <dsp:sp modelId="{F1F96322-EFFD-4A18-9BF5-2DE549D46B3A}">
      <dsp:nvSpPr>
        <dsp:cNvPr id="0" name=""/>
        <dsp:cNvSpPr/>
      </dsp:nvSpPr>
      <dsp:spPr>
        <a:xfrm>
          <a:off x="0" y="1604951"/>
          <a:ext cx="9601200" cy="1089270"/>
        </a:xfrm>
        <a:prstGeom prst="roundRect">
          <a:avLst/>
        </a:prstGeom>
        <a:solidFill>
          <a:schemeClr val="accent4">
            <a:hueOff val="1335015"/>
            <a:satOff val="17844"/>
            <a:lumOff val="862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Type 4. transitive + two inseparable particles</a:t>
          </a:r>
          <a:endParaRPr lang="fr-FR" sz="1900" kern="1200" dirty="0"/>
        </a:p>
      </dsp:txBody>
      <dsp:txXfrm>
        <a:off x="53174" y="1658125"/>
        <a:ext cx="9494852" cy="982922"/>
      </dsp:txXfrm>
    </dsp:sp>
    <dsp:sp modelId="{38B24C4E-1DF0-4929-993E-38067BD8A8B2}">
      <dsp:nvSpPr>
        <dsp:cNvPr id="0" name=""/>
        <dsp:cNvSpPr/>
      </dsp:nvSpPr>
      <dsp:spPr>
        <a:xfrm>
          <a:off x="0" y="2694221"/>
          <a:ext cx="9601200" cy="963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38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dirty="0" smtClean="0"/>
            <a:t>He looks down on other people.</a:t>
          </a: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strike="sngStrike" kern="1200" dirty="0" smtClean="0">
              <a:solidFill>
                <a:srgbClr val="FF0000"/>
              </a:solidFill>
            </a:rPr>
            <a:t>He looks down other people on.</a:t>
          </a:r>
          <a:endParaRPr lang="fr-FR" sz="1500" strike="sngStrike" kern="1200" dirty="0">
            <a:solidFill>
              <a:srgbClr val="FF000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strike="sngStrike" kern="1200" dirty="0" smtClean="0">
              <a:solidFill>
                <a:srgbClr val="FF0000"/>
              </a:solidFill>
            </a:rPr>
            <a:t>He looks other people down on. </a:t>
          </a:r>
          <a:endParaRPr lang="fr-FR" sz="1500" strike="sngStrike" kern="1200" dirty="0">
            <a:solidFill>
              <a:srgbClr val="FF000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1500" kern="1200" dirty="0"/>
        </a:p>
      </dsp:txBody>
      <dsp:txXfrm>
        <a:off x="0" y="2694221"/>
        <a:ext cx="9601200" cy="9635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ED75653-60D9-4BF5-8481-42669E9F2730}" type="datetimeFigureOut">
              <a:rPr lang="fr-FR" smtClean="0"/>
              <a:t>16/02/2021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ADEF104-5AB4-416B-BE69-1C48B920CDA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266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5653-60D9-4BF5-8481-42669E9F2730}" type="datetimeFigureOut">
              <a:rPr lang="fr-FR" smtClean="0"/>
              <a:t>16/02/2021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EF104-5AB4-416B-BE69-1C48B920CD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3410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5653-60D9-4BF5-8481-42669E9F2730}" type="datetimeFigureOut">
              <a:rPr lang="fr-FR" smtClean="0"/>
              <a:t>16/02/2021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EF104-5AB4-416B-BE69-1C48B920CDA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945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5653-60D9-4BF5-8481-42669E9F2730}" type="datetimeFigureOut">
              <a:rPr lang="fr-FR" smtClean="0"/>
              <a:t>16/02/2021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EF104-5AB4-416B-BE69-1C48B920CDA2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4260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5653-60D9-4BF5-8481-42669E9F2730}" type="datetimeFigureOut">
              <a:rPr lang="fr-FR" smtClean="0"/>
              <a:t>16/02/2021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EF104-5AB4-416B-BE69-1C48B920CD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0367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5653-60D9-4BF5-8481-42669E9F2730}" type="datetimeFigureOut">
              <a:rPr lang="fr-FR" smtClean="0"/>
              <a:t>16/02/2021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EF104-5AB4-416B-BE69-1C48B920CDA2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4644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5653-60D9-4BF5-8481-42669E9F2730}" type="datetimeFigureOut">
              <a:rPr lang="fr-FR" smtClean="0"/>
              <a:t>16/02/2021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EF104-5AB4-416B-BE69-1C48B920CDA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1357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5653-60D9-4BF5-8481-42669E9F2730}" type="datetimeFigureOut">
              <a:rPr lang="fr-FR" smtClean="0"/>
              <a:t>16/02/2021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EF104-5AB4-416B-BE69-1C48B920CDA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365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5653-60D9-4BF5-8481-42669E9F2730}" type="datetimeFigureOut">
              <a:rPr lang="fr-FR" smtClean="0"/>
              <a:t>16/02/2021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EF104-5AB4-416B-BE69-1C48B920CDA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284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5653-60D9-4BF5-8481-42669E9F2730}" type="datetimeFigureOut">
              <a:rPr lang="fr-FR" smtClean="0"/>
              <a:t>16/02/2021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EF104-5AB4-416B-BE69-1C48B920CD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3836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5653-60D9-4BF5-8481-42669E9F2730}" type="datetimeFigureOut">
              <a:rPr lang="fr-FR" smtClean="0"/>
              <a:t>16/02/2021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EF104-5AB4-416B-BE69-1C48B920CDA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698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5653-60D9-4BF5-8481-42669E9F2730}" type="datetimeFigureOut">
              <a:rPr lang="fr-FR" smtClean="0"/>
              <a:t>16/02/2021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EF104-5AB4-416B-BE69-1C48B920CD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856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5653-60D9-4BF5-8481-42669E9F2730}" type="datetimeFigureOut">
              <a:rPr lang="fr-FR" smtClean="0"/>
              <a:t>16/02/2021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EF104-5AB4-416B-BE69-1C48B920CDA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811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5653-60D9-4BF5-8481-42669E9F2730}" type="datetimeFigureOut">
              <a:rPr lang="fr-FR" smtClean="0"/>
              <a:t>16/02/2021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EF104-5AB4-416B-BE69-1C48B920CDA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786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5653-60D9-4BF5-8481-42669E9F2730}" type="datetimeFigureOut">
              <a:rPr lang="fr-FR" smtClean="0"/>
              <a:t>16/02/2021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EF104-5AB4-416B-BE69-1C48B920CD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843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5653-60D9-4BF5-8481-42669E9F2730}" type="datetimeFigureOut">
              <a:rPr lang="fr-FR" smtClean="0"/>
              <a:t>16/02/2021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EF104-5AB4-416B-BE69-1C48B920CDA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47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5653-60D9-4BF5-8481-42669E9F2730}" type="datetimeFigureOut">
              <a:rPr lang="fr-FR" smtClean="0"/>
              <a:t>16/02/2021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EF104-5AB4-416B-BE69-1C48B920CD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3600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ED75653-60D9-4BF5-8481-42669E9F2730}" type="datetimeFigureOut">
              <a:rPr lang="fr-FR" smtClean="0"/>
              <a:t>16/02/2021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ADEF104-5AB4-416B-BE69-1C48B920CD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2271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Phrasal verbs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Formulaic language: Follow-up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914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 it up!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i="1" dirty="0"/>
              <a:t>phrasal verb </a:t>
            </a:r>
            <a:r>
              <a:rPr lang="en-US" dirty="0"/>
              <a:t>is a type of </a:t>
            </a:r>
            <a:r>
              <a:rPr lang="en-US" dirty="0" smtClean="0"/>
              <a:t>multi-word verbs, which is </a:t>
            </a:r>
            <a:r>
              <a:rPr lang="en-US" dirty="0"/>
              <a:t>made up of a verb </a:t>
            </a:r>
            <a:r>
              <a:rPr lang="en-US" dirty="0" smtClean="0"/>
              <a:t>and </a:t>
            </a:r>
            <a:r>
              <a:rPr lang="en-US" dirty="0"/>
              <a:t>a </a:t>
            </a:r>
            <a:r>
              <a:rPr lang="en-US" dirty="0" smtClean="0"/>
              <a:t>particle (preposition/adverb). Phrasal verbs </a:t>
            </a:r>
            <a:r>
              <a:rPr lang="en-US" dirty="0"/>
              <a:t>are sometimes called </a:t>
            </a:r>
            <a:r>
              <a:rPr lang="en-US" i="1" dirty="0"/>
              <a:t>two-part verbs </a:t>
            </a:r>
            <a:r>
              <a:rPr lang="en-US" dirty="0"/>
              <a:t>(e.g., </a:t>
            </a:r>
            <a:r>
              <a:rPr lang="en-US" i="1" dirty="0"/>
              <a:t>take off </a:t>
            </a:r>
            <a:r>
              <a:rPr lang="en-US" dirty="0"/>
              <a:t>and </a:t>
            </a:r>
            <a:r>
              <a:rPr lang="en-US" i="1" dirty="0"/>
              <a:t>leave out</a:t>
            </a:r>
            <a:r>
              <a:rPr lang="en-US" dirty="0"/>
              <a:t>) or </a:t>
            </a:r>
            <a:r>
              <a:rPr lang="en-US" i="1" dirty="0" smtClean="0"/>
              <a:t>three-part verbs </a:t>
            </a:r>
            <a:r>
              <a:rPr lang="en-US" dirty="0"/>
              <a:t>(e.g., </a:t>
            </a:r>
            <a:r>
              <a:rPr lang="en-US" i="1" dirty="0"/>
              <a:t>look up to </a:t>
            </a:r>
            <a:r>
              <a:rPr lang="en-US" dirty="0"/>
              <a:t>and </a:t>
            </a:r>
            <a:r>
              <a:rPr lang="en-US" i="1" dirty="0"/>
              <a:t>look down on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r>
              <a:rPr lang="en-US" dirty="0" smtClean="0"/>
              <a:t>Example: I am </a:t>
            </a:r>
            <a:r>
              <a:rPr lang="en-US" i="1" dirty="0" smtClean="0"/>
              <a:t>looking for </a:t>
            </a:r>
            <a:r>
              <a:rPr lang="en-US" dirty="0" smtClean="0"/>
              <a:t>my keys. Have you seen them? (verb + preposition)</a:t>
            </a:r>
          </a:p>
          <a:p>
            <a:pPr marL="0" indent="0">
              <a:buNone/>
            </a:pPr>
            <a:r>
              <a:rPr lang="en-US" i="1" dirty="0" smtClean="0"/>
              <a:t>               Look out</a:t>
            </a:r>
            <a:r>
              <a:rPr lang="en-US" dirty="0" smtClean="0"/>
              <a:t>! There is a car coming! (verb + adverb)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845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Literal and non-literal meaning: </a:t>
            </a:r>
            <a:br>
              <a:rPr lang="en-US" dirty="0" smtClean="0"/>
            </a:br>
            <a:r>
              <a:rPr lang="en-US" dirty="0" smtClean="0"/>
              <a:t>guess it out!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4047073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848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Practice: nail it down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95153" y="2570580"/>
            <a:ext cx="9913958" cy="3318936"/>
          </a:xfrm>
        </p:spPr>
        <p:txBody>
          <a:bodyPr/>
          <a:lstStyle/>
          <a:p>
            <a:r>
              <a:rPr lang="en-US" dirty="0" smtClean="0"/>
              <a:t> look at the </a:t>
            </a:r>
            <a:r>
              <a:rPr lang="en-US" dirty="0" smtClean="0"/>
              <a:t>phrasal verbs below. Write ‘L’ next to them if they have a literal meaning and ‘N’ if they have a non-literal meaning, if the meaning is non-literal, suggest a single-word verb instead.</a:t>
            </a:r>
          </a:p>
          <a:p>
            <a:pPr marL="0" indent="0">
              <a:buNone/>
            </a:pPr>
            <a:r>
              <a:rPr lang="en-US" dirty="0" smtClean="0"/>
              <a:t>Example:</a:t>
            </a:r>
          </a:p>
          <a:p>
            <a:pPr marL="0" indent="0">
              <a:buNone/>
            </a:pPr>
            <a:r>
              <a:rPr lang="en-US" dirty="0" smtClean="0"/>
              <a:t>     She </a:t>
            </a:r>
            <a:r>
              <a:rPr lang="en-US" b="1" dirty="0" smtClean="0"/>
              <a:t>held up </a:t>
            </a:r>
            <a:r>
              <a:rPr lang="en-US" dirty="0" smtClean="0"/>
              <a:t>her arm and wiped her tears off. </a:t>
            </a:r>
          </a:p>
          <a:p>
            <a:pPr marL="0" indent="0">
              <a:buNone/>
            </a:pPr>
            <a:r>
              <a:rPr lang="en-US" dirty="0" smtClean="0"/>
              <a:t>     His car was </a:t>
            </a:r>
            <a:r>
              <a:rPr lang="en-US" b="1" dirty="0" smtClean="0"/>
              <a:t>held up </a:t>
            </a:r>
            <a:r>
              <a:rPr lang="en-US" dirty="0" smtClean="0"/>
              <a:t>and he was abducted by four gunmen.</a:t>
            </a:r>
            <a:r>
              <a:rPr lang="en-US" dirty="0" smtClean="0"/>
              <a:t> (</a:t>
            </a:r>
            <a:r>
              <a:rPr lang="en-US" i="1" dirty="0" smtClean="0"/>
              <a:t>robbed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981504" y="4421876"/>
            <a:ext cx="286603" cy="3138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</a:t>
            </a:r>
            <a:endParaRPr lang="fr-FR" b="1" dirty="0"/>
          </a:p>
        </p:txBody>
      </p:sp>
      <p:sp>
        <p:nvSpPr>
          <p:cNvPr id="5" name="Rectangle 4"/>
          <p:cNvSpPr/>
          <p:nvPr/>
        </p:nvSpPr>
        <p:spPr>
          <a:xfrm>
            <a:off x="981503" y="4863406"/>
            <a:ext cx="286603" cy="3138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N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34838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92076"/>
          </a:xfrm>
        </p:spPr>
        <p:txBody>
          <a:bodyPr>
            <a:normAutofit/>
          </a:bodyPr>
          <a:lstStyle/>
          <a:p>
            <a:r>
              <a:rPr lang="en-US" dirty="0" smtClean="0"/>
              <a:t>Go ahead!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96288" y="2556932"/>
            <a:ext cx="10304058" cy="331893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All children </a:t>
            </a:r>
            <a:r>
              <a:rPr lang="en-US" b="1" dirty="0" smtClean="0"/>
              <a:t>run out </a:t>
            </a:r>
            <a:r>
              <a:rPr lang="en-US" dirty="0" smtClean="0"/>
              <a:t>to see the rainbow. </a:t>
            </a:r>
          </a:p>
          <a:p>
            <a:r>
              <a:rPr lang="en-US" dirty="0" smtClean="0"/>
              <a:t>Authorities’ estimates suggest that food supplies for refugees will </a:t>
            </a:r>
            <a:r>
              <a:rPr lang="en-US" b="1" dirty="0" smtClean="0"/>
              <a:t>run out </a:t>
            </a:r>
            <a:r>
              <a:rPr lang="en-US" dirty="0" smtClean="0"/>
              <a:t>within days. </a:t>
            </a:r>
          </a:p>
          <a:p>
            <a:r>
              <a:rPr lang="en-US" dirty="0" smtClean="0"/>
              <a:t>He </a:t>
            </a:r>
            <a:r>
              <a:rPr lang="en-US" b="1" dirty="0" smtClean="0"/>
              <a:t>looked through </a:t>
            </a:r>
            <a:r>
              <a:rPr lang="en-US" dirty="0" smtClean="0"/>
              <a:t>the train window to farewell his mother. </a:t>
            </a:r>
          </a:p>
          <a:p>
            <a:r>
              <a:rPr lang="en-US" dirty="0" smtClean="0"/>
              <a:t>The secretary asked the boss to </a:t>
            </a:r>
            <a:r>
              <a:rPr lang="en-US" b="1" dirty="0" smtClean="0"/>
              <a:t>look through</a:t>
            </a:r>
            <a:r>
              <a:rPr lang="en-US" dirty="0" smtClean="0"/>
              <a:t> the meeting minutes for any adjustments. </a:t>
            </a:r>
          </a:p>
          <a:p>
            <a:r>
              <a:rPr lang="en-US" dirty="0" smtClean="0"/>
              <a:t>She </a:t>
            </a:r>
            <a:r>
              <a:rPr lang="en-US" b="1" dirty="0" smtClean="0"/>
              <a:t>looked into </a:t>
            </a:r>
            <a:r>
              <a:rPr lang="en-US" dirty="0" smtClean="0"/>
              <a:t>the waiting room to see if her mother is still there. </a:t>
            </a:r>
          </a:p>
          <a:p>
            <a:r>
              <a:rPr lang="en-US" dirty="0" smtClean="0"/>
              <a:t>The investigators are </a:t>
            </a:r>
            <a:r>
              <a:rPr lang="en-US" b="1" dirty="0" smtClean="0"/>
              <a:t>looking into </a:t>
            </a:r>
            <a:r>
              <a:rPr lang="en-US" dirty="0" smtClean="0"/>
              <a:t>the causes of the case for more evidence.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762769" y="2679762"/>
            <a:ext cx="286603" cy="3138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5" name="Rectangle 4"/>
          <p:cNvSpPr/>
          <p:nvPr/>
        </p:nvSpPr>
        <p:spPr>
          <a:xfrm>
            <a:off x="10753296" y="3125339"/>
            <a:ext cx="286603" cy="3138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6" name="Rectangle 5"/>
          <p:cNvSpPr/>
          <p:nvPr/>
        </p:nvSpPr>
        <p:spPr>
          <a:xfrm>
            <a:off x="8064693" y="3615900"/>
            <a:ext cx="286603" cy="3138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7" name="Rectangle 6"/>
          <p:cNvSpPr/>
          <p:nvPr/>
        </p:nvSpPr>
        <p:spPr>
          <a:xfrm>
            <a:off x="10978488" y="4059451"/>
            <a:ext cx="286603" cy="3138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8" name="Rectangle 7"/>
          <p:cNvSpPr/>
          <p:nvPr/>
        </p:nvSpPr>
        <p:spPr>
          <a:xfrm>
            <a:off x="9716071" y="4981435"/>
            <a:ext cx="286603" cy="3138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9" name="Rectangle 8"/>
          <p:cNvSpPr/>
          <p:nvPr/>
        </p:nvSpPr>
        <p:spPr>
          <a:xfrm>
            <a:off x="8776650" y="4578825"/>
            <a:ext cx="286603" cy="3138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41053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Phrasal verbs’ multiple meanings: check out!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3439649"/>
              </p:ext>
            </p:extLst>
          </p:nvPr>
        </p:nvGraphicFramePr>
        <p:xfrm>
          <a:off x="1295400" y="2006221"/>
          <a:ext cx="9601200" cy="4189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433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basic types: split it up!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0268333"/>
              </p:ext>
            </p:extLst>
          </p:nvPr>
        </p:nvGraphicFramePr>
        <p:xfrm>
          <a:off x="1295400" y="2285999"/>
          <a:ext cx="9601200" cy="3910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903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Carry on!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1824019"/>
              </p:ext>
            </p:extLst>
          </p:nvPr>
        </p:nvGraphicFramePr>
        <p:xfrm>
          <a:off x="1295400" y="2183643"/>
          <a:ext cx="9601200" cy="3691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212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857</TotalTime>
  <Words>693</Words>
  <Application>Microsoft Office PowerPoint</Application>
  <PresentationFormat>Grand écran</PresentationFormat>
  <Paragraphs>55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Organique</vt:lpstr>
      <vt:lpstr>Phrasal verbs </vt:lpstr>
      <vt:lpstr>Put it up!</vt:lpstr>
      <vt:lpstr>Literal and non-literal meaning:  guess it out!</vt:lpstr>
      <vt:lpstr>Practice: nail it down </vt:lpstr>
      <vt:lpstr>Go ahead!</vt:lpstr>
      <vt:lpstr>Phrasal verbs’ multiple meanings: check out!</vt:lpstr>
      <vt:lpstr>Four basic types: split it up!</vt:lpstr>
      <vt:lpstr>Carry 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Phrasal verbs </dc:title>
  <dc:creator>Meddour Mostefa</dc:creator>
  <cp:lastModifiedBy>Meddour Mostefa</cp:lastModifiedBy>
  <cp:revision>21</cp:revision>
  <dcterms:created xsi:type="dcterms:W3CDTF">2021-02-15T09:04:23Z</dcterms:created>
  <dcterms:modified xsi:type="dcterms:W3CDTF">2021-02-16T10:40:37Z</dcterms:modified>
</cp:coreProperties>
</file>