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7" r:id="rId2"/>
    <p:sldId id="259" r:id="rId3"/>
    <p:sldId id="261" r:id="rId4"/>
    <p:sldId id="262" r:id="rId5"/>
    <p:sldId id="264" r:id="rId6"/>
    <p:sldId id="265" r:id="rId7"/>
    <p:sldId id="266" r:id="rId8"/>
    <p:sldId id="267" r:id="rId9"/>
    <p:sldId id="268"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085F67C-4A7E-498A-B3ED-E909FF08211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D60AAA-99E7-41DE-A90C-154BF1102383}"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085F67C-4A7E-498A-B3ED-E909FF082112}" type="slidenum">
              <a:rPr lang="fr-FR" smtClean="0"/>
              <a:pPr/>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0D60AAA-99E7-41DE-A90C-154BF1102383}" type="datetimeFigureOut">
              <a:rPr lang="fr-FR" smtClean="0"/>
              <a:pPr/>
              <a:t>17/02/2021</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085F67C-4A7E-498A-B3ED-E909FF08211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496"/>
            <a:ext cx="8183880" cy="1051560"/>
          </a:xfrm>
        </p:spPr>
        <p:txBody>
          <a:bodyPr>
            <a:noAutofit/>
          </a:bodyPr>
          <a:lstStyle/>
          <a:p>
            <a:pPr algn="ctr"/>
            <a:r>
              <a:rPr lang="fr-FR" sz="6000" dirty="0" smtClean="0">
                <a:solidFill>
                  <a:schemeClr val="accent1">
                    <a:lumMod val="50000"/>
                  </a:schemeClr>
                </a:solidFill>
                <a:latin typeface="Arial Black" pitchFamily="34" charset="0"/>
              </a:rPr>
              <a:t>Growth and International Strategies</a:t>
            </a:r>
            <a:endParaRPr lang="fr-FR" sz="6000" dirty="0">
              <a:solidFill>
                <a:schemeClr val="accent1">
                  <a:lumMod val="50000"/>
                </a:schemeClr>
              </a:solidFill>
              <a:latin typeface="Arial Black"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571480"/>
            <a:ext cx="8183880" cy="1051560"/>
          </a:xfrm>
        </p:spPr>
        <p:txBody>
          <a:bodyPr/>
          <a:lstStyle/>
          <a:p>
            <a:pPr algn="ctr"/>
            <a:r>
              <a:rPr lang="fr-FR" dirty="0" smtClean="0">
                <a:solidFill>
                  <a:schemeClr val="accent6">
                    <a:lumMod val="50000"/>
                  </a:schemeClr>
                </a:solidFill>
              </a:rPr>
              <a:t>What is Growth Strategy?</a:t>
            </a:r>
            <a:endParaRPr lang="fr-FR" dirty="0">
              <a:solidFill>
                <a:schemeClr val="accent6">
                  <a:lumMod val="50000"/>
                </a:schemeClr>
              </a:solidFill>
            </a:endParaRPr>
          </a:p>
        </p:txBody>
      </p:sp>
      <p:sp>
        <p:nvSpPr>
          <p:cNvPr id="3" name="Organigramme : Alternative 2"/>
          <p:cNvSpPr/>
          <p:nvPr/>
        </p:nvSpPr>
        <p:spPr>
          <a:xfrm>
            <a:off x="714348" y="2000240"/>
            <a:ext cx="7643866" cy="3714776"/>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600" dirty="0" smtClean="0">
                <a:solidFill>
                  <a:schemeClr val="tx1"/>
                </a:solidFill>
                <a:latin typeface="Aharoni" pitchFamily="2" charset="-79"/>
                <a:cs typeface="Aharoni" pitchFamily="2" charset="-79"/>
              </a:rPr>
              <a:t>     A </a:t>
            </a:r>
            <a:r>
              <a:rPr lang="en-US" sz="3600" b="1" dirty="0" smtClean="0">
                <a:solidFill>
                  <a:schemeClr val="tx1"/>
                </a:solidFill>
                <a:latin typeface="Aharoni" pitchFamily="2" charset="-79"/>
                <a:cs typeface="Aharoni" pitchFamily="2" charset="-79"/>
              </a:rPr>
              <a:t>growth strategy</a:t>
            </a:r>
            <a:r>
              <a:rPr lang="en-US" sz="3600" dirty="0" smtClean="0">
                <a:solidFill>
                  <a:schemeClr val="tx1"/>
                </a:solidFill>
                <a:latin typeface="Aharoni" pitchFamily="2" charset="-79"/>
                <a:cs typeface="Aharoni" pitchFamily="2" charset="-79"/>
              </a:rPr>
              <a:t> is a plan of action that allows you to achieve a higher level of market share than you currently have.</a:t>
            </a:r>
            <a:endParaRPr lang="fr-FR" sz="3600" dirty="0">
              <a:solidFill>
                <a:schemeClr val="tx1"/>
              </a:solidFill>
              <a:latin typeface="Aharoni" pitchFamily="2" charset="-79"/>
              <a:cs typeface="Aharoni" pitchFamily="2" charset="-79"/>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928670"/>
            <a:ext cx="8183880" cy="1051560"/>
          </a:xfrm>
        </p:spPr>
        <p:txBody>
          <a:bodyPr>
            <a:noAutofit/>
          </a:bodyPr>
          <a:lstStyle/>
          <a:p>
            <a:pPr algn="ctr"/>
            <a:r>
              <a:rPr lang="fr-FR" sz="4000" dirty="0" smtClean="0">
                <a:solidFill>
                  <a:schemeClr val="accent6">
                    <a:lumMod val="50000"/>
                  </a:schemeClr>
                </a:solidFill>
                <a:latin typeface="Arial Black" pitchFamily="34" charset="0"/>
              </a:rPr>
              <a:t>What is Interational Expansion Strategies?</a:t>
            </a:r>
            <a:endParaRPr lang="fr-FR" sz="4000" dirty="0">
              <a:solidFill>
                <a:schemeClr val="accent6">
                  <a:lumMod val="50000"/>
                </a:schemeClr>
              </a:solidFill>
              <a:latin typeface="Arial Black" pitchFamily="34" charset="0"/>
            </a:endParaRPr>
          </a:p>
        </p:txBody>
      </p:sp>
      <p:sp>
        <p:nvSpPr>
          <p:cNvPr id="3" name="Organigramme : Alternative 2"/>
          <p:cNvSpPr/>
          <p:nvPr/>
        </p:nvSpPr>
        <p:spPr>
          <a:xfrm>
            <a:off x="928662" y="2143116"/>
            <a:ext cx="7286676" cy="3571900"/>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800" b="1" dirty="0" smtClean="0">
                <a:latin typeface="Aharoni" pitchFamily="2" charset="-79"/>
                <a:cs typeface="Aharoni" pitchFamily="2" charset="-79"/>
              </a:rPr>
              <a:t>   </a:t>
            </a:r>
            <a:r>
              <a:rPr lang="en-US" sz="2800" b="1" dirty="0" smtClean="0">
                <a:solidFill>
                  <a:schemeClr val="tx1"/>
                </a:solidFill>
                <a:latin typeface="Aharoni" pitchFamily="2" charset="-79"/>
                <a:cs typeface="Aharoni" pitchFamily="2" charset="-79"/>
              </a:rPr>
              <a:t>International expansion strategies</a:t>
            </a:r>
            <a:r>
              <a:rPr lang="en-US" sz="2800" dirty="0" smtClean="0">
                <a:solidFill>
                  <a:schemeClr val="tx1"/>
                </a:solidFill>
                <a:latin typeface="Aharoni" pitchFamily="2" charset="-79"/>
                <a:cs typeface="Aharoni" pitchFamily="2" charset="-79"/>
              </a:rPr>
              <a:t> are formal, multi-level </a:t>
            </a:r>
            <a:r>
              <a:rPr lang="en-US" sz="2800" b="1" dirty="0" smtClean="0">
                <a:solidFill>
                  <a:schemeClr val="tx1"/>
                </a:solidFill>
                <a:latin typeface="Aharoni" pitchFamily="2" charset="-79"/>
                <a:cs typeface="Aharoni" pitchFamily="2" charset="-79"/>
              </a:rPr>
              <a:t>strategic</a:t>
            </a:r>
            <a:r>
              <a:rPr lang="en-US" sz="2800" dirty="0" smtClean="0">
                <a:solidFill>
                  <a:schemeClr val="tx1"/>
                </a:solidFill>
                <a:latin typeface="Aharoni" pitchFamily="2" charset="-79"/>
                <a:cs typeface="Aharoni" pitchFamily="2" charset="-79"/>
              </a:rPr>
              <a:t> plans that businesses use to enter an overseas market, establish a growing presence, and become quickly profitable.</a:t>
            </a:r>
            <a:endParaRPr lang="fr-FR" sz="2800" dirty="0">
              <a:solidFill>
                <a:schemeClr val="tx1"/>
              </a:solidFill>
              <a:latin typeface="Aharoni" pitchFamily="2" charset="-79"/>
              <a:cs typeface="Aharoni" pitchFamily="2" charset="-79"/>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928670"/>
            <a:ext cx="8183880" cy="1051560"/>
          </a:xfrm>
        </p:spPr>
        <p:txBody>
          <a:bodyPr>
            <a:normAutofit/>
          </a:bodyPr>
          <a:lstStyle/>
          <a:p>
            <a:pPr algn="ctr"/>
            <a:r>
              <a:rPr lang="fr-FR" sz="4000" dirty="0" smtClean="0">
                <a:solidFill>
                  <a:schemeClr val="accent6">
                    <a:lumMod val="50000"/>
                  </a:schemeClr>
                </a:solidFill>
                <a:latin typeface="Arial Black" pitchFamily="34" charset="0"/>
              </a:rPr>
              <a:t>Types of Growth Strategy:</a:t>
            </a:r>
            <a:endParaRPr lang="fr-FR" sz="4000" dirty="0">
              <a:solidFill>
                <a:schemeClr val="accent6">
                  <a:lumMod val="50000"/>
                </a:schemeClr>
              </a:solidFill>
              <a:latin typeface="Arial Black" pitchFamily="34" charset="0"/>
            </a:endParaRPr>
          </a:p>
        </p:txBody>
      </p:sp>
      <p:sp>
        <p:nvSpPr>
          <p:cNvPr id="5" name="Ellipse 4"/>
          <p:cNvSpPr/>
          <p:nvPr/>
        </p:nvSpPr>
        <p:spPr>
          <a:xfrm>
            <a:off x="928662" y="2143116"/>
            <a:ext cx="7215238" cy="3786214"/>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rgbClr val="C00000"/>
                </a:solidFill>
                <a:latin typeface="Aharoni" pitchFamily="2" charset="-79"/>
                <a:cs typeface="Aharoni" pitchFamily="2" charset="-79"/>
              </a:rPr>
              <a:t>Market Penetration</a:t>
            </a:r>
          </a:p>
          <a:p>
            <a:pPr algn="just"/>
            <a:r>
              <a:rPr lang="en-US" sz="2400" dirty="0" smtClean="0">
                <a:solidFill>
                  <a:schemeClr val="tx1"/>
                </a:solidFill>
                <a:latin typeface="Aharoni" pitchFamily="2" charset="-79"/>
                <a:cs typeface="Aharoni" pitchFamily="2" charset="-79"/>
              </a:rPr>
              <a:t>      Growth through market penetration does not involve moving into new markets or creating new products; it's an attempt to increase market share using your current products or services. </a:t>
            </a:r>
            <a:endParaRPr lang="en-US" sz="2400" dirty="0">
              <a:solidFill>
                <a:schemeClr val="tx1"/>
              </a:solidFill>
              <a:latin typeface="Aharoni" pitchFamily="2" charset="-79"/>
              <a:cs typeface="Aharoni" pitchFamily="2" charset="-79"/>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714348" y="285728"/>
            <a:ext cx="7643866" cy="3071834"/>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rgbClr val="C00000"/>
                </a:solidFill>
                <a:latin typeface="Aharoni" pitchFamily="2" charset="-79"/>
                <a:cs typeface="Aharoni" pitchFamily="2" charset="-79"/>
              </a:rPr>
              <a:t>Product Development</a:t>
            </a:r>
          </a:p>
          <a:p>
            <a:pPr algn="just"/>
            <a:r>
              <a:rPr lang="en-US" sz="2800" dirty="0" smtClean="0">
                <a:solidFill>
                  <a:schemeClr val="tx1"/>
                </a:solidFill>
                <a:latin typeface="Aharoni" pitchFamily="2" charset="-79"/>
                <a:cs typeface="Aharoni" pitchFamily="2" charset="-79"/>
              </a:rPr>
              <a:t>   Product development means creating new products to serve the same market.</a:t>
            </a:r>
            <a:endParaRPr lang="en-US" sz="2800" dirty="0">
              <a:solidFill>
                <a:schemeClr val="tx1"/>
              </a:solidFill>
              <a:latin typeface="Aharoni" pitchFamily="2" charset="-79"/>
              <a:cs typeface="Aharoni" pitchFamily="2" charset="-79"/>
            </a:endParaRPr>
          </a:p>
        </p:txBody>
      </p:sp>
      <p:sp>
        <p:nvSpPr>
          <p:cNvPr id="3" name="Ellipse 2"/>
          <p:cNvSpPr/>
          <p:nvPr/>
        </p:nvSpPr>
        <p:spPr>
          <a:xfrm>
            <a:off x="714348" y="3357562"/>
            <a:ext cx="7643866" cy="3071834"/>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rgbClr val="C00000"/>
                </a:solidFill>
                <a:latin typeface="Aharoni" pitchFamily="2" charset="-79"/>
                <a:cs typeface="Aharoni" pitchFamily="2" charset="-79"/>
              </a:rPr>
              <a:t>Market Development</a:t>
            </a:r>
          </a:p>
          <a:p>
            <a:pPr algn="just"/>
            <a:r>
              <a:rPr lang="en-US" sz="2800" dirty="0" smtClean="0">
                <a:solidFill>
                  <a:schemeClr val="tx1"/>
                </a:solidFill>
                <a:latin typeface="Aharoni" pitchFamily="2" charset="-79"/>
                <a:cs typeface="Aharoni" pitchFamily="2" charset="-79"/>
              </a:rPr>
              <a:t> Market development involves introducing your products or services to new markets</a:t>
            </a:r>
            <a:endParaRPr lang="en-US" sz="2800" dirty="0">
              <a:solidFill>
                <a:schemeClr val="tx1"/>
              </a:solidFill>
              <a:latin typeface="Aharoni" pitchFamily="2" charset="-79"/>
              <a:cs typeface="Aharoni" pitchFamily="2" charset="-79"/>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857224" y="2071678"/>
            <a:ext cx="7358114" cy="2714644"/>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rgbClr val="C00000"/>
                </a:solidFill>
                <a:latin typeface="Aharoni" pitchFamily="2" charset="-79"/>
                <a:cs typeface="Aharoni" pitchFamily="2" charset="-79"/>
              </a:rPr>
              <a:t>Diversification</a:t>
            </a:r>
          </a:p>
          <a:p>
            <a:pPr algn="just"/>
            <a:r>
              <a:rPr lang="en-US" sz="2400" dirty="0" smtClean="0">
                <a:solidFill>
                  <a:schemeClr val="tx1"/>
                </a:solidFill>
                <a:latin typeface="Aharoni" pitchFamily="2" charset="-79"/>
                <a:cs typeface="Aharoni" pitchFamily="2" charset="-79"/>
              </a:rPr>
              <a:t>   Diversification is the most radical form of growth. It involves creating a totally new product for a completely new market</a:t>
            </a:r>
            <a:r>
              <a:rPr lang="en-US" sz="2400" dirty="0" smtClean="0">
                <a:latin typeface="Aharoni" pitchFamily="2" charset="-79"/>
                <a:cs typeface="Aharoni" pitchFamily="2" charset="-79"/>
              </a:rPr>
              <a:t>.</a:t>
            </a:r>
            <a:endParaRPr lang="en-US" sz="2400" dirty="0">
              <a:latin typeface="Aharoni" pitchFamily="2" charset="-79"/>
              <a:cs typeface="Aharoni" pitchFamily="2" charset="-79"/>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183880" cy="1051560"/>
          </a:xfrm>
        </p:spPr>
        <p:txBody>
          <a:bodyPr>
            <a:noAutofit/>
          </a:bodyPr>
          <a:lstStyle/>
          <a:p>
            <a:pPr algn="ctr"/>
            <a:r>
              <a:rPr lang="en-US" b="0" dirty="0" smtClean="0">
                <a:solidFill>
                  <a:schemeClr val="accent6">
                    <a:lumMod val="50000"/>
                  </a:schemeClr>
                </a:solidFill>
                <a:latin typeface="Arial Black" pitchFamily="34" charset="0"/>
              </a:rPr>
              <a:t>Why is international strategy important?</a:t>
            </a:r>
            <a:endParaRPr lang="fr-FR" dirty="0">
              <a:solidFill>
                <a:schemeClr val="accent6">
                  <a:lumMod val="50000"/>
                </a:schemeClr>
              </a:solidFill>
              <a:latin typeface="Arial Black" pitchFamily="34" charset="0"/>
            </a:endParaRPr>
          </a:p>
        </p:txBody>
      </p:sp>
      <p:sp>
        <p:nvSpPr>
          <p:cNvPr id="3" name="Organigramme : Multidocument 2"/>
          <p:cNvSpPr/>
          <p:nvPr/>
        </p:nvSpPr>
        <p:spPr>
          <a:xfrm>
            <a:off x="785786" y="2071678"/>
            <a:ext cx="7500990" cy="3929090"/>
          </a:xfrm>
          <a:prstGeom prst="flowChartMultidocumen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haroni" pitchFamily="2" charset="-79"/>
                <a:cs typeface="Aharoni" pitchFamily="2" charset="-79"/>
              </a:rPr>
              <a:t>When a company hires </a:t>
            </a:r>
            <a:r>
              <a:rPr lang="en-US" sz="2400" b="1" dirty="0" smtClean="0">
                <a:solidFill>
                  <a:schemeClr val="tx1"/>
                </a:solidFill>
                <a:latin typeface="Aharoni" pitchFamily="2" charset="-79"/>
                <a:cs typeface="Aharoni" pitchFamily="2" charset="-79"/>
              </a:rPr>
              <a:t>international</a:t>
            </a:r>
            <a:r>
              <a:rPr lang="en-US" sz="2400" dirty="0" smtClean="0">
                <a:solidFill>
                  <a:schemeClr val="tx1"/>
                </a:solidFill>
                <a:latin typeface="Aharoni" pitchFamily="2" charset="-79"/>
                <a:cs typeface="Aharoni" pitchFamily="2" charset="-79"/>
              </a:rPr>
              <a:t> employees or searches for new markets abroad, an </a:t>
            </a:r>
            <a:r>
              <a:rPr lang="en-US" sz="2400" b="1" dirty="0" smtClean="0">
                <a:solidFill>
                  <a:schemeClr val="tx1"/>
                </a:solidFill>
                <a:latin typeface="Aharoni" pitchFamily="2" charset="-79"/>
                <a:cs typeface="Aharoni" pitchFamily="2" charset="-79"/>
              </a:rPr>
              <a:t>international strategy</a:t>
            </a:r>
            <a:r>
              <a:rPr lang="en-US" sz="2400" dirty="0" smtClean="0">
                <a:solidFill>
                  <a:schemeClr val="tx1"/>
                </a:solidFill>
                <a:latin typeface="Aharoni" pitchFamily="2" charset="-79"/>
                <a:cs typeface="Aharoni" pitchFamily="2" charset="-79"/>
              </a:rPr>
              <a:t> can help diversify and expand a business. Economic globalization is the process during which businesses rapidly expand their markets to include global clients.</a:t>
            </a:r>
            <a:endParaRPr lang="fr-FR" sz="2400" dirty="0">
              <a:solidFill>
                <a:schemeClr val="tx1"/>
              </a:solidFill>
              <a:latin typeface="Aharoni" pitchFamily="2" charset="-79"/>
              <a:cs typeface="Aharoni" pitchFamily="2" charset="-79"/>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642918"/>
            <a:ext cx="8183880" cy="1051560"/>
          </a:xfrm>
        </p:spPr>
        <p:txBody>
          <a:bodyPr>
            <a:noAutofit/>
          </a:bodyPr>
          <a:lstStyle/>
          <a:p>
            <a:pPr algn="ctr"/>
            <a:r>
              <a:rPr lang="en-US" sz="4000" b="0" dirty="0" smtClean="0">
                <a:solidFill>
                  <a:schemeClr val="accent6">
                    <a:lumMod val="50000"/>
                  </a:schemeClr>
                </a:solidFill>
                <a:latin typeface="Arial Black" pitchFamily="34" charset="0"/>
              </a:rPr>
              <a:t>Why is growth strategy important?</a:t>
            </a:r>
            <a:endParaRPr lang="fr-FR" sz="4000" dirty="0">
              <a:solidFill>
                <a:schemeClr val="accent6">
                  <a:lumMod val="50000"/>
                </a:schemeClr>
              </a:solidFill>
              <a:latin typeface="Arial Black" pitchFamily="34" charset="0"/>
            </a:endParaRPr>
          </a:p>
        </p:txBody>
      </p:sp>
      <p:sp>
        <p:nvSpPr>
          <p:cNvPr id="3" name="Organigramme : Multidocument 2"/>
          <p:cNvSpPr/>
          <p:nvPr/>
        </p:nvSpPr>
        <p:spPr>
          <a:xfrm>
            <a:off x="785786" y="2285992"/>
            <a:ext cx="7500990" cy="3714776"/>
          </a:xfrm>
          <a:prstGeom prst="flowChartMultidocumen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latin typeface="Aharoni" pitchFamily="2" charset="-79"/>
                <a:cs typeface="Aharoni" pitchFamily="2" charset="-79"/>
              </a:rPr>
              <a:t>   Growth strategies</a:t>
            </a:r>
            <a:r>
              <a:rPr lang="en-US" sz="2400" dirty="0" smtClean="0">
                <a:solidFill>
                  <a:schemeClr val="tx1"/>
                </a:solidFill>
                <a:latin typeface="Aharoni" pitchFamily="2" charset="-79"/>
                <a:cs typeface="Aharoni" pitchFamily="2" charset="-79"/>
              </a:rPr>
              <a:t> are </a:t>
            </a:r>
            <a:r>
              <a:rPr lang="en-US" sz="2400" b="1" dirty="0" smtClean="0">
                <a:solidFill>
                  <a:schemeClr val="tx1"/>
                </a:solidFill>
                <a:latin typeface="Aharoni" pitchFamily="2" charset="-79"/>
                <a:cs typeface="Aharoni" pitchFamily="2" charset="-79"/>
              </a:rPr>
              <a:t>important</a:t>
            </a:r>
            <a:r>
              <a:rPr lang="en-US" sz="2400" dirty="0" smtClean="0">
                <a:solidFill>
                  <a:schemeClr val="tx1"/>
                </a:solidFill>
                <a:latin typeface="Aharoni" pitchFamily="2" charset="-79"/>
                <a:cs typeface="Aharoni" pitchFamily="2" charset="-79"/>
              </a:rPr>
              <a:t> because they keep your company working towards goals that go beyond what's happening in the market today. They keep both leaders and employees focused and aligned, and they compel you to think long-term.</a:t>
            </a:r>
            <a:endParaRPr lang="fr-FR" sz="2400" dirty="0">
              <a:solidFill>
                <a:schemeClr val="tx1"/>
              </a:solidFill>
              <a:latin typeface="Aharoni" pitchFamily="2" charset="-79"/>
              <a:cs typeface="Aharoni" pitchFamily="2" charset="-79"/>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642918"/>
            <a:ext cx="8183880" cy="1051560"/>
          </a:xfrm>
        </p:spPr>
        <p:txBody>
          <a:bodyPr/>
          <a:lstStyle/>
          <a:p>
            <a:r>
              <a:rPr lang="fr-FR" dirty="0" smtClean="0"/>
              <a:t>Question:</a:t>
            </a:r>
            <a:endParaRPr lang="fr-FR" dirty="0"/>
          </a:p>
        </p:txBody>
      </p:sp>
      <p:sp>
        <p:nvSpPr>
          <p:cNvPr id="4" name="Double vague 3"/>
          <p:cNvSpPr/>
          <p:nvPr/>
        </p:nvSpPr>
        <p:spPr>
          <a:xfrm>
            <a:off x="1071538" y="2214554"/>
            <a:ext cx="7143800" cy="2928958"/>
          </a:xfrm>
          <a:prstGeom prst="doubleWav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3200" dirty="0" smtClean="0">
                <a:solidFill>
                  <a:schemeClr val="tx1"/>
                </a:solidFill>
                <a:latin typeface="Aharoni" pitchFamily="2" charset="-79"/>
                <a:cs typeface="Aharoni" pitchFamily="2" charset="-79"/>
              </a:rPr>
              <a:t>      In your opinion, how can the growth and international strategies develop the administrative work</a:t>
            </a:r>
            <a:r>
              <a:rPr lang="fr-FR" sz="3200" dirty="0" smtClean="0">
                <a:solidFill>
                  <a:schemeClr val="tx1"/>
                </a:solidFill>
                <a:latin typeface="Aharoni" pitchFamily="2" charset="-79"/>
                <a:cs typeface="Aharoni" pitchFamily="2" charset="-79"/>
              </a:rPr>
              <a:t>?</a:t>
            </a:r>
            <a:endParaRPr lang="fr-FR" sz="3200" dirty="0">
              <a:solidFill>
                <a:schemeClr val="tx1"/>
              </a:solidFill>
              <a:latin typeface="Aharoni" pitchFamily="2" charset="-79"/>
              <a:cs typeface="Aharoni" pitchFamily="2" charset="-79"/>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64</TotalTime>
  <Words>150</Words>
  <Application>Microsoft Office PowerPoint</Application>
  <PresentationFormat>Affichage à l'écran (4:3)</PresentationFormat>
  <Paragraphs>20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Aspect</vt:lpstr>
      <vt:lpstr>Growth and International Strategies</vt:lpstr>
      <vt:lpstr>What is Growth Strategy?</vt:lpstr>
      <vt:lpstr>What is Interational Expansion Strategies?</vt:lpstr>
      <vt:lpstr>Types of Growth Strategy:</vt:lpstr>
      <vt:lpstr>Diapositive 5</vt:lpstr>
      <vt:lpstr>Diapositive 6</vt:lpstr>
      <vt:lpstr>Why is international strategy important?</vt:lpstr>
      <vt:lpstr>Why is growth strategy important?</vt:lpstr>
      <vt:lpstr>Question: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20</cp:revision>
  <dcterms:created xsi:type="dcterms:W3CDTF">2021-02-15T20:45:45Z</dcterms:created>
  <dcterms:modified xsi:type="dcterms:W3CDTF">2021-02-17T12:31:10Z</dcterms:modified>
</cp:coreProperties>
</file>