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65" r:id="rId6"/>
    <p:sldId id="269" r:id="rId7"/>
    <p:sldId id="270" r:id="rId8"/>
    <p:sldId id="262" r:id="rId9"/>
    <p:sldId id="266" r:id="rId10"/>
    <p:sldId id="259" r:id="rId11"/>
    <p:sldId id="260"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A06182F-43CC-494B-BDFA-ADB9A7221797}"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641450-15B2-466D-B2E6-E3C184381AC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6182F-43CC-494B-BDFA-ADB9A7221797}" type="datetimeFigureOut">
              <a:rPr lang="fr-FR" smtClean="0"/>
              <a:pPr/>
              <a:t>23/12/2020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41450-15B2-466D-B2E6-E3C184381AC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books.org/wiki/American_Literature/Colonial_Period_(1620s-177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Introduction to </a:t>
            </a:r>
            <a:r>
              <a:rPr lang="fr-FR" dirty="0" err="1" smtClean="0"/>
              <a:t>Early</a:t>
            </a:r>
            <a:r>
              <a:rPr lang="fr-FR" dirty="0" smtClean="0"/>
              <a:t> American </a:t>
            </a:r>
            <a:r>
              <a:rPr lang="fr-FR" dirty="0" err="1" smtClean="0"/>
              <a:t>Literature</a:t>
            </a:r>
            <a:endParaRPr lang="fr-FR" dirty="0"/>
          </a:p>
        </p:txBody>
      </p:sp>
      <p:sp>
        <p:nvSpPr>
          <p:cNvPr id="3" name="Sous-titre 2"/>
          <p:cNvSpPr>
            <a:spLocks noGrp="1"/>
          </p:cNvSpPr>
          <p:nvPr>
            <p:ph type="subTitle" idx="1"/>
          </p:nvPr>
        </p:nvSpPr>
        <p:spPr/>
        <p:txBody>
          <a:bodyPr/>
          <a:lstStyle/>
          <a:p>
            <a:r>
              <a:rPr lang="fr-FR" dirty="0" smtClean="0"/>
              <a:t>The literature of a New Nation</a:t>
            </a:r>
          </a:p>
          <a:p>
            <a:r>
              <a:rPr lang="fr-FR" dirty="0" smtClean="0"/>
              <a:t>Prepared by Mrs. AMRI CHENINI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William Bradford’s </a:t>
            </a:r>
            <a:r>
              <a:rPr lang="fr-FR" b="1" i="1" dirty="0" smtClean="0"/>
              <a:t>Of Playmouth Plantation</a:t>
            </a:r>
            <a:endParaRPr lang="fr-FR" b="1" i="1" dirty="0"/>
          </a:p>
        </p:txBody>
      </p:sp>
      <p:sp>
        <p:nvSpPr>
          <p:cNvPr id="3" name="Espace réservé du contenu 2"/>
          <p:cNvSpPr>
            <a:spLocks noGrp="1"/>
          </p:cNvSpPr>
          <p:nvPr>
            <p:ph idx="1"/>
          </p:nvPr>
        </p:nvSpPr>
        <p:spPr/>
        <p:txBody>
          <a:bodyPr>
            <a:normAutofit fontScale="92500" lnSpcReduction="20000"/>
          </a:bodyPr>
          <a:lstStyle/>
          <a:p>
            <a:r>
              <a:rPr lang="fr-FR" dirty="0" smtClean="0"/>
              <a:t>He started writing this book in 1630 and provided an account of the main events year by year till 1646.</a:t>
            </a:r>
          </a:p>
          <a:p>
            <a:r>
              <a:rPr lang="fr-FR" dirty="0" smtClean="0"/>
              <a:t>Although it was not completed,it remains a monumental work in the history of American lit written in « plain style with singular regard to the truth of all things ».</a:t>
            </a:r>
          </a:p>
          <a:p>
            <a:r>
              <a:rPr lang="fr-FR" dirty="0" smtClean="0"/>
              <a:t>The general tone of the book is that of humility and simplicity. However, it is not a dry account of events as it tries to decipher God ‘s plan for his saints. ( see the providential plan)</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Main themes in</a:t>
            </a:r>
            <a:r>
              <a:rPr lang="fr-FR" b="1" i="1" dirty="0" smtClean="0"/>
              <a:t> Of Playmouth Plantation</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Bradford detailed everything from the Pilgrims’ departure from the Netherlands, to their long and dangerous trip on the Mayflower and their daily life activities. (see Mayflower Compact)</a:t>
            </a:r>
          </a:p>
          <a:p>
            <a:pPr>
              <a:buNone/>
            </a:pPr>
            <a:r>
              <a:rPr lang="fr-FR" dirty="0" smtClean="0"/>
              <a:t>Bradford discussed his views on religious matters.</a:t>
            </a:r>
          </a:p>
          <a:p>
            <a:pPr>
              <a:buNone/>
            </a:pPr>
            <a:r>
              <a:rPr lang="fr-FR" dirty="0" smtClean="0"/>
              <a:t>The strong desire to build a perfect place to live in. ( see Zion)</a:t>
            </a:r>
          </a:p>
          <a:p>
            <a:pPr>
              <a:buNone/>
            </a:pPr>
            <a:r>
              <a:rPr lang="fr-FR" dirty="0" smtClean="0"/>
              <a:t>How the Pilgrims responded to their first encounters with the native inhabitants.</a:t>
            </a:r>
          </a:p>
          <a:p>
            <a:pPr>
              <a:buNone/>
            </a:pPr>
            <a:r>
              <a:rPr lang="fr-FR" dirty="0" smtClean="0"/>
              <a:t>Detailed descriptions of the Puritans as sturdy, organized, humble and hard working people.</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John Smith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20000"/>
          </a:bodyPr>
          <a:lstStyle/>
          <a:p>
            <a:r>
              <a:rPr lang="en-US" dirty="0" smtClean="0"/>
              <a:t>John </a:t>
            </a:r>
            <a:r>
              <a:rPr lang="en-US" dirty="0" smtClean="0"/>
              <a:t>Smith (1580 –1631) was an English explorer and author. He was credited for his important contribution in the establishment of Jamestown, Virginia in the early 17th century.  As one of the founders of the first permanent English settlement in America and a promoter of American colonization, John Smith’s accounts of the early years of settlement remain a staple of scholarly interest in the origins of American literature. He wrote his experiences and observances in eight volumes he published during his life. The histories he published in 1608 and 1624, are among the earliest works of American literature.</a:t>
            </a:r>
            <a:endParaRPr lang="fr-FR" dirty="0" smtClean="0"/>
          </a:p>
          <a:p>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When the first Europeans set foot on the American continent they were overwhelmed by the magnitude of the land, the magnificent scenery and the new encounters with the native inhabitants. They faced hardships and could barely survive and a lot of them perished. The settlers of the New World started to translate their unprecedented experiences into diaries and memoirs to keep an invaluable record of one of history’s most remarkable immigrations.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about Eden and the </a:t>
            </a:r>
            <a:r>
              <a:rPr lang="fr-FR" dirty="0" err="1" smtClean="0"/>
              <a:t>Dream</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err="1" smtClean="0"/>
              <a:t>America</a:t>
            </a:r>
            <a:r>
              <a:rPr lang="fr-FR" dirty="0" smtClean="0"/>
              <a:t> </a:t>
            </a:r>
            <a:r>
              <a:rPr lang="fr-FR" dirty="0" err="1" smtClean="0"/>
              <a:t>is</a:t>
            </a:r>
            <a:r>
              <a:rPr lang="fr-FR" dirty="0" smtClean="0"/>
              <a:t> a </a:t>
            </a:r>
            <a:r>
              <a:rPr lang="fr-FR" dirty="0" err="1" smtClean="0"/>
              <a:t>mosaic</a:t>
            </a:r>
            <a:r>
              <a:rPr lang="fr-FR" dirty="0" smtClean="0"/>
              <a:t> and </a:t>
            </a:r>
            <a:r>
              <a:rPr lang="fr-FR" dirty="0" err="1" smtClean="0"/>
              <a:t>its</a:t>
            </a:r>
            <a:r>
              <a:rPr lang="fr-FR" dirty="0" smtClean="0"/>
              <a:t> </a:t>
            </a:r>
            <a:r>
              <a:rPr lang="fr-FR" dirty="0" err="1" smtClean="0"/>
              <a:t>literature</a:t>
            </a:r>
            <a:r>
              <a:rPr lang="fr-FR" dirty="0" smtClean="0"/>
              <a:t> </a:t>
            </a:r>
            <a:r>
              <a:rPr lang="fr-FR" dirty="0" err="1" smtClean="0"/>
              <a:t>is</a:t>
            </a:r>
            <a:r>
              <a:rPr lang="fr-FR" dirty="0" smtClean="0"/>
              <a:t> </a:t>
            </a:r>
            <a:r>
              <a:rPr lang="fr-FR" dirty="0" err="1" smtClean="0"/>
              <a:t>forged</a:t>
            </a:r>
            <a:r>
              <a:rPr lang="fr-FR" dirty="0" smtClean="0"/>
              <a:t> by </a:t>
            </a:r>
            <a:r>
              <a:rPr lang="fr-FR" dirty="0" err="1" smtClean="0"/>
              <a:t>pluralism</a:t>
            </a:r>
            <a:r>
              <a:rPr lang="fr-FR" dirty="0" smtClean="0"/>
              <a:t> and collision. The </a:t>
            </a:r>
            <a:r>
              <a:rPr lang="fr-FR" dirty="0" err="1" smtClean="0"/>
              <a:t>early</a:t>
            </a:r>
            <a:r>
              <a:rPr lang="fr-FR" dirty="0" smtClean="0"/>
              <a:t> </a:t>
            </a:r>
            <a:r>
              <a:rPr lang="fr-FR" dirty="0" err="1" smtClean="0"/>
              <a:t>settlers</a:t>
            </a:r>
            <a:r>
              <a:rPr lang="fr-FR" dirty="0" smtClean="0"/>
              <a:t> of the American continent </a:t>
            </a:r>
            <a:r>
              <a:rPr lang="fr-FR" dirty="0" err="1" smtClean="0"/>
              <a:t>negotiated</a:t>
            </a:r>
            <a:r>
              <a:rPr lang="fr-FR" dirty="0" smtClean="0"/>
              <a:t> an </a:t>
            </a:r>
            <a:r>
              <a:rPr lang="fr-FR" dirty="0" err="1" smtClean="0"/>
              <a:t>identity</a:t>
            </a:r>
            <a:r>
              <a:rPr lang="fr-FR" dirty="0" smtClean="0"/>
              <a:t> </a:t>
            </a:r>
            <a:r>
              <a:rPr lang="fr-FR" dirty="0" err="1" smtClean="0"/>
              <a:t>that</a:t>
            </a:r>
            <a:r>
              <a:rPr lang="fr-FR" dirty="0" smtClean="0"/>
              <a:t> </a:t>
            </a:r>
            <a:r>
              <a:rPr lang="fr-FR" dirty="0" err="1" smtClean="0"/>
              <a:t>was</a:t>
            </a:r>
            <a:r>
              <a:rPr lang="fr-FR" dirty="0" smtClean="0"/>
              <a:t> </a:t>
            </a:r>
            <a:r>
              <a:rPr lang="fr-FR" dirty="0" err="1" smtClean="0"/>
              <a:t>drentched</a:t>
            </a:r>
            <a:r>
              <a:rPr lang="fr-FR" dirty="0" smtClean="0"/>
              <a:t> in </a:t>
            </a:r>
            <a:r>
              <a:rPr lang="fr-FR" dirty="0" err="1" smtClean="0"/>
              <a:t>conflict</a:t>
            </a:r>
            <a:r>
              <a:rPr lang="fr-FR" dirty="0" smtClean="0"/>
              <a:t> and struggle </a:t>
            </a:r>
            <a:r>
              <a:rPr lang="fr-FR" dirty="0" err="1" smtClean="0"/>
              <a:t>created</a:t>
            </a:r>
            <a:r>
              <a:rPr lang="fr-FR" dirty="0" smtClean="0"/>
              <a:t> by cultural </a:t>
            </a:r>
            <a:r>
              <a:rPr lang="fr-FR" dirty="0" err="1" smtClean="0"/>
              <a:t>encounters</a:t>
            </a:r>
            <a:r>
              <a:rPr lang="fr-FR" dirty="0" smtClean="0"/>
              <a:t>, forces of nature and </a:t>
            </a:r>
            <a:r>
              <a:rPr lang="fr-FR" dirty="0" err="1" smtClean="0"/>
              <a:t>opportunistic</a:t>
            </a:r>
            <a:r>
              <a:rPr lang="fr-FR" dirty="0" smtClean="0"/>
              <a:t> claims. English </a:t>
            </a:r>
            <a:r>
              <a:rPr lang="fr-FR" dirty="0" err="1" smtClean="0"/>
              <a:t>settlers</a:t>
            </a:r>
            <a:r>
              <a:rPr lang="fr-FR" dirty="0" smtClean="0"/>
              <a:t> </a:t>
            </a:r>
            <a:r>
              <a:rPr lang="fr-FR" dirty="0" err="1" smtClean="0"/>
              <a:t>shared</a:t>
            </a:r>
            <a:r>
              <a:rPr lang="fr-FR" dirty="0" smtClean="0"/>
              <a:t> a </a:t>
            </a:r>
            <a:r>
              <a:rPr lang="fr-FR" dirty="0" err="1" smtClean="0"/>
              <a:t>dream</a:t>
            </a:r>
            <a:r>
              <a:rPr lang="fr-FR" dirty="0" smtClean="0"/>
              <a:t> of Eden, the </a:t>
            </a:r>
            <a:r>
              <a:rPr lang="fr-FR" dirty="0" err="1" smtClean="0"/>
              <a:t>promised</a:t>
            </a:r>
            <a:r>
              <a:rPr lang="fr-FR" dirty="0" smtClean="0"/>
              <a:t> land of </a:t>
            </a:r>
            <a:r>
              <a:rPr lang="fr-FR" dirty="0" err="1" smtClean="0"/>
              <a:t>limitless</a:t>
            </a:r>
            <a:r>
              <a:rPr lang="fr-FR" dirty="0" smtClean="0"/>
              <a:t> </a:t>
            </a:r>
            <a:r>
              <a:rPr lang="fr-FR" dirty="0" err="1" smtClean="0"/>
              <a:t>opportunities</a:t>
            </a:r>
            <a:r>
              <a:rPr lang="fr-FR" dirty="0" smtClean="0"/>
              <a:t> and a </a:t>
            </a:r>
            <a:r>
              <a:rPr lang="fr-FR" dirty="0" err="1" smtClean="0"/>
              <a:t>virgin</a:t>
            </a:r>
            <a:r>
              <a:rPr lang="fr-FR" dirty="0" smtClean="0"/>
              <a:t> </a:t>
            </a:r>
            <a:r>
              <a:rPr lang="fr-FR" dirty="0" err="1" smtClean="0"/>
              <a:t>landscape</a:t>
            </a:r>
            <a:r>
              <a:rPr lang="fr-FR" dirty="0" smtClean="0"/>
              <a:t> </a:t>
            </a:r>
            <a:r>
              <a:rPr lang="fr-FR" dirty="0" err="1" smtClean="0"/>
              <a:t>uncorrupted</a:t>
            </a:r>
            <a:r>
              <a:rPr lang="fr-FR" dirty="0" smtClean="0"/>
              <a:t> by man. </a:t>
            </a:r>
            <a:r>
              <a:rPr lang="fr-FR" dirty="0" err="1" smtClean="0"/>
              <a:t>America</a:t>
            </a:r>
            <a:r>
              <a:rPr lang="fr-FR" dirty="0" smtClean="0"/>
              <a:t> </a:t>
            </a:r>
            <a:r>
              <a:rPr lang="fr-FR" dirty="0" err="1" smtClean="0"/>
              <a:t>was</a:t>
            </a:r>
            <a:r>
              <a:rPr lang="fr-FR" dirty="0" smtClean="0"/>
              <a:t> the crown </a:t>
            </a:r>
            <a:r>
              <a:rPr lang="fr-FR" dirty="0" err="1" smtClean="0"/>
              <a:t>jewel</a:t>
            </a:r>
            <a:r>
              <a:rPr lang="fr-FR" dirty="0" smtClean="0"/>
              <a:t> of the continent and the </a:t>
            </a:r>
            <a:r>
              <a:rPr lang="fr-FR" dirty="0" err="1" smtClean="0"/>
              <a:t>preffered</a:t>
            </a:r>
            <a:r>
              <a:rPr lang="fr-FR" dirty="0" smtClean="0"/>
              <a:t> destination for </a:t>
            </a:r>
            <a:r>
              <a:rPr lang="fr-FR" dirty="0" err="1" smtClean="0"/>
              <a:t>seekers</a:t>
            </a:r>
            <a:r>
              <a:rPr lang="fr-FR" dirty="0" smtClean="0"/>
              <a:t> of </a:t>
            </a:r>
            <a:r>
              <a:rPr lang="fr-FR" dirty="0" err="1" smtClean="0"/>
              <a:t>happiness</a:t>
            </a:r>
            <a:r>
              <a:rPr lang="fr-FR" dirty="0" smtClean="0"/>
              <a:t> and </a:t>
            </a:r>
            <a:r>
              <a:rPr lang="fr-FR" dirty="0" err="1" smtClean="0"/>
              <a:t>pecuniary</a:t>
            </a:r>
            <a:r>
              <a:rPr lang="fr-FR" dirty="0" smtClean="0"/>
              <a:t> gain.</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The Earliest Records</a:t>
            </a:r>
            <a:endParaRPr lang="fr-FR" dirty="0"/>
          </a:p>
        </p:txBody>
      </p:sp>
      <p:sp>
        <p:nvSpPr>
          <p:cNvPr id="3" name="Espace réservé du contenu 2"/>
          <p:cNvSpPr>
            <a:spLocks noGrp="1"/>
          </p:cNvSpPr>
          <p:nvPr>
            <p:ph idx="1"/>
          </p:nvPr>
        </p:nvSpPr>
        <p:spPr/>
        <p:txBody>
          <a:bodyPr/>
          <a:lstStyle/>
          <a:p>
            <a:pPr>
              <a:buNone/>
            </a:pPr>
            <a:r>
              <a:rPr lang="fr-FR" dirty="0" smtClean="0"/>
              <a:t>« America is a poem in our eyes: its ample geography dazzles the imagination, and it will not wait long for metres » Ralph Waldo Emerson ( see transcendentalist movement)</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Key Figures</a:t>
            </a:r>
            <a:endParaRPr lang="fr-FR" dirty="0"/>
          </a:p>
        </p:txBody>
      </p:sp>
      <p:sp>
        <p:nvSpPr>
          <p:cNvPr id="3" name="Espace réservé du contenu 2"/>
          <p:cNvSpPr>
            <a:spLocks noGrp="1"/>
          </p:cNvSpPr>
          <p:nvPr>
            <p:ph idx="1"/>
          </p:nvPr>
        </p:nvSpPr>
        <p:spPr/>
        <p:txBody>
          <a:bodyPr>
            <a:normAutofit/>
          </a:bodyPr>
          <a:lstStyle/>
          <a:p>
            <a:pPr>
              <a:buNone/>
            </a:pPr>
            <a:r>
              <a:rPr lang="en-US" b="1" dirty="0" smtClean="0">
                <a:hlinkClick r:id="rId2"/>
              </a:rPr>
              <a:t>WILLIAM BRADFORD (1590-1657)</a:t>
            </a:r>
            <a:endParaRPr lang="en-US" b="1" dirty="0" smtClean="0"/>
          </a:p>
          <a:p>
            <a:pPr>
              <a:buNone/>
            </a:pPr>
            <a:r>
              <a:rPr lang="en-US" b="1" dirty="0" smtClean="0">
                <a:hlinkClick r:id="rId2"/>
              </a:rPr>
              <a:t>JOHN WINTHROP (1588-1649)</a:t>
            </a:r>
            <a:endParaRPr lang="en-US" b="1" dirty="0" smtClean="0"/>
          </a:p>
          <a:p>
            <a:pPr>
              <a:buNone/>
            </a:pPr>
            <a:r>
              <a:rPr lang="en-US" b="1" dirty="0" smtClean="0">
                <a:hlinkClick r:id="rId2"/>
              </a:rPr>
              <a:t>MICHAEL WIGGLESWORTH (1631-1705)</a:t>
            </a:r>
            <a:endParaRPr lang="en-US" b="1" dirty="0" smtClean="0"/>
          </a:p>
          <a:p>
            <a:pPr>
              <a:buNone/>
            </a:pPr>
            <a:r>
              <a:rPr lang="en-US" b="1" dirty="0" smtClean="0">
                <a:hlinkClick r:id="rId2"/>
              </a:rPr>
              <a:t>ANNE BRADSTREET (1612-1672)</a:t>
            </a:r>
            <a:endParaRPr lang="en-US" b="1" dirty="0" smtClean="0"/>
          </a:p>
          <a:p>
            <a:pPr>
              <a:buNone/>
            </a:pPr>
            <a:r>
              <a:rPr lang="en-US" b="1" dirty="0" smtClean="0">
                <a:hlinkClick r:id="rId2"/>
              </a:rPr>
              <a:t>NATHANIEL WARD (c.1578-1652)</a:t>
            </a:r>
            <a:endParaRPr lang="en-US" b="1" dirty="0" smtClean="0"/>
          </a:p>
          <a:p>
            <a:pPr>
              <a:buNone/>
            </a:pPr>
            <a:r>
              <a:rPr lang="en-US" b="1" u="sng" dirty="0" smtClean="0">
                <a:hlinkClick r:id="rId2"/>
              </a:rPr>
              <a:t>SAMUEL SEWALL (1652-1730)</a:t>
            </a:r>
            <a:endParaRPr lang="en-US" b="1" dirty="0" smtClean="0"/>
          </a:p>
          <a:p>
            <a:pPr>
              <a:buNone/>
            </a:pPr>
            <a:r>
              <a:rPr lang="en-US" b="1" dirty="0" smtClean="0">
                <a:hlinkClick r:id="rId2"/>
              </a:rPr>
              <a:t>JONATHAN EDWARDS (1703-1758)</a:t>
            </a:r>
            <a:endParaRPr lang="en-US" b="1"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Colonial Literature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smtClean="0"/>
              <a:t>During </a:t>
            </a:r>
            <a:r>
              <a:rPr lang="en-US" dirty="0" smtClean="0"/>
              <a:t>the 17</a:t>
            </a:r>
            <a:r>
              <a:rPr lang="en-US" baseline="30000" dirty="0" smtClean="0"/>
              <a:t>th</a:t>
            </a:r>
            <a:r>
              <a:rPr lang="en-US" dirty="0" smtClean="0"/>
              <a:t> century, American literature consisted of nonfiction composed by British pioneers who populated the colonies that planted the first seeds of the United States of America. The first colonists were Englishmen with an English mind and wrote as such. John Smith was one many who wrote about their journey to the New World and encounters as an English pilgrim and a leader of the Jamestown Colony. The earliest American literature was a rich and vivid record of the adventures of the colonists in the land of opportunities.</a:t>
            </a:r>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smtClean="0"/>
              <a:t>Colonial literature is the literary period between the settlement of the first permanent English colony in Jamestown to the outbreak of the American revolutionary war. The earliest form of American literature starting in the 1600s consisted of the settlers’ accounts of their experiences and encounters in the New World. It was avowedly non-fiction written for the sake of recording the dawn of settlement with practical and straightforward descriptions of day to day occurrences and struggles. It is often argued that American literature in this period was derivative of British literature and deeply tainted with the European ink.</a:t>
            </a:r>
            <a:endParaRPr lang="fr-FR"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William Bradford</a:t>
            </a:r>
            <a:endParaRPr lang="fr-FR" dirty="0"/>
          </a:p>
        </p:txBody>
      </p:sp>
      <p:sp>
        <p:nvSpPr>
          <p:cNvPr id="3" name="Espace réservé du contenu 2"/>
          <p:cNvSpPr>
            <a:spLocks noGrp="1"/>
          </p:cNvSpPr>
          <p:nvPr>
            <p:ph idx="1"/>
          </p:nvPr>
        </p:nvSpPr>
        <p:spPr/>
        <p:txBody>
          <a:bodyPr>
            <a:normAutofit fontScale="92500" lnSpcReduction="10000"/>
          </a:bodyPr>
          <a:lstStyle/>
          <a:p>
            <a:r>
              <a:rPr lang="en-US" dirty="0" smtClean="0"/>
              <a:t>Believed to have been born in 1590, William Bradford became a leading figure in the Puritans' Separatist movement. He and other congregants eventually sailed from England on the </a:t>
            </a:r>
            <a:r>
              <a:rPr lang="en-US" i="1" dirty="0" smtClean="0"/>
              <a:t>Mayflower </a:t>
            </a:r>
            <a:r>
              <a:rPr lang="en-US" dirty="0" smtClean="0"/>
              <a:t>to establish a colony in Plymouth, Massachusetts, where Bradford became longtime governor after a devastating winter. He died in 1657, with much of the history of the settlement recorded in his two-volume work, </a:t>
            </a:r>
            <a:r>
              <a:rPr lang="en-US" i="1" dirty="0" smtClean="0"/>
              <a:t>Of Plymouth Plantation</a:t>
            </a:r>
            <a:r>
              <a:rPr lang="en-US" dirty="0" smtClean="0"/>
              <a:t>.  </a:t>
            </a:r>
          </a:p>
          <a:p>
            <a:pPr>
              <a:buNone/>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b="1" u="sng" dirty="0"/>
          </a:p>
        </p:txBody>
      </p:sp>
      <p:sp>
        <p:nvSpPr>
          <p:cNvPr id="3" name="Espace réservé du contenu 2"/>
          <p:cNvSpPr>
            <a:spLocks noGrp="1"/>
          </p:cNvSpPr>
          <p:nvPr>
            <p:ph idx="1"/>
          </p:nvPr>
        </p:nvSpPr>
        <p:spPr/>
        <p:txBody>
          <a:bodyPr/>
          <a:lstStyle/>
          <a:p>
            <a:r>
              <a:rPr lang="en-US" dirty="0" smtClean="0"/>
              <a:t>“Thus out of small beginnings greater things have been produced by His hand that made all things of nothing, and gives being to all things that are; and, as one small candle may light a thousand, so the light here kindled hath shone unto many</a:t>
            </a:r>
            <a:r>
              <a:rPr lang="en-US" dirty="0" smtClean="0"/>
              <a:t>.” ( Of </a:t>
            </a:r>
            <a:r>
              <a:rPr lang="en-US" dirty="0" err="1" smtClean="0"/>
              <a:t>Playmouth</a:t>
            </a:r>
            <a:r>
              <a:rPr lang="en-US" dirty="0" smtClean="0"/>
              <a:t> Plantation)</a:t>
            </a:r>
            <a:endParaRPr lang="en-US"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844</Words>
  <Application>Microsoft Office PowerPoint</Application>
  <PresentationFormat>Affichage à l'écran (4:3)</PresentationFormat>
  <Paragraphs>74</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Introduction to Early American Literature</vt:lpstr>
      <vt:lpstr>INTRODUCTION</vt:lpstr>
      <vt:lpstr>Writing about Eden and the Dream</vt:lpstr>
      <vt:lpstr>The Earliest Records</vt:lpstr>
      <vt:lpstr>Key Figures</vt:lpstr>
      <vt:lpstr>Colonial Literature  </vt:lpstr>
      <vt:lpstr>Diapositive 7</vt:lpstr>
      <vt:lpstr>William Bradford</vt:lpstr>
      <vt:lpstr>Diapositive 9</vt:lpstr>
      <vt:lpstr>William Bradford’s Of Playmouth Plantation</vt:lpstr>
      <vt:lpstr>Main themes in Of Playmouth Plantation</vt:lpstr>
      <vt:lpstr>John Smith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poste</dc:creator>
  <cp:lastModifiedBy>2019</cp:lastModifiedBy>
  <cp:revision>55</cp:revision>
  <dcterms:created xsi:type="dcterms:W3CDTF">2016-10-05T16:19:35Z</dcterms:created>
  <dcterms:modified xsi:type="dcterms:W3CDTF">2020-12-23T11:29:19Z</dcterms:modified>
</cp:coreProperties>
</file>