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504363" cy="7021513"/>
  <p:notesSz cx="6858000" cy="9144000"/>
  <p:defaultTextStyle>
    <a:defPPr>
      <a:defRPr lang="fr-FR"/>
    </a:defPPr>
    <a:lvl1pPr marL="0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2150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4301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6451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8602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0752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2903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5053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77204" algn="l" defTabSz="9443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0" y="-96"/>
      </p:cViewPr>
      <p:guideLst>
        <p:guide orient="horz" pos="2212"/>
        <p:guide pos="29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827" y="2181221"/>
            <a:ext cx="8078709" cy="150507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5655" y="3978857"/>
            <a:ext cx="6653054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62924" y="287688"/>
            <a:ext cx="2222634" cy="613407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3370" y="287688"/>
            <a:ext cx="6511149" cy="613407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779" y="4511973"/>
            <a:ext cx="8078709" cy="13945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0779" y="2976018"/>
            <a:ext cx="8078709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43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6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8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0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2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5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7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3370" y="1677362"/>
            <a:ext cx="4366067" cy="474439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7842" y="1677362"/>
            <a:ext cx="4367716" cy="474439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218" y="281186"/>
            <a:ext cx="8553927" cy="117025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218" y="1571714"/>
            <a:ext cx="4199411" cy="6550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150" indent="0">
              <a:buNone/>
              <a:defRPr sz="2100" b="1"/>
            </a:lvl2pPr>
            <a:lvl3pPr marL="944301" indent="0">
              <a:buNone/>
              <a:defRPr sz="1900" b="1"/>
            </a:lvl3pPr>
            <a:lvl4pPr marL="1416451" indent="0">
              <a:buNone/>
              <a:defRPr sz="1700" b="1"/>
            </a:lvl4pPr>
            <a:lvl5pPr marL="1888602" indent="0">
              <a:buNone/>
              <a:defRPr sz="1700" b="1"/>
            </a:lvl5pPr>
            <a:lvl6pPr marL="2360752" indent="0">
              <a:buNone/>
              <a:defRPr sz="1700" b="1"/>
            </a:lvl6pPr>
            <a:lvl7pPr marL="2832903" indent="0">
              <a:buNone/>
              <a:defRPr sz="1700" b="1"/>
            </a:lvl7pPr>
            <a:lvl8pPr marL="3305053" indent="0">
              <a:buNone/>
              <a:defRPr sz="1700" b="1"/>
            </a:lvl8pPr>
            <a:lvl9pPr marL="3777204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218" y="2226730"/>
            <a:ext cx="4199411" cy="40454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28085" y="1571714"/>
            <a:ext cx="4201060" cy="6550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150" indent="0">
              <a:buNone/>
              <a:defRPr sz="2100" b="1"/>
            </a:lvl2pPr>
            <a:lvl3pPr marL="944301" indent="0">
              <a:buNone/>
              <a:defRPr sz="1900" b="1"/>
            </a:lvl3pPr>
            <a:lvl4pPr marL="1416451" indent="0">
              <a:buNone/>
              <a:defRPr sz="1700" b="1"/>
            </a:lvl4pPr>
            <a:lvl5pPr marL="1888602" indent="0">
              <a:buNone/>
              <a:defRPr sz="1700" b="1"/>
            </a:lvl5pPr>
            <a:lvl6pPr marL="2360752" indent="0">
              <a:buNone/>
              <a:defRPr sz="1700" b="1"/>
            </a:lvl6pPr>
            <a:lvl7pPr marL="2832903" indent="0">
              <a:buNone/>
              <a:defRPr sz="1700" b="1"/>
            </a:lvl7pPr>
            <a:lvl8pPr marL="3305053" indent="0">
              <a:buNone/>
              <a:defRPr sz="1700" b="1"/>
            </a:lvl8pPr>
            <a:lvl9pPr marL="3777204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28085" y="2226730"/>
            <a:ext cx="4201060" cy="40454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219" y="279560"/>
            <a:ext cx="3126870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5942" y="279561"/>
            <a:ext cx="5313203" cy="599266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5219" y="1469317"/>
            <a:ext cx="3126870" cy="4802910"/>
          </a:xfrm>
        </p:spPr>
        <p:txBody>
          <a:bodyPr/>
          <a:lstStyle>
            <a:lvl1pPr marL="0" indent="0">
              <a:buNone/>
              <a:defRPr sz="1400"/>
            </a:lvl1pPr>
            <a:lvl2pPr marL="472150" indent="0">
              <a:buNone/>
              <a:defRPr sz="1200"/>
            </a:lvl2pPr>
            <a:lvl3pPr marL="944301" indent="0">
              <a:buNone/>
              <a:defRPr sz="1000"/>
            </a:lvl3pPr>
            <a:lvl4pPr marL="1416451" indent="0">
              <a:buNone/>
              <a:defRPr sz="900"/>
            </a:lvl4pPr>
            <a:lvl5pPr marL="1888602" indent="0">
              <a:buNone/>
              <a:defRPr sz="900"/>
            </a:lvl5pPr>
            <a:lvl6pPr marL="2360752" indent="0">
              <a:buNone/>
              <a:defRPr sz="900"/>
            </a:lvl6pPr>
            <a:lvl7pPr marL="2832903" indent="0">
              <a:buNone/>
              <a:defRPr sz="900"/>
            </a:lvl7pPr>
            <a:lvl8pPr marL="3305053" indent="0">
              <a:buNone/>
              <a:defRPr sz="900"/>
            </a:lvl8pPr>
            <a:lvl9pPr marL="3777204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2922" y="4915059"/>
            <a:ext cx="5702618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62922" y="627385"/>
            <a:ext cx="5702618" cy="4212908"/>
          </a:xfrm>
        </p:spPr>
        <p:txBody>
          <a:bodyPr/>
          <a:lstStyle>
            <a:lvl1pPr marL="0" indent="0">
              <a:buNone/>
              <a:defRPr sz="3300"/>
            </a:lvl1pPr>
            <a:lvl2pPr marL="472150" indent="0">
              <a:buNone/>
              <a:defRPr sz="2900"/>
            </a:lvl2pPr>
            <a:lvl3pPr marL="944301" indent="0">
              <a:buNone/>
              <a:defRPr sz="2500"/>
            </a:lvl3pPr>
            <a:lvl4pPr marL="1416451" indent="0">
              <a:buNone/>
              <a:defRPr sz="2100"/>
            </a:lvl4pPr>
            <a:lvl5pPr marL="1888602" indent="0">
              <a:buNone/>
              <a:defRPr sz="2100"/>
            </a:lvl5pPr>
            <a:lvl6pPr marL="2360752" indent="0">
              <a:buNone/>
              <a:defRPr sz="2100"/>
            </a:lvl6pPr>
            <a:lvl7pPr marL="2832903" indent="0">
              <a:buNone/>
              <a:defRPr sz="2100"/>
            </a:lvl7pPr>
            <a:lvl8pPr marL="3305053" indent="0">
              <a:buNone/>
              <a:defRPr sz="2100"/>
            </a:lvl8pPr>
            <a:lvl9pPr marL="3777204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62922" y="5495310"/>
            <a:ext cx="5702618" cy="824052"/>
          </a:xfrm>
        </p:spPr>
        <p:txBody>
          <a:bodyPr/>
          <a:lstStyle>
            <a:lvl1pPr marL="0" indent="0">
              <a:buNone/>
              <a:defRPr sz="1400"/>
            </a:lvl1pPr>
            <a:lvl2pPr marL="472150" indent="0">
              <a:buNone/>
              <a:defRPr sz="1200"/>
            </a:lvl2pPr>
            <a:lvl3pPr marL="944301" indent="0">
              <a:buNone/>
              <a:defRPr sz="1000"/>
            </a:lvl3pPr>
            <a:lvl4pPr marL="1416451" indent="0">
              <a:buNone/>
              <a:defRPr sz="900"/>
            </a:lvl4pPr>
            <a:lvl5pPr marL="1888602" indent="0">
              <a:buNone/>
              <a:defRPr sz="900"/>
            </a:lvl5pPr>
            <a:lvl6pPr marL="2360752" indent="0">
              <a:buNone/>
              <a:defRPr sz="900"/>
            </a:lvl6pPr>
            <a:lvl7pPr marL="2832903" indent="0">
              <a:buNone/>
              <a:defRPr sz="900"/>
            </a:lvl7pPr>
            <a:lvl8pPr marL="3305053" indent="0">
              <a:buNone/>
              <a:defRPr sz="900"/>
            </a:lvl8pPr>
            <a:lvl9pPr marL="3777204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5218" y="281186"/>
            <a:ext cx="8553927" cy="1170252"/>
          </a:xfrm>
          <a:prstGeom prst="rect">
            <a:avLst/>
          </a:prstGeom>
        </p:spPr>
        <p:txBody>
          <a:bodyPr vert="horz" lIns="94430" tIns="47215" rIns="94430" bIns="4721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218" y="1638354"/>
            <a:ext cx="8553927" cy="4633874"/>
          </a:xfrm>
          <a:prstGeom prst="rect">
            <a:avLst/>
          </a:prstGeom>
        </p:spPr>
        <p:txBody>
          <a:bodyPr vert="horz" lIns="94430" tIns="47215" rIns="94430" bIns="472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5218" y="6507903"/>
            <a:ext cx="2217685" cy="373831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FF25-1922-4331-AF76-47E8B054D76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47324" y="6507903"/>
            <a:ext cx="3009715" cy="373831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11460" y="6507903"/>
            <a:ext cx="2217685" cy="373831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BDDF-EE15-44B8-8787-551770E5CD3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4301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113" indent="-354113" algn="l" defTabSz="94430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244" indent="-295094" algn="l" defTabSz="944301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0376" indent="-236075" algn="l" defTabSz="94430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2527" indent="-236075" algn="l" defTabSz="94430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4677" indent="-236075" algn="l" defTabSz="94430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827" indent="-236075" algn="l" defTabSz="9443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978" indent="-236075" algn="l" defTabSz="9443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128" indent="-236075" algn="l" defTabSz="9443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3279" indent="-236075" algn="l" defTabSz="9443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50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01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451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8602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0752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2903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5053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7204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 descr="https://image2.slideserve.com/5344963/slide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63" y="213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https://image2.slideserve.com/5344963/slide1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" y="3261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https://image2.slideserve.com/5344963/slide1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https://image2.slideserve.com/5344963/slide1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https://image2.slideserve.com/5344963/slide14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1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https://image2.slideserve.com/5344963/slide1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1" y="213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https://image2.slideserve.com/5344963/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1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https://image2.slideserve.com/5344963/slide17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https://image2.slideserve.com/5344963/slide18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1" y="19767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https://image2.slideserve.com/5344963/slide1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1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https://image2.slideserve.com/5344963/slide2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1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2.slideserve.com/5344963/slide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24" y="266862"/>
            <a:ext cx="8778817" cy="6485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2.slideserve.com/5344963/slide4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41" y="45688"/>
            <a:ext cx="9277788" cy="685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 descr="https://image2.slideserve.com/5344963/slide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57" y="60960"/>
            <a:ext cx="9072660" cy="682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2.slideserve.com/5344963/slide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295"/>
            <a:ext cx="9697932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2.slideserve.com/5344963/slide7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1" y="-17636"/>
            <a:ext cx="9505894" cy="7039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https://image2.slideserve.com/5344963/slide8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1" y="2389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https://image2.slideserve.com/5344963/slide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https://image2.slideserve.com/5344963/slide1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63" y="2132"/>
            <a:ext cx="9360000" cy="701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Personnalisé</PresentationFormat>
  <Paragraphs>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3</cp:revision>
  <dcterms:created xsi:type="dcterms:W3CDTF">2020-01-23T17:56:05Z</dcterms:created>
  <dcterms:modified xsi:type="dcterms:W3CDTF">2020-01-23T18:11:19Z</dcterms:modified>
</cp:coreProperties>
</file>