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668F72A-8C1E-48DB-AA58-EB7A2ABB928C}" type="datetimeFigureOut">
              <a:rPr lang="fr-FR" smtClean="0"/>
              <a:pPr/>
              <a:t>23/12/2020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F1BB3A-F3B4-4C24-AFA5-92C95E8756B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68F72A-8C1E-48DB-AA58-EB7A2ABB928C}" type="datetimeFigureOut">
              <a:rPr lang="fr-FR" smtClean="0"/>
              <a:pPr/>
              <a:t>23/12/2020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F1BB3A-F3B4-4C24-AFA5-92C95E8756B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2019\Desktop\How_Morning_Star_Lost_her_Fish_-_from_Stories_the_Iroquois_Tell_Their_Children_by_Mabel_Powers_1917.jpg"/>
          <p:cNvPicPr>
            <a:picLocks noGrp="1" noChangeAspect="1" noChangeArrowheads="1"/>
          </p:cNvPicPr>
          <p:nvPr>
            <p:ph idx="1"/>
          </p:nvPr>
        </p:nvPicPr>
        <p:blipFill>
          <a:blip r:embed="rId2"/>
          <a:srcRect/>
          <a:stretch>
            <a:fillRect/>
          </a:stretch>
        </p:blipFill>
        <p:spPr bwMode="auto">
          <a:xfrm>
            <a:off x="2428861" y="346486"/>
            <a:ext cx="3522242" cy="577967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Native American Oral </a:t>
            </a:r>
            <a:r>
              <a:rPr lang="fr-FR" dirty="0" err="1" smtClean="0"/>
              <a:t>literature</a:t>
            </a:r>
            <a:endParaRPr lang="fr-FR" dirty="0"/>
          </a:p>
        </p:txBody>
      </p:sp>
      <p:sp>
        <p:nvSpPr>
          <p:cNvPr id="3" name="Sous-titre 2"/>
          <p:cNvSpPr>
            <a:spLocks noGrp="1"/>
          </p:cNvSpPr>
          <p:nvPr>
            <p:ph type="subTitle" idx="1"/>
          </p:nvPr>
        </p:nvSpPr>
        <p:spPr/>
        <p:txBody>
          <a:bodyPr/>
          <a:lstStyle/>
          <a:p>
            <a:r>
              <a:rPr lang="fr-FR" dirty="0" smtClean="0"/>
              <a:t>By </a:t>
            </a:r>
            <a:r>
              <a:rPr lang="fr-FR" dirty="0" err="1" smtClean="0"/>
              <a:t>Amri</a:t>
            </a:r>
            <a:r>
              <a:rPr lang="fr-FR" dirty="0" smtClean="0"/>
              <a:t> Chenini </a:t>
            </a:r>
            <a:r>
              <a:rPr lang="fr-FR" dirty="0" err="1" smtClean="0"/>
              <a:t>Boutheina</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err="1" smtClean="0"/>
              <a:t>When</a:t>
            </a:r>
            <a:r>
              <a:rPr lang="fr-FR" dirty="0" smtClean="0"/>
              <a:t> the first </a:t>
            </a:r>
            <a:r>
              <a:rPr lang="fr-FR" dirty="0" err="1" smtClean="0"/>
              <a:t>Europeans</a:t>
            </a:r>
            <a:r>
              <a:rPr lang="fr-FR" dirty="0" smtClean="0"/>
              <a:t> </a:t>
            </a:r>
            <a:r>
              <a:rPr lang="fr-FR" dirty="0" err="1" smtClean="0"/>
              <a:t>discovered</a:t>
            </a:r>
            <a:r>
              <a:rPr lang="fr-FR" dirty="0" smtClean="0"/>
              <a:t> the American continent, </a:t>
            </a:r>
            <a:r>
              <a:rPr lang="fr-FR" dirty="0" err="1" smtClean="0"/>
              <a:t>they</a:t>
            </a:r>
            <a:r>
              <a:rPr lang="fr-FR" dirty="0" smtClean="0"/>
              <a:t> </a:t>
            </a:r>
            <a:r>
              <a:rPr lang="fr-FR" dirty="0" err="1" smtClean="0"/>
              <a:t>called</a:t>
            </a:r>
            <a:r>
              <a:rPr lang="fr-FR" dirty="0" smtClean="0"/>
              <a:t> </a:t>
            </a:r>
            <a:r>
              <a:rPr lang="fr-FR" dirty="0" err="1" smtClean="0"/>
              <a:t>it</a:t>
            </a:r>
            <a:r>
              <a:rPr lang="fr-FR" dirty="0" smtClean="0"/>
              <a:t> the New World but </a:t>
            </a:r>
            <a:r>
              <a:rPr lang="fr-FR" dirty="0" err="1" smtClean="0"/>
              <a:t>it</a:t>
            </a:r>
            <a:r>
              <a:rPr lang="fr-FR" dirty="0" smtClean="0"/>
              <a:t> </a:t>
            </a:r>
            <a:r>
              <a:rPr lang="fr-FR" dirty="0" err="1" smtClean="0"/>
              <a:t>was</a:t>
            </a:r>
            <a:r>
              <a:rPr lang="fr-FR" dirty="0" smtClean="0"/>
              <a:t> </a:t>
            </a:r>
            <a:r>
              <a:rPr lang="fr-FR" dirty="0" err="1" smtClean="0"/>
              <a:t>already</a:t>
            </a:r>
            <a:r>
              <a:rPr lang="fr-FR" dirty="0" smtClean="0"/>
              <a:t> home for </a:t>
            </a:r>
            <a:r>
              <a:rPr lang="fr-FR" dirty="0" err="1" smtClean="0"/>
              <a:t>hundreds</a:t>
            </a:r>
            <a:r>
              <a:rPr lang="fr-FR" dirty="0" smtClean="0"/>
              <a:t> of </a:t>
            </a:r>
            <a:r>
              <a:rPr lang="fr-FR" dirty="0" err="1" smtClean="0"/>
              <a:t>tribes</a:t>
            </a:r>
            <a:r>
              <a:rPr lang="fr-FR" dirty="0" smtClean="0"/>
              <a:t> for </a:t>
            </a:r>
            <a:r>
              <a:rPr lang="fr-FR" dirty="0" err="1" smtClean="0"/>
              <a:t>millenia</a:t>
            </a:r>
            <a:r>
              <a:rPr lang="fr-FR" dirty="0" smtClean="0"/>
              <a:t>. </a:t>
            </a:r>
            <a:r>
              <a:rPr lang="fr-FR" dirty="0" err="1" smtClean="0"/>
              <a:t>They</a:t>
            </a:r>
            <a:r>
              <a:rPr lang="fr-FR" dirty="0" smtClean="0"/>
              <a:t> </a:t>
            </a:r>
            <a:r>
              <a:rPr lang="fr-FR" dirty="0" err="1" smtClean="0"/>
              <a:t>inhabited</a:t>
            </a:r>
            <a:r>
              <a:rPr lang="fr-FR" dirty="0" smtClean="0"/>
              <a:t> the </a:t>
            </a:r>
            <a:r>
              <a:rPr lang="fr-FR" dirty="0" err="1" smtClean="0"/>
              <a:t>Americas</a:t>
            </a:r>
            <a:r>
              <a:rPr lang="fr-FR" dirty="0" smtClean="0"/>
              <a:t> for a </a:t>
            </a:r>
            <a:r>
              <a:rPr lang="fr-FR" dirty="0" err="1" smtClean="0"/>
              <a:t>very</a:t>
            </a:r>
            <a:r>
              <a:rPr lang="fr-FR" dirty="0" smtClean="0"/>
              <a:t> long time and </a:t>
            </a:r>
            <a:r>
              <a:rPr lang="fr-FR" dirty="0" err="1" smtClean="0"/>
              <a:t>established</a:t>
            </a:r>
            <a:r>
              <a:rPr lang="fr-FR" dirty="0" smtClean="0"/>
              <a:t> a </a:t>
            </a:r>
            <a:r>
              <a:rPr lang="fr-FR" dirty="0" err="1" smtClean="0"/>
              <a:t>rich</a:t>
            </a:r>
            <a:r>
              <a:rPr lang="fr-FR" dirty="0" smtClean="0"/>
              <a:t> oral tradition </a:t>
            </a:r>
            <a:r>
              <a:rPr lang="fr-FR" dirty="0" err="1" smtClean="0"/>
              <a:t>that</a:t>
            </a:r>
            <a:r>
              <a:rPr lang="fr-FR" dirty="0" smtClean="0"/>
              <a:t> </a:t>
            </a:r>
            <a:r>
              <a:rPr lang="fr-FR" dirty="0" err="1" smtClean="0"/>
              <a:t>narrates</a:t>
            </a:r>
            <a:r>
              <a:rPr lang="fr-FR" dirty="0" smtClean="0"/>
              <a:t> stories of </a:t>
            </a:r>
            <a:r>
              <a:rPr lang="fr-FR" dirty="0" err="1" smtClean="0"/>
              <a:t>creation</a:t>
            </a:r>
            <a:r>
              <a:rPr lang="fr-FR" dirty="0" smtClean="0"/>
              <a:t>, </a:t>
            </a:r>
            <a:r>
              <a:rPr lang="fr-FR" dirty="0" err="1" smtClean="0"/>
              <a:t>war</a:t>
            </a:r>
            <a:r>
              <a:rPr lang="fr-FR" dirty="0" smtClean="0"/>
              <a:t>, love, nature and </a:t>
            </a:r>
            <a:r>
              <a:rPr lang="fr-FR" dirty="0" err="1" smtClean="0"/>
              <a:t>adventure</a:t>
            </a:r>
            <a:r>
              <a:rPr lang="fr-FR" dirty="0" smtClean="0"/>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57166"/>
            <a:ext cx="8229600" cy="1143000"/>
          </a:xfrm>
        </p:spPr>
        <p:txBody>
          <a:bodyPr>
            <a:normAutofit fontScale="90000"/>
          </a:bodyPr>
          <a:lstStyle/>
          <a:p>
            <a:r>
              <a:rPr lang="en-US" sz="3600" dirty="0"/>
              <a:t>Native American Oral Tradition (pre-1607)</a:t>
            </a:r>
            <a:r>
              <a:rPr lang="fr-FR" dirty="0"/>
              <a:t/>
            </a:r>
            <a:br>
              <a:rPr lang="fr-FR" dirty="0"/>
            </a:br>
            <a:endParaRPr lang="fr-FR" dirty="0"/>
          </a:p>
        </p:txBody>
      </p:sp>
      <p:sp>
        <p:nvSpPr>
          <p:cNvPr id="3" name="Espace réservé du contenu 2"/>
          <p:cNvSpPr>
            <a:spLocks noGrp="1"/>
          </p:cNvSpPr>
          <p:nvPr>
            <p:ph idx="1"/>
          </p:nvPr>
        </p:nvSpPr>
        <p:spPr/>
        <p:txBody>
          <a:bodyPr>
            <a:normAutofit fontScale="92500" lnSpcReduction="20000"/>
          </a:bodyPr>
          <a:lstStyle/>
          <a:p>
            <a:r>
              <a:rPr lang="en-US" dirty="0"/>
              <a:t>American literature starts with the orally inherited myths and legends of the Indian cultures. Of all five hundred tribes living in North America before the arrival of the Europeans, no written form of their languages was created. As a result, Native American oral literature is quite colorful. The lyrics and songs of oral indigenous literature told of the life of the natives and their sacred traditions focusing mainly on the relationship between man and nature, and the strong sense of belonging to the land. </a:t>
            </a:r>
            <a:endParaRPr lang="fr-FR"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Themes</a:t>
            </a: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a:t>Native American literature was very diverse and was impacted by the degree of stability of the tribe. Narratives from quasi-nomadic hunting cultures like the Navaho are different from stories of settled agricultural tribes such as the pueblo dwelling Acoma; the stories of northern lakeside dwellers such as the Ojibwa often differ radically from stories of desert tribes like the Hopi. Tribes maintained polytheistic religions consecrating many gods and other forms of deity from their surroundings including animals, plants, natural phenomena, and sacred persons. Tribal hierarchy and political variations enter into the oral literature as well with systems of government ranging from democracies to councils of elders to theocracies.</a:t>
            </a:r>
            <a:endParaRPr lang="fr-FR" dirty="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Man/ nature and Land</a:t>
            </a:r>
            <a:endParaRPr lang="fr-FR" dirty="0"/>
          </a:p>
        </p:txBody>
      </p:sp>
      <p:sp>
        <p:nvSpPr>
          <p:cNvPr id="3" name="Espace réservé du contenu 2"/>
          <p:cNvSpPr>
            <a:spLocks noGrp="1"/>
          </p:cNvSpPr>
          <p:nvPr>
            <p:ph idx="1"/>
          </p:nvPr>
        </p:nvSpPr>
        <p:spPr/>
        <p:txBody>
          <a:bodyPr>
            <a:normAutofit fontScale="85000" lnSpcReduction="20000"/>
          </a:bodyPr>
          <a:lstStyle/>
          <a:p>
            <a:r>
              <a:rPr lang="en-US" dirty="0"/>
              <a:t>Despite its varied quality, it is possible to make a few generalizations in the oral American literature. The most discernible instance is the Indian reverence of Nature. She is the mother of all and source of all life and blessings. In their stories, Nature is strong, alive and  endowed with spiritual forces. Nature’s holiness is only equaled by Ralph Waldo Emerson’s transcendental “</a:t>
            </a:r>
            <a:r>
              <a:rPr lang="en-US" dirty="0" err="1"/>
              <a:t>OverSoul</a:t>
            </a:r>
            <a:r>
              <a:rPr lang="en-US" dirty="0"/>
              <a:t>,” which pervades all of life. Another instance of the tribal unified notion of sacredness lies in the Indians’ unparalleled ties to the land. They believed in the power they derive from the land and the spirits that roam in it to safeguard and bless them.</a:t>
            </a:r>
            <a:endParaRPr lang="fr-FR" dirty="0"/>
          </a:p>
          <a:p>
            <a:r>
              <a:rPr lang="en-US" dirty="0"/>
              <a:t> </a:t>
            </a:r>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Selected</a:t>
            </a:r>
            <a:r>
              <a:rPr lang="fr-FR" dirty="0" smtClean="0"/>
              <a:t> </a:t>
            </a:r>
            <a:r>
              <a:rPr lang="fr-FR" dirty="0" err="1" smtClean="0"/>
              <a:t>readings</a:t>
            </a:r>
            <a:endParaRPr lang="fr-FR" dirty="0"/>
          </a:p>
        </p:txBody>
      </p:sp>
      <p:sp>
        <p:nvSpPr>
          <p:cNvPr id="3" name="Espace réservé du contenu 2"/>
          <p:cNvSpPr>
            <a:spLocks noGrp="1"/>
          </p:cNvSpPr>
          <p:nvPr>
            <p:ph idx="1"/>
          </p:nvPr>
        </p:nvSpPr>
        <p:spPr/>
        <p:txBody>
          <a:bodyPr/>
          <a:lstStyle/>
          <a:p>
            <a:r>
              <a:rPr lang="en-US" b="1" dirty="0"/>
              <a:t>TALES OF HUMAN CREATION</a:t>
            </a:r>
            <a:endParaRPr lang="fr-FR" dirty="0"/>
          </a:p>
          <a:p>
            <a:r>
              <a:rPr lang="en-US" dirty="0"/>
              <a:t>  RABBIT BOY (WHITE RIVER SIOUX) </a:t>
            </a:r>
            <a:endParaRPr lang="fr-FR" dirty="0"/>
          </a:p>
          <a:p>
            <a:r>
              <a:rPr lang="en-US" dirty="0"/>
              <a:t> BLOOD CLOT (SOUTHERN UTE) </a:t>
            </a:r>
            <a:endParaRPr lang="fr-FR" dirty="0"/>
          </a:p>
          <a:p>
            <a:r>
              <a:rPr lang="en-US" dirty="0"/>
              <a:t>CORN MOTHER (PENOBSCOT) </a:t>
            </a:r>
            <a:endParaRPr lang="fr-FR" dirty="0"/>
          </a:p>
          <a:p>
            <a:r>
              <a:rPr lang="en-US" dirty="0"/>
              <a:t>CREATION OP THE ANIMAL PEOPLE (OKANOCAN)</a:t>
            </a:r>
            <a:endParaRPr lang="fr-FR" dirty="0"/>
          </a:p>
          <a:p>
            <a:r>
              <a:rPr lang="en-US" dirty="0"/>
              <a:t> STONE BOY (BRULE SIOUX) </a:t>
            </a:r>
            <a:endParaRPr lang="fr-FR"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b="1" dirty="0"/>
              <a:t>TALES OF WORLD CREATION</a:t>
            </a:r>
            <a:r>
              <a:rPr lang="en-US" dirty="0"/>
              <a:t> </a:t>
            </a:r>
            <a:endParaRPr lang="fr-FR" dirty="0"/>
          </a:p>
          <a:p>
            <a:r>
              <a:rPr lang="en-US" dirty="0"/>
              <a:t> THE GOOD TWIN AND THE EVIL TWIN (YUMA) </a:t>
            </a:r>
            <a:endParaRPr lang="fr-FR" dirty="0"/>
          </a:p>
          <a:p>
            <a:r>
              <a:rPr lang="en-US" dirty="0"/>
              <a:t>THE JICARILLA GENESIS (JICARILLA APACHE) </a:t>
            </a:r>
            <a:endParaRPr lang="fr-FR" dirty="0"/>
          </a:p>
          <a:p>
            <a:r>
              <a:rPr lang="en-US" dirty="0"/>
              <a:t>' GREAT MEDICINE MAKES A THE WHITE DAWN OF THE HOPI (HOPI) </a:t>
            </a:r>
            <a:endParaRPr lang="fr-FR" dirty="0"/>
          </a:p>
          <a:p>
            <a:r>
              <a:rPr lang="en-US" dirty="0"/>
              <a:t>CHILDREN OF THE SUN (OSAGE)  </a:t>
            </a:r>
            <a:endParaRPr lang="fr-FR" dirty="0"/>
          </a:p>
          <a:p>
            <a:r>
              <a:rPr lang="en-US" dirty="0"/>
              <a:t>WHEN GRIZZLIES WALKED UPRIGHT (MODOC)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b="1" dirty="0"/>
              <a:t>TALES OF THE SUN, MOON, AND STARS </a:t>
            </a:r>
            <a:endParaRPr lang="fr-FR" dirty="0"/>
          </a:p>
          <a:p>
            <a:r>
              <a:rPr lang="en-US" dirty="0" smtClean="0"/>
              <a:t>SUN </a:t>
            </a:r>
            <a:r>
              <a:rPr lang="en-US" dirty="0"/>
              <a:t>CREATION (BRULE SIOUX) </a:t>
            </a:r>
            <a:endParaRPr lang="fr-FR" dirty="0"/>
          </a:p>
          <a:p>
            <a:r>
              <a:rPr lang="en-US" dirty="0"/>
              <a:t>KEEPING WARMTH IN A BAG (SLAVEY) </a:t>
            </a:r>
            <a:endParaRPr lang="en-US" dirty="0" smtClean="0"/>
          </a:p>
          <a:p>
            <a:r>
              <a:rPr lang="en-US" dirty="0" smtClean="0"/>
              <a:t>THE </a:t>
            </a:r>
            <a:r>
              <a:rPr lang="en-US" dirty="0"/>
              <a:t>HOPI BOY AND THE SUN (HOPI) </a:t>
            </a:r>
            <a:endParaRPr lang="fr-FR" dirty="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528</Words>
  <Application>Microsoft Office PowerPoint</Application>
  <PresentationFormat>Affichage à l'écran (4:3)</PresentationFormat>
  <Paragraphs>27</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Diapositive 1</vt:lpstr>
      <vt:lpstr>Native American Oral literature</vt:lpstr>
      <vt:lpstr>Diapositive 3</vt:lpstr>
      <vt:lpstr>Native American Oral Tradition (pre-1607) </vt:lpstr>
      <vt:lpstr>Themes</vt:lpstr>
      <vt:lpstr>Man/ nature and Land</vt:lpstr>
      <vt:lpstr>Selected readings</vt:lpstr>
      <vt:lpstr>Diapositive 8</vt:lpstr>
      <vt:lpstr>Diapositive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2019</dc:creator>
  <cp:lastModifiedBy>2019</cp:lastModifiedBy>
  <cp:revision>5</cp:revision>
  <dcterms:created xsi:type="dcterms:W3CDTF">2020-12-23T12:10:27Z</dcterms:created>
  <dcterms:modified xsi:type="dcterms:W3CDTF">2020-12-23T12:28:33Z</dcterms:modified>
</cp:coreProperties>
</file>