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diagrams/quickStyle17.xml" ContentType="application/vnd.openxmlformats-officedocument.drawingml.diagram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Default Extension="gif" ContentType="image/gif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2" r:id="rId4"/>
    <p:sldId id="291" r:id="rId5"/>
    <p:sldId id="258" r:id="rId6"/>
    <p:sldId id="259" r:id="rId7"/>
    <p:sldId id="293" r:id="rId8"/>
    <p:sldId id="299" r:id="rId9"/>
    <p:sldId id="263" r:id="rId10"/>
    <p:sldId id="295" r:id="rId11"/>
    <p:sldId id="296" r:id="rId12"/>
    <p:sldId id="294" r:id="rId13"/>
    <p:sldId id="261" r:id="rId14"/>
    <p:sldId id="281" r:id="rId15"/>
    <p:sldId id="280" r:id="rId16"/>
    <p:sldId id="278" r:id="rId17"/>
    <p:sldId id="262" r:id="rId18"/>
    <p:sldId id="265" r:id="rId19"/>
    <p:sldId id="300" r:id="rId20"/>
    <p:sldId id="264" r:id="rId21"/>
    <p:sldId id="297" r:id="rId22"/>
    <p:sldId id="266" r:id="rId23"/>
    <p:sldId id="282" r:id="rId24"/>
    <p:sldId id="267" r:id="rId25"/>
    <p:sldId id="268" r:id="rId26"/>
    <p:sldId id="269" r:id="rId27"/>
    <p:sldId id="277" r:id="rId28"/>
    <p:sldId id="270" r:id="rId29"/>
    <p:sldId id="271" r:id="rId30"/>
    <p:sldId id="272" r:id="rId31"/>
    <p:sldId id="273" r:id="rId32"/>
    <p:sldId id="284" r:id="rId33"/>
    <p:sldId id="279" r:id="rId34"/>
    <p:sldId id="274" r:id="rId35"/>
    <p:sldId id="275" r:id="rId36"/>
    <p:sldId id="276" r:id="rId37"/>
    <p:sldId id="283" r:id="rId38"/>
    <p:sldId id="301" r:id="rId39"/>
    <p:sldId id="302" r:id="rId40"/>
    <p:sldId id="303" r:id="rId41"/>
    <p:sldId id="304" r:id="rId42"/>
    <p:sldId id="305" r:id="rId4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A20565-590B-4657-94C3-77D320E1B436}" type="doc">
      <dgm:prSet loTypeId="urn:microsoft.com/office/officeart/2005/8/layout/hierarchy3" loCatId="hierarchy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DD541072-D92F-495A-8703-2A2456A1B55A}">
      <dgm:prSet phldrT="[Texte]"/>
      <dgm:spPr/>
      <dgm:t>
        <a:bodyPr/>
        <a:lstStyle/>
        <a:p>
          <a:r>
            <a:rPr lang="fr-FR" dirty="0" smtClean="0"/>
            <a:t>Structure </a:t>
          </a:r>
          <a:endParaRPr lang="fr-FR" dirty="0"/>
        </a:p>
      </dgm:t>
    </dgm:pt>
    <dgm:pt modelId="{F105838C-3294-4E65-9358-230234223F35}" type="parTrans" cxnId="{D6ABCBA5-D769-46EA-9BD9-D3E7BBF4B385}">
      <dgm:prSet/>
      <dgm:spPr/>
      <dgm:t>
        <a:bodyPr/>
        <a:lstStyle/>
        <a:p>
          <a:endParaRPr lang="fr-FR"/>
        </a:p>
      </dgm:t>
    </dgm:pt>
    <dgm:pt modelId="{393D1193-45B9-47AE-9FDD-3C90CBCC14C5}" type="sibTrans" cxnId="{D6ABCBA5-D769-46EA-9BD9-D3E7BBF4B385}">
      <dgm:prSet/>
      <dgm:spPr/>
      <dgm:t>
        <a:bodyPr/>
        <a:lstStyle/>
        <a:p>
          <a:endParaRPr lang="fr-FR"/>
        </a:p>
      </dgm:t>
    </dgm:pt>
    <dgm:pt modelId="{2B017880-119E-45E3-8E1B-9E5CB78E2A2D}">
      <dgm:prSet phldrT="[Texte]"/>
      <dgm:spPr/>
      <dgm:t>
        <a:bodyPr/>
        <a:lstStyle/>
        <a:p>
          <a:r>
            <a:rPr lang="fr-FR" dirty="0" smtClean="0"/>
            <a:t>Béton</a:t>
          </a:r>
          <a:endParaRPr lang="fr-FR" dirty="0"/>
        </a:p>
      </dgm:t>
    </dgm:pt>
    <dgm:pt modelId="{5F0AA5E8-4895-465C-8374-0B797F893621}" type="parTrans" cxnId="{4D25A072-DD6E-489F-B69F-8D58F65B7343}">
      <dgm:prSet/>
      <dgm:spPr/>
      <dgm:t>
        <a:bodyPr/>
        <a:lstStyle/>
        <a:p>
          <a:endParaRPr lang="fr-FR"/>
        </a:p>
      </dgm:t>
    </dgm:pt>
    <dgm:pt modelId="{F1CA1368-A449-4CB3-9309-7B776A01C22C}" type="sibTrans" cxnId="{4D25A072-DD6E-489F-B69F-8D58F65B7343}">
      <dgm:prSet/>
      <dgm:spPr/>
      <dgm:t>
        <a:bodyPr/>
        <a:lstStyle/>
        <a:p>
          <a:endParaRPr lang="fr-FR"/>
        </a:p>
      </dgm:t>
    </dgm:pt>
    <dgm:pt modelId="{FCA711D4-244B-4F9C-A320-9EB13A553C54}">
      <dgm:prSet phldrT="[Texte]"/>
      <dgm:spPr/>
      <dgm:t>
        <a:bodyPr/>
        <a:lstStyle/>
        <a:p>
          <a:r>
            <a:rPr lang="fr-FR" dirty="0" smtClean="0"/>
            <a:t>Métallique </a:t>
          </a:r>
          <a:endParaRPr lang="fr-FR" dirty="0"/>
        </a:p>
      </dgm:t>
    </dgm:pt>
    <dgm:pt modelId="{4ED01C9D-11C2-4984-B5FD-1D75EB80D745}" type="parTrans" cxnId="{3F63A063-90E3-4EA7-9BFE-185E934B5383}">
      <dgm:prSet/>
      <dgm:spPr/>
      <dgm:t>
        <a:bodyPr/>
        <a:lstStyle/>
        <a:p>
          <a:endParaRPr lang="fr-FR"/>
        </a:p>
      </dgm:t>
    </dgm:pt>
    <dgm:pt modelId="{24F57D32-B4DD-407B-AC52-AC85BCC24328}" type="sibTrans" cxnId="{3F63A063-90E3-4EA7-9BFE-185E934B5383}">
      <dgm:prSet/>
      <dgm:spPr/>
      <dgm:t>
        <a:bodyPr/>
        <a:lstStyle/>
        <a:p>
          <a:endParaRPr lang="fr-FR"/>
        </a:p>
      </dgm:t>
    </dgm:pt>
    <dgm:pt modelId="{7B825B78-86D1-4E9E-B9B4-DF07D7458F67}" type="pres">
      <dgm:prSet presAssocID="{A1A20565-590B-4657-94C3-77D320E1B43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165A9041-9E06-46AF-97C2-F450D678A15D}" type="pres">
      <dgm:prSet presAssocID="{DD541072-D92F-495A-8703-2A2456A1B55A}" presName="root" presStyleCnt="0"/>
      <dgm:spPr/>
    </dgm:pt>
    <dgm:pt modelId="{47D41B47-5A16-45D6-B9E1-4EEB67FB54AF}" type="pres">
      <dgm:prSet presAssocID="{DD541072-D92F-495A-8703-2A2456A1B55A}" presName="rootComposite" presStyleCnt="0"/>
      <dgm:spPr/>
    </dgm:pt>
    <dgm:pt modelId="{4EEFF92E-8B6C-4A55-9573-37C738AB6E7B}" type="pres">
      <dgm:prSet presAssocID="{DD541072-D92F-495A-8703-2A2456A1B55A}" presName="rootText" presStyleLbl="node1" presStyleIdx="0" presStyleCnt="1"/>
      <dgm:spPr/>
      <dgm:t>
        <a:bodyPr/>
        <a:lstStyle/>
        <a:p>
          <a:endParaRPr lang="fr-FR"/>
        </a:p>
      </dgm:t>
    </dgm:pt>
    <dgm:pt modelId="{838AA447-4B52-4BBC-BC23-527BC3392F75}" type="pres">
      <dgm:prSet presAssocID="{DD541072-D92F-495A-8703-2A2456A1B55A}" presName="rootConnector" presStyleLbl="node1" presStyleIdx="0" presStyleCnt="1"/>
      <dgm:spPr/>
      <dgm:t>
        <a:bodyPr/>
        <a:lstStyle/>
        <a:p>
          <a:endParaRPr lang="fr-FR"/>
        </a:p>
      </dgm:t>
    </dgm:pt>
    <dgm:pt modelId="{E1D2D1D3-E920-496B-AE9A-A3E795B50B3C}" type="pres">
      <dgm:prSet presAssocID="{DD541072-D92F-495A-8703-2A2456A1B55A}" presName="childShape" presStyleCnt="0"/>
      <dgm:spPr/>
    </dgm:pt>
    <dgm:pt modelId="{57016478-F223-408F-9FB2-638A749951A1}" type="pres">
      <dgm:prSet presAssocID="{5F0AA5E8-4895-465C-8374-0B797F893621}" presName="Name13" presStyleLbl="parChTrans1D2" presStyleIdx="0" presStyleCnt="2"/>
      <dgm:spPr/>
      <dgm:t>
        <a:bodyPr/>
        <a:lstStyle/>
        <a:p>
          <a:endParaRPr lang="fr-FR"/>
        </a:p>
      </dgm:t>
    </dgm:pt>
    <dgm:pt modelId="{259ED767-B75E-4D53-BC2C-B22871B18B32}" type="pres">
      <dgm:prSet presAssocID="{2B017880-119E-45E3-8E1B-9E5CB78E2A2D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544CC66-C285-4BEA-9EDA-F9E4E5F7A3F4}" type="pres">
      <dgm:prSet presAssocID="{4ED01C9D-11C2-4984-B5FD-1D75EB80D745}" presName="Name13" presStyleLbl="parChTrans1D2" presStyleIdx="1" presStyleCnt="2"/>
      <dgm:spPr/>
      <dgm:t>
        <a:bodyPr/>
        <a:lstStyle/>
        <a:p>
          <a:endParaRPr lang="fr-FR"/>
        </a:p>
      </dgm:t>
    </dgm:pt>
    <dgm:pt modelId="{EC2C436A-71B2-4C3C-A382-7599577E8D73}" type="pres">
      <dgm:prSet presAssocID="{FCA711D4-244B-4F9C-A320-9EB13A553C54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B02425D-E45A-48DE-AF94-DE8E63A1DCBF}" type="presOf" srcId="{2B017880-119E-45E3-8E1B-9E5CB78E2A2D}" destId="{259ED767-B75E-4D53-BC2C-B22871B18B32}" srcOrd="0" destOrd="0" presId="urn:microsoft.com/office/officeart/2005/8/layout/hierarchy3"/>
    <dgm:cxn modelId="{1B1A88B7-4BB0-4AEA-B637-3FD2DBADF22B}" type="presOf" srcId="{A1A20565-590B-4657-94C3-77D320E1B436}" destId="{7B825B78-86D1-4E9E-B9B4-DF07D7458F67}" srcOrd="0" destOrd="0" presId="urn:microsoft.com/office/officeart/2005/8/layout/hierarchy3"/>
    <dgm:cxn modelId="{C9244BB3-8E9A-42A1-A57B-F3CF0B942E07}" type="presOf" srcId="{5F0AA5E8-4895-465C-8374-0B797F893621}" destId="{57016478-F223-408F-9FB2-638A749951A1}" srcOrd="0" destOrd="0" presId="urn:microsoft.com/office/officeart/2005/8/layout/hierarchy3"/>
    <dgm:cxn modelId="{F690F2B7-D65E-4749-B104-EBFB8DEB0F04}" type="presOf" srcId="{DD541072-D92F-495A-8703-2A2456A1B55A}" destId="{838AA447-4B52-4BBC-BC23-527BC3392F75}" srcOrd="1" destOrd="0" presId="urn:microsoft.com/office/officeart/2005/8/layout/hierarchy3"/>
    <dgm:cxn modelId="{4D25A072-DD6E-489F-B69F-8D58F65B7343}" srcId="{DD541072-D92F-495A-8703-2A2456A1B55A}" destId="{2B017880-119E-45E3-8E1B-9E5CB78E2A2D}" srcOrd="0" destOrd="0" parTransId="{5F0AA5E8-4895-465C-8374-0B797F893621}" sibTransId="{F1CA1368-A449-4CB3-9309-7B776A01C22C}"/>
    <dgm:cxn modelId="{D6ABCBA5-D769-46EA-9BD9-D3E7BBF4B385}" srcId="{A1A20565-590B-4657-94C3-77D320E1B436}" destId="{DD541072-D92F-495A-8703-2A2456A1B55A}" srcOrd="0" destOrd="0" parTransId="{F105838C-3294-4E65-9358-230234223F35}" sibTransId="{393D1193-45B9-47AE-9FDD-3C90CBCC14C5}"/>
    <dgm:cxn modelId="{9FFFFE4B-A96A-4671-A957-336181467DE9}" type="presOf" srcId="{4ED01C9D-11C2-4984-B5FD-1D75EB80D745}" destId="{D544CC66-C285-4BEA-9EDA-F9E4E5F7A3F4}" srcOrd="0" destOrd="0" presId="urn:microsoft.com/office/officeart/2005/8/layout/hierarchy3"/>
    <dgm:cxn modelId="{A09C9620-E1FF-4F11-8B4A-C20AAFAAE45D}" type="presOf" srcId="{DD541072-D92F-495A-8703-2A2456A1B55A}" destId="{4EEFF92E-8B6C-4A55-9573-37C738AB6E7B}" srcOrd="0" destOrd="0" presId="urn:microsoft.com/office/officeart/2005/8/layout/hierarchy3"/>
    <dgm:cxn modelId="{3F63A063-90E3-4EA7-9BFE-185E934B5383}" srcId="{DD541072-D92F-495A-8703-2A2456A1B55A}" destId="{FCA711D4-244B-4F9C-A320-9EB13A553C54}" srcOrd="1" destOrd="0" parTransId="{4ED01C9D-11C2-4984-B5FD-1D75EB80D745}" sibTransId="{24F57D32-B4DD-407B-AC52-AC85BCC24328}"/>
    <dgm:cxn modelId="{EF8F8AF0-8BB7-4E2A-BD9C-C1BB765B72D7}" type="presOf" srcId="{FCA711D4-244B-4F9C-A320-9EB13A553C54}" destId="{EC2C436A-71B2-4C3C-A382-7599577E8D73}" srcOrd="0" destOrd="0" presId="urn:microsoft.com/office/officeart/2005/8/layout/hierarchy3"/>
    <dgm:cxn modelId="{367DB0D3-D0EA-488F-900A-66D4508C5259}" type="presParOf" srcId="{7B825B78-86D1-4E9E-B9B4-DF07D7458F67}" destId="{165A9041-9E06-46AF-97C2-F450D678A15D}" srcOrd="0" destOrd="0" presId="urn:microsoft.com/office/officeart/2005/8/layout/hierarchy3"/>
    <dgm:cxn modelId="{15D97DA9-DD6F-4BE4-B245-18B0A6A11332}" type="presParOf" srcId="{165A9041-9E06-46AF-97C2-F450D678A15D}" destId="{47D41B47-5A16-45D6-B9E1-4EEB67FB54AF}" srcOrd="0" destOrd="0" presId="urn:microsoft.com/office/officeart/2005/8/layout/hierarchy3"/>
    <dgm:cxn modelId="{230B18D7-D127-4E41-BD38-10D1A4DCB553}" type="presParOf" srcId="{47D41B47-5A16-45D6-B9E1-4EEB67FB54AF}" destId="{4EEFF92E-8B6C-4A55-9573-37C738AB6E7B}" srcOrd="0" destOrd="0" presId="urn:microsoft.com/office/officeart/2005/8/layout/hierarchy3"/>
    <dgm:cxn modelId="{5A7EDF5D-718C-4F0F-A183-6A8670A864E0}" type="presParOf" srcId="{47D41B47-5A16-45D6-B9E1-4EEB67FB54AF}" destId="{838AA447-4B52-4BBC-BC23-527BC3392F75}" srcOrd="1" destOrd="0" presId="urn:microsoft.com/office/officeart/2005/8/layout/hierarchy3"/>
    <dgm:cxn modelId="{10825A7C-7AED-405F-9645-03CB4ACB8D75}" type="presParOf" srcId="{165A9041-9E06-46AF-97C2-F450D678A15D}" destId="{E1D2D1D3-E920-496B-AE9A-A3E795B50B3C}" srcOrd="1" destOrd="0" presId="urn:microsoft.com/office/officeart/2005/8/layout/hierarchy3"/>
    <dgm:cxn modelId="{6CC873C1-3AFC-41D4-A858-DE68907FAEB0}" type="presParOf" srcId="{E1D2D1D3-E920-496B-AE9A-A3E795B50B3C}" destId="{57016478-F223-408F-9FB2-638A749951A1}" srcOrd="0" destOrd="0" presId="urn:microsoft.com/office/officeart/2005/8/layout/hierarchy3"/>
    <dgm:cxn modelId="{C6D514D5-29A4-48DC-8BBE-7A651124C2A8}" type="presParOf" srcId="{E1D2D1D3-E920-496B-AE9A-A3E795B50B3C}" destId="{259ED767-B75E-4D53-BC2C-B22871B18B32}" srcOrd="1" destOrd="0" presId="urn:microsoft.com/office/officeart/2005/8/layout/hierarchy3"/>
    <dgm:cxn modelId="{0BB47D82-D605-4FBA-90D2-9567EAB29E7B}" type="presParOf" srcId="{E1D2D1D3-E920-496B-AE9A-A3E795B50B3C}" destId="{D544CC66-C285-4BEA-9EDA-F9E4E5F7A3F4}" srcOrd="2" destOrd="0" presId="urn:microsoft.com/office/officeart/2005/8/layout/hierarchy3"/>
    <dgm:cxn modelId="{8E781CA7-D85D-41CF-9EAB-5D22F86C0C42}" type="presParOf" srcId="{E1D2D1D3-E920-496B-AE9A-A3E795B50B3C}" destId="{EC2C436A-71B2-4C3C-A382-7599577E8D73}" srcOrd="3" destOrd="0" presId="urn:microsoft.com/office/officeart/2005/8/layout/hierarchy3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1A20565-590B-4657-94C3-77D320E1B436}" type="doc">
      <dgm:prSet loTypeId="urn:microsoft.com/office/officeart/2005/8/layout/hierarchy3" loCatId="hierarchy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DD541072-D92F-495A-8703-2A2456A1B55A}">
      <dgm:prSet phldrT="[Texte]" custT="1"/>
      <dgm:spPr/>
      <dgm:t>
        <a:bodyPr/>
        <a:lstStyle/>
        <a:p>
          <a:r>
            <a:rPr lang="fr-FR" sz="3200" dirty="0" smtClean="0"/>
            <a:t>Pré-Dimensionnement:</a:t>
          </a:r>
          <a:endParaRPr lang="fr-FR" sz="3200" dirty="0"/>
        </a:p>
      </dgm:t>
    </dgm:pt>
    <dgm:pt modelId="{F105838C-3294-4E65-9358-230234223F35}" type="parTrans" cxnId="{D6ABCBA5-D769-46EA-9BD9-D3E7BBF4B385}">
      <dgm:prSet/>
      <dgm:spPr/>
      <dgm:t>
        <a:bodyPr/>
        <a:lstStyle/>
        <a:p>
          <a:endParaRPr lang="fr-FR"/>
        </a:p>
      </dgm:t>
    </dgm:pt>
    <dgm:pt modelId="{393D1193-45B9-47AE-9FDD-3C90CBCC14C5}" type="sibTrans" cxnId="{D6ABCBA5-D769-46EA-9BD9-D3E7BBF4B385}">
      <dgm:prSet/>
      <dgm:spPr/>
      <dgm:t>
        <a:bodyPr/>
        <a:lstStyle/>
        <a:p>
          <a:endParaRPr lang="fr-FR"/>
        </a:p>
      </dgm:t>
    </dgm:pt>
    <dgm:pt modelId="{2B017880-119E-45E3-8E1B-9E5CB78E2A2D}">
      <dgm:prSet phldrT="[Texte]"/>
      <dgm:spPr/>
      <dgm:t>
        <a:bodyPr/>
        <a:lstStyle/>
        <a:p>
          <a:r>
            <a:rPr lang="fr-FR" dirty="0" smtClean="0"/>
            <a:t>Poutres</a:t>
          </a:r>
          <a:endParaRPr lang="fr-FR" dirty="0"/>
        </a:p>
      </dgm:t>
    </dgm:pt>
    <dgm:pt modelId="{5F0AA5E8-4895-465C-8374-0B797F893621}" type="parTrans" cxnId="{4D25A072-DD6E-489F-B69F-8D58F65B7343}">
      <dgm:prSet/>
      <dgm:spPr/>
      <dgm:t>
        <a:bodyPr/>
        <a:lstStyle/>
        <a:p>
          <a:endParaRPr lang="fr-FR"/>
        </a:p>
      </dgm:t>
    </dgm:pt>
    <dgm:pt modelId="{F1CA1368-A449-4CB3-9309-7B776A01C22C}" type="sibTrans" cxnId="{4D25A072-DD6E-489F-B69F-8D58F65B7343}">
      <dgm:prSet/>
      <dgm:spPr/>
      <dgm:t>
        <a:bodyPr/>
        <a:lstStyle/>
        <a:p>
          <a:endParaRPr lang="fr-FR"/>
        </a:p>
      </dgm:t>
    </dgm:pt>
    <dgm:pt modelId="{7B825B78-86D1-4E9E-B9B4-DF07D7458F67}" type="pres">
      <dgm:prSet presAssocID="{A1A20565-590B-4657-94C3-77D320E1B43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165A9041-9E06-46AF-97C2-F450D678A15D}" type="pres">
      <dgm:prSet presAssocID="{DD541072-D92F-495A-8703-2A2456A1B55A}" presName="root" presStyleCnt="0"/>
      <dgm:spPr/>
    </dgm:pt>
    <dgm:pt modelId="{47D41B47-5A16-45D6-B9E1-4EEB67FB54AF}" type="pres">
      <dgm:prSet presAssocID="{DD541072-D92F-495A-8703-2A2456A1B55A}" presName="rootComposite" presStyleCnt="0"/>
      <dgm:spPr/>
    </dgm:pt>
    <dgm:pt modelId="{4EEFF92E-8B6C-4A55-9573-37C738AB6E7B}" type="pres">
      <dgm:prSet presAssocID="{DD541072-D92F-495A-8703-2A2456A1B55A}" presName="rootText" presStyleLbl="node1" presStyleIdx="0" presStyleCnt="1" custScaleX="135863" custScaleY="35072" custLinFactNeighborY="-96232"/>
      <dgm:spPr/>
      <dgm:t>
        <a:bodyPr/>
        <a:lstStyle/>
        <a:p>
          <a:endParaRPr lang="fr-FR"/>
        </a:p>
      </dgm:t>
    </dgm:pt>
    <dgm:pt modelId="{838AA447-4B52-4BBC-BC23-527BC3392F75}" type="pres">
      <dgm:prSet presAssocID="{DD541072-D92F-495A-8703-2A2456A1B55A}" presName="rootConnector" presStyleLbl="node1" presStyleIdx="0" presStyleCnt="1"/>
      <dgm:spPr/>
      <dgm:t>
        <a:bodyPr/>
        <a:lstStyle/>
        <a:p>
          <a:endParaRPr lang="fr-FR"/>
        </a:p>
      </dgm:t>
    </dgm:pt>
    <dgm:pt modelId="{E1D2D1D3-E920-496B-AE9A-A3E795B50B3C}" type="pres">
      <dgm:prSet presAssocID="{DD541072-D92F-495A-8703-2A2456A1B55A}" presName="childShape" presStyleCnt="0"/>
      <dgm:spPr/>
    </dgm:pt>
    <dgm:pt modelId="{57016478-F223-408F-9FB2-638A749951A1}" type="pres">
      <dgm:prSet presAssocID="{5F0AA5E8-4895-465C-8374-0B797F893621}" presName="Name13" presStyleLbl="parChTrans1D2" presStyleIdx="0" presStyleCnt="1"/>
      <dgm:spPr/>
      <dgm:t>
        <a:bodyPr/>
        <a:lstStyle/>
        <a:p>
          <a:endParaRPr lang="fr-FR"/>
        </a:p>
      </dgm:t>
    </dgm:pt>
    <dgm:pt modelId="{259ED767-B75E-4D53-BC2C-B22871B18B32}" type="pres">
      <dgm:prSet presAssocID="{2B017880-119E-45E3-8E1B-9E5CB78E2A2D}" presName="childText" presStyleLbl="bgAcc1" presStyleIdx="0" presStyleCnt="1" custScaleY="41089" custLinFactNeighborY="-2645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F5EEA84-3CA9-405C-A205-B1F0E7B80B10}" type="presOf" srcId="{DD541072-D92F-495A-8703-2A2456A1B55A}" destId="{4EEFF92E-8B6C-4A55-9573-37C738AB6E7B}" srcOrd="0" destOrd="0" presId="urn:microsoft.com/office/officeart/2005/8/layout/hierarchy3"/>
    <dgm:cxn modelId="{4D25A072-DD6E-489F-B69F-8D58F65B7343}" srcId="{DD541072-D92F-495A-8703-2A2456A1B55A}" destId="{2B017880-119E-45E3-8E1B-9E5CB78E2A2D}" srcOrd="0" destOrd="0" parTransId="{5F0AA5E8-4895-465C-8374-0B797F893621}" sibTransId="{F1CA1368-A449-4CB3-9309-7B776A01C22C}"/>
    <dgm:cxn modelId="{CB00B4E4-9B89-420A-917D-B26328D942FB}" type="presOf" srcId="{DD541072-D92F-495A-8703-2A2456A1B55A}" destId="{838AA447-4B52-4BBC-BC23-527BC3392F75}" srcOrd="1" destOrd="0" presId="urn:microsoft.com/office/officeart/2005/8/layout/hierarchy3"/>
    <dgm:cxn modelId="{D6ABCBA5-D769-46EA-9BD9-D3E7BBF4B385}" srcId="{A1A20565-590B-4657-94C3-77D320E1B436}" destId="{DD541072-D92F-495A-8703-2A2456A1B55A}" srcOrd="0" destOrd="0" parTransId="{F105838C-3294-4E65-9358-230234223F35}" sibTransId="{393D1193-45B9-47AE-9FDD-3C90CBCC14C5}"/>
    <dgm:cxn modelId="{C071A9D3-8ECC-4483-A979-9A4B8394394B}" type="presOf" srcId="{A1A20565-590B-4657-94C3-77D320E1B436}" destId="{7B825B78-86D1-4E9E-B9B4-DF07D7458F67}" srcOrd="0" destOrd="0" presId="urn:microsoft.com/office/officeart/2005/8/layout/hierarchy3"/>
    <dgm:cxn modelId="{39CF6E0F-3DB7-45DB-96DC-0301B5A65B54}" type="presOf" srcId="{5F0AA5E8-4895-465C-8374-0B797F893621}" destId="{57016478-F223-408F-9FB2-638A749951A1}" srcOrd="0" destOrd="0" presId="urn:microsoft.com/office/officeart/2005/8/layout/hierarchy3"/>
    <dgm:cxn modelId="{E0D1A1BD-AEEA-434D-A406-14A20062A697}" type="presOf" srcId="{2B017880-119E-45E3-8E1B-9E5CB78E2A2D}" destId="{259ED767-B75E-4D53-BC2C-B22871B18B32}" srcOrd="0" destOrd="0" presId="urn:microsoft.com/office/officeart/2005/8/layout/hierarchy3"/>
    <dgm:cxn modelId="{10925F4A-BEF5-489F-AEA8-E4D9C68776D6}" type="presParOf" srcId="{7B825B78-86D1-4E9E-B9B4-DF07D7458F67}" destId="{165A9041-9E06-46AF-97C2-F450D678A15D}" srcOrd="0" destOrd="0" presId="urn:microsoft.com/office/officeart/2005/8/layout/hierarchy3"/>
    <dgm:cxn modelId="{9F9EC0D9-4F23-43E5-B6FA-D06637E1A5EB}" type="presParOf" srcId="{165A9041-9E06-46AF-97C2-F450D678A15D}" destId="{47D41B47-5A16-45D6-B9E1-4EEB67FB54AF}" srcOrd="0" destOrd="0" presId="urn:microsoft.com/office/officeart/2005/8/layout/hierarchy3"/>
    <dgm:cxn modelId="{AD48DE5C-EDF2-405F-AE19-48F833D80285}" type="presParOf" srcId="{47D41B47-5A16-45D6-B9E1-4EEB67FB54AF}" destId="{4EEFF92E-8B6C-4A55-9573-37C738AB6E7B}" srcOrd="0" destOrd="0" presId="urn:microsoft.com/office/officeart/2005/8/layout/hierarchy3"/>
    <dgm:cxn modelId="{EAA8CBF1-61A1-4601-9A59-909C5208FB89}" type="presParOf" srcId="{47D41B47-5A16-45D6-B9E1-4EEB67FB54AF}" destId="{838AA447-4B52-4BBC-BC23-527BC3392F75}" srcOrd="1" destOrd="0" presId="urn:microsoft.com/office/officeart/2005/8/layout/hierarchy3"/>
    <dgm:cxn modelId="{FAB5EFBA-0738-4B72-AFFB-8F8D84B56345}" type="presParOf" srcId="{165A9041-9E06-46AF-97C2-F450D678A15D}" destId="{E1D2D1D3-E920-496B-AE9A-A3E795B50B3C}" srcOrd="1" destOrd="0" presId="urn:microsoft.com/office/officeart/2005/8/layout/hierarchy3"/>
    <dgm:cxn modelId="{7B530DEE-C82D-42F8-8A1E-0D399E0BB611}" type="presParOf" srcId="{E1D2D1D3-E920-496B-AE9A-A3E795B50B3C}" destId="{57016478-F223-408F-9FB2-638A749951A1}" srcOrd="0" destOrd="0" presId="urn:microsoft.com/office/officeart/2005/8/layout/hierarchy3"/>
    <dgm:cxn modelId="{F636D740-EFDF-4115-B23E-5D98F515C27A}" type="presParOf" srcId="{E1D2D1D3-E920-496B-AE9A-A3E795B50B3C}" destId="{259ED767-B75E-4D53-BC2C-B22871B18B32}" srcOrd="1" destOrd="0" presId="urn:microsoft.com/office/officeart/2005/8/layout/hierarchy3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1E09511-82C4-491D-9D98-6E23A1A4B7BF}" type="doc">
      <dgm:prSet loTypeId="urn:microsoft.com/office/officeart/2005/8/layout/hierarchy3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5630CD8B-D481-4E39-A601-3A25F7B94C01}">
      <dgm:prSet phldrT="[Texte]" custT="1"/>
      <dgm:spPr/>
      <dgm:t>
        <a:bodyPr/>
        <a:lstStyle/>
        <a:p>
          <a:r>
            <a:rPr lang="fr-FR" sz="4400" dirty="0" smtClean="0"/>
            <a:t>Portée </a:t>
          </a:r>
          <a:endParaRPr lang="fr-FR" sz="4400" dirty="0"/>
        </a:p>
      </dgm:t>
    </dgm:pt>
    <dgm:pt modelId="{4653B339-D857-459D-91B1-9F53A0C85DA4}" type="parTrans" cxnId="{17664D48-3E56-43C7-B9C9-579EC79B3D33}">
      <dgm:prSet/>
      <dgm:spPr/>
      <dgm:t>
        <a:bodyPr/>
        <a:lstStyle/>
        <a:p>
          <a:endParaRPr lang="fr-FR"/>
        </a:p>
      </dgm:t>
    </dgm:pt>
    <dgm:pt modelId="{2A3FF7B3-297D-4098-B443-64C06F13349E}" type="sibTrans" cxnId="{17664D48-3E56-43C7-B9C9-579EC79B3D33}">
      <dgm:prSet/>
      <dgm:spPr/>
      <dgm:t>
        <a:bodyPr/>
        <a:lstStyle/>
        <a:p>
          <a:endParaRPr lang="fr-FR"/>
        </a:p>
      </dgm:t>
    </dgm:pt>
    <dgm:pt modelId="{4339E53A-8F4F-42E1-AD9D-975EFF5C4CE2}">
      <dgm:prSet phldrT="[Texte]"/>
      <dgm:spPr/>
      <dgm:t>
        <a:bodyPr/>
        <a:lstStyle/>
        <a:p>
          <a:r>
            <a:rPr lang="fr-FR" dirty="0" smtClean="0"/>
            <a:t>Petite portée  </a:t>
          </a:r>
          <a:endParaRPr lang="fr-FR" dirty="0"/>
        </a:p>
      </dgm:t>
    </dgm:pt>
    <dgm:pt modelId="{C1A0EAB6-11C6-4E59-A29A-335A960C3CDA}" type="parTrans" cxnId="{A80C4593-D12B-4264-A6AE-DAEE3FFA8FFB}">
      <dgm:prSet/>
      <dgm:spPr/>
      <dgm:t>
        <a:bodyPr/>
        <a:lstStyle/>
        <a:p>
          <a:endParaRPr lang="fr-FR"/>
        </a:p>
      </dgm:t>
    </dgm:pt>
    <dgm:pt modelId="{D9F5475B-21EA-4E8D-8DE3-BCF804F8E2A7}" type="sibTrans" cxnId="{A80C4593-D12B-4264-A6AE-DAEE3FFA8FFB}">
      <dgm:prSet/>
      <dgm:spPr/>
      <dgm:t>
        <a:bodyPr/>
        <a:lstStyle/>
        <a:p>
          <a:endParaRPr lang="fr-FR"/>
        </a:p>
      </dgm:t>
    </dgm:pt>
    <dgm:pt modelId="{F2A759C6-7804-4B5D-A1DC-87580E8E9101}">
      <dgm:prSet phldrT="[Texte]"/>
      <dgm:spPr/>
      <dgm:t>
        <a:bodyPr/>
        <a:lstStyle/>
        <a:p>
          <a:r>
            <a:rPr lang="fr-FR" dirty="0" smtClean="0"/>
            <a:t>Grande Portée</a:t>
          </a:r>
          <a:endParaRPr lang="fr-FR" dirty="0"/>
        </a:p>
      </dgm:t>
    </dgm:pt>
    <dgm:pt modelId="{AFAFA803-6648-407D-988C-97C75DE116A6}" type="sibTrans" cxnId="{72872314-6F2A-45C9-A2BE-68FCB05EE441}">
      <dgm:prSet/>
      <dgm:spPr/>
      <dgm:t>
        <a:bodyPr/>
        <a:lstStyle/>
        <a:p>
          <a:endParaRPr lang="fr-FR"/>
        </a:p>
      </dgm:t>
    </dgm:pt>
    <dgm:pt modelId="{7D94766C-E377-4BA1-BB92-F77197A9ACFC}" type="parTrans" cxnId="{72872314-6F2A-45C9-A2BE-68FCB05EE441}">
      <dgm:prSet/>
      <dgm:spPr/>
      <dgm:t>
        <a:bodyPr/>
        <a:lstStyle/>
        <a:p>
          <a:endParaRPr lang="fr-FR"/>
        </a:p>
      </dgm:t>
    </dgm:pt>
    <dgm:pt modelId="{A9D31B56-59DB-4051-B733-94E6D87D2BDE}">
      <dgm:prSet phldrT="[Texte]"/>
      <dgm:spPr/>
      <dgm:t>
        <a:bodyPr/>
        <a:lstStyle/>
        <a:p>
          <a:r>
            <a:rPr lang="fr-FR" dirty="0" smtClean="0"/>
            <a:t>Portée Moyenne </a:t>
          </a:r>
          <a:endParaRPr lang="fr-FR" dirty="0"/>
        </a:p>
      </dgm:t>
    </dgm:pt>
    <dgm:pt modelId="{F62DB1CC-4334-40DF-8FD6-2F417AC95E93}" type="parTrans" cxnId="{8B99B3F7-20D8-4E6A-BA73-681033079E3D}">
      <dgm:prSet/>
      <dgm:spPr/>
      <dgm:t>
        <a:bodyPr/>
        <a:lstStyle/>
        <a:p>
          <a:endParaRPr lang="fr-FR"/>
        </a:p>
      </dgm:t>
    </dgm:pt>
    <dgm:pt modelId="{8664FF39-FAFC-47E1-9BF8-141ACD8F43BC}" type="sibTrans" cxnId="{8B99B3F7-20D8-4E6A-BA73-681033079E3D}">
      <dgm:prSet/>
      <dgm:spPr/>
      <dgm:t>
        <a:bodyPr/>
        <a:lstStyle/>
        <a:p>
          <a:endParaRPr lang="fr-FR"/>
        </a:p>
      </dgm:t>
    </dgm:pt>
    <dgm:pt modelId="{4B1B345C-C10F-4A51-9537-E1D7B192D7D6}" type="pres">
      <dgm:prSet presAssocID="{D1E09511-82C4-491D-9D98-6E23A1A4B7B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E5A6D123-84D3-4E52-813B-07BA60804882}" type="pres">
      <dgm:prSet presAssocID="{5630CD8B-D481-4E39-A601-3A25F7B94C01}" presName="root" presStyleCnt="0"/>
      <dgm:spPr/>
    </dgm:pt>
    <dgm:pt modelId="{9646B5C8-2B37-4EB3-A824-71B2CAD621A3}" type="pres">
      <dgm:prSet presAssocID="{5630CD8B-D481-4E39-A601-3A25F7B94C01}" presName="rootComposite" presStyleCnt="0"/>
      <dgm:spPr/>
    </dgm:pt>
    <dgm:pt modelId="{1AC2C366-D93E-470C-A4BE-DB3BE5974F1C}" type="pres">
      <dgm:prSet presAssocID="{5630CD8B-D481-4E39-A601-3A25F7B94C01}" presName="rootText" presStyleLbl="node1" presStyleIdx="0" presStyleCnt="1"/>
      <dgm:spPr/>
      <dgm:t>
        <a:bodyPr/>
        <a:lstStyle/>
        <a:p>
          <a:endParaRPr lang="fr-FR"/>
        </a:p>
      </dgm:t>
    </dgm:pt>
    <dgm:pt modelId="{B0569B65-9BED-4EA7-97F0-52713505A166}" type="pres">
      <dgm:prSet presAssocID="{5630CD8B-D481-4E39-A601-3A25F7B94C01}" presName="rootConnector" presStyleLbl="node1" presStyleIdx="0" presStyleCnt="1"/>
      <dgm:spPr/>
      <dgm:t>
        <a:bodyPr/>
        <a:lstStyle/>
        <a:p>
          <a:endParaRPr lang="fr-FR"/>
        </a:p>
      </dgm:t>
    </dgm:pt>
    <dgm:pt modelId="{F7335E8D-9FA0-45C7-B461-67CFF5F06038}" type="pres">
      <dgm:prSet presAssocID="{5630CD8B-D481-4E39-A601-3A25F7B94C01}" presName="childShape" presStyleCnt="0"/>
      <dgm:spPr/>
    </dgm:pt>
    <dgm:pt modelId="{24FADCB3-3815-4D0C-B975-1DEB2B138530}" type="pres">
      <dgm:prSet presAssocID="{C1A0EAB6-11C6-4E59-A29A-335A960C3CDA}" presName="Name13" presStyleLbl="parChTrans1D2" presStyleIdx="0" presStyleCnt="3"/>
      <dgm:spPr/>
      <dgm:t>
        <a:bodyPr/>
        <a:lstStyle/>
        <a:p>
          <a:endParaRPr lang="fr-FR"/>
        </a:p>
      </dgm:t>
    </dgm:pt>
    <dgm:pt modelId="{7893D868-2DD8-43CA-9A5F-4A903344B351}" type="pres">
      <dgm:prSet presAssocID="{4339E53A-8F4F-42E1-AD9D-975EFF5C4CE2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D9B9CB2-173B-4234-A39B-044DC0726524}" type="pres">
      <dgm:prSet presAssocID="{F62DB1CC-4334-40DF-8FD6-2F417AC95E93}" presName="Name13" presStyleLbl="parChTrans1D2" presStyleIdx="1" presStyleCnt="3"/>
      <dgm:spPr/>
      <dgm:t>
        <a:bodyPr/>
        <a:lstStyle/>
        <a:p>
          <a:endParaRPr lang="fr-FR"/>
        </a:p>
      </dgm:t>
    </dgm:pt>
    <dgm:pt modelId="{FEB1A21D-0F9D-43FC-984A-7678E86F3535}" type="pres">
      <dgm:prSet presAssocID="{A9D31B56-59DB-4051-B733-94E6D87D2BDE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BF44309-9997-41EB-B17C-86FF0BEBF939}" type="pres">
      <dgm:prSet presAssocID="{7D94766C-E377-4BA1-BB92-F77197A9ACFC}" presName="Name13" presStyleLbl="parChTrans1D2" presStyleIdx="2" presStyleCnt="3"/>
      <dgm:spPr/>
      <dgm:t>
        <a:bodyPr/>
        <a:lstStyle/>
        <a:p>
          <a:endParaRPr lang="fr-FR"/>
        </a:p>
      </dgm:t>
    </dgm:pt>
    <dgm:pt modelId="{98B38638-7DB8-4D2A-B6C4-6687BF4B3C91}" type="pres">
      <dgm:prSet presAssocID="{F2A759C6-7804-4B5D-A1DC-87580E8E9101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7664D48-3E56-43C7-B9C9-579EC79B3D33}" srcId="{D1E09511-82C4-491D-9D98-6E23A1A4B7BF}" destId="{5630CD8B-D481-4E39-A601-3A25F7B94C01}" srcOrd="0" destOrd="0" parTransId="{4653B339-D857-459D-91B1-9F53A0C85DA4}" sibTransId="{2A3FF7B3-297D-4098-B443-64C06F13349E}"/>
    <dgm:cxn modelId="{72872314-6F2A-45C9-A2BE-68FCB05EE441}" srcId="{5630CD8B-D481-4E39-A601-3A25F7B94C01}" destId="{F2A759C6-7804-4B5D-A1DC-87580E8E9101}" srcOrd="2" destOrd="0" parTransId="{7D94766C-E377-4BA1-BB92-F77197A9ACFC}" sibTransId="{AFAFA803-6648-407D-988C-97C75DE116A6}"/>
    <dgm:cxn modelId="{8B99B3F7-20D8-4E6A-BA73-681033079E3D}" srcId="{5630CD8B-D481-4E39-A601-3A25F7B94C01}" destId="{A9D31B56-59DB-4051-B733-94E6D87D2BDE}" srcOrd="1" destOrd="0" parTransId="{F62DB1CC-4334-40DF-8FD6-2F417AC95E93}" sibTransId="{8664FF39-FAFC-47E1-9BF8-141ACD8F43BC}"/>
    <dgm:cxn modelId="{5B97510F-D2EC-4D94-9985-29424E42F43E}" type="presOf" srcId="{7D94766C-E377-4BA1-BB92-F77197A9ACFC}" destId="{BBF44309-9997-41EB-B17C-86FF0BEBF939}" srcOrd="0" destOrd="0" presId="urn:microsoft.com/office/officeart/2005/8/layout/hierarchy3"/>
    <dgm:cxn modelId="{4CE6EEA2-B312-40B5-B037-3459593EFAEC}" type="presOf" srcId="{5630CD8B-D481-4E39-A601-3A25F7B94C01}" destId="{1AC2C366-D93E-470C-A4BE-DB3BE5974F1C}" srcOrd="0" destOrd="0" presId="urn:microsoft.com/office/officeart/2005/8/layout/hierarchy3"/>
    <dgm:cxn modelId="{A71BBFE1-A9B2-4298-A263-53E43A0A7734}" type="presOf" srcId="{F2A759C6-7804-4B5D-A1DC-87580E8E9101}" destId="{98B38638-7DB8-4D2A-B6C4-6687BF4B3C91}" srcOrd="0" destOrd="0" presId="urn:microsoft.com/office/officeart/2005/8/layout/hierarchy3"/>
    <dgm:cxn modelId="{A80C4593-D12B-4264-A6AE-DAEE3FFA8FFB}" srcId="{5630CD8B-D481-4E39-A601-3A25F7B94C01}" destId="{4339E53A-8F4F-42E1-AD9D-975EFF5C4CE2}" srcOrd="0" destOrd="0" parTransId="{C1A0EAB6-11C6-4E59-A29A-335A960C3CDA}" sibTransId="{D9F5475B-21EA-4E8D-8DE3-BCF804F8E2A7}"/>
    <dgm:cxn modelId="{D02B75EA-E48D-498D-9765-AF7E9FF8C109}" type="presOf" srcId="{4339E53A-8F4F-42E1-AD9D-975EFF5C4CE2}" destId="{7893D868-2DD8-43CA-9A5F-4A903344B351}" srcOrd="0" destOrd="0" presId="urn:microsoft.com/office/officeart/2005/8/layout/hierarchy3"/>
    <dgm:cxn modelId="{BF7C6007-35AA-4B1C-ACAD-F162FD48596F}" type="presOf" srcId="{C1A0EAB6-11C6-4E59-A29A-335A960C3CDA}" destId="{24FADCB3-3815-4D0C-B975-1DEB2B138530}" srcOrd="0" destOrd="0" presId="urn:microsoft.com/office/officeart/2005/8/layout/hierarchy3"/>
    <dgm:cxn modelId="{6D6E5A41-C37D-4C38-A3A7-F839A0A1F34D}" type="presOf" srcId="{5630CD8B-D481-4E39-A601-3A25F7B94C01}" destId="{B0569B65-9BED-4EA7-97F0-52713505A166}" srcOrd="1" destOrd="0" presId="urn:microsoft.com/office/officeart/2005/8/layout/hierarchy3"/>
    <dgm:cxn modelId="{145D995A-BBF7-4289-BEEF-D509644B3F1C}" type="presOf" srcId="{A9D31B56-59DB-4051-B733-94E6D87D2BDE}" destId="{FEB1A21D-0F9D-43FC-984A-7678E86F3535}" srcOrd="0" destOrd="0" presId="urn:microsoft.com/office/officeart/2005/8/layout/hierarchy3"/>
    <dgm:cxn modelId="{801D800C-3261-4A87-BB81-A7260145A5F2}" type="presOf" srcId="{D1E09511-82C4-491D-9D98-6E23A1A4B7BF}" destId="{4B1B345C-C10F-4A51-9537-E1D7B192D7D6}" srcOrd="0" destOrd="0" presId="urn:microsoft.com/office/officeart/2005/8/layout/hierarchy3"/>
    <dgm:cxn modelId="{E8830485-8507-430F-A421-7C24E3CF00A4}" type="presOf" srcId="{F62DB1CC-4334-40DF-8FD6-2F417AC95E93}" destId="{CD9B9CB2-173B-4234-A39B-044DC0726524}" srcOrd="0" destOrd="0" presId="urn:microsoft.com/office/officeart/2005/8/layout/hierarchy3"/>
    <dgm:cxn modelId="{A83A44AF-8A68-42E4-80B4-2FB7B5E86BC7}" type="presParOf" srcId="{4B1B345C-C10F-4A51-9537-E1D7B192D7D6}" destId="{E5A6D123-84D3-4E52-813B-07BA60804882}" srcOrd="0" destOrd="0" presId="urn:microsoft.com/office/officeart/2005/8/layout/hierarchy3"/>
    <dgm:cxn modelId="{4018A852-CA29-4AA5-8C90-0B77DB27091E}" type="presParOf" srcId="{E5A6D123-84D3-4E52-813B-07BA60804882}" destId="{9646B5C8-2B37-4EB3-A824-71B2CAD621A3}" srcOrd="0" destOrd="0" presId="urn:microsoft.com/office/officeart/2005/8/layout/hierarchy3"/>
    <dgm:cxn modelId="{48A633E3-7109-4FEE-B22E-B01A6CC16232}" type="presParOf" srcId="{9646B5C8-2B37-4EB3-A824-71B2CAD621A3}" destId="{1AC2C366-D93E-470C-A4BE-DB3BE5974F1C}" srcOrd="0" destOrd="0" presId="urn:microsoft.com/office/officeart/2005/8/layout/hierarchy3"/>
    <dgm:cxn modelId="{D908E675-9454-4CF8-B50C-3E9211971E49}" type="presParOf" srcId="{9646B5C8-2B37-4EB3-A824-71B2CAD621A3}" destId="{B0569B65-9BED-4EA7-97F0-52713505A166}" srcOrd="1" destOrd="0" presId="urn:microsoft.com/office/officeart/2005/8/layout/hierarchy3"/>
    <dgm:cxn modelId="{1CD4240C-3692-4B68-B513-971B0778CC2A}" type="presParOf" srcId="{E5A6D123-84D3-4E52-813B-07BA60804882}" destId="{F7335E8D-9FA0-45C7-B461-67CFF5F06038}" srcOrd="1" destOrd="0" presId="urn:microsoft.com/office/officeart/2005/8/layout/hierarchy3"/>
    <dgm:cxn modelId="{C86ADD56-670E-452B-8861-12ADD552A446}" type="presParOf" srcId="{F7335E8D-9FA0-45C7-B461-67CFF5F06038}" destId="{24FADCB3-3815-4D0C-B975-1DEB2B138530}" srcOrd="0" destOrd="0" presId="urn:microsoft.com/office/officeart/2005/8/layout/hierarchy3"/>
    <dgm:cxn modelId="{68284828-F8F9-433D-AAA3-62CE58FA39B8}" type="presParOf" srcId="{F7335E8D-9FA0-45C7-B461-67CFF5F06038}" destId="{7893D868-2DD8-43CA-9A5F-4A903344B351}" srcOrd="1" destOrd="0" presId="urn:microsoft.com/office/officeart/2005/8/layout/hierarchy3"/>
    <dgm:cxn modelId="{F10AA9DE-B61A-4003-A617-56AE8472CF6A}" type="presParOf" srcId="{F7335E8D-9FA0-45C7-B461-67CFF5F06038}" destId="{CD9B9CB2-173B-4234-A39B-044DC0726524}" srcOrd="2" destOrd="0" presId="urn:microsoft.com/office/officeart/2005/8/layout/hierarchy3"/>
    <dgm:cxn modelId="{223A6265-3050-4F5B-9E7D-43387D51DE7B}" type="presParOf" srcId="{F7335E8D-9FA0-45C7-B461-67CFF5F06038}" destId="{FEB1A21D-0F9D-43FC-984A-7678E86F3535}" srcOrd="3" destOrd="0" presId="urn:microsoft.com/office/officeart/2005/8/layout/hierarchy3"/>
    <dgm:cxn modelId="{BE2956AD-0BE3-4465-8017-8082FAA915DD}" type="presParOf" srcId="{F7335E8D-9FA0-45C7-B461-67CFF5F06038}" destId="{BBF44309-9997-41EB-B17C-86FF0BEBF939}" srcOrd="4" destOrd="0" presId="urn:microsoft.com/office/officeart/2005/8/layout/hierarchy3"/>
    <dgm:cxn modelId="{FEFC1A4C-F7F3-4124-84C9-A3101806E099}" type="presParOf" srcId="{F7335E8D-9FA0-45C7-B461-67CFF5F06038}" destId="{98B38638-7DB8-4D2A-B6C4-6687BF4B3C91}" srcOrd="5" destOrd="0" presId="urn:microsoft.com/office/officeart/2005/8/layout/hierarchy3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1E09511-82C4-491D-9D98-6E23A1A4B7BF}" type="doc">
      <dgm:prSet loTypeId="urn:microsoft.com/office/officeart/2005/8/layout/hierarchy3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5630CD8B-D481-4E39-A601-3A25F7B94C01}">
      <dgm:prSet phldrT="[Texte]" custT="1"/>
      <dgm:spPr/>
      <dgm:t>
        <a:bodyPr/>
        <a:lstStyle/>
        <a:p>
          <a:r>
            <a:rPr lang="fr-FR" sz="3200" dirty="0" smtClean="0"/>
            <a:t>Pré-Dimensionnement  </a:t>
          </a:r>
          <a:endParaRPr lang="fr-FR" sz="3200" dirty="0"/>
        </a:p>
      </dgm:t>
    </dgm:pt>
    <dgm:pt modelId="{4653B339-D857-459D-91B1-9F53A0C85DA4}" type="parTrans" cxnId="{17664D48-3E56-43C7-B9C9-579EC79B3D33}">
      <dgm:prSet/>
      <dgm:spPr/>
      <dgm:t>
        <a:bodyPr/>
        <a:lstStyle/>
        <a:p>
          <a:endParaRPr lang="fr-FR"/>
        </a:p>
      </dgm:t>
    </dgm:pt>
    <dgm:pt modelId="{2A3FF7B3-297D-4098-B443-64C06F13349E}" type="sibTrans" cxnId="{17664D48-3E56-43C7-B9C9-579EC79B3D33}">
      <dgm:prSet/>
      <dgm:spPr/>
      <dgm:t>
        <a:bodyPr/>
        <a:lstStyle/>
        <a:p>
          <a:endParaRPr lang="fr-FR"/>
        </a:p>
      </dgm:t>
    </dgm:pt>
    <dgm:pt modelId="{4339E53A-8F4F-42E1-AD9D-975EFF5C4CE2}">
      <dgm:prSet phldrT="[Texte]"/>
      <dgm:spPr/>
      <dgm:t>
        <a:bodyPr/>
        <a:lstStyle/>
        <a:p>
          <a:r>
            <a:rPr lang="fr-FR" dirty="0" smtClean="0"/>
            <a:t>Poutres </a:t>
          </a:r>
          <a:endParaRPr lang="fr-FR" dirty="0"/>
        </a:p>
      </dgm:t>
    </dgm:pt>
    <dgm:pt modelId="{C1A0EAB6-11C6-4E59-A29A-335A960C3CDA}" type="parTrans" cxnId="{A80C4593-D12B-4264-A6AE-DAEE3FFA8FFB}">
      <dgm:prSet/>
      <dgm:spPr/>
      <dgm:t>
        <a:bodyPr/>
        <a:lstStyle/>
        <a:p>
          <a:endParaRPr lang="fr-FR"/>
        </a:p>
      </dgm:t>
    </dgm:pt>
    <dgm:pt modelId="{D9F5475B-21EA-4E8D-8DE3-BCF804F8E2A7}" type="sibTrans" cxnId="{A80C4593-D12B-4264-A6AE-DAEE3FFA8FFB}">
      <dgm:prSet/>
      <dgm:spPr/>
      <dgm:t>
        <a:bodyPr/>
        <a:lstStyle/>
        <a:p>
          <a:endParaRPr lang="fr-FR"/>
        </a:p>
      </dgm:t>
    </dgm:pt>
    <dgm:pt modelId="{A9D31B56-59DB-4051-B733-94E6D87D2BDE}">
      <dgm:prSet phldrT="[Texte]"/>
      <dgm:spPr/>
      <dgm:t>
        <a:bodyPr/>
        <a:lstStyle/>
        <a:p>
          <a:r>
            <a:rPr lang="fr-FR" dirty="0" smtClean="0"/>
            <a:t>Poteaux </a:t>
          </a:r>
          <a:endParaRPr lang="fr-FR" dirty="0"/>
        </a:p>
      </dgm:t>
    </dgm:pt>
    <dgm:pt modelId="{F62DB1CC-4334-40DF-8FD6-2F417AC95E93}" type="parTrans" cxnId="{8B99B3F7-20D8-4E6A-BA73-681033079E3D}">
      <dgm:prSet/>
      <dgm:spPr/>
      <dgm:t>
        <a:bodyPr/>
        <a:lstStyle/>
        <a:p>
          <a:endParaRPr lang="fr-FR"/>
        </a:p>
      </dgm:t>
    </dgm:pt>
    <dgm:pt modelId="{8664FF39-FAFC-47E1-9BF8-141ACD8F43BC}" type="sibTrans" cxnId="{8B99B3F7-20D8-4E6A-BA73-681033079E3D}">
      <dgm:prSet/>
      <dgm:spPr/>
      <dgm:t>
        <a:bodyPr/>
        <a:lstStyle/>
        <a:p>
          <a:endParaRPr lang="fr-FR"/>
        </a:p>
      </dgm:t>
    </dgm:pt>
    <dgm:pt modelId="{4B1B345C-C10F-4A51-9537-E1D7B192D7D6}" type="pres">
      <dgm:prSet presAssocID="{D1E09511-82C4-491D-9D98-6E23A1A4B7B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E5A6D123-84D3-4E52-813B-07BA60804882}" type="pres">
      <dgm:prSet presAssocID="{5630CD8B-D481-4E39-A601-3A25F7B94C01}" presName="root" presStyleCnt="0"/>
      <dgm:spPr/>
    </dgm:pt>
    <dgm:pt modelId="{9646B5C8-2B37-4EB3-A824-71B2CAD621A3}" type="pres">
      <dgm:prSet presAssocID="{5630CD8B-D481-4E39-A601-3A25F7B94C01}" presName="rootComposite" presStyleCnt="0"/>
      <dgm:spPr/>
    </dgm:pt>
    <dgm:pt modelId="{1AC2C366-D93E-470C-A4BE-DB3BE5974F1C}" type="pres">
      <dgm:prSet presAssocID="{5630CD8B-D481-4E39-A601-3A25F7B94C01}" presName="rootText" presStyleLbl="node1" presStyleIdx="0" presStyleCnt="1" custScaleX="142680" custScaleY="68907"/>
      <dgm:spPr/>
      <dgm:t>
        <a:bodyPr/>
        <a:lstStyle/>
        <a:p>
          <a:endParaRPr lang="fr-FR"/>
        </a:p>
      </dgm:t>
    </dgm:pt>
    <dgm:pt modelId="{B0569B65-9BED-4EA7-97F0-52713505A166}" type="pres">
      <dgm:prSet presAssocID="{5630CD8B-D481-4E39-A601-3A25F7B94C01}" presName="rootConnector" presStyleLbl="node1" presStyleIdx="0" presStyleCnt="1"/>
      <dgm:spPr/>
      <dgm:t>
        <a:bodyPr/>
        <a:lstStyle/>
        <a:p>
          <a:endParaRPr lang="fr-FR"/>
        </a:p>
      </dgm:t>
    </dgm:pt>
    <dgm:pt modelId="{F7335E8D-9FA0-45C7-B461-67CFF5F06038}" type="pres">
      <dgm:prSet presAssocID="{5630CD8B-D481-4E39-A601-3A25F7B94C01}" presName="childShape" presStyleCnt="0"/>
      <dgm:spPr/>
    </dgm:pt>
    <dgm:pt modelId="{24FADCB3-3815-4D0C-B975-1DEB2B138530}" type="pres">
      <dgm:prSet presAssocID="{C1A0EAB6-11C6-4E59-A29A-335A960C3CDA}" presName="Name13" presStyleLbl="parChTrans1D2" presStyleIdx="0" presStyleCnt="2"/>
      <dgm:spPr/>
      <dgm:t>
        <a:bodyPr/>
        <a:lstStyle/>
        <a:p>
          <a:endParaRPr lang="fr-FR"/>
        </a:p>
      </dgm:t>
    </dgm:pt>
    <dgm:pt modelId="{7893D868-2DD8-43CA-9A5F-4A903344B351}" type="pres">
      <dgm:prSet presAssocID="{4339E53A-8F4F-42E1-AD9D-975EFF5C4CE2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D9B9CB2-173B-4234-A39B-044DC0726524}" type="pres">
      <dgm:prSet presAssocID="{F62DB1CC-4334-40DF-8FD6-2F417AC95E93}" presName="Name13" presStyleLbl="parChTrans1D2" presStyleIdx="1" presStyleCnt="2"/>
      <dgm:spPr/>
      <dgm:t>
        <a:bodyPr/>
        <a:lstStyle/>
        <a:p>
          <a:endParaRPr lang="fr-FR"/>
        </a:p>
      </dgm:t>
    </dgm:pt>
    <dgm:pt modelId="{FEB1A21D-0F9D-43FC-984A-7678E86F3535}" type="pres">
      <dgm:prSet presAssocID="{A9D31B56-59DB-4051-B733-94E6D87D2BDE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7664D48-3E56-43C7-B9C9-579EC79B3D33}" srcId="{D1E09511-82C4-491D-9D98-6E23A1A4B7BF}" destId="{5630CD8B-D481-4E39-A601-3A25F7B94C01}" srcOrd="0" destOrd="0" parTransId="{4653B339-D857-459D-91B1-9F53A0C85DA4}" sibTransId="{2A3FF7B3-297D-4098-B443-64C06F13349E}"/>
    <dgm:cxn modelId="{8B99B3F7-20D8-4E6A-BA73-681033079E3D}" srcId="{5630CD8B-D481-4E39-A601-3A25F7B94C01}" destId="{A9D31B56-59DB-4051-B733-94E6D87D2BDE}" srcOrd="1" destOrd="0" parTransId="{F62DB1CC-4334-40DF-8FD6-2F417AC95E93}" sibTransId="{8664FF39-FAFC-47E1-9BF8-141ACD8F43BC}"/>
    <dgm:cxn modelId="{E5CECF6F-6F30-456A-87AC-491884D508C4}" type="presOf" srcId="{5630CD8B-D481-4E39-A601-3A25F7B94C01}" destId="{1AC2C366-D93E-470C-A4BE-DB3BE5974F1C}" srcOrd="0" destOrd="0" presId="urn:microsoft.com/office/officeart/2005/8/layout/hierarchy3"/>
    <dgm:cxn modelId="{352573F4-68BC-4E42-9F89-444C75E564BA}" type="presOf" srcId="{D1E09511-82C4-491D-9D98-6E23A1A4B7BF}" destId="{4B1B345C-C10F-4A51-9537-E1D7B192D7D6}" srcOrd="0" destOrd="0" presId="urn:microsoft.com/office/officeart/2005/8/layout/hierarchy3"/>
    <dgm:cxn modelId="{A80C4593-D12B-4264-A6AE-DAEE3FFA8FFB}" srcId="{5630CD8B-D481-4E39-A601-3A25F7B94C01}" destId="{4339E53A-8F4F-42E1-AD9D-975EFF5C4CE2}" srcOrd="0" destOrd="0" parTransId="{C1A0EAB6-11C6-4E59-A29A-335A960C3CDA}" sibTransId="{D9F5475B-21EA-4E8D-8DE3-BCF804F8E2A7}"/>
    <dgm:cxn modelId="{6557B99A-E5E4-4594-8726-47C1C71534E1}" type="presOf" srcId="{A9D31B56-59DB-4051-B733-94E6D87D2BDE}" destId="{FEB1A21D-0F9D-43FC-984A-7678E86F3535}" srcOrd="0" destOrd="0" presId="urn:microsoft.com/office/officeart/2005/8/layout/hierarchy3"/>
    <dgm:cxn modelId="{C1AC1514-19BD-45D0-9965-40293EDAD79A}" type="presOf" srcId="{4339E53A-8F4F-42E1-AD9D-975EFF5C4CE2}" destId="{7893D868-2DD8-43CA-9A5F-4A903344B351}" srcOrd="0" destOrd="0" presId="urn:microsoft.com/office/officeart/2005/8/layout/hierarchy3"/>
    <dgm:cxn modelId="{F62769F8-3222-4799-9288-616434DA3E1F}" type="presOf" srcId="{5630CD8B-D481-4E39-A601-3A25F7B94C01}" destId="{B0569B65-9BED-4EA7-97F0-52713505A166}" srcOrd="1" destOrd="0" presId="urn:microsoft.com/office/officeart/2005/8/layout/hierarchy3"/>
    <dgm:cxn modelId="{A8AE82EF-E70A-460F-B9C6-40E6836B976E}" type="presOf" srcId="{C1A0EAB6-11C6-4E59-A29A-335A960C3CDA}" destId="{24FADCB3-3815-4D0C-B975-1DEB2B138530}" srcOrd="0" destOrd="0" presId="urn:microsoft.com/office/officeart/2005/8/layout/hierarchy3"/>
    <dgm:cxn modelId="{446C4EC4-F2AF-4046-A173-9538564B26FD}" type="presOf" srcId="{F62DB1CC-4334-40DF-8FD6-2F417AC95E93}" destId="{CD9B9CB2-173B-4234-A39B-044DC0726524}" srcOrd="0" destOrd="0" presId="urn:microsoft.com/office/officeart/2005/8/layout/hierarchy3"/>
    <dgm:cxn modelId="{49998672-0598-4DB7-B5DB-30988D8E0B81}" type="presParOf" srcId="{4B1B345C-C10F-4A51-9537-E1D7B192D7D6}" destId="{E5A6D123-84D3-4E52-813B-07BA60804882}" srcOrd="0" destOrd="0" presId="urn:microsoft.com/office/officeart/2005/8/layout/hierarchy3"/>
    <dgm:cxn modelId="{25915D49-E808-4800-AAB0-2A8DFC1E3646}" type="presParOf" srcId="{E5A6D123-84D3-4E52-813B-07BA60804882}" destId="{9646B5C8-2B37-4EB3-A824-71B2CAD621A3}" srcOrd="0" destOrd="0" presId="urn:microsoft.com/office/officeart/2005/8/layout/hierarchy3"/>
    <dgm:cxn modelId="{082E304C-1AD7-4CCB-AE0C-C836A27A260A}" type="presParOf" srcId="{9646B5C8-2B37-4EB3-A824-71B2CAD621A3}" destId="{1AC2C366-D93E-470C-A4BE-DB3BE5974F1C}" srcOrd="0" destOrd="0" presId="urn:microsoft.com/office/officeart/2005/8/layout/hierarchy3"/>
    <dgm:cxn modelId="{BAC0D9C4-E44A-4D9D-986E-47F04208D879}" type="presParOf" srcId="{9646B5C8-2B37-4EB3-A824-71B2CAD621A3}" destId="{B0569B65-9BED-4EA7-97F0-52713505A166}" srcOrd="1" destOrd="0" presId="urn:microsoft.com/office/officeart/2005/8/layout/hierarchy3"/>
    <dgm:cxn modelId="{757C815A-737C-4497-8FB2-DE01201F566F}" type="presParOf" srcId="{E5A6D123-84D3-4E52-813B-07BA60804882}" destId="{F7335E8D-9FA0-45C7-B461-67CFF5F06038}" srcOrd="1" destOrd="0" presId="urn:microsoft.com/office/officeart/2005/8/layout/hierarchy3"/>
    <dgm:cxn modelId="{527E5156-B8AD-45D3-A3B6-F5F7FE01A31F}" type="presParOf" srcId="{F7335E8D-9FA0-45C7-B461-67CFF5F06038}" destId="{24FADCB3-3815-4D0C-B975-1DEB2B138530}" srcOrd="0" destOrd="0" presId="urn:microsoft.com/office/officeart/2005/8/layout/hierarchy3"/>
    <dgm:cxn modelId="{BF04117E-F650-4890-B5FD-280FBF2761C7}" type="presParOf" srcId="{F7335E8D-9FA0-45C7-B461-67CFF5F06038}" destId="{7893D868-2DD8-43CA-9A5F-4A903344B351}" srcOrd="1" destOrd="0" presId="urn:microsoft.com/office/officeart/2005/8/layout/hierarchy3"/>
    <dgm:cxn modelId="{6067415A-B9D7-4811-9EED-421A78024634}" type="presParOf" srcId="{F7335E8D-9FA0-45C7-B461-67CFF5F06038}" destId="{CD9B9CB2-173B-4234-A39B-044DC0726524}" srcOrd="2" destOrd="0" presId="urn:microsoft.com/office/officeart/2005/8/layout/hierarchy3"/>
    <dgm:cxn modelId="{5E196F43-6868-43E9-AEA5-613D3F9E0373}" type="presParOf" srcId="{F7335E8D-9FA0-45C7-B461-67CFF5F06038}" destId="{FEB1A21D-0F9D-43FC-984A-7678E86F3535}" srcOrd="3" destOrd="0" presId="urn:microsoft.com/office/officeart/2005/8/layout/hierarchy3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1E09511-82C4-491D-9D98-6E23A1A4B7BF}" type="doc">
      <dgm:prSet loTypeId="urn:microsoft.com/office/officeart/2005/8/layout/hierarchy3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5630CD8B-D481-4E39-A601-3A25F7B94C01}">
      <dgm:prSet phldrT="[Texte]" custT="1"/>
      <dgm:spPr/>
      <dgm:t>
        <a:bodyPr/>
        <a:lstStyle/>
        <a:p>
          <a:r>
            <a:rPr lang="fr-FR" sz="2800" dirty="0" smtClean="0"/>
            <a:t>Pré-Dimensionnement  </a:t>
          </a:r>
          <a:endParaRPr lang="fr-FR" sz="2800" dirty="0"/>
        </a:p>
      </dgm:t>
    </dgm:pt>
    <dgm:pt modelId="{4653B339-D857-459D-91B1-9F53A0C85DA4}" type="parTrans" cxnId="{17664D48-3E56-43C7-B9C9-579EC79B3D33}">
      <dgm:prSet/>
      <dgm:spPr/>
      <dgm:t>
        <a:bodyPr/>
        <a:lstStyle/>
        <a:p>
          <a:endParaRPr lang="fr-FR"/>
        </a:p>
      </dgm:t>
    </dgm:pt>
    <dgm:pt modelId="{2A3FF7B3-297D-4098-B443-64C06F13349E}" type="sibTrans" cxnId="{17664D48-3E56-43C7-B9C9-579EC79B3D33}">
      <dgm:prSet/>
      <dgm:spPr/>
      <dgm:t>
        <a:bodyPr/>
        <a:lstStyle/>
        <a:p>
          <a:endParaRPr lang="fr-FR"/>
        </a:p>
      </dgm:t>
    </dgm:pt>
    <dgm:pt modelId="{4339E53A-8F4F-42E1-AD9D-975EFF5C4CE2}">
      <dgm:prSet phldrT="[Texte]"/>
      <dgm:spPr/>
      <dgm:t>
        <a:bodyPr/>
        <a:lstStyle/>
        <a:p>
          <a:r>
            <a:rPr lang="fr-FR" dirty="0" smtClean="0"/>
            <a:t>Poutres </a:t>
          </a:r>
          <a:endParaRPr lang="fr-FR" dirty="0"/>
        </a:p>
      </dgm:t>
    </dgm:pt>
    <dgm:pt modelId="{C1A0EAB6-11C6-4E59-A29A-335A960C3CDA}" type="parTrans" cxnId="{A80C4593-D12B-4264-A6AE-DAEE3FFA8FFB}">
      <dgm:prSet/>
      <dgm:spPr/>
      <dgm:t>
        <a:bodyPr/>
        <a:lstStyle/>
        <a:p>
          <a:endParaRPr lang="fr-FR"/>
        </a:p>
      </dgm:t>
    </dgm:pt>
    <dgm:pt modelId="{D9F5475B-21EA-4E8D-8DE3-BCF804F8E2A7}" type="sibTrans" cxnId="{A80C4593-D12B-4264-A6AE-DAEE3FFA8FFB}">
      <dgm:prSet/>
      <dgm:spPr/>
      <dgm:t>
        <a:bodyPr/>
        <a:lstStyle/>
        <a:p>
          <a:endParaRPr lang="fr-FR"/>
        </a:p>
      </dgm:t>
    </dgm:pt>
    <dgm:pt modelId="{A9D31B56-59DB-4051-B733-94E6D87D2BDE}">
      <dgm:prSet phldrT="[Texte]"/>
      <dgm:spPr/>
      <dgm:t>
        <a:bodyPr/>
        <a:lstStyle/>
        <a:p>
          <a:r>
            <a:rPr lang="fr-FR" dirty="0" smtClean="0"/>
            <a:t>Poteaux </a:t>
          </a:r>
          <a:endParaRPr lang="fr-FR" dirty="0"/>
        </a:p>
      </dgm:t>
    </dgm:pt>
    <dgm:pt modelId="{F62DB1CC-4334-40DF-8FD6-2F417AC95E93}" type="parTrans" cxnId="{8B99B3F7-20D8-4E6A-BA73-681033079E3D}">
      <dgm:prSet/>
      <dgm:spPr/>
      <dgm:t>
        <a:bodyPr/>
        <a:lstStyle/>
        <a:p>
          <a:endParaRPr lang="fr-FR"/>
        </a:p>
      </dgm:t>
    </dgm:pt>
    <dgm:pt modelId="{8664FF39-FAFC-47E1-9BF8-141ACD8F43BC}" type="sibTrans" cxnId="{8B99B3F7-20D8-4E6A-BA73-681033079E3D}">
      <dgm:prSet/>
      <dgm:spPr/>
      <dgm:t>
        <a:bodyPr/>
        <a:lstStyle/>
        <a:p>
          <a:endParaRPr lang="fr-FR"/>
        </a:p>
      </dgm:t>
    </dgm:pt>
    <dgm:pt modelId="{1F9F52A2-46BF-4F92-B7F6-A87458EB4C09}">
      <dgm:prSet phldrT="[Texte]"/>
      <dgm:spPr/>
      <dgm:t>
        <a:bodyPr/>
        <a:lstStyle/>
        <a:p>
          <a:r>
            <a:rPr lang="fr-FR" dirty="0" smtClean="0"/>
            <a:t>Semelles </a:t>
          </a:r>
          <a:endParaRPr lang="fr-FR" dirty="0"/>
        </a:p>
      </dgm:t>
    </dgm:pt>
    <dgm:pt modelId="{71A5BBC8-3C53-48CB-9DC8-F780DF11DE63}" type="parTrans" cxnId="{C3099BCA-43FC-4AE5-8E73-86D92890B87C}">
      <dgm:prSet/>
      <dgm:spPr/>
      <dgm:t>
        <a:bodyPr/>
        <a:lstStyle/>
        <a:p>
          <a:endParaRPr lang="fr-FR"/>
        </a:p>
      </dgm:t>
    </dgm:pt>
    <dgm:pt modelId="{9599C3A6-8709-47D9-910B-44933C6CE76D}" type="sibTrans" cxnId="{C3099BCA-43FC-4AE5-8E73-86D92890B87C}">
      <dgm:prSet/>
      <dgm:spPr/>
      <dgm:t>
        <a:bodyPr/>
        <a:lstStyle/>
        <a:p>
          <a:endParaRPr lang="fr-FR"/>
        </a:p>
      </dgm:t>
    </dgm:pt>
    <dgm:pt modelId="{4B1B345C-C10F-4A51-9537-E1D7B192D7D6}" type="pres">
      <dgm:prSet presAssocID="{D1E09511-82C4-491D-9D98-6E23A1A4B7B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E5A6D123-84D3-4E52-813B-07BA60804882}" type="pres">
      <dgm:prSet presAssocID="{5630CD8B-D481-4E39-A601-3A25F7B94C01}" presName="root" presStyleCnt="0"/>
      <dgm:spPr/>
    </dgm:pt>
    <dgm:pt modelId="{9646B5C8-2B37-4EB3-A824-71B2CAD621A3}" type="pres">
      <dgm:prSet presAssocID="{5630CD8B-D481-4E39-A601-3A25F7B94C01}" presName="rootComposite" presStyleCnt="0"/>
      <dgm:spPr/>
    </dgm:pt>
    <dgm:pt modelId="{1AC2C366-D93E-470C-A4BE-DB3BE5974F1C}" type="pres">
      <dgm:prSet presAssocID="{5630CD8B-D481-4E39-A601-3A25F7B94C01}" presName="rootText" presStyleLbl="node1" presStyleIdx="0" presStyleCnt="1" custScaleX="142680" custScaleY="68907"/>
      <dgm:spPr/>
      <dgm:t>
        <a:bodyPr/>
        <a:lstStyle/>
        <a:p>
          <a:endParaRPr lang="fr-FR"/>
        </a:p>
      </dgm:t>
    </dgm:pt>
    <dgm:pt modelId="{B0569B65-9BED-4EA7-97F0-52713505A166}" type="pres">
      <dgm:prSet presAssocID="{5630CD8B-D481-4E39-A601-3A25F7B94C01}" presName="rootConnector" presStyleLbl="node1" presStyleIdx="0" presStyleCnt="1"/>
      <dgm:spPr/>
      <dgm:t>
        <a:bodyPr/>
        <a:lstStyle/>
        <a:p>
          <a:endParaRPr lang="fr-FR"/>
        </a:p>
      </dgm:t>
    </dgm:pt>
    <dgm:pt modelId="{F7335E8D-9FA0-45C7-B461-67CFF5F06038}" type="pres">
      <dgm:prSet presAssocID="{5630CD8B-D481-4E39-A601-3A25F7B94C01}" presName="childShape" presStyleCnt="0"/>
      <dgm:spPr/>
    </dgm:pt>
    <dgm:pt modelId="{24FADCB3-3815-4D0C-B975-1DEB2B138530}" type="pres">
      <dgm:prSet presAssocID="{C1A0EAB6-11C6-4E59-A29A-335A960C3CDA}" presName="Name13" presStyleLbl="parChTrans1D2" presStyleIdx="0" presStyleCnt="3"/>
      <dgm:spPr/>
      <dgm:t>
        <a:bodyPr/>
        <a:lstStyle/>
        <a:p>
          <a:endParaRPr lang="fr-FR"/>
        </a:p>
      </dgm:t>
    </dgm:pt>
    <dgm:pt modelId="{7893D868-2DD8-43CA-9A5F-4A903344B351}" type="pres">
      <dgm:prSet presAssocID="{4339E53A-8F4F-42E1-AD9D-975EFF5C4CE2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D9B9CB2-173B-4234-A39B-044DC0726524}" type="pres">
      <dgm:prSet presAssocID="{F62DB1CC-4334-40DF-8FD6-2F417AC95E93}" presName="Name13" presStyleLbl="parChTrans1D2" presStyleIdx="1" presStyleCnt="3"/>
      <dgm:spPr/>
      <dgm:t>
        <a:bodyPr/>
        <a:lstStyle/>
        <a:p>
          <a:endParaRPr lang="fr-FR"/>
        </a:p>
      </dgm:t>
    </dgm:pt>
    <dgm:pt modelId="{FEB1A21D-0F9D-43FC-984A-7678E86F3535}" type="pres">
      <dgm:prSet presAssocID="{A9D31B56-59DB-4051-B733-94E6D87D2BDE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8DEC5C6-DF3B-4435-85DE-FA587D550C0B}" type="pres">
      <dgm:prSet presAssocID="{71A5BBC8-3C53-48CB-9DC8-F780DF11DE63}" presName="Name13" presStyleLbl="parChTrans1D2" presStyleIdx="2" presStyleCnt="3"/>
      <dgm:spPr/>
      <dgm:t>
        <a:bodyPr/>
        <a:lstStyle/>
        <a:p>
          <a:endParaRPr lang="fr-FR"/>
        </a:p>
      </dgm:t>
    </dgm:pt>
    <dgm:pt modelId="{818BD687-02BE-45FE-BDC9-DEA1369DA2A8}" type="pres">
      <dgm:prSet presAssocID="{1F9F52A2-46BF-4F92-B7F6-A87458EB4C09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2E3F677-6095-4CD6-863A-68F3897420D7}" type="presOf" srcId="{1F9F52A2-46BF-4F92-B7F6-A87458EB4C09}" destId="{818BD687-02BE-45FE-BDC9-DEA1369DA2A8}" srcOrd="0" destOrd="0" presId="urn:microsoft.com/office/officeart/2005/8/layout/hierarchy3"/>
    <dgm:cxn modelId="{FE8C7541-7D60-4F54-A05F-8FE68744685B}" type="presOf" srcId="{71A5BBC8-3C53-48CB-9DC8-F780DF11DE63}" destId="{38DEC5C6-DF3B-4435-85DE-FA587D550C0B}" srcOrd="0" destOrd="0" presId="urn:microsoft.com/office/officeart/2005/8/layout/hierarchy3"/>
    <dgm:cxn modelId="{9CB97D34-ED2E-4BAE-9CD1-6B337B8656A4}" type="presOf" srcId="{A9D31B56-59DB-4051-B733-94E6D87D2BDE}" destId="{FEB1A21D-0F9D-43FC-984A-7678E86F3535}" srcOrd="0" destOrd="0" presId="urn:microsoft.com/office/officeart/2005/8/layout/hierarchy3"/>
    <dgm:cxn modelId="{17664D48-3E56-43C7-B9C9-579EC79B3D33}" srcId="{D1E09511-82C4-491D-9D98-6E23A1A4B7BF}" destId="{5630CD8B-D481-4E39-A601-3A25F7B94C01}" srcOrd="0" destOrd="0" parTransId="{4653B339-D857-459D-91B1-9F53A0C85DA4}" sibTransId="{2A3FF7B3-297D-4098-B443-64C06F13349E}"/>
    <dgm:cxn modelId="{8B99B3F7-20D8-4E6A-BA73-681033079E3D}" srcId="{5630CD8B-D481-4E39-A601-3A25F7B94C01}" destId="{A9D31B56-59DB-4051-B733-94E6D87D2BDE}" srcOrd="1" destOrd="0" parTransId="{F62DB1CC-4334-40DF-8FD6-2F417AC95E93}" sibTransId="{8664FF39-FAFC-47E1-9BF8-141ACD8F43BC}"/>
    <dgm:cxn modelId="{FAC0AEFA-2837-44E0-9DEF-7888161EAE4A}" type="presOf" srcId="{D1E09511-82C4-491D-9D98-6E23A1A4B7BF}" destId="{4B1B345C-C10F-4A51-9537-E1D7B192D7D6}" srcOrd="0" destOrd="0" presId="urn:microsoft.com/office/officeart/2005/8/layout/hierarchy3"/>
    <dgm:cxn modelId="{A80C4593-D12B-4264-A6AE-DAEE3FFA8FFB}" srcId="{5630CD8B-D481-4E39-A601-3A25F7B94C01}" destId="{4339E53A-8F4F-42E1-AD9D-975EFF5C4CE2}" srcOrd="0" destOrd="0" parTransId="{C1A0EAB6-11C6-4E59-A29A-335A960C3CDA}" sibTransId="{D9F5475B-21EA-4E8D-8DE3-BCF804F8E2A7}"/>
    <dgm:cxn modelId="{C3099BCA-43FC-4AE5-8E73-86D92890B87C}" srcId="{5630CD8B-D481-4E39-A601-3A25F7B94C01}" destId="{1F9F52A2-46BF-4F92-B7F6-A87458EB4C09}" srcOrd="2" destOrd="0" parTransId="{71A5BBC8-3C53-48CB-9DC8-F780DF11DE63}" sibTransId="{9599C3A6-8709-47D9-910B-44933C6CE76D}"/>
    <dgm:cxn modelId="{9A98B7AA-9629-4FB0-B5AF-490FBFAFA299}" type="presOf" srcId="{4339E53A-8F4F-42E1-AD9D-975EFF5C4CE2}" destId="{7893D868-2DD8-43CA-9A5F-4A903344B351}" srcOrd="0" destOrd="0" presId="urn:microsoft.com/office/officeart/2005/8/layout/hierarchy3"/>
    <dgm:cxn modelId="{64B433A4-FF53-4482-A679-61FA05029438}" type="presOf" srcId="{F62DB1CC-4334-40DF-8FD6-2F417AC95E93}" destId="{CD9B9CB2-173B-4234-A39B-044DC0726524}" srcOrd="0" destOrd="0" presId="urn:microsoft.com/office/officeart/2005/8/layout/hierarchy3"/>
    <dgm:cxn modelId="{DBC04270-32D3-4A1B-B701-B0B60F6AC69E}" type="presOf" srcId="{5630CD8B-D481-4E39-A601-3A25F7B94C01}" destId="{1AC2C366-D93E-470C-A4BE-DB3BE5974F1C}" srcOrd="0" destOrd="0" presId="urn:microsoft.com/office/officeart/2005/8/layout/hierarchy3"/>
    <dgm:cxn modelId="{7EA35D2E-DCF1-4552-AAAB-9A9C83513BA5}" type="presOf" srcId="{C1A0EAB6-11C6-4E59-A29A-335A960C3CDA}" destId="{24FADCB3-3815-4D0C-B975-1DEB2B138530}" srcOrd="0" destOrd="0" presId="urn:microsoft.com/office/officeart/2005/8/layout/hierarchy3"/>
    <dgm:cxn modelId="{ABCE3599-9C8A-4A65-B4E9-E96CC1DEF796}" type="presOf" srcId="{5630CD8B-D481-4E39-A601-3A25F7B94C01}" destId="{B0569B65-9BED-4EA7-97F0-52713505A166}" srcOrd="1" destOrd="0" presId="urn:microsoft.com/office/officeart/2005/8/layout/hierarchy3"/>
    <dgm:cxn modelId="{4AC387A3-95DF-4D2F-9A24-6D0842566DE9}" type="presParOf" srcId="{4B1B345C-C10F-4A51-9537-E1D7B192D7D6}" destId="{E5A6D123-84D3-4E52-813B-07BA60804882}" srcOrd="0" destOrd="0" presId="urn:microsoft.com/office/officeart/2005/8/layout/hierarchy3"/>
    <dgm:cxn modelId="{A378EE62-F90A-44C3-80C1-F145E01F12A8}" type="presParOf" srcId="{E5A6D123-84D3-4E52-813B-07BA60804882}" destId="{9646B5C8-2B37-4EB3-A824-71B2CAD621A3}" srcOrd="0" destOrd="0" presId="urn:microsoft.com/office/officeart/2005/8/layout/hierarchy3"/>
    <dgm:cxn modelId="{0347469C-B5F3-434F-BF2C-56FEC820FE7C}" type="presParOf" srcId="{9646B5C8-2B37-4EB3-A824-71B2CAD621A3}" destId="{1AC2C366-D93E-470C-A4BE-DB3BE5974F1C}" srcOrd="0" destOrd="0" presId="urn:microsoft.com/office/officeart/2005/8/layout/hierarchy3"/>
    <dgm:cxn modelId="{D403602E-0F2F-4AA0-B93B-1609732AEA7E}" type="presParOf" srcId="{9646B5C8-2B37-4EB3-A824-71B2CAD621A3}" destId="{B0569B65-9BED-4EA7-97F0-52713505A166}" srcOrd="1" destOrd="0" presId="urn:microsoft.com/office/officeart/2005/8/layout/hierarchy3"/>
    <dgm:cxn modelId="{875BC3A6-4A30-4717-AD82-1B0D02775BED}" type="presParOf" srcId="{E5A6D123-84D3-4E52-813B-07BA60804882}" destId="{F7335E8D-9FA0-45C7-B461-67CFF5F06038}" srcOrd="1" destOrd="0" presId="urn:microsoft.com/office/officeart/2005/8/layout/hierarchy3"/>
    <dgm:cxn modelId="{0AC4A4FF-6E79-4FDF-88DF-5F5AF07786C5}" type="presParOf" srcId="{F7335E8D-9FA0-45C7-B461-67CFF5F06038}" destId="{24FADCB3-3815-4D0C-B975-1DEB2B138530}" srcOrd="0" destOrd="0" presId="urn:microsoft.com/office/officeart/2005/8/layout/hierarchy3"/>
    <dgm:cxn modelId="{5CE57122-4A20-4F78-9D90-8E8ECF9AE8E4}" type="presParOf" srcId="{F7335E8D-9FA0-45C7-B461-67CFF5F06038}" destId="{7893D868-2DD8-43CA-9A5F-4A903344B351}" srcOrd="1" destOrd="0" presId="urn:microsoft.com/office/officeart/2005/8/layout/hierarchy3"/>
    <dgm:cxn modelId="{82969387-3537-4D99-B848-E16BB7CF1F77}" type="presParOf" srcId="{F7335E8D-9FA0-45C7-B461-67CFF5F06038}" destId="{CD9B9CB2-173B-4234-A39B-044DC0726524}" srcOrd="2" destOrd="0" presId="urn:microsoft.com/office/officeart/2005/8/layout/hierarchy3"/>
    <dgm:cxn modelId="{C669F2D3-FF67-48A1-B6C9-7A3B2725B608}" type="presParOf" srcId="{F7335E8D-9FA0-45C7-B461-67CFF5F06038}" destId="{FEB1A21D-0F9D-43FC-984A-7678E86F3535}" srcOrd="3" destOrd="0" presId="urn:microsoft.com/office/officeart/2005/8/layout/hierarchy3"/>
    <dgm:cxn modelId="{7F3FF503-F09D-4825-9937-64EEE8E149A0}" type="presParOf" srcId="{F7335E8D-9FA0-45C7-B461-67CFF5F06038}" destId="{38DEC5C6-DF3B-4435-85DE-FA587D550C0B}" srcOrd="4" destOrd="0" presId="urn:microsoft.com/office/officeart/2005/8/layout/hierarchy3"/>
    <dgm:cxn modelId="{500494AD-C1F4-4042-9352-11915C7913F2}" type="presParOf" srcId="{F7335E8D-9FA0-45C7-B461-67CFF5F06038}" destId="{818BD687-02BE-45FE-BDC9-DEA1369DA2A8}" srcOrd="5" destOrd="0" presId="urn:microsoft.com/office/officeart/2005/8/layout/hierarchy3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1A20565-590B-4657-94C3-77D320E1B436}" type="doc">
      <dgm:prSet loTypeId="urn:microsoft.com/office/officeart/2005/8/layout/hierarchy3" loCatId="hierarchy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fr-FR"/>
        </a:p>
      </dgm:t>
    </dgm:pt>
    <dgm:pt modelId="{DD541072-D92F-495A-8703-2A2456A1B55A}">
      <dgm:prSet phldrT="[Texte]" custT="1"/>
      <dgm:spPr/>
      <dgm:t>
        <a:bodyPr/>
        <a:lstStyle/>
        <a:p>
          <a:r>
            <a:rPr lang="fr-FR" sz="2800" dirty="0" smtClean="0"/>
            <a:t>Structure Métallique </a:t>
          </a:r>
          <a:endParaRPr lang="fr-FR" sz="2800" dirty="0"/>
        </a:p>
      </dgm:t>
    </dgm:pt>
    <dgm:pt modelId="{F105838C-3294-4E65-9358-230234223F35}" type="parTrans" cxnId="{D6ABCBA5-D769-46EA-9BD9-D3E7BBF4B385}">
      <dgm:prSet/>
      <dgm:spPr/>
      <dgm:t>
        <a:bodyPr/>
        <a:lstStyle/>
        <a:p>
          <a:endParaRPr lang="fr-FR"/>
        </a:p>
      </dgm:t>
    </dgm:pt>
    <dgm:pt modelId="{393D1193-45B9-47AE-9FDD-3C90CBCC14C5}" type="sibTrans" cxnId="{D6ABCBA5-D769-46EA-9BD9-D3E7BBF4B385}">
      <dgm:prSet/>
      <dgm:spPr/>
      <dgm:t>
        <a:bodyPr/>
        <a:lstStyle/>
        <a:p>
          <a:endParaRPr lang="fr-FR"/>
        </a:p>
      </dgm:t>
    </dgm:pt>
    <dgm:pt modelId="{2B017880-119E-45E3-8E1B-9E5CB78E2A2D}">
      <dgm:prSet phldrT="[Texte]"/>
      <dgm:spPr/>
      <dgm:t>
        <a:bodyPr/>
        <a:lstStyle/>
        <a:p>
          <a:r>
            <a:rPr lang="fr-FR" dirty="0" smtClean="0"/>
            <a:t>Fermes</a:t>
          </a:r>
          <a:endParaRPr lang="fr-FR" dirty="0"/>
        </a:p>
      </dgm:t>
    </dgm:pt>
    <dgm:pt modelId="{5F0AA5E8-4895-465C-8374-0B797F893621}" type="parTrans" cxnId="{4D25A072-DD6E-489F-B69F-8D58F65B7343}">
      <dgm:prSet/>
      <dgm:spPr/>
      <dgm:t>
        <a:bodyPr/>
        <a:lstStyle/>
        <a:p>
          <a:endParaRPr lang="fr-FR"/>
        </a:p>
      </dgm:t>
    </dgm:pt>
    <dgm:pt modelId="{F1CA1368-A449-4CB3-9309-7B776A01C22C}" type="sibTrans" cxnId="{4D25A072-DD6E-489F-B69F-8D58F65B7343}">
      <dgm:prSet/>
      <dgm:spPr/>
      <dgm:t>
        <a:bodyPr/>
        <a:lstStyle/>
        <a:p>
          <a:endParaRPr lang="fr-FR"/>
        </a:p>
      </dgm:t>
    </dgm:pt>
    <dgm:pt modelId="{11949076-DEDD-46BA-BB37-F1D463B911E8}">
      <dgm:prSet phldrT="[Texte]"/>
      <dgm:spPr/>
      <dgm:t>
        <a:bodyPr/>
        <a:lstStyle/>
        <a:p>
          <a:r>
            <a:rPr lang="fr-FR" dirty="0" smtClean="0"/>
            <a:t>Profilés lourds</a:t>
          </a:r>
          <a:endParaRPr lang="fr-FR" dirty="0"/>
        </a:p>
      </dgm:t>
    </dgm:pt>
    <dgm:pt modelId="{D4111973-6D6C-444D-A334-A8FC5D1803A8}" type="parTrans" cxnId="{3531DF06-B402-4897-83E7-2D3D20F86D77}">
      <dgm:prSet/>
      <dgm:spPr/>
      <dgm:t>
        <a:bodyPr/>
        <a:lstStyle/>
        <a:p>
          <a:endParaRPr lang="fr-FR"/>
        </a:p>
      </dgm:t>
    </dgm:pt>
    <dgm:pt modelId="{B9B879D2-88C7-4F6A-8E95-B5458A68AAF3}" type="sibTrans" cxnId="{3531DF06-B402-4897-83E7-2D3D20F86D77}">
      <dgm:prSet/>
      <dgm:spPr/>
      <dgm:t>
        <a:bodyPr/>
        <a:lstStyle/>
        <a:p>
          <a:endParaRPr lang="fr-FR"/>
        </a:p>
      </dgm:t>
    </dgm:pt>
    <dgm:pt modelId="{7B825B78-86D1-4E9E-B9B4-DF07D7458F67}" type="pres">
      <dgm:prSet presAssocID="{A1A20565-590B-4657-94C3-77D320E1B43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165A9041-9E06-46AF-97C2-F450D678A15D}" type="pres">
      <dgm:prSet presAssocID="{DD541072-D92F-495A-8703-2A2456A1B55A}" presName="root" presStyleCnt="0"/>
      <dgm:spPr/>
    </dgm:pt>
    <dgm:pt modelId="{47D41B47-5A16-45D6-B9E1-4EEB67FB54AF}" type="pres">
      <dgm:prSet presAssocID="{DD541072-D92F-495A-8703-2A2456A1B55A}" presName="rootComposite" presStyleCnt="0"/>
      <dgm:spPr/>
    </dgm:pt>
    <dgm:pt modelId="{4EEFF92E-8B6C-4A55-9573-37C738AB6E7B}" type="pres">
      <dgm:prSet presAssocID="{DD541072-D92F-495A-8703-2A2456A1B55A}" presName="rootText" presStyleLbl="node1" presStyleIdx="0" presStyleCnt="1" custScaleX="135863" custScaleY="55587" custLinFactNeighborY="-79562"/>
      <dgm:spPr/>
      <dgm:t>
        <a:bodyPr/>
        <a:lstStyle/>
        <a:p>
          <a:endParaRPr lang="fr-FR"/>
        </a:p>
      </dgm:t>
    </dgm:pt>
    <dgm:pt modelId="{838AA447-4B52-4BBC-BC23-527BC3392F75}" type="pres">
      <dgm:prSet presAssocID="{DD541072-D92F-495A-8703-2A2456A1B55A}" presName="rootConnector" presStyleLbl="node1" presStyleIdx="0" presStyleCnt="1"/>
      <dgm:spPr/>
      <dgm:t>
        <a:bodyPr/>
        <a:lstStyle/>
        <a:p>
          <a:endParaRPr lang="fr-FR"/>
        </a:p>
      </dgm:t>
    </dgm:pt>
    <dgm:pt modelId="{E1D2D1D3-E920-496B-AE9A-A3E795B50B3C}" type="pres">
      <dgm:prSet presAssocID="{DD541072-D92F-495A-8703-2A2456A1B55A}" presName="childShape" presStyleCnt="0"/>
      <dgm:spPr/>
    </dgm:pt>
    <dgm:pt modelId="{57016478-F223-408F-9FB2-638A749951A1}" type="pres">
      <dgm:prSet presAssocID="{5F0AA5E8-4895-465C-8374-0B797F893621}" presName="Name13" presStyleLbl="parChTrans1D2" presStyleIdx="0" presStyleCnt="2"/>
      <dgm:spPr/>
      <dgm:t>
        <a:bodyPr/>
        <a:lstStyle/>
        <a:p>
          <a:endParaRPr lang="fr-FR"/>
        </a:p>
      </dgm:t>
    </dgm:pt>
    <dgm:pt modelId="{259ED767-B75E-4D53-BC2C-B22871B18B32}" type="pres">
      <dgm:prSet presAssocID="{2B017880-119E-45E3-8E1B-9E5CB78E2A2D}" presName="childText" presStyleLbl="bgAcc1" presStyleIdx="0" presStyleCnt="2" custScaleY="41089" custLinFactNeighborY="-8189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D58753B-9DEF-4D3D-B6E1-9F46D4CF8AFD}" type="pres">
      <dgm:prSet presAssocID="{D4111973-6D6C-444D-A334-A8FC5D1803A8}" presName="Name13" presStyleLbl="parChTrans1D2" presStyleIdx="1" presStyleCnt="2"/>
      <dgm:spPr/>
      <dgm:t>
        <a:bodyPr/>
        <a:lstStyle/>
        <a:p>
          <a:endParaRPr lang="fr-FR"/>
        </a:p>
      </dgm:t>
    </dgm:pt>
    <dgm:pt modelId="{34B2BCB0-99FE-40DD-9DC1-691C9CB6DCEC}" type="pres">
      <dgm:prSet presAssocID="{11949076-DEDD-46BA-BB37-F1D463B911E8}" presName="childText" presStyleLbl="bgAcc1" presStyleIdx="1" presStyleCnt="2" custScaleY="41089" custLinFactNeighborY="4664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D82BB43-B834-42A0-8ADE-8C0C015901FA}" type="presOf" srcId="{5F0AA5E8-4895-465C-8374-0B797F893621}" destId="{57016478-F223-408F-9FB2-638A749951A1}" srcOrd="0" destOrd="0" presId="urn:microsoft.com/office/officeart/2005/8/layout/hierarchy3"/>
    <dgm:cxn modelId="{73C0A747-B1F8-4914-94D0-CA48CC3EC5E7}" type="presOf" srcId="{D4111973-6D6C-444D-A334-A8FC5D1803A8}" destId="{BD58753B-9DEF-4D3D-B6E1-9F46D4CF8AFD}" srcOrd="0" destOrd="0" presId="urn:microsoft.com/office/officeart/2005/8/layout/hierarchy3"/>
    <dgm:cxn modelId="{780E7C6E-DF60-4023-A83C-8C6858746064}" type="presOf" srcId="{11949076-DEDD-46BA-BB37-F1D463B911E8}" destId="{34B2BCB0-99FE-40DD-9DC1-691C9CB6DCEC}" srcOrd="0" destOrd="0" presId="urn:microsoft.com/office/officeart/2005/8/layout/hierarchy3"/>
    <dgm:cxn modelId="{9FA978FC-88F9-45CB-ACF7-799E34ABA731}" type="presOf" srcId="{A1A20565-590B-4657-94C3-77D320E1B436}" destId="{7B825B78-86D1-4E9E-B9B4-DF07D7458F67}" srcOrd="0" destOrd="0" presId="urn:microsoft.com/office/officeart/2005/8/layout/hierarchy3"/>
    <dgm:cxn modelId="{7F6B2137-A09F-4443-9ACF-C926F08234FA}" type="presOf" srcId="{DD541072-D92F-495A-8703-2A2456A1B55A}" destId="{4EEFF92E-8B6C-4A55-9573-37C738AB6E7B}" srcOrd="0" destOrd="0" presId="urn:microsoft.com/office/officeart/2005/8/layout/hierarchy3"/>
    <dgm:cxn modelId="{B7F63D81-E3B8-41DF-B7DD-6E48224A690E}" type="presOf" srcId="{DD541072-D92F-495A-8703-2A2456A1B55A}" destId="{838AA447-4B52-4BBC-BC23-527BC3392F75}" srcOrd="1" destOrd="0" presId="urn:microsoft.com/office/officeart/2005/8/layout/hierarchy3"/>
    <dgm:cxn modelId="{4D25A072-DD6E-489F-B69F-8D58F65B7343}" srcId="{DD541072-D92F-495A-8703-2A2456A1B55A}" destId="{2B017880-119E-45E3-8E1B-9E5CB78E2A2D}" srcOrd="0" destOrd="0" parTransId="{5F0AA5E8-4895-465C-8374-0B797F893621}" sibTransId="{F1CA1368-A449-4CB3-9309-7B776A01C22C}"/>
    <dgm:cxn modelId="{4BB074B1-E89F-4FEB-A787-4F7C1227FE39}" type="presOf" srcId="{2B017880-119E-45E3-8E1B-9E5CB78E2A2D}" destId="{259ED767-B75E-4D53-BC2C-B22871B18B32}" srcOrd="0" destOrd="0" presId="urn:microsoft.com/office/officeart/2005/8/layout/hierarchy3"/>
    <dgm:cxn modelId="{3531DF06-B402-4897-83E7-2D3D20F86D77}" srcId="{DD541072-D92F-495A-8703-2A2456A1B55A}" destId="{11949076-DEDD-46BA-BB37-F1D463B911E8}" srcOrd="1" destOrd="0" parTransId="{D4111973-6D6C-444D-A334-A8FC5D1803A8}" sibTransId="{B9B879D2-88C7-4F6A-8E95-B5458A68AAF3}"/>
    <dgm:cxn modelId="{D6ABCBA5-D769-46EA-9BD9-D3E7BBF4B385}" srcId="{A1A20565-590B-4657-94C3-77D320E1B436}" destId="{DD541072-D92F-495A-8703-2A2456A1B55A}" srcOrd="0" destOrd="0" parTransId="{F105838C-3294-4E65-9358-230234223F35}" sibTransId="{393D1193-45B9-47AE-9FDD-3C90CBCC14C5}"/>
    <dgm:cxn modelId="{A89BE295-4D90-4D4E-B14C-DF12A65A8183}" type="presParOf" srcId="{7B825B78-86D1-4E9E-B9B4-DF07D7458F67}" destId="{165A9041-9E06-46AF-97C2-F450D678A15D}" srcOrd="0" destOrd="0" presId="urn:microsoft.com/office/officeart/2005/8/layout/hierarchy3"/>
    <dgm:cxn modelId="{9EF9E656-4A85-41B7-8958-DE54937D5E8D}" type="presParOf" srcId="{165A9041-9E06-46AF-97C2-F450D678A15D}" destId="{47D41B47-5A16-45D6-B9E1-4EEB67FB54AF}" srcOrd="0" destOrd="0" presId="urn:microsoft.com/office/officeart/2005/8/layout/hierarchy3"/>
    <dgm:cxn modelId="{46AC77FC-665A-464A-B56B-77378D6F05AE}" type="presParOf" srcId="{47D41B47-5A16-45D6-B9E1-4EEB67FB54AF}" destId="{4EEFF92E-8B6C-4A55-9573-37C738AB6E7B}" srcOrd="0" destOrd="0" presId="urn:microsoft.com/office/officeart/2005/8/layout/hierarchy3"/>
    <dgm:cxn modelId="{E36DE829-4035-4760-932D-C1D8F15943CC}" type="presParOf" srcId="{47D41B47-5A16-45D6-B9E1-4EEB67FB54AF}" destId="{838AA447-4B52-4BBC-BC23-527BC3392F75}" srcOrd="1" destOrd="0" presId="urn:microsoft.com/office/officeart/2005/8/layout/hierarchy3"/>
    <dgm:cxn modelId="{5914722F-4050-471C-8D3C-C6E26BE51D3D}" type="presParOf" srcId="{165A9041-9E06-46AF-97C2-F450D678A15D}" destId="{E1D2D1D3-E920-496B-AE9A-A3E795B50B3C}" srcOrd="1" destOrd="0" presId="urn:microsoft.com/office/officeart/2005/8/layout/hierarchy3"/>
    <dgm:cxn modelId="{A7C70FED-28BA-4432-AEC0-D4D1C2F139FD}" type="presParOf" srcId="{E1D2D1D3-E920-496B-AE9A-A3E795B50B3C}" destId="{57016478-F223-408F-9FB2-638A749951A1}" srcOrd="0" destOrd="0" presId="urn:microsoft.com/office/officeart/2005/8/layout/hierarchy3"/>
    <dgm:cxn modelId="{E88D7C38-0EBE-45FA-8E94-C50729024C2D}" type="presParOf" srcId="{E1D2D1D3-E920-496B-AE9A-A3E795B50B3C}" destId="{259ED767-B75E-4D53-BC2C-B22871B18B32}" srcOrd="1" destOrd="0" presId="urn:microsoft.com/office/officeart/2005/8/layout/hierarchy3"/>
    <dgm:cxn modelId="{A498055B-1929-4AEA-AB7C-6DDD0D01E55F}" type="presParOf" srcId="{E1D2D1D3-E920-496B-AE9A-A3E795B50B3C}" destId="{BD58753B-9DEF-4D3D-B6E1-9F46D4CF8AFD}" srcOrd="2" destOrd="0" presId="urn:microsoft.com/office/officeart/2005/8/layout/hierarchy3"/>
    <dgm:cxn modelId="{F2F17AA9-C78B-4043-82F2-D3DA0CCD2235}" type="presParOf" srcId="{E1D2D1D3-E920-496B-AE9A-A3E795B50B3C}" destId="{34B2BCB0-99FE-40DD-9DC1-691C9CB6DCEC}" srcOrd="3" destOrd="0" presId="urn:microsoft.com/office/officeart/2005/8/layout/hierarchy3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1A20565-590B-4657-94C3-77D320E1B436}" type="doc">
      <dgm:prSet loTypeId="urn:microsoft.com/office/officeart/2005/8/layout/hierarchy3" loCatId="hierarchy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fr-FR"/>
        </a:p>
      </dgm:t>
    </dgm:pt>
    <dgm:pt modelId="{DD541072-D92F-495A-8703-2A2456A1B55A}">
      <dgm:prSet phldrT="[Texte]" custT="1"/>
      <dgm:spPr/>
      <dgm:t>
        <a:bodyPr/>
        <a:lstStyle/>
        <a:p>
          <a:r>
            <a:rPr lang="fr-FR" sz="2800" dirty="0" smtClean="0"/>
            <a:t>Composantes des Structure Métallique </a:t>
          </a:r>
          <a:endParaRPr lang="fr-FR" sz="2800" dirty="0"/>
        </a:p>
      </dgm:t>
    </dgm:pt>
    <dgm:pt modelId="{F105838C-3294-4E65-9358-230234223F35}" type="parTrans" cxnId="{D6ABCBA5-D769-46EA-9BD9-D3E7BBF4B385}">
      <dgm:prSet/>
      <dgm:spPr/>
      <dgm:t>
        <a:bodyPr/>
        <a:lstStyle/>
        <a:p>
          <a:endParaRPr lang="fr-FR"/>
        </a:p>
      </dgm:t>
    </dgm:pt>
    <dgm:pt modelId="{393D1193-45B9-47AE-9FDD-3C90CBCC14C5}" type="sibTrans" cxnId="{D6ABCBA5-D769-46EA-9BD9-D3E7BBF4B385}">
      <dgm:prSet/>
      <dgm:spPr/>
      <dgm:t>
        <a:bodyPr/>
        <a:lstStyle/>
        <a:p>
          <a:endParaRPr lang="fr-FR"/>
        </a:p>
      </dgm:t>
    </dgm:pt>
    <dgm:pt modelId="{11949076-DEDD-46BA-BB37-F1D463B911E8}">
      <dgm:prSet phldrT="[Texte]"/>
      <dgm:spPr/>
      <dgm:t>
        <a:bodyPr/>
        <a:lstStyle/>
        <a:p>
          <a:r>
            <a:rPr lang="fr-FR" dirty="0" smtClean="0"/>
            <a:t>Fondation</a:t>
          </a:r>
          <a:endParaRPr lang="fr-FR" dirty="0"/>
        </a:p>
      </dgm:t>
    </dgm:pt>
    <dgm:pt modelId="{D4111973-6D6C-444D-A334-A8FC5D1803A8}" type="parTrans" cxnId="{3531DF06-B402-4897-83E7-2D3D20F86D77}">
      <dgm:prSet/>
      <dgm:spPr/>
      <dgm:t>
        <a:bodyPr/>
        <a:lstStyle/>
        <a:p>
          <a:endParaRPr lang="fr-FR"/>
        </a:p>
      </dgm:t>
    </dgm:pt>
    <dgm:pt modelId="{B9B879D2-88C7-4F6A-8E95-B5458A68AAF3}" type="sibTrans" cxnId="{3531DF06-B402-4897-83E7-2D3D20F86D77}">
      <dgm:prSet/>
      <dgm:spPr/>
      <dgm:t>
        <a:bodyPr/>
        <a:lstStyle/>
        <a:p>
          <a:endParaRPr lang="fr-FR"/>
        </a:p>
      </dgm:t>
    </dgm:pt>
    <dgm:pt modelId="{7A44F65D-09F8-43DC-8718-E4B11330F166}">
      <dgm:prSet phldrT="[Texte]"/>
      <dgm:spPr/>
      <dgm:t>
        <a:bodyPr/>
        <a:lstStyle/>
        <a:p>
          <a:r>
            <a:rPr lang="fr-FR" dirty="0" smtClean="0"/>
            <a:t>Éléments secondaires</a:t>
          </a:r>
          <a:endParaRPr lang="fr-FR" dirty="0"/>
        </a:p>
      </dgm:t>
    </dgm:pt>
    <dgm:pt modelId="{7CC56249-67BB-47FA-ADBC-BBEF39F649D7}" type="parTrans" cxnId="{7C12EB9C-B450-4337-99B2-0E3DF280A789}">
      <dgm:prSet/>
      <dgm:spPr/>
      <dgm:t>
        <a:bodyPr/>
        <a:lstStyle/>
        <a:p>
          <a:endParaRPr lang="fr-FR"/>
        </a:p>
      </dgm:t>
    </dgm:pt>
    <dgm:pt modelId="{2D60F572-D2F9-43EB-A0D7-61F3CBCDE2E5}" type="sibTrans" cxnId="{7C12EB9C-B450-4337-99B2-0E3DF280A789}">
      <dgm:prSet/>
      <dgm:spPr/>
      <dgm:t>
        <a:bodyPr/>
        <a:lstStyle/>
        <a:p>
          <a:endParaRPr lang="fr-FR"/>
        </a:p>
      </dgm:t>
    </dgm:pt>
    <dgm:pt modelId="{95607822-AB60-49E3-A9D8-9526A46543E2}">
      <dgm:prSet phldrT="[Texte]"/>
      <dgm:spPr/>
      <dgm:t>
        <a:bodyPr/>
        <a:lstStyle/>
        <a:p>
          <a:r>
            <a:rPr lang="fr-FR" dirty="0" smtClean="0"/>
            <a:t>Éléments principaux</a:t>
          </a:r>
          <a:endParaRPr lang="fr-FR" dirty="0"/>
        </a:p>
      </dgm:t>
    </dgm:pt>
    <dgm:pt modelId="{2230F7B5-78D2-408D-8C3C-D62D7A93766E}" type="parTrans" cxnId="{48010592-8071-4E2C-AF25-A8787D379913}">
      <dgm:prSet/>
      <dgm:spPr/>
      <dgm:t>
        <a:bodyPr/>
        <a:lstStyle/>
        <a:p>
          <a:endParaRPr lang="fr-FR"/>
        </a:p>
      </dgm:t>
    </dgm:pt>
    <dgm:pt modelId="{1111AD6A-9F83-49B2-875E-DD89DDBD78B3}" type="sibTrans" cxnId="{48010592-8071-4E2C-AF25-A8787D379913}">
      <dgm:prSet/>
      <dgm:spPr/>
      <dgm:t>
        <a:bodyPr/>
        <a:lstStyle/>
        <a:p>
          <a:endParaRPr lang="fr-FR"/>
        </a:p>
      </dgm:t>
    </dgm:pt>
    <dgm:pt modelId="{7B825B78-86D1-4E9E-B9B4-DF07D7458F67}" type="pres">
      <dgm:prSet presAssocID="{A1A20565-590B-4657-94C3-77D320E1B43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165A9041-9E06-46AF-97C2-F450D678A15D}" type="pres">
      <dgm:prSet presAssocID="{DD541072-D92F-495A-8703-2A2456A1B55A}" presName="root" presStyleCnt="0"/>
      <dgm:spPr/>
    </dgm:pt>
    <dgm:pt modelId="{47D41B47-5A16-45D6-B9E1-4EEB67FB54AF}" type="pres">
      <dgm:prSet presAssocID="{DD541072-D92F-495A-8703-2A2456A1B55A}" presName="rootComposite" presStyleCnt="0"/>
      <dgm:spPr/>
    </dgm:pt>
    <dgm:pt modelId="{4EEFF92E-8B6C-4A55-9573-37C738AB6E7B}" type="pres">
      <dgm:prSet presAssocID="{DD541072-D92F-495A-8703-2A2456A1B55A}" presName="rootText" presStyleLbl="node1" presStyleIdx="0" presStyleCnt="1" custScaleX="135863" custScaleY="35072"/>
      <dgm:spPr/>
      <dgm:t>
        <a:bodyPr/>
        <a:lstStyle/>
        <a:p>
          <a:endParaRPr lang="fr-FR"/>
        </a:p>
      </dgm:t>
    </dgm:pt>
    <dgm:pt modelId="{838AA447-4B52-4BBC-BC23-527BC3392F75}" type="pres">
      <dgm:prSet presAssocID="{DD541072-D92F-495A-8703-2A2456A1B55A}" presName="rootConnector" presStyleLbl="node1" presStyleIdx="0" presStyleCnt="1"/>
      <dgm:spPr/>
      <dgm:t>
        <a:bodyPr/>
        <a:lstStyle/>
        <a:p>
          <a:endParaRPr lang="fr-FR"/>
        </a:p>
      </dgm:t>
    </dgm:pt>
    <dgm:pt modelId="{E1D2D1D3-E920-496B-AE9A-A3E795B50B3C}" type="pres">
      <dgm:prSet presAssocID="{DD541072-D92F-495A-8703-2A2456A1B55A}" presName="childShape" presStyleCnt="0"/>
      <dgm:spPr/>
    </dgm:pt>
    <dgm:pt modelId="{BD58753B-9DEF-4D3D-B6E1-9F46D4CF8AFD}" type="pres">
      <dgm:prSet presAssocID="{D4111973-6D6C-444D-A334-A8FC5D1803A8}" presName="Name13" presStyleLbl="parChTrans1D2" presStyleIdx="0" presStyleCnt="3"/>
      <dgm:spPr/>
      <dgm:t>
        <a:bodyPr/>
        <a:lstStyle/>
        <a:p>
          <a:endParaRPr lang="fr-FR"/>
        </a:p>
      </dgm:t>
    </dgm:pt>
    <dgm:pt modelId="{34B2BCB0-99FE-40DD-9DC1-691C9CB6DCEC}" type="pres">
      <dgm:prSet presAssocID="{11949076-DEDD-46BA-BB37-F1D463B911E8}" presName="childText" presStyleLbl="bgAcc1" presStyleIdx="0" presStyleCnt="3" custScaleY="4108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48FF719-E61C-4CB7-BAD7-85F3411AF449}" type="pres">
      <dgm:prSet presAssocID="{2230F7B5-78D2-408D-8C3C-D62D7A93766E}" presName="Name13" presStyleLbl="parChTrans1D2" presStyleIdx="1" presStyleCnt="3"/>
      <dgm:spPr/>
      <dgm:t>
        <a:bodyPr/>
        <a:lstStyle/>
        <a:p>
          <a:endParaRPr lang="fr-FR"/>
        </a:p>
      </dgm:t>
    </dgm:pt>
    <dgm:pt modelId="{3D5C9E13-F55C-4097-A65C-FE9BCD1CAC5A}" type="pres">
      <dgm:prSet presAssocID="{95607822-AB60-49E3-A9D8-9526A46543E2}" presName="childText" presStyleLbl="bgAcc1" presStyleIdx="1" presStyleCnt="3" custScaleY="4108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A8F5F7-3959-4FDA-96C6-4C5C9B607A94}" type="pres">
      <dgm:prSet presAssocID="{7CC56249-67BB-47FA-ADBC-BBEF39F649D7}" presName="Name13" presStyleLbl="parChTrans1D2" presStyleIdx="2" presStyleCnt="3"/>
      <dgm:spPr/>
      <dgm:t>
        <a:bodyPr/>
        <a:lstStyle/>
        <a:p>
          <a:endParaRPr lang="fr-FR"/>
        </a:p>
      </dgm:t>
    </dgm:pt>
    <dgm:pt modelId="{37C0265F-F5C9-4C38-9A32-E21B218E7C7E}" type="pres">
      <dgm:prSet presAssocID="{7A44F65D-09F8-43DC-8718-E4B11330F166}" presName="childText" presStyleLbl="bgAcc1" presStyleIdx="2" presStyleCnt="3" custScaleY="4108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EA57909-5E46-47B4-9B39-5E62F9DA91CB}" type="presOf" srcId="{DD541072-D92F-495A-8703-2A2456A1B55A}" destId="{838AA447-4B52-4BBC-BC23-527BC3392F75}" srcOrd="1" destOrd="0" presId="urn:microsoft.com/office/officeart/2005/8/layout/hierarchy3"/>
    <dgm:cxn modelId="{7C12EB9C-B450-4337-99B2-0E3DF280A789}" srcId="{DD541072-D92F-495A-8703-2A2456A1B55A}" destId="{7A44F65D-09F8-43DC-8718-E4B11330F166}" srcOrd="2" destOrd="0" parTransId="{7CC56249-67BB-47FA-ADBC-BBEF39F649D7}" sibTransId="{2D60F572-D2F9-43EB-A0D7-61F3CBCDE2E5}"/>
    <dgm:cxn modelId="{1C3A2F4D-D680-4C83-9E1E-7106056D219A}" type="presOf" srcId="{DD541072-D92F-495A-8703-2A2456A1B55A}" destId="{4EEFF92E-8B6C-4A55-9573-37C738AB6E7B}" srcOrd="0" destOrd="0" presId="urn:microsoft.com/office/officeart/2005/8/layout/hierarchy3"/>
    <dgm:cxn modelId="{D9C0D977-FA08-4D41-952A-9319B699C270}" type="presOf" srcId="{A1A20565-590B-4657-94C3-77D320E1B436}" destId="{7B825B78-86D1-4E9E-B9B4-DF07D7458F67}" srcOrd="0" destOrd="0" presId="urn:microsoft.com/office/officeart/2005/8/layout/hierarchy3"/>
    <dgm:cxn modelId="{761A9DD5-8325-436F-9258-5947969A6ABC}" type="presOf" srcId="{7A44F65D-09F8-43DC-8718-E4B11330F166}" destId="{37C0265F-F5C9-4C38-9A32-E21B218E7C7E}" srcOrd="0" destOrd="0" presId="urn:microsoft.com/office/officeart/2005/8/layout/hierarchy3"/>
    <dgm:cxn modelId="{2006C7F4-4ED9-411B-B3BD-3C15E242C215}" type="presOf" srcId="{95607822-AB60-49E3-A9D8-9526A46543E2}" destId="{3D5C9E13-F55C-4097-A65C-FE9BCD1CAC5A}" srcOrd="0" destOrd="0" presId="urn:microsoft.com/office/officeart/2005/8/layout/hierarchy3"/>
    <dgm:cxn modelId="{567539AD-900F-43F8-8B3D-70531DB1F5E7}" type="presOf" srcId="{D4111973-6D6C-444D-A334-A8FC5D1803A8}" destId="{BD58753B-9DEF-4D3D-B6E1-9F46D4CF8AFD}" srcOrd="0" destOrd="0" presId="urn:microsoft.com/office/officeart/2005/8/layout/hierarchy3"/>
    <dgm:cxn modelId="{EAF40611-0DA4-43C0-B154-A59DC9AB32C2}" type="presOf" srcId="{7CC56249-67BB-47FA-ADBC-BBEF39F649D7}" destId="{29A8F5F7-3959-4FDA-96C6-4C5C9B607A94}" srcOrd="0" destOrd="0" presId="urn:microsoft.com/office/officeart/2005/8/layout/hierarchy3"/>
    <dgm:cxn modelId="{3531DF06-B402-4897-83E7-2D3D20F86D77}" srcId="{DD541072-D92F-495A-8703-2A2456A1B55A}" destId="{11949076-DEDD-46BA-BB37-F1D463B911E8}" srcOrd="0" destOrd="0" parTransId="{D4111973-6D6C-444D-A334-A8FC5D1803A8}" sibTransId="{B9B879D2-88C7-4F6A-8E95-B5458A68AAF3}"/>
    <dgm:cxn modelId="{DA96BC3C-41C8-41DB-B349-535098DEA73F}" type="presOf" srcId="{11949076-DEDD-46BA-BB37-F1D463B911E8}" destId="{34B2BCB0-99FE-40DD-9DC1-691C9CB6DCEC}" srcOrd="0" destOrd="0" presId="urn:microsoft.com/office/officeart/2005/8/layout/hierarchy3"/>
    <dgm:cxn modelId="{D6ABCBA5-D769-46EA-9BD9-D3E7BBF4B385}" srcId="{A1A20565-590B-4657-94C3-77D320E1B436}" destId="{DD541072-D92F-495A-8703-2A2456A1B55A}" srcOrd="0" destOrd="0" parTransId="{F105838C-3294-4E65-9358-230234223F35}" sibTransId="{393D1193-45B9-47AE-9FDD-3C90CBCC14C5}"/>
    <dgm:cxn modelId="{822110EA-036E-427E-885A-FC1703C30B88}" type="presOf" srcId="{2230F7B5-78D2-408D-8C3C-D62D7A93766E}" destId="{248FF719-E61C-4CB7-BAD7-85F3411AF449}" srcOrd="0" destOrd="0" presId="urn:microsoft.com/office/officeart/2005/8/layout/hierarchy3"/>
    <dgm:cxn modelId="{48010592-8071-4E2C-AF25-A8787D379913}" srcId="{DD541072-D92F-495A-8703-2A2456A1B55A}" destId="{95607822-AB60-49E3-A9D8-9526A46543E2}" srcOrd="1" destOrd="0" parTransId="{2230F7B5-78D2-408D-8C3C-D62D7A93766E}" sibTransId="{1111AD6A-9F83-49B2-875E-DD89DDBD78B3}"/>
    <dgm:cxn modelId="{47022D1B-5714-4BB5-8E82-73B80FE3670C}" type="presParOf" srcId="{7B825B78-86D1-4E9E-B9B4-DF07D7458F67}" destId="{165A9041-9E06-46AF-97C2-F450D678A15D}" srcOrd="0" destOrd="0" presId="urn:microsoft.com/office/officeart/2005/8/layout/hierarchy3"/>
    <dgm:cxn modelId="{C8457D24-235B-4666-930E-71BFB3CE3D45}" type="presParOf" srcId="{165A9041-9E06-46AF-97C2-F450D678A15D}" destId="{47D41B47-5A16-45D6-B9E1-4EEB67FB54AF}" srcOrd="0" destOrd="0" presId="urn:microsoft.com/office/officeart/2005/8/layout/hierarchy3"/>
    <dgm:cxn modelId="{10877453-584A-4F7F-9CB1-77E0C1A82E81}" type="presParOf" srcId="{47D41B47-5A16-45D6-B9E1-4EEB67FB54AF}" destId="{4EEFF92E-8B6C-4A55-9573-37C738AB6E7B}" srcOrd="0" destOrd="0" presId="urn:microsoft.com/office/officeart/2005/8/layout/hierarchy3"/>
    <dgm:cxn modelId="{76508B1F-6060-4950-8478-A1667E0C662F}" type="presParOf" srcId="{47D41B47-5A16-45D6-B9E1-4EEB67FB54AF}" destId="{838AA447-4B52-4BBC-BC23-527BC3392F75}" srcOrd="1" destOrd="0" presId="urn:microsoft.com/office/officeart/2005/8/layout/hierarchy3"/>
    <dgm:cxn modelId="{C7DE7B4D-59EE-4D51-BF90-EF26ACFFE17F}" type="presParOf" srcId="{165A9041-9E06-46AF-97C2-F450D678A15D}" destId="{E1D2D1D3-E920-496B-AE9A-A3E795B50B3C}" srcOrd="1" destOrd="0" presId="urn:microsoft.com/office/officeart/2005/8/layout/hierarchy3"/>
    <dgm:cxn modelId="{C43284C7-FBD0-4906-9675-8EE539818E0F}" type="presParOf" srcId="{E1D2D1D3-E920-496B-AE9A-A3E795B50B3C}" destId="{BD58753B-9DEF-4D3D-B6E1-9F46D4CF8AFD}" srcOrd="0" destOrd="0" presId="urn:microsoft.com/office/officeart/2005/8/layout/hierarchy3"/>
    <dgm:cxn modelId="{8EE7B452-88B8-4F39-83B9-6171033DEC9F}" type="presParOf" srcId="{E1D2D1D3-E920-496B-AE9A-A3E795B50B3C}" destId="{34B2BCB0-99FE-40DD-9DC1-691C9CB6DCEC}" srcOrd="1" destOrd="0" presId="urn:microsoft.com/office/officeart/2005/8/layout/hierarchy3"/>
    <dgm:cxn modelId="{A1D5DF8D-4989-49AA-9577-15D87C607AA1}" type="presParOf" srcId="{E1D2D1D3-E920-496B-AE9A-A3E795B50B3C}" destId="{248FF719-E61C-4CB7-BAD7-85F3411AF449}" srcOrd="2" destOrd="0" presId="urn:microsoft.com/office/officeart/2005/8/layout/hierarchy3"/>
    <dgm:cxn modelId="{1B3875E7-808C-4E20-896E-B4B1362C4EB8}" type="presParOf" srcId="{E1D2D1D3-E920-496B-AE9A-A3E795B50B3C}" destId="{3D5C9E13-F55C-4097-A65C-FE9BCD1CAC5A}" srcOrd="3" destOrd="0" presId="urn:microsoft.com/office/officeart/2005/8/layout/hierarchy3"/>
    <dgm:cxn modelId="{D0A6D3AB-3A4D-4104-8413-272BCC7F6760}" type="presParOf" srcId="{E1D2D1D3-E920-496B-AE9A-A3E795B50B3C}" destId="{29A8F5F7-3959-4FDA-96C6-4C5C9B607A94}" srcOrd="4" destOrd="0" presId="urn:microsoft.com/office/officeart/2005/8/layout/hierarchy3"/>
    <dgm:cxn modelId="{BF87CA7C-DB29-4D61-A712-F09414CE57C3}" type="presParOf" srcId="{E1D2D1D3-E920-496B-AE9A-A3E795B50B3C}" destId="{37C0265F-F5C9-4C38-9A32-E21B218E7C7E}" srcOrd="5" destOrd="0" presId="urn:microsoft.com/office/officeart/2005/8/layout/hierarchy3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1A20565-590B-4657-94C3-77D320E1B436}" type="doc">
      <dgm:prSet loTypeId="urn:microsoft.com/office/officeart/2005/8/layout/hierarchy3" loCatId="hierarchy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fr-FR"/>
        </a:p>
      </dgm:t>
    </dgm:pt>
    <dgm:pt modelId="{DD541072-D92F-495A-8703-2A2456A1B55A}">
      <dgm:prSet phldrT="[Texte]" custT="1"/>
      <dgm:spPr/>
      <dgm:t>
        <a:bodyPr/>
        <a:lstStyle/>
        <a:p>
          <a:r>
            <a:rPr lang="fr-FR" sz="4000" dirty="0" smtClean="0"/>
            <a:t>Fondation:   </a:t>
          </a:r>
          <a:endParaRPr lang="fr-FR" sz="4000" dirty="0"/>
        </a:p>
      </dgm:t>
    </dgm:pt>
    <dgm:pt modelId="{F105838C-3294-4E65-9358-230234223F35}" type="parTrans" cxnId="{D6ABCBA5-D769-46EA-9BD9-D3E7BBF4B385}">
      <dgm:prSet/>
      <dgm:spPr/>
      <dgm:t>
        <a:bodyPr/>
        <a:lstStyle/>
        <a:p>
          <a:endParaRPr lang="fr-FR"/>
        </a:p>
      </dgm:t>
    </dgm:pt>
    <dgm:pt modelId="{393D1193-45B9-47AE-9FDD-3C90CBCC14C5}" type="sibTrans" cxnId="{D6ABCBA5-D769-46EA-9BD9-D3E7BBF4B385}">
      <dgm:prSet/>
      <dgm:spPr/>
      <dgm:t>
        <a:bodyPr/>
        <a:lstStyle/>
        <a:p>
          <a:endParaRPr lang="fr-FR"/>
        </a:p>
      </dgm:t>
    </dgm:pt>
    <dgm:pt modelId="{2B017880-119E-45E3-8E1B-9E5CB78E2A2D}">
      <dgm:prSet phldrT="[Texte]"/>
      <dgm:spPr/>
      <dgm:t>
        <a:bodyPr/>
        <a:lstStyle/>
        <a:p>
          <a:r>
            <a:rPr lang="fr-FR" dirty="0" smtClean="0"/>
            <a:t>Fûts d’ancrage</a:t>
          </a:r>
          <a:endParaRPr lang="fr-FR" dirty="0"/>
        </a:p>
      </dgm:t>
    </dgm:pt>
    <dgm:pt modelId="{5F0AA5E8-4895-465C-8374-0B797F893621}" type="parTrans" cxnId="{4D25A072-DD6E-489F-B69F-8D58F65B7343}">
      <dgm:prSet/>
      <dgm:spPr/>
      <dgm:t>
        <a:bodyPr/>
        <a:lstStyle/>
        <a:p>
          <a:endParaRPr lang="fr-FR"/>
        </a:p>
      </dgm:t>
    </dgm:pt>
    <dgm:pt modelId="{F1CA1368-A449-4CB3-9309-7B776A01C22C}" type="sibTrans" cxnId="{4D25A072-DD6E-489F-B69F-8D58F65B7343}">
      <dgm:prSet/>
      <dgm:spPr/>
      <dgm:t>
        <a:bodyPr/>
        <a:lstStyle/>
        <a:p>
          <a:endParaRPr lang="fr-FR"/>
        </a:p>
      </dgm:t>
    </dgm:pt>
    <dgm:pt modelId="{57D0C07E-6F53-4E49-BEF4-18CF90A4C684}">
      <dgm:prSet phldrT="[Texte]"/>
      <dgm:spPr/>
      <dgm:t>
        <a:bodyPr/>
        <a:lstStyle/>
        <a:p>
          <a:r>
            <a:rPr lang="fr-FR" dirty="0" smtClean="0"/>
            <a:t>Radier Général</a:t>
          </a:r>
          <a:endParaRPr lang="fr-FR" dirty="0"/>
        </a:p>
      </dgm:t>
    </dgm:pt>
    <dgm:pt modelId="{D61A50D5-7CF4-4407-8D8A-69B7BC980AA8}" type="parTrans" cxnId="{CD6FC554-3BF1-403E-AC71-E906FF006CBF}">
      <dgm:prSet/>
      <dgm:spPr/>
      <dgm:t>
        <a:bodyPr/>
        <a:lstStyle/>
        <a:p>
          <a:endParaRPr lang="fr-FR"/>
        </a:p>
      </dgm:t>
    </dgm:pt>
    <dgm:pt modelId="{DDDD7605-B199-4FF0-9287-0BB77E3A8690}" type="sibTrans" cxnId="{CD6FC554-3BF1-403E-AC71-E906FF006CBF}">
      <dgm:prSet/>
      <dgm:spPr/>
      <dgm:t>
        <a:bodyPr/>
        <a:lstStyle/>
        <a:p>
          <a:endParaRPr lang="fr-FR"/>
        </a:p>
      </dgm:t>
    </dgm:pt>
    <dgm:pt modelId="{D096B6DA-185B-4738-95A7-D8C709C047E2}">
      <dgm:prSet phldrT="[Texte]"/>
      <dgm:spPr/>
      <dgm:t>
        <a:bodyPr/>
        <a:lstStyle/>
        <a:p>
          <a:r>
            <a:rPr lang="fr-FR" dirty="0" smtClean="0"/>
            <a:t>Pieux</a:t>
          </a:r>
          <a:endParaRPr lang="fr-FR" dirty="0"/>
        </a:p>
      </dgm:t>
    </dgm:pt>
    <dgm:pt modelId="{F203485C-D38B-42B0-9B82-8641CEB1BEBB}" type="parTrans" cxnId="{7FEEC103-B463-437D-A4DA-A9C25E55DB29}">
      <dgm:prSet/>
      <dgm:spPr/>
      <dgm:t>
        <a:bodyPr/>
        <a:lstStyle/>
        <a:p>
          <a:endParaRPr lang="fr-FR"/>
        </a:p>
      </dgm:t>
    </dgm:pt>
    <dgm:pt modelId="{9CE69F0B-C3C9-42A3-BCB3-514D69D1FD55}" type="sibTrans" cxnId="{7FEEC103-B463-437D-A4DA-A9C25E55DB29}">
      <dgm:prSet/>
      <dgm:spPr/>
      <dgm:t>
        <a:bodyPr/>
        <a:lstStyle/>
        <a:p>
          <a:endParaRPr lang="fr-FR"/>
        </a:p>
      </dgm:t>
    </dgm:pt>
    <dgm:pt modelId="{7B825B78-86D1-4E9E-B9B4-DF07D7458F67}" type="pres">
      <dgm:prSet presAssocID="{A1A20565-590B-4657-94C3-77D320E1B43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165A9041-9E06-46AF-97C2-F450D678A15D}" type="pres">
      <dgm:prSet presAssocID="{DD541072-D92F-495A-8703-2A2456A1B55A}" presName="root" presStyleCnt="0"/>
      <dgm:spPr/>
    </dgm:pt>
    <dgm:pt modelId="{47D41B47-5A16-45D6-B9E1-4EEB67FB54AF}" type="pres">
      <dgm:prSet presAssocID="{DD541072-D92F-495A-8703-2A2456A1B55A}" presName="rootComposite" presStyleCnt="0"/>
      <dgm:spPr/>
    </dgm:pt>
    <dgm:pt modelId="{4EEFF92E-8B6C-4A55-9573-37C738AB6E7B}" type="pres">
      <dgm:prSet presAssocID="{DD541072-D92F-495A-8703-2A2456A1B55A}" presName="rootText" presStyleLbl="node1" presStyleIdx="0" presStyleCnt="1" custScaleX="135863" custScaleY="35072"/>
      <dgm:spPr/>
      <dgm:t>
        <a:bodyPr/>
        <a:lstStyle/>
        <a:p>
          <a:endParaRPr lang="fr-FR"/>
        </a:p>
      </dgm:t>
    </dgm:pt>
    <dgm:pt modelId="{838AA447-4B52-4BBC-BC23-527BC3392F75}" type="pres">
      <dgm:prSet presAssocID="{DD541072-D92F-495A-8703-2A2456A1B55A}" presName="rootConnector" presStyleLbl="node1" presStyleIdx="0" presStyleCnt="1"/>
      <dgm:spPr/>
      <dgm:t>
        <a:bodyPr/>
        <a:lstStyle/>
        <a:p>
          <a:endParaRPr lang="fr-FR"/>
        </a:p>
      </dgm:t>
    </dgm:pt>
    <dgm:pt modelId="{E1D2D1D3-E920-496B-AE9A-A3E795B50B3C}" type="pres">
      <dgm:prSet presAssocID="{DD541072-D92F-495A-8703-2A2456A1B55A}" presName="childShape" presStyleCnt="0"/>
      <dgm:spPr/>
    </dgm:pt>
    <dgm:pt modelId="{57016478-F223-408F-9FB2-638A749951A1}" type="pres">
      <dgm:prSet presAssocID="{5F0AA5E8-4895-465C-8374-0B797F893621}" presName="Name13" presStyleLbl="parChTrans1D2" presStyleIdx="0" presStyleCnt="3"/>
      <dgm:spPr/>
      <dgm:t>
        <a:bodyPr/>
        <a:lstStyle/>
        <a:p>
          <a:endParaRPr lang="fr-FR"/>
        </a:p>
      </dgm:t>
    </dgm:pt>
    <dgm:pt modelId="{259ED767-B75E-4D53-BC2C-B22871B18B32}" type="pres">
      <dgm:prSet presAssocID="{2B017880-119E-45E3-8E1B-9E5CB78E2A2D}" presName="childText" presStyleLbl="bgAcc1" presStyleIdx="0" presStyleCnt="3" custScaleY="4108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B99BBE3-2528-476E-9185-5A3D970751A3}" type="pres">
      <dgm:prSet presAssocID="{D61A50D5-7CF4-4407-8D8A-69B7BC980AA8}" presName="Name13" presStyleLbl="parChTrans1D2" presStyleIdx="1" presStyleCnt="3"/>
      <dgm:spPr/>
      <dgm:t>
        <a:bodyPr/>
        <a:lstStyle/>
        <a:p>
          <a:endParaRPr lang="fr-FR"/>
        </a:p>
      </dgm:t>
    </dgm:pt>
    <dgm:pt modelId="{667B7425-35FA-4DA3-B753-D5D013AB766A}" type="pres">
      <dgm:prSet presAssocID="{57D0C07E-6F53-4E49-BEF4-18CF90A4C684}" presName="childText" presStyleLbl="bgAcc1" presStyleIdx="1" presStyleCnt="3" custScaleY="4108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DFF0B8-133D-428F-86FA-D021DE8B0603}" type="pres">
      <dgm:prSet presAssocID="{F203485C-D38B-42B0-9B82-8641CEB1BEBB}" presName="Name13" presStyleLbl="parChTrans1D2" presStyleIdx="2" presStyleCnt="3"/>
      <dgm:spPr/>
      <dgm:t>
        <a:bodyPr/>
        <a:lstStyle/>
        <a:p>
          <a:endParaRPr lang="fr-FR"/>
        </a:p>
      </dgm:t>
    </dgm:pt>
    <dgm:pt modelId="{ACD152A0-C9D8-40C5-8AC3-604C98DD71A8}" type="pres">
      <dgm:prSet presAssocID="{D096B6DA-185B-4738-95A7-D8C709C047E2}" presName="childText" presStyleLbl="bgAcc1" presStyleIdx="2" presStyleCnt="3" custScaleY="4108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15DFC20-4FFA-4E19-BC8B-361F22262F7B}" type="presOf" srcId="{DD541072-D92F-495A-8703-2A2456A1B55A}" destId="{4EEFF92E-8B6C-4A55-9573-37C738AB6E7B}" srcOrd="0" destOrd="0" presId="urn:microsoft.com/office/officeart/2005/8/layout/hierarchy3"/>
    <dgm:cxn modelId="{1B0C6943-9C9E-4C0B-BF82-9523DF6201FB}" type="presOf" srcId="{2B017880-119E-45E3-8E1B-9E5CB78E2A2D}" destId="{259ED767-B75E-4D53-BC2C-B22871B18B32}" srcOrd="0" destOrd="0" presId="urn:microsoft.com/office/officeart/2005/8/layout/hierarchy3"/>
    <dgm:cxn modelId="{F86EFB60-22CA-4509-874A-8457D4CBF374}" type="presOf" srcId="{A1A20565-590B-4657-94C3-77D320E1B436}" destId="{7B825B78-86D1-4E9E-B9B4-DF07D7458F67}" srcOrd="0" destOrd="0" presId="urn:microsoft.com/office/officeart/2005/8/layout/hierarchy3"/>
    <dgm:cxn modelId="{76ABC378-64D0-4BD9-81A1-CC745E751637}" type="presOf" srcId="{D61A50D5-7CF4-4407-8D8A-69B7BC980AA8}" destId="{AB99BBE3-2528-476E-9185-5A3D970751A3}" srcOrd="0" destOrd="0" presId="urn:microsoft.com/office/officeart/2005/8/layout/hierarchy3"/>
    <dgm:cxn modelId="{586FC21B-EC75-4F28-A6BF-4A51141BBB46}" type="presOf" srcId="{DD541072-D92F-495A-8703-2A2456A1B55A}" destId="{838AA447-4B52-4BBC-BC23-527BC3392F75}" srcOrd="1" destOrd="0" presId="urn:microsoft.com/office/officeart/2005/8/layout/hierarchy3"/>
    <dgm:cxn modelId="{AE7D0328-EFC8-4665-9616-D11E45B29CDA}" type="presOf" srcId="{5F0AA5E8-4895-465C-8374-0B797F893621}" destId="{57016478-F223-408F-9FB2-638A749951A1}" srcOrd="0" destOrd="0" presId="urn:microsoft.com/office/officeart/2005/8/layout/hierarchy3"/>
    <dgm:cxn modelId="{8680915C-767C-4723-B31E-D42F7FAF1AD8}" type="presOf" srcId="{D096B6DA-185B-4738-95A7-D8C709C047E2}" destId="{ACD152A0-C9D8-40C5-8AC3-604C98DD71A8}" srcOrd="0" destOrd="0" presId="urn:microsoft.com/office/officeart/2005/8/layout/hierarchy3"/>
    <dgm:cxn modelId="{CD6FC554-3BF1-403E-AC71-E906FF006CBF}" srcId="{DD541072-D92F-495A-8703-2A2456A1B55A}" destId="{57D0C07E-6F53-4E49-BEF4-18CF90A4C684}" srcOrd="1" destOrd="0" parTransId="{D61A50D5-7CF4-4407-8D8A-69B7BC980AA8}" sibTransId="{DDDD7605-B199-4FF0-9287-0BB77E3A8690}"/>
    <dgm:cxn modelId="{7FEEC103-B463-437D-A4DA-A9C25E55DB29}" srcId="{DD541072-D92F-495A-8703-2A2456A1B55A}" destId="{D096B6DA-185B-4738-95A7-D8C709C047E2}" srcOrd="2" destOrd="0" parTransId="{F203485C-D38B-42B0-9B82-8641CEB1BEBB}" sibTransId="{9CE69F0B-C3C9-42A3-BCB3-514D69D1FD55}"/>
    <dgm:cxn modelId="{689F15C4-DE4A-4F60-B8BB-E353529F6C17}" type="presOf" srcId="{F203485C-D38B-42B0-9B82-8641CEB1BEBB}" destId="{9DDFF0B8-133D-428F-86FA-D021DE8B0603}" srcOrd="0" destOrd="0" presId="urn:microsoft.com/office/officeart/2005/8/layout/hierarchy3"/>
    <dgm:cxn modelId="{276D0C6B-7E2C-4A65-9658-713C7B2EDB8D}" type="presOf" srcId="{57D0C07E-6F53-4E49-BEF4-18CF90A4C684}" destId="{667B7425-35FA-4DA3-B753-D5D013AB766A}" srcOrd="0" destOrd="0" presId="urn:microsoft.com/office/officeart/2005/8/layout/hierarchy3"/>
    <dgm:cxn modelId="{4D25A072-DD6E-489F-B69F-8D58F65B7343}" srcId="{DD541072-D92F-495A-8703-2A2456A1B55A}" destId="{2B017880-119E-45E3-8E1B-9E5CB78E2A2D}" srcOrd="0" destOrd="0" parTransId="{5F0AA5E8-4895-465C-8374-0B797F893621}" sibTransId="{F1CA1368-A449-4CB3-9309-7B776A01C22C}"/>
    <dgm:cxn modelId="{D6ABCBA5-D769-46EA-9BD9-D3E7BBF4B385}" srcId="{A1A20565-590B-4657-94C3-77D320E1B436}" destId="{DD541072-D92F-495A-8703-2A2456A1B55A}" srcOrd="0" destOrd="0" parTransId="{F105838C-3294-4E65-9358-230234223F35}" sibTransId="{393D1193-45B9-47AE-9FDD-3C90CBCC14C5}"/>
    <dgm:cxn modelId="{FDE65B22-5849-44DF-9849-0FA78A8C0EBB}" type="presParOf" srcId="{7B825B78-86D1-4E9E-B9B4-DF07D7458F67}" destId="{165A9041-9E06-46AF-97C2-F450D678A15D}" srcOrd="0" destOrd="0" presId="urn:microsoft.com/office/officeart/2005/8/layout/hierarchy3"/>
    <dgm:cxn modelId="{16248CC5-E95C-4DFA-B3F1-F947F09568DB}" type="presParOf" srcId="{165A9041-9E06-46AF-97C2-F450D678A15D}" destId="{47D41B47-5A16-45D6-B9E1-4EEB67FB54AF}" srcOrd="0" destOrd="0" presId="urn:microsoft.com/office/officeart/2005/8/layout/hierarchy3"/>
    <dgm:cxn modelId="{F5F87929-506B-4F53-8F4F-C534CA9A783C}" type="presParOf" srcId="{47D41B47-5A16-45D6-B9E1-4EEB67FB54AF}" destId="{4EEFF92E-8B6C-4A55-9573-37C738AB6E7B}" srcOrd="0" destOrd="0" presId="urn:microsoft.com/office/officeart/2005/8/layout/hierarchy3"/>
    <dgm:cxn modelId="{37B12BC2-EA67-40DD-A292-EE0A9EF278D4}" type="presParOf" srcId="{47D41B47-5A16-45D6-B9E1-4EEB67FB54AF}" destId="{838AA447-4B52-4BBC-BC23-527BC3392F75}" srcOrd="1" destOrd="0" presId="urn:microsoft.com/office/officeart/2005/8/layout/hierarchy3"/>
    <dgm:cxn modelId="{10A18204-68C6-422F-80C0-01B81AE0ABF2}" type="presParOf" srcId="{165A9041-9E06-46AF-97C2-F450D678A15D}" destId="{E1D2D1D3-E920-496B-AE9A-A3E795B50B3C}" srcOrd="1" destOrd="0" presId="urn:microsoft.com/office/officeart/2005/8/layout/hierarchy3"/>
    <dgm:cxn modelId="{7461BB28-D980-462E-B7F2-BCF62492DEA5}" type="presParOf" srcId="{E1D2D1D3-E920-496B-AE9A-A3E795B50B3C}" destId="{57016478-F223-408F-9FB2-638A749951A1}" srcOrd="0" destOrd="0" presId="urn:microsoft.com/office/officeart/2005/8/layout/hierarchy3"/>
    <dgm:cxn modelId="{7C2D9BAA-8FAD-4F7A-BAB1-08049062F93F}" type="presParOf" srcId="{E1D2D1D3-E920-496B-AE9A-A3E795B50B3C}" destId="{259ED767-B75E-4D53-BC2C-B22871B18B32}" srcOrd="1" destOrd="0" presId="urn:microsoft.com/office/officeart/2005/8/layout/hierarchy3"/>
    <dgm:cxn modelId="{F3C4C844-1BDD-41F2-B6E8-6E62D39D9215}" type="presParOf" srcId="{E1D2D1D3-E920-496B-AE9A-A3E795B50B3C}" destId="{AB99BBE3-2528-476E-9185-5A3D970751A3}" srcOrd="2" destOrd="0" presId="urn:microsoft.com/office/officeart/2005/8/layout/hierarchy3"/>
    <dgm:cxn modelId="{66A70A09-E47A-4BBB-9426-1154B5C56541}" type="presParOf" srcId="{E1D2D1D3-E920-496B-AE9A-A3E795B50B3C}" destId="{667B7425-35FA-4DA3-B753-D5D013AB766A}" srcOrd="3" destOrd="0" presId="urn:microsoft.com/office/officeart/2005/8/layout/hierarchy3"/>
    <dgm:cxn modelId="{288CD28A-ABE3-4CBB-9D73-2C8062B21132}" type="presParOf" srcId="{E1D2D1D3-E920-496B-AE9A-A3E795B50B3C}" destId="{9DDFF0B8-133D-428F-86FA-D021DE8B0603}" srcOrd="4" destOrd="0" presId="urn:microsoft.com/office/officeart/2005/8/layout/hierarchy3"/>
    <dgm:cxn modelId="{8A66CEE0-D7A7-4D36-A1A9-887455EA820B}" type="presParOf" srcId="{E1D2D1D3-E920-496B-AE9A-A3E795B50B3C}" destId="{ACD152A0-C9D8-40C5-8AC3-604C98DD71A8}" srcOrd="5" destOrd="0" presId="urn:microsoft.com/office/officeart/2005/8/layout/hierarchy3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1A20565-590B-4657-94C3-77D320E1B436}" type="doc">
      <dgm:prSet loTypeId="urn:microsoft.com/office/officeart/2005/8/layout/hierarchy3" loCatId="hierarchy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fr-FR"/>
        </a:p>
      </dgm:t>
    </dgm:pt>
    <dgm:pt modelId="{DD541072-D92F-495A-8703-2A2456A1B55A}">
      <dgm:prSet phldrT="[Texte]" custT="1"/>
      <dgm:spPr/>
      <dgm:t>
        <a:bodyPr/>
        <a:lstStyle/>
        <a:p>
          <a:r>
            <a:rPr lang="fr-FR" sz="2800" dirty="0" smtClean="0"/>
            <a:t>Composantes des Structure </a:t>
          </a:r>
          <a:r>
            <a:rPr lang="fr-FR" sz="2800" dirty="0" smtClean="0"/>
            <a:t>Métallique </a:t>
          </a:r>
          <a:endParaRPr lang="fr-FR" sz="2800" dirty="0"/>
        </a:p>
      </dgm:t>
    </dgm:pt>
    <dgm:pt modelId="{F105838C-3294-4E65-9358-230234223F35}" type="parTrans" cxnId="{D6ABCBA5-D769-46EA-9BD9-D3E7BBF4B385}">
      <dgm:prSet/>
      <dgm:spPr/>
      <dgm:t>
        <a:bodyPr/>
        <a:lstStyle/>
        <a:p>
          <a:endParaRPr lang="fr-FR"/>
        </a:p>
      </dgm:t>
    </dgm:pt>
    <dgm:pt modelId="{393D1193-45B9-47AE-9FDD-3C90CBCC14C5}" type="sibTrans" cxnId="{D6ABCBA5-D769-46EA-9BD9-D3E7BBF4B385}">
      <dgm:prSet/>
      <dgm:spPr/>
      <dgm:t>
        <a:bodyPr/>
        <a:lstStyle/>
        <a:p>
          <a:endParaRPr lang="fr-FR"/>
        </a:p>
      </dgm:t>
    </dgm:pt>
    <dgm:pt modelId="{11949076-DEDD-46BA-BB37-F1D463B911E8}">
      <dgm:prSet phldrT="[Texte]"/>
      <dgm:spPr/>
      <dgm:t>
        <a:bodyPr/>
        <a:lstStyle/>
        <a:p>
          <a:r>
            <a:rPr lang="fr-FR" dirty="0" smtClean="0"/>
            <a:t>Éléments principaux</a:t>
          </a:r>
          <a:endParaRPr lang="fr-FR" dirty="0"/>
        </a:p>
      </dgm:t>
    </dgm:pt>
    <dgm:pt modelId="{D4111973-6D6C-444D-A334-A8FC5D1803A8}" type="parTrans" cxnId="{3531DF06-B402-4897-83E7-2D3D20F86D77}">
      <dgm:prSet/>
      <dgm:spPr/>
      <dgm:t>
        <a:bodyPr/>
        <a:lstStyle/>
        <a:p>
          <a:endParaRPr lang="fr-FR"/>
        </a:p>
      </dgm:t>
    </dgm:pt>
    <dgm:pt modelId="{B9B879D2-88C7-4F6A-8E95-B5458A68AAF3}" type="sibTrans" cxnId="{3531DF06-B402-4897-83E7-2D3D20F86D77}">
      <dgm:prSet/>
      <dgm:spPr/>
      <dgm:t>
        <a:bodyPr/>
        <a:lstStyle/>
        <a:p>
          <a:endParaRPr lang="fr-FR"/>
        </a:p>
      </dgm:t>
    </dgm:pt>
    <dgm:pt modelId="{7B825B78-86D1-4E9E-B9B4-DF07D7458F67}" type="pres">
      <dgm:prSet presAssocID="{A1A20565-590B-4657-94C3-77D320E1B43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165A9041-9E06-46AF-97C2-F450D678A15D}" type="pres">
      <dgm:prSet presAssocID="{DD541072-D92F-495A-8703-2A2456A1B55A}" presName="root" presStyleCnt="0"/>
      <dgm:spPr/>
    </dgm:pt>
    <dgm:pt modelId="{47D41B47-5A16-45D6-B9E1-4EEB67FB54AF}" type="pres">
      <dgm:prSet presAssocID="{DD541072-D92F-495A-8703-2A2456A1B55A}" presName="rootComposite" presStyleCnt="0"/>
      <dgm:spPr/>
    </dgm:pt>
    <dgm:pt modelId="{4EEFF92E-8B6C-4A55-9573-37C738AB6E7B}" type="pres">
      <dgm:prSet presAssocID="{DD541072-D92F-495A-8703-2A2456A1B55A}" presName="rootText" presStyleLbl="node1" presStyleIdx="0" presStyleCnt="1" custScaleX="135863" custScaleY="35072"/>
      <dgm:spPr/>
      <dgm:t>
        <a:bodyPr/>
        <a:lstStyle/>
        <a:p>
          <a:endParaRPr lang="fr-FR"/>
        </a:p>
      </dgm:t>
    </dgm:pt>
    <dgm:pt modelId="{838AA447-4B52-4BBC-BC23-527BC3392F75}" type="pres">
      <dgm:prSet presAssocID="{DD541072-D92F-495A-8703-2A2456A1B55A}" presName="rootConnector" presStyleLbl="node1" presStyleIdx="0" presStyleCnt="1"/>
      <dgm:spPr/>
      <dgm:t>
        <a:bodyPr/>
        <a:lstStyle/>
        <a:p>
          <a:endParaRPr lang="fr-FR"/>
        </a:p>
      </dgm:t>
    </dgm:pt>
    <dgm:pt modelId="{E1D2D1D3-E920-496B-AE9A-A3E795B50B3C}" type="pres">
      <dgm:prSet presAssocID="{DD541072-D92F-495A-8703-2A2456A1B55A}" presName="childShape" presStyleCnt="0"/>
      <dgm:spPr/>
    </dgm:pt>
    <dgm:pt modelId="{BD58753B-9DEF-4D3D-B6E1-9F46D4CF8AFD}" type="pres">
      <dgm:prSet presAssocID="{D4111973-6D6C-444D-A334-A8FC5D1803A8}" presName="Name13" presStyleLbl="parChTrans1D2" presStyleIdx="0" presStyleCnt="1"/>
      <dgm:spPr/>
      <dgm:t>
        <a:bodyPr/>
        <a:lstStyle/>
        <a:p>
          <a:endParaRPr lang="fr-FR"/>
        </a:p>
      </dgm:t>
    </dgm:pt>
    <dgm:pt modelId="{34B2BCB0-99FE-40DD-9DC1-691C9CB6DCEC}" type="pres">
      <dgm:prSet presAssocID="{11949076-DEDD-46BA-BB37-F1D463B911E8}" presName="childText" presStyleLbl="bgAcc1" presStyleIdx="0" presStyleCnt="1" custScaleY="4108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36E6B8D-D76D-4F85-BE35-8C57379BFB5C}" type="presOf" srcId="{11949076-DEDD-46BA-BB37-F1D463B911E8}" destId="{34B2BCB0-99FE-40DD-9DC1-691C9CB6DCEC}" srcOrd="0" destOrd="0" presId="urn:microsoft.com/office/officeart/2005/8/layout/hierarchy3"/>
    <dgm:cxn modelId="{6BF87DEB-B047-4B79-98E4-8E35CC243DA1}" type="presOf" srcId="{A1A20565-590B-4657-94C3-77D320E1B436}" destId="{7B825B78-86D1-4E9E-B9B4-DF07D7458F67}" srcOrd="0" destOrd="0" presId="urn:microsoft.com/office/officeart/2005/8/layout/hierarchy3"/>
    <dgm:cxn modelId="{9A4BD1E3-F3C1-44E7-AB28-CED715531C15}" type="presOf" srcId="{DD541072-D92F-495A-8703-2A2456A1B55A}" destId="{838AA447-4B52-4BBC-BC23-527BC3392F75}" srcOrd="1" destOrd="0" presId="urn:microsoft.com/office/officeart/2005/8/layout/hierarchy3"/>
    <dgm:cxn modelId="{9BF701F6-9B55-49F1-AC82-976ECC08C43D}" type="presOf" srcId="{D4111973-6D6C-444D-A334-A8FC5D1803A8}" destId="{BD58753B-9DEF-4D3D-B6E1-9F46D4CF8AFD}" srcOrd="0" destOrd="0" presId="urn:microsoft.com/office/officeart/2005/8/layout/hierarchy3"/>
    <dgm:cxn modelId="{3531DF06-B402-4897-83E7-2D3D20F86D77}" srcId="{DD541072-D92F-495A-8703-2A2456A1B55A}" destId="{11949076-DEDD-46BA-BB37-F1D463B911E8}" srcOrd="0" destOrd="0" parTransId="{D4111973-6D6C-444D-A334-A8FC5D1803A8}" sibTransId="{B9B879D2-88C7-4F6A-8E95-B5458A68AAF3}"/>
    <dgm:cxn modelId="{D6ABCBA5-D769-46EA-9BD9-D3E7BBF4B385}" srcId="{A1A20565-590B-4657-94C3-77D320E1B436}" destId="{DD541072-D92F-495A-8703-2A2456A1B55A}" srcOrd="0" destOrd="0" parTransId="{F105838C-3294-4E65-9358-230234223F35}" sibTransId="{393D1193-45B9-47AE-9FDD-3C90CBCC14C5}"/>
    <dgm:cxn modelId="{BA4F53CA-32A3-41E8-AB39-87F784D37D25}" type="presOf" srcId="{DD541072-D92F-495A-8703-2A2456A1B55A}" destId="{4EEFF92E-8B6C-4A55-9573-37C738AB6E7B}" srcOrd="0" destOrd="0" presId="urn:microsoft.com/office/officeart/2005/8/layout/hierarchy3"/>
    <dgm:cxn modelId="{13E6D0F9-986F-40A5-B97D-B551B7B267D7}" type="presParOf" srcId="{7B825B78-86D1-4E9E-B9B4-DF07D7458F67}" destId="{165A9041-9E06-46AF-97C2-F450D678A15D}" srcOrd="0" destOrd="0" presId="urn:microsoft.com/office/officeart/2005/8/layout/hierarchy3"/>
    <dgm:cxn modelId="{F2944003-828A-4743-9CEE-5579EAA92062}" type="presParOf" srcId="{165A9041-9E06-46AF-97C2-F450D678A15D}" destId="{47D41B47-5A16-45D6-B9E1-4EEB67FB54AF}" srcOrd="0" destOrd="0" presId="urn:microsoft.com/office/officeart/2005/8/layout/hierarchy3"/>
    <dgm:cxn modelId="{E9EC40E8-5FEA-422F-89D4-F8D64DDA7984}" type="presParOf" srcId="{47D41B47-5A16-45D6-B9E1-4EEB67FB54AF}" destId="{4EEFF92E-8B6C-4A55-9573-37C738AB6E7B}" srcOrd="0" destOrd="0" presId="urn:microsoft.com/office/officeart/2005/8/layout/hierarchy3"/>
    <dgm:cxn modelId="{0B0894AC-4A06-4ED4-A83D-6EA175ECE97E}" type="presParOf" srcId="{47D41B47-5A16-45D6-B9E1-4EEB67FB54AF}" destId="{838AA447-4B52-4BBC-BC23-527BC3392F75}" srcOrd="1" destOrd="0" presId="urn:microsoft.com/office/officeart/2005/8/layout/hierarchy3"/>
    <dgm:cxn modelId="{39762716-9702-4BBB-A5B6-54805960029C}" type="presParOf" srcId="{165A9041-9E06-46AF-97C2-F450D678A15D}" destId="{E1D2D1D3-E920-496B-AE9A-A3E795B50B3C}" srcOrd="1" destOrd="0" presId="urn:microsoft.com/office/officeart/2005/8/layout/hierarchy3"/>
    <dgm:cxn modelId="{1DAC76C0-EEE8-4F8D-BEDF-FFA4149D40CA}" type="presParOf" srcId="{E1D2D1D3-E920-496B-AE9A-A3E795B50B3C}" destId="{BD58753B-9DEF-4D3D-B6E1-9F46D4CF8AFD}" srcOrd="0" destOrd="0" presId="urn:microsoft.com/office/officeart/2005/8/layout/hierarchy3"/>
    <dgm:cxn modelId="{31C91433-4CE3-4794-801F-3A5E1232A15F}" type="presParOf" srcId="{E1D2D1D3-E920-496B-AE9A-A3E795B50B3C}" destId="{34B2BCB0-99FE-40DD-9DC1-691C9CB6DCEC}" srcOrd="1" destOrd="0" presId="urn:microsoft.com/office/officeart/2005/8/layout/hierarchy3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1A20565-590B-4657-94C3-77D320E1B436}" type="doc">
      <dgm:prSet loTypeId="urn:microsoft.com/office/officeart/2005/8/layout/hierarchy3" loCatId="hierarchy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fr-FR"/>
        </a:p>
      </dgm:t>
    </dgm:pt>
    <dgm:pt modelId="{DD541072-D92F-495A-8703-2A2456A1B55A}">
      <dgm:prSet phldrT="[Texte]" custT="1"/>
      <dgm:spPr/>
      <dgm:t>
        <a:bodyPr/>
        <a:lstStyle/>
        <a:p>
          <a:r>
            <a:rPr lang="fr-FR" sz="2800" dirty="0" smtClean="0"/>
            <a:t>Composantes des Structure en Béton </a:t>
          </a:r>
          <a:endParaRPr lang="fr-FR" sz="2800" dirty="0"/>
        </a:p>
      </dgm:t>
    </dgm:pt>
    <dgm:pt modelId="{F105838C-3294-4E65-9358-230234223F35}" type="parTrans" cxnId="{D6ABCBA5-D769-46EA-9BD9-D3E7BBF4B385}">
      <dgm:prSet/>
      <dgm:spPr/>
      <dgm:t>
        <a:bodyPr/>
        <a:lstStyle/>
        <a:p>
          <a:endParaRPr lang="fr-FR"/>
        </a:p>
      </dgm:t>
    </dgm:pt>
    <dgm:pt modelId="{393D1193-45B9-47AE-9FDD-3C90CBCC14C5}" type="sibTrans" cxnId="{D6ABCBA5-D769-46EA-9BD9-D3E7BBF4B385}">
      <dgm:prSet/>
      <dgm:spPr/>
      <dgm:t>
        <a:bodyPr/>
        <a:lstStyle/>
        <a:p>
          <a:endParaRPr lang="fr-FR"/>
        </a:p>
      </dgm:t>
    </dgm:pt>
    <dgm:pt modelId="{11949076-DEDD-46BA-BB37-F1D463B911E8}">
      <dgm:prSet phldrT="[Texte]"/>
      <dgm:spPr/>
      <dgm:t>
        <a:bodyPr/>
        <a:lstStyle/>
        <a:p>
          <a:r>
            <a:rPr lang="fr-FR" dirty="0" smtClean="0"/>
            <a:t>Éléments Secondaires </a:t>
          </a:r>
          <a:endParaRPr lang="fr-FR" dirty="0"/>
        </a:p>
      </dgm:t>
    </dgm:pt>
    <dgm:pt modelId="{D4111973-6D6C-444D-A334-A8FC5D1803A8}" type="parTrans" cxnId="{3531DF06-B402-4897-83E7-2D3D20F86D77}">
      <dgm:prSet/>
      <dgm:spPr/>
      <dgm:t>
        <a:bodyPr/>
        <a:lstStyle/>
        <a:p>
          <a:endParaRPr lang="fr-FR"/>
        </a:p>
      </dgm:t>
    </dgm:pt>
    <dgm:pt modelId="{B9B879D2-88C7-4F6A-8E95-B5458A68AAF3}" type="sibTrans" cxnId="{3531DF06-B402-4897-83E7-2D3D20F86D77}">
      <dgm:prSet/>
      <dgm:spPr/>
      <dgm:t>
        <a:bodyPr/>
        <a:lstStyle/>
        <a:p>
          <a:endParaRPr lang="fr-FR"/>
        </a:p>
      </dgm:t>
    </dgm:pt>
    <dgm:pt modelId="{7B825B78-86D1-4E9E-B9B4-DF07D7458F67}" type="pres">
      <dgm:prSet presAssocID="{A1A20565-590B-4657-94C3-77D320E1B43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165A9041-9E06-46AF-97C2-F450D678A15D}" type="pres">
      <dgm:prSet presAssocID="{DD541072-D92F-495A-8703-2A2456A1B55A}" presName="root" presStyleCnt="0"/>
      <dgm:spPr/>
    </dgm:pt>
    <dgm:pt modelId="{47D41B47-5A16-45D6-B9E1-4EEB67FB54AF}" type="pres">
      <dgm:prSet presAssocID="{DD541072-D92F-495A-8703-2A2456A1B55A}" presName="rootComposite" presStyleCnt="0"/>
      <dgm:spPr/>
    </dgm:pt>
    <dgm:pt modelId="{4EEFF92E-8B6C-4A55-9573-37C738AB6E7B}" type="pres">
      <dgm:prSet presAssocID="{DD541072-D92F-495A-8703-2A2456A1B55A}" presName="rootText" presStyleLbl="node1" presStyleIdx="0" presStyleCnt="1" custScaleX="135863" custScaleY="35072"/>
      <dgm:spPr/>
      <dgm:t>
        <a:bodyPr/>
        <a:lstStyle/>
        <a:p>
          <a:endParaRPr lang="fr-FR"/>
        </a:p>
      </dgm:t>
    </dgm:pt>
    <dgm:pt modelId="{838AA447-4B52-4BBC-BC23-527BC3392F75}" type="pres">
      <dgm:prSet presAssocID="{DD541072-D92F-495A-8703-2A2456A1B55A}" presName="rootConnector" presStyleLbl="node1" presStyleIdx="0" presStyleCnt="1"/>
      <dgm:spPr/>
      <dgm:t>
        <a:bodyPr/>
        <a:lstStyle/>
        <a:p>
          <a:endParaRPr lang="fr-FR"/>
        </a:p>
      </dgm:t>
    </dgm:pt>
    <dgm:pt modelId="{E1D2D1D3-E920-496B-AE9A-A3E795B50B3C}" type="pres">
      <dgm:prSet presAssocID="{DD541072-D92F-495A-8703-2A2456A1B55A}" presName="childShape" presStyleCnt="0"/>
      <dgm:spPr/>
    </dgm:pt>
    <dgm:pt modelId="{BD58753B-9DEF-4D3D-B6E1-9F46D4CF8AFD}" type="pres">
      <dgm:prSet presAssocID="{D4111973-6D6C-444D-A334-A8FC5D1803A8}" presName="Name13" presStyleLbl="parChTrans1D2" presStyleIdx="0" presStyleCnt="1"/>
      <dgm:spPr/>
      <dgm:t>
        <a:bodyPr/>
        <a:lstStyle/>
        <a:p>
          <a:endParaRPr lang="fr-FR"/>
        </a:p>
      </dgm:t>
    </dgm:pt>
    <dgm:pt modelId="{34B2BCB0-99FE-40DD-9DC1-691C9CB6DCEC}" type="pres">
      <dgm:prSet presAssocID="{11949076-DEDD-46BA-BB37-F1D463B911E8}" presName="childText" presStyleLbl="bgAcc1" presStyleIdx="0" presStyleCnt="1" custScaleY="4108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3FA75AE-9F42-40AA-B927-44F1DC5580C4}" type="presOf" srcId="{DD541072-D92F-495A-8703-2A2456A1B55A}" destId="{838AA447-4B52-4BBC-BC23-527BC3392F75}" srcOrd="1" destOrd="0" presId="urn:microsoft.com/office/officeart/2005/8/layout/hierarchy3"/>
    <dgm:cxn modelId="{627D5239-6E12-4E4C-802E-720C87F219A6}" type="presOf" srcId="{DD541072-D92F-495A-8703-2A2456A1B55A}" destId="{4EEFF92E-8B6C-4A55-9573-37C738AB6E7B}" srcOrd="0" destOrd="0" presId="urn:microsoft.com/office/officeart/2005/8/layout/hierarchy3"/>
    <dgm:cxn modelId="{D97185A6-13D9-4F7E-958A-118C07B581AA}" type="presOf" srcId="{11949076-DEDD-46BA-BB37-F1D463B911E8}" destId="{34B2BCB0-99FE-40DD-9DC1-691C9CB6DCEC}" srcOrd="0" destOrd="0" presId="urn:microsoft.com/office/officeart/2005/8/layout/hierarchy3"/>
    <dgm:cxn modelId="{402692AE-C737-4431-8420-B8D63A293584}" type="presOf" srcId="{D4111973-6D6C-444D-A334-A8FC5D1803A8}" destId="{BD58753B-9DEF-4D3D-B6E1-9F46D4CF8AFD}" srcOrd="0" destOrd="0" presId="urn:microsoft.com/office/officeart/2005/8/layout/hierarchy3"/>
    <dgm:cxn modelId="{32664BD4-5D7A-4275-86B0-832E7DF20B95}" type="presOf" srcId="{A1A20565-590B-4657-94C3-77D320E1B436}" destId="{7B825B78-86D1-4E9E-B9B4-DF07D7458F67}" srcOrd="0" destOrd="0" presId="urn:microsoft.com/office/officeart/2005/8/layout/hierarchy3"/>
    <dgm:cxn modelId="{3531DF06-B402-4897-83E7-2D3D20F86D77}" srcId="{DD541072-D92F-495A-8703-2A2456A1B55A}" destId="{11949076-DEDD-46BA-BB37-F1D463B911E8}" srcOrd="0" destOrd="0" parTransId="{D4111973-6D6C-444D-A334-A8FC5D1803A8}" sibTransId="{B9B879D2-88C7-4F6A-8E95-B5458A68AAF3}"/>
    <dgm:cxn modelId="{D6ABCBA5-D769-46EA-9BD9-D3E7BBF4B385}" srcId="{A1A20565-590B-4657-94C3-77D320E1B436}" destId="{DD541072-D92F-495A-8703-2A2456A1B55A}" srcOrd="0" destOrd="0" parTransId="{F105838C-3294-4E65-9358-230234223F35}" sibTransId="{393D1193-45B9-47AE-9FDD-3C90CBCC14C5}"/>
    <dgm:cxn modelId="{FC817F8F-1613-407C-84AD-6D59DB619CEB}" type="presParOf" srcId="{7B825B78-86D1-4E9E-B9B4-DF07D7458F67}" destId="{165A9041-9E06-46AF-97C2-F450D678A15D}" srcOrd="0" destOrd="0" presId="urn:microsoft.com/office/officeart/2005/8/layout/hierarchy3"/>
    <dgm:cxn modelId="{4158126D-4FCD-40A6-B146-B9582581F903}" type="presParOf" srcId="{165A9041-9E06-46AF-97C2-F450D678A15D}" destId="{47D41B47-5A16-45D6-B9E1-4EEB67FB54AF}" srcOrd="0" destOrd="0" presId="urn:microsoft.com/office/officeart/2005/8/layout/hierarchy3"/>
    <dgm:cxn modelId="{2249915E-B452-499A-B383-B0CAA14D6255}" type="presParOf" srcId="{47D41B47-5A16-45D6-B9E1-4EEB67FB54AF}" destId="{4EEFF92E-8B6C-4A55-9573-37C738AB6E7B}" srcOrd="0" destOrd="0" presId="urn:microsoft.com/office/officeart/2005/8/layout/hierarchy3"/>
    <dgm:cxn modelId="{772E89B6-CD29-4E61-99EE-817B4E7AD31E}" type="presParOf" srcId="{47D41B47-5A16-45D6-B9E1-4EEB67FB54AF}" destId="{838AA447-4B52-4BBC-BC23-527BC3392F75}" srcOrd="1" destOrd="0" presId="urn:microsoft.com/office/officeart/2005/8/layout/hierarchy3"/>
    <dgm:cxn modelId="{6BDD3561-9AD4-4BA7-87EB-129EBC9CA650}" type="presParOf" srcId="{165A9041-9E06-46AF-97C2-F450D678A15D}" destId="{E1D2D1D3-E920-496B-AE9A-A3E795B50B3C}" srcOrd="1" destOrd="0" presId="urn:microsoft.com/office/officeart/2005/8/layout/hierarchy3"/>
    <dgm:cxn modelId="{0AA156C1-EC54-4D18-AB72-8706CE41ECB9}" type="presParOf" srcId="{E1D2D1D3-E920-496B-AE9A-A3E795B50B3C}" destId="{BD58753B-9DEF-4D3D-B6E1-9F46D4CF8AFD}" srcOrd="0" destOrd="0" presId="urn:microsoft.com/office/officeart/2005/8/layout/hierarchy3"/>
    <dgm:cxn modelId="{E2E793B2-2980-469B-8BDE-807FA45CA5CD}" type="presParOf" srcId="{E1D2D1D3-E920-496B-AE9A-A3E795B50B3C}" destId="{34B2BCB0-99FE-40DD-9DC1-691C9CB6DCEC}" srcOrd="1" destOrd="0" presId="urn:microsoft.com/office/officeart/2005/8/layout/hierarchy3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1A20565-590B-4657-94C3-77D320E1B436}" type="doc">
      <dgm:prSet loTypeId="urn:microsoft.com/office/officeart/2005/8/layout/hierarchy3" loCatId="hierarchy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fr-FR"/>
        </a:p>
      </dgm:t>
    </dgm:pt>
    <dgm:pt modelId="{DD541072-D92F-495A-8703-2A2456A1B55A}">
      <dgm:prSet phldrT="[Texte]" custT="1"/>
      <dgm:spPr/>
      <dgm:t>
        <a:bodyPr/>
        <a:lstStyle/>
        <a:p>
          <a:r>
            <a:rPr lang="fr-FR" sz="3200" dirty="0" smtClean="0"/>
            <a:t>Pré-Dimensionnement:</a:t>
          </a:r>
          <a:endParaRPr lang="fr-FR" sz="3200" dirty="0"/>
        </a:p>
      </dgm:t>
    </dgm:pt>
    <dgm:pt modelId="{F105838C-3294-4E65-9358-230234223F35}" type="parTrans" cxnId="{D6ABCBA5-D769-46EA-9BD9-D3E7BBF4B385}">
      <dgm:prSet/>
      <dgm:spPr/>
      <dgm:t>
        <a:bodyPr/>
        <a:lstStyle/>
        <a:p>
          <a:endParaRPr lang="fr-FR"/>
        </a:p>
      </dgm:t>
    </dgm:pt>
    <dgm:pt modelId="{393D1193-45B9-47AE-9FDD-3C90CBCC14C5}" type="sibTrans" cxnId="{D6ABCBA5-D769-46EA-9BD9-D3E7BBF4B385}">
      <dgm:prSet/>
      <dgm:spPr/>
      <dgm:t>
        <a:bodyPr/>
        <a:lstStyle/>
        <a:p>
          <a:endParaRPr lang="fr-FR"/>
        </a:p>
      </dgm:t>
    </dgm:pt>
    <dgm:pt modelId="{2B017880-119E-45E3-8E1B-9E5CB78E2A2D}">
      <dgm:prSet phldrT="[Texte]"/>
      <dgm:spPr/>
      <dgm:t>
        <a:bodyPr/>
        <a:lstStyle/>
        <a:p>
          <a:r>
            <a:rPr lang="fr-FR" dirty="0" smtClean="0"/>
            <a:t>Traverses</a:t>
          </a:r>
          <a:endParaRPr lang="fr-FR" dirty="0"/>
        </a:p>
      </dgm:t>
    </dgm:pt>
    <dgm:pt modelId="{5F0AA5E8-4895-465C-8374-0B797F893621}" type="parTrans" cxnId="{4D25A072-DD6E-489F-B69F-8D58F65B7343}">
      <dgm:prSet/>
      <dgm:spPr/>
      <dgm:t>
        <a:bodyPr/>
        <a:lstStyle/>
        <a:p>
          <a:endParaRPr lang="fr-FR"/>
        </a:p>
      </dgm:t>
    </dgm:pt>
    <dgm:pt modelId="{F1CA1368-A449-4CB3-9309-7B776A01C22C}" type="sibTrans" cxnId="{4D25A072-DD6E-489F-B69F-8D58F65B7343}">
      <dgm:prSet/>
      <dgm:spPr/>
      <dgm:t>
        <a:bodyPr/>
        <a:lstStyle/>
        <a:p>
          <a:endParaRPr lang="fr-FR"/>
        </a:p>
      </dgm:t>
    </dgm:pt>
    <dgm:pt modelId="{7B825B78-86D1-4E9E-B9B4-DF07D7458F67}" type="pres">
      <dgm:prSet presAssocID="{A1A20565-590B-4657-94C3-77D320E1B43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165A9041-9E06-46AF-97C2-F450D678A15D}" type="pres">
      <dgm:prSet presAssocID="{DD541072-D92F-495A-8703-2A2456A1B55A}" presName="root" presStyleCnt="0"/>
      <dgm:spPr/>
    </dgm:pt>
    <dgm:pt modelId="{47D41B47-5A16-45D6-B9E1-4EEB67FB54AF}" type="pres">
      <dgm:prSet presAssocID="{DD541072-D92F-495A-8703-2A2456A1B55A}" presName="rootComposite" presStyleCnt="0"/>
      <dgm:spPr/>
    </dgm:pt>
    <dgm:pt modelId="{4EEFF92E-8B6C-4A55-9573-37C738AB6E7B}" type="pres">
      <dgm:prSet presAssocID="{DD541072-D92F-495A-8703-2A2456A1B55A}" presName="rootText" presStyleLbl="node1" presStyleIdx="0" presStyleCnt="1" custScaleX="135863" custScaleY="35072" custLinFactNeighborY="-96232"/>
      <dgm:spPr/>
      <dgm:t>
        <a:bodyPr/>
        <a:lstStyle/>
        <a:p>
          <a:endParaRPr lang="fr-FR"/>
        </a:p>
      </dgm:t>
    </dgm:pt>
    <dgm:pt modelId="{838AA447-4B52-4BBC-BC23-527BC3392F75}" type="pres">
      <dgm:prSet presAssocID="{DD541072-D92F-495A-8703-2A2456A1B55A}" presName="rootConnector" presStyleLbl="node1" presStyleIdx="0" presStyleCnt="1"/>
      <dgm:spPr/>
      <dgm:t>
        <a:bodyPr/>
        <a:lstStyle/>
        <a:p>
          <a:endParaRPr lang="fr-FR"/>
        </a:p>
      </dgm:t>
    </dgm:pt>
    <dgm:pt modelId="{E1D2D1D3-E920-496B-AE9A-A3E795B50B3C}" type="pres">
      <dgm:prSet presAssocID="{DD541072-D92F-495A-8703-2A2456A1B55A}" presName="childShape" presStyleCnt="0"/>
      <dgm:spPr/>
    </dgm:pt>
    <dgm:pt modelId="{57016478-F223-408F-9FB2-638A749951A1}" type="pres">
      <dgm:prSet presAssocID="{5F0AA5E8-4895-465C-8374-0B797F893621}" presName="Name13" presStyleLbl="parChTrans1D2" presStyleIdx="0" presStyleCnt="1"/>
      <dgm:spPr/>
      <dgm:t>
        <a:bodyPr/>
        <a:lstStyle/>
        <a:p>
          <a:endParaRPr lang="fr-FR"/>
        </a:p>
      </dgm:t>
    </dgm:pt>
    <dgm:pt modelId="{259ED767-B75E-4D53-BC2C-B22871B18B32}" type="pres">
      <dgm:prSet presAssocID="{2B017880-119E-45E3-8E1B-9E5CB78E2A2D}" presName="childText" presStyleLbl="bgAcc1" presStyleIdx="0" presStyleCnt="1" custScaleY="41089" custLinFactNeighborY="-2645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7528147-BBA0-46AA-8F7B-6E7D44A4054E}" type="presOf" srcId="{2B017880-119E-45E3-8E1B-9E5CB78E2A2D}" destId="{259ED767-B75E-4D53-BC2C-B22871B18B32}" srcOrd="0" destOrd="0" presId="urn:microsoft.com/office/officeart/2005/8/layout/hierarchy3"/>
    <dgm:cxn modelId="{D46C05AE-A265-4EF0-8E4F-6F839CD9C595}" type="presOf" srcId="{5F0AA5E8-4895-465C-8374-0B797F893621}" destId="{57016478-F223-408F-9FB2-638A749951A1}" srcOrd="0" destOrd="0" presId="urn:microsoft.com/office/officeart/2005/8/layout/hierarchy3"/>
    <dgm:cxn modelId="{AFC0D110-EE7E-49BE-AA0A-90F8CC661EE9}" type="presOf" srcId="{A1A20565-590B-4657-94C3-77D320E1B436}" destId="{7B825B78-86D1-4E9E-B9B4-DF07D7458F67}" srcOrd="0" destOrd="0" presId="urn:microsoft.com/office/officeart/2005/8/layout/hierarchy3"/>
    <dgm:cxn modelId="{4D25A072-DD6E-489F-B69F-8D58F65B7343}" srcId="{DD541072-D92F-495A-8703-2A2456A1B55A}" destId="{2B017880-119E-45E3-8E1B-9E5CB78E2A2D}" srcOrd="0" destOrd="0" parTransId="{5F0AA5E8-4895-465C-8374-0B797F893621}" sibTransId="{F1CA1368-A449-4CB3-9309-7B776A01C22C}"/>
    <dgm:cxn modelId="{D6ABCBA5-D769-46EA-9BD9-D3E7BBF4B385}" srcId="{A1A20565-590B-4657-94C3-77D320E1B436}" destId="{DD541072-D92F-495A-8703-2A2456A1B55A}" srcOrd="0" destOrd="0" parTransId="{F105838C-3294-4E65-9358-230234223F35}" sibTransId="{393D1193-45B9-47AE-9FDD-3C90CBCC14C5}"/>
    <dgm:cxn modelId="{400C6F39-C3FB-47DE-995A-7FEBAD95F3BC}" type="presOf" srcId="{DD541072-D92F-495A-8703-2A2456A1B55A}" destId="{838AA447-4B52-4BBC-BC23-527BC3392F75}" srcOrd="1" destOrd="0" presId="urn:microsoft.com/office/officeart/2005/8/layout/hierarchy3"/>
    <dgm:cxn modelId="{FB39ACF2-06C7-4CE9-9D19-35F77C2DBBB9}" type="presOf" srcId="{DD541072-D92F-495A-8703-2A2456A1B55A}" destId="{4EEFF92E-8B6C-4A55-9573-37C738AB6E7B}" srcOrd="0" destOrd="0" presId="urn:microsoft.com/office/officeart/2005/8/layout/hierarchy3"/>
    <dgm:cxn modelId="{A33C602E-AAEA-4CD4-A716-2337E9FA1CAE}" type="presParOf" srcId="{7B825B78-86D1-4E9E-B9B4-DF07D7458F67}" destId="{165A9041-9E06-46AF-97C2-F450D678A15D}" srcOrd="0" destOrd="0" presId="urn:microsoft.com/office/officeart/2005/8/layout/hierarchy3"/>
    <dgm:cxn modelId="{EE254805-199B-414A-8F9A-9EF063083E33}" type="presParOf" srcId="{165A9041-9E06-46AF-97C2-F450D678A15D}" destId="{47D41B47-5A16-45D6-B9E1-4EEB67FB54AF}" srcOrd="0" destOrd="0" presId="urn:microsoft.com/office/officeart/2005/8/layout/hierarchy3"/>
    <dgm:cxn modelId="{A1FF4E5F-094C-4CD2-A2B1-DC879837EF83}" type="presParOf" srcId="{47D41B47-5A16-45D6-B9E1-4EEB67FB54AF}" destId="{4EEFF92E-8B6C-4A55-9573-37C738AB6E7B}" srcOrd="0" destOrd="0" presId="urn:microsoft.com/office/officeart/2005/8/layout/hierarchy3"/>
    <dgm:cxn modelId="{C7163DA4-39A2-4ACE-9F84-C6A0EB1383A1}" type="presParOf" srcId="{47D41B47-5A16-45D6-B9E1-4EEB67FB54AF}" destId="{838AA447-4B52-4BBC-BC23-527BC3392F75}" srcOrd="1" destOrd="0" presId="urn:microsoft.com/office/officeart/2005/8/layout/hierarchy3"/>
    <dgm:cxn modelId="{98C6B201-41C1-4DB0-8D14-2984ACD03DC4}" type="presParOf" srcId="{165A9041-9E06-46AF-97C2-F450D678A15D}" destId="{E1D2D1D3-E920-496B-AE9A-A3E795B50B3C}" srcOrd="1" destOrd="0" presId="urn:microsoft.com/office/officeart/2005/8/layout/hierarchy3"/>
    <dgm:cxn modelId="{44907426-368B-4214-BA2E-5BF92A1B9701}" type="presParOf" srcId="{E1D2D1D3-E920-496B-AE9A-A3E795B50B3C}" destId="{57016478-F223-408F-9FB2-638A749951A1}" srcOrd="0" destOrd="0" presId="urn:microsoft.com/office/officeart/2005/8/layout/hierarchy3"/>
    <dgm:cxn modelId="{0E210360-9235-49B6-84E7-4F2E6C97D121}" type="presParOf" srcId="{E1D2D1D3-E920-496B-AE9A-A3E795B50B3C}" destId="{259ED767-B75E-4D53-BC2C-B22871B18B32}" srcOrd="1" destOrd="0" presId="urn:microsoft.com/office/officeart/2005/8/layout/hierarchy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A20565-590B-4657-94C3-77D320E1B436}" type="doc">
      <dgm:prSet loTypeId="urn:microsoft.com/office/officeart/2005/8/layout/hierarchy3" loCatId="hierarchy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DD541072-D92F-495A-8703-2A2456A1B55A}">
      <dgm:prSet phldrT="[Texte]" custT="1"/>
      <dgm:spPr/>
      <dgm:t>
        <a:bodyPr/>
        <a:lstStyle/>
        <a:p>
          <a:r>
            <a:rPr lang="fr-FR" sz="4400" dirty="0" smtClean="0"/>
            <a:t>Structure en Béton</a:t>
          </a:r>
          <a:r>
            <a:rPr lang="fr-FR" sz="6400" dirty="0" smtClean="0"/>
            <a:t> </a:t>
          </a:r>
          <a:endParaRPr lang="fr-FR" sz="6400" dirty="0"/>
        </a:p>
      </dgm:t>
    </dgm:pt>
    <dgm:pt modelId="{F105838C-3294-4E65-9358-230234223F35}" type="parTrans" cxnId="{D6ABCBA5-D769-46EA-9BD9-D3E7BBF4B385}">
      <dgm:prSet/>
      <dgm:spPr/>
      <dgm:t>
        <a:bodyPr/>
        <a:lstStyle/>
        <a:p>
          <a:endParaRPr lang="fr-FR"/>
        </a:p>
      </dgm:t>
    </dgm:pt>
    <dgm:pt modelId="{393D1193-45B9-47AE-9FDD-3C90CBCC14C5}" type="sibTrans" cxnId="{D6ABCBA5-D769-46EA-9BD9-D3E7BBF4B385}">
      <dgm:prSet/>
      <dgm:spPr/>
      <dgm:t>
        <a:bodyPr/>
        <a:lstStyle/>
        <a:p>
          <a:endParaRPr lang="fr-FR"/>
        </a:p>
      </dgm:t>
    </dgm:pt>
    <dgm:pt modelId="{2B017880-119E-45E3-8E1B-9E5CB78E2A2D}">
      <dgm:prSet phldrT="[Texte]"/>
      <dgm:spPr/>
      <dgm:t>
        <a:bodyPr/>
        <a:lstStyle/>
        <a:p>
          <a:r>
            <a:rPr lang="fr-FR" dirty="0" smtClean="0"/>
            <a:t>Poteaux-Poutres</a:t>
          </a:r>
          <a:endParaRPr lang="fr-FR" dirty="0"/>
        </a:p>
      </dgm:t>
    </dgm:pt>
    <dgm:pt modelId="{5F0AA5E8-4895-465C-8374-0B797F893621}" type="parTrans" cxnId="{4D25A072-DD6E-489F-B69F-8D58F65B7343}">
      <dgm:prSet/>
      <dgm:spPr/>
      <dgm:t>
        <a:bodyPr/>
        <a:lstStyle/>
        <a:p>
          <a:endParaRPr lang="fr-FR"/>
        </a:p>
      </dgm:t>
    </dgm:pt>
    <dgm:pt modelId="{F1CA1368-A449-4CB3-9309-7B776A01C22C}" type="sibTrans" cxnId="{4D25A072-DD6E-489F-B69F-8D58F65B7343}">
      <dgm:prSet/>
      <dgm:spPr/>
      <dgm:t>
        <a:bodyPr/>
        <a:lstStyle/>
        <a:p>
          <a:endParaRPr lang="fr-FR"/>
        </a:p>
      </dgm:t>
    </dgm:pt>
    <dgm:pt modelId="{11949076-DEDD-46BA-BB37-F1D463B911E8}">
      <dgm:prSet phldrT="[Texte]"/>
      <dgm:spPr/>
      <dgm:t>
        <a:bodyPr/>
        <a:lstStyle/>
        <a:p>
          <a:r>
            <a:rPr lang="fr-FR" dirty="0" smtClean="0"/>
            <a:t>Portiques</a:t>
          </a:r>
          <a:endParaRPr lang="fr-FR" dirty="0"/>
        </a:p>
      </dgm:t>
    </dgm:pt>
    <dgm:pt modelId="{D4111973-6D6C-444D-A334-A8FC5D1803A8}" type="parTrans" cxnId="{3531DF06-B402-4897-83E7-2D3D20F86D77}">
      <dgm:prSet/>
      <dgm:spPr/>
      <dgm:t>
        <a:bodyPr/>
        <a:lstStyle/>
        <a:p>
          <a:endParaRPr lang="fr-FR"/>
        </a:p>
      </dgm:t>
    </dgm:pt>
    <dgm:pt modelId="{B9B879D2-88C7-4F6A-8E95-B5458A68AAF3}" type="sibTrans" cxnId="{3531DF06-B402-4897-83E7-2D3D20F86D77}">
      <dgm:prSet/>
      <dgm:spPr/>
      <dgm:t>
        <a:bodyPr/>
        <a:lstStyle/>
        <a:p>
          <a:endParaRPr lang="fr-FR"/>
        </a:p>
      </dgm:t>
    </dgm:pt>
    <dgm:pt modelId="{7A44F65D-09F8-43DC-8718-E4B11330F166}">
      <dgm:prSet phldrT="[Texte]"/>
      <dgm:spPr/>
      <dgm:t>
        <a:bodyPr/>
        <a:lstStyle/>
        <a:p>
          <a:r>
            <a:rPr lang="fr-FR" dirty="0" smtClean="0"/>
            <a:t>Voiles </a:t>
          </a:r>
          <a:endParaRPr lang="fr-FR" dirty="0"/>
        </a:p>
      </dgm:t>
    </dgm:pt>
    <dgm:pt modelId="{7CC56249-67BB-47FA-ADBC-BBEF39F649D7}" type="parTrans" cxnId="{7C12EB9C-B450-4337-99B2-0E3DF280A789}">
      <dgm:prSet/>
      <dgm:spPr/>
      <dgm:t>
        <a:bodyPr/>
        <a:lstStyle/>
        <a:p>
          <a:endParaRPr lang="fr-FR"/>
        </a:p>
      </dgm:t>
    </dgm:pt>
    <dgm:pt modelId="{2D60F572-D2F9-43EB-A0D7-61F3CBCDE2E5}" type="sibTrans" cxnId="{7C12EB9C-B450-4337-99B2-0E3DF280A789}">
      <dgm:prSet/>
      <dgm:spPr/>
      <dgm:t>
        <a:bodyPr/>
        <a:lstStyle/>
        <a:p>
          <a:endParaRPr lang="fr-FR"/>
        </a:p>
      </dgm:t>
    </dgm:pt>
    <dgm:pt modelId="{57D0C07E-6F53-4E49-BEF4-18CF90A4C684}">
      <dgm:prSet phldrT="[Texte]"/>
      <dgm:spPr/>
      <dgm:t>
        <a:bodyPr/>
        <a:lstStyle/>
        <a:p>
          <a:r>
            <a:rPr lang="fr-FR" dirty="0" smtClean="0"/>
            <a:t>Mixtes</a:t>
          </a:r>
          <a:endParaRPr lang="fr-FR" dirty="0"/>
        </a:p>
      </dgm:t>
    </dgm:pt>
    <dgm:pt modelId="{D61A50D5-7CF4-4407-8D8A-69B7BC980AA8}" type="parTrans" cxnId="{CD6FC554-3BF1-403E-AC71-E906FF006CBF}">
      <dgm:prSet/>
      <dgm:spPr/>
      <dgm:t>
        <a:bodyPr/>
        <a:lstStyle/>
        <a:p>
          <a:endParaRPr lang="fr-FR"/>
        </a:p>
      </dgm:t>
    </dgm:pt>
    <dgm:pt modelId="{DDDD7605-B199-4FF0-9287-0BB77E3A8690}" type="sibTrans" cxnId="{CD6FC554-3BF1-403E-AC71-E906FF006CBF}">
      <dgm:prSet/>
      <dgm:spPr/>
      <dgm:t>
        <a:bodyPr/>
        <a:lstStyle/>
        <a:p>
          <a:endParaRPr lang="fr-FR"/>
        </a:p>
      </dgm:t>
    </dgm:pt>
    <dgm:pt modelId="{7B825B78-86D1-4E9E-B9B4-DF07D7458F67}" type="pres">
      <dgm:prSet presAssocID="{A1A20565-590B-4657-94C3-77D320E1B43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165A9041-9E06-46AF-97C2-F450D678A15D}" type="pres">
      <dgm:prSet presAssocID="{DD541072-D92F-495A-8703-2A2456A1B55A}" presName="root" presStyleCnt="0"/>
      <dgm:spPr/>
    </dgm:pt>
    <dgm:pt modelId="{47D41B47-5A16-45D6-B9E1-4EEB67FB54AF}" type="pres">
      <dgm:prSet presAssocID="{DD541072-D92F-495A-8703-2A2456A1B55A}" presName="rootComposite" presStyleCnt="0"/>
      <dgm:spPr/>
    </dgm:pt>
    <dgm:pt modelId="{4EEFF92E-8B6C-4A55-9573-37C738AB6E7B}" type="pres">
      <dgm:prSet presAssocID="{DD541072-D92F-495A-8703-2A2456A1B55A}" presName="rootText" presStyleLbl="node1" presStyleIdx="0" presStyleCnt="1" custScaleX="135863" custScaleY="35072"/>
      <dgm:spPr/>
      <dgm:t>
        <a:bodyPr/>
        <a:lstStyle/>
        <a:p>
          <a:endParaRPr lang="fr-FR"/>
        </a:p>
      </dgm:t>
    </dgm:pt>
    <dgm:pt modelId="{838AA447-4B52-4BBC-BC23-527BC3392F75}" type="pres">
      <dgm:prSet presAssocID="{DD541072-D92F-495A-8703-2A2456A1B55A}" presName="rootConnector" presStyleLbl="node1" presStyleIdx="0" presStyleCnt="1"/>
      <dgm:spPr/>
      <dgm:t>
        <a:bodyPr/>
        <a:lstStyle/>
        <a:p>
          <a:endParaRPr lang="fr-FR"/>
        </a:p>
      </dgm:t>
    </dgm:pt>
    <dgm:pt modelId="{E1D2D1D3-E920-496B-AE9A-A3E795B50B3C}" type="pres">
      <dgm:prSet presAssocID="{DD541072-D92F-495A-8703-2A2456A1B55A}" presName="childShape" presStyleCnt="0"/>
      <dgm:spPr/>
    </dgm:pt>
    <dgm:pt modelId="{57016478-F223-408F-9FB2-638A749951A1}" type="pres">
      <dgm:prSet presAssocID="{5F0AA5E8-4895-465C-8374-0B797F893621}" presName="Name13" presStyleLbl="parChTrans1D2" presStyleIdx="0" presStyleCnt="4"/>
      <dgm:spPr/>
      <dgm:t>
        <a:bodyPr/>
        <a:lstStyle/>
        <a:p>
          <a:endParaRPr lang="fr-FR"/>
        </a:p>
      </dgm:t>
    </dgm:pt>
    <dgm:pt modelId="{259ED767-B75E-4D53-BC2C-B22871B18B32}" type="pres">
      <dgm:prSet presAssocID="{2B017880-119E-45E3-8E1B-9E5CB78E2A2D}" presName="childText" presStyleLbl="bgAcc1" presStyleIdx="0" presStyleCnt="4" custScaleY="4108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D58753B-9DEF-4D3D-B6E1-9F46D4CF8AFD}" type="pres">
      <dgm:prSet presAssocID="{D4111973-6D6C-444D-A334-A8FC5D1803A8}" presName="Name13" presStyleLbl="parChTrans1D2" presStyleIdx="1" presStyleCnt="4"/>
      <dgm:spPr/>
      <dgm:t>
        <a:bodyPr/>
        <a:lstStyle/>
        <a:p>
          <a:endParaRPr lang="fr-FR"/>
        </a:p>
      </dgm:t>
    </dgm:pt>
    <dgm:pt modelId="{34B2BCB0-99FE-40DD-9DC1-691C9CB6DCEC}" type="pres">
      <dgm:prSet presAssocID="{11949076-DEDD-46BA-BB37-F1D463B911E8}" presName="childText" presStyleLbl="bgAcc1" presStyleIdx="1" presStyleCnt="4" custScaleY="4108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A8F5F7-3959-4FDA-96C6-4C5C9B607A94}" type="pres">
      <dgm:prSet presAssocID="{7CC56249-67BB-47FA-ADBC-BBEF39F649D7}" presName="Name13" presStyleLbl="parChTrans1D2" presStyleIdx="2" presStyleCnt="4"/>
      <dgm:spPr/>
      <dgm:t>
        <a:bodyPr/>
        <a:lstStyle/>
        <a:p>
          <a:endParaRPr lang="fr-FR"/>
        </a:p>
      </dgm:t>
    </dgm:pt>
    <dgm:pt modelId="{37C0265F-F5C9-4C38-9A32-E21B218E7C7E}" type="pres">
      <dgm:prSet presAssocID="{7A44F65D-09F8-43DC-8718-E4B11330F166}" presName="childText" presStyleLbl="bgAcc1" presStyleIdx="2" presStyleCnt="4" custScaleY="4108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B99BBE3-2528-476E-9185-5A3D970751A3}" type="pres">
      <dgm:prSet presAssocID="{D61A50D5-7CF4-4407-8D8A-69B7BC980AA8}" presName="Name13" presStyleLbl="parChTrans1D2" presStyleIdx="3" presStyleCnt="4"/>
      <dgm:spPr/>
      <dgm:t>
        <a:bodyPr/>
        <a:lstStyle/>
        <a:p>
          <a:endParaRPr lang="fr-FR"/>
        </a:p>
      </dgm:t>
    </dgm:pt>
    <dgm:pt modelId="{667B7425-35FA-4DA3-B753-D5D013AB766A}" type="pres">
      <dgm:prSet presAssocID="{57D0C07E-6F53-4E49-BEF4-18CF90A4C684}" presName="childText" presStyleLbl="bgAcc1" presStyleIdx="3" presStyleCnt="4" custScaleY="4108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6E7E68E-1599-46C3-B4D6-373D1AF06D92}" type="presOf" srcId="{D61A50D5-7CF4-4407-8D8A-69B7BC980AA8}" destId="{AB99BBE3-2528-476E-9185-5A3D970751A3}" srcOrd="0" destOrd="0" presId="urn:microsoft.com/office/officeart/2005/8/layout/hierarchy3"/>
    <dgm:cxn modelId="{AC8A3B77-1D68-449A-BBF0-B6E8499BCF9D}" type="presOf" srcId="{7CC56249-67BB-47FA-ADBC-BBEF39F649D7}" destId="{29A8F5F7-3959-4FDA-96C6-4C5C9B607A94}" srcOrd="0" destOrd="0" presId="urn:microsoft.com/office/officeart/2005/8/layout/hierarchy3"/>
    <dgm:cxn modelId="{E3180F33-BBEB-4E47-991C-BDF100D3A17C}" type="presOf" srcId="{5F0AA5E8-4895-465C-8374-0B797F893621}" destId="{57016478-F223-408F-9FB2-638A749951A1}" srcOrd="0" destOrd="0" presId="urn:microsoft.com/office/officeart/2005/8/layout/hierarchy3"/>
    <dgm:cxn modelId="{4D25A072-DD6E-489F-B69F-8D58F65B7343}" srcId="{DD541072-D92F-495A-8703-2A2456A1B55A}" destId="{2B017880-119E-45E3-8E1B-9E5CB78E2A2D}" srcOrd="0" destOrd="0" parTransId="{5F0AA5E8-4895-465C-8374-0B797F893621}" sibTransId="{F1CA1368-A449-4CB3-9309-7B776A01C22C}"/>
    <dgm:cxn modelId="{D6ABCBA5-D769-46EA-9BD9-D3E7BBF4B385}" srcId="{A1A20565-590B-4657-94C3-77D320E1B436}" destId="{DD541072-D92F-495A-8703-2A2456A1B55A}" srcOrd="0" destOrd="0" parTransId="{F105838C-3294-4E65-9358-230234223F35}" sibTransId="{393D1193-45B9-47AE-9FDD-3C90CBCC14C5}"/>
    <dgm:cxn modelId="{7C12EB9C-B450-4337-99B2-0E3DF280A789}" srcId="{DD541072-D92F-495A-8703-2A2456A1B55A}" destId="{7A44F65D-09F8-43DC-8718-E4B11330F166}" srcOrd="2" destOrd="0" parTransId="{7CC56249-67BB-47FA-ADBC-BBEF39F649D7}" sibTransId="{2D60F572-D2F9-43EB-A0D7-61F3CBCDE2E5}"/>
    <dgm:cxn modelId="{344645BC-1610-4621-BD7C-11820DE0B4EA}" type="presOf" srcId="{2B017880-119E-45E3-8E1B-9E5CB78E2A2D}" destId="{259ED767-B75E-4D53-BC2C-B22871B18B32}" srcOrd="0" destOrd="0" presId="urn:microsoft.com/office/officeart/2005/8/layout/hierarchy3"/>
    <dgm:cxn modelId="{983460A0-DEE9-4FD4-AE61-2114412D6C11}" type="presOf" srcId="{A1A20565-590B-4657-94C3-77D320E1B436}" destId="{7B825B78-86D1-4E9E-B9B4-DF07D7458F67}" srcOrd="0" destOrd="0" presId="urn:microsoft.com/office/officeart/2005/8/layout/hierarchy3"/>
    <dgm:cxn modelId="{BD820F7D-6F4C-48E9-A8EB-AA6DF24B21E4}" type="presOf" srcId="{DD541072-D92F-495A-8703-2A2456A1B55A}" destId="{838AA447-4B52-4BBC-BC23-527BC3392F75}" srcOrd="1" destOrd="0" presId="urn:microsoft.com/office/officeart/2005/8/layout/hierarchy3"/>
    <dgm:cxn modelId="{2DC9D522-61A2-4D6B-8069-DEA1206C6C5A}" type="presOf" srcId="{D4111973-6D6C-444D-A334-A8FC5D1803A8}" destId="{BD58753B-9DEF-4D3D-B6E1-9F46D4CF8AFD}" srcOrd="0" destOrd="0" presId="urn:microsoft.com/office/officeart/2005/8/layout/hierarchy3"/>
    <dgm:cxn modelId="{36D313AF-DE26-4EF6-8FCC-549C6B9D0B79}" type="presOf" srcId="{DD541072-D92F-495A-8703-2A2456A1B55A}" destId="{4EEFF92E-8B6C-4A55-9573-37C738AB6E7B}" srcOrd="0" destOrd="0" presId="urn:microsoft.com/office/officeart/2005/8/layout/hierarchy3"/>
    <dgm:cxn modelId="{FC99145D-221D-4B1E-92B9-AE90B74991B5}" type="presOf" srcId="{7A44F65D-09F8-43DC-8718-E4B11330F166}" destId="{37C0265F-F5C9-4C38-9A32-E21B218E7C7E}" srcOrd="0" destOrd="0" presId="urn:microsoft.com/office/officeart/2005/8/layout/hierarchy3"/>
    <dgm:cxn modelId="{3531DF06-B402-4897-83E7-2D3D20F86D77}" srcId="{DD541072-D92F-495A-8703-2A2456A1B55A}" destId="{11949076-DEDD-46BA-BB37-F1D463B911E8}" srcOrd="1" destOrd="0" parTransId="{D4111973-6D6C-444D-A334-A8FC5D1803A8}" sibTransId="{B9B879D2-88C7-4F6A-8E95-B5458A68AAF3}"/>
    <dgm:cxn modelId="{13C5CCAB-C452-4A41-BF15-9267F364102E}" type="presOf" srcId="{11949076-DEDD-46BA-BB37-F1D463B911E8}" destId="{34B2BCB0-99FE-40DD-9DC1-691C9CB6DCEC}" srcOrd="0" destOrd="0" presId="urn:microsoft.com/office/officeart/2005/8/layout/hierarchy3"/>
    <dgm:cxn modelId="{CD6FC554-3BF1-403E-AC71-E906FF006CBF}" srcId="{DD541072-D92F-495A-8703-2A2456A1B55A}" destId="{57D0C07E-6F53-4E49-BEF4-18CF90A4C684}" srcOrd="3" destOrd="0" parTransId="{D61A50D5-7CF4-4407-8D8A-69B7BC980AA8}" sibTransId="{DDDD7605-B199-4FF0-9287-0BB77E3A8690}"/>
    <dgm:cxn modelId="{32CC33DB-4F15-461F-90E5-5D057343359D}" type="presOf" srcId="{57D0C07E-6F53-4E49-BEF4-18CF90A4C684}" destId="{667B7425-35FA-4DA3-B753-D5D013AB766A}" srcOrd="0" destOrd="0" presId="urn:microsoft.com/office/officeart/2005/8/layout/hierarchy3"/>
    <dgm:cxn modelId="{A5A8ECA2-5B64-49FA-92FD-512B408EB901}" type="presParOf" srcId="{7B825B78-86D1-4E9E-B9B4-DF07D7458F67}" destId="{165A9041-9E06-46AF-97C2-F450D678A15D}" srcOrd="0" destOrd="0" presId="urn:microsoft.com/office/officeart/2005/8/layout/hierarchy3"/>
    <dgm:cxn modelId="{789B27EE-C726-43D1-B1DB-B58FF537CC5D}" type="presParOf" srcId="{165A9041-9E06-46AF-97C2-F450D678A15D}" destId="{47D41B47-5A16-45D6-B9E1-4EEB67FB54AF}" srcOrd="0" destOrd="0" presId="urn:microsoft.com/office/officeart/2005/8/layout/hierarchy3"/>
    <dgm:cxn modelId="{ADA2DBBE-7D66-4AFF-9C63-064DF977C217}" type="presParOf" srcId="{47D41B47-5A16-45D6-B9E1-4EEB67FB54AF}" destId="{4EEFF92E-8B6C-4A55-9573-37C738AB6E7B}" srcOrd="0" destOrd="0" presId="urn:microsoft.com/office/officeart/2005/8/layout/hierarchy3"/>
    <dgm:cxn modelId="{3622B30F-5599-4DF6-81CD-CCEC68AE7838}" type="presParOf" srcId="{47D41B47-5A16-45D6-B9E1-4EEB67FB54AF}" destId="{838AA447-4B52-4BBC-BC23-527BC3392F75}" srcOrd="1" destOrd="0" presId="urn:microsoft.com/office/officeart/2005/8/layout/hierarchy3"/>
    <dgm:cxn modelId="{41471132-2D11-471B-9720-C44CAC039DF6}" type="presParOf" srcId="{165A9041-9E06-46AF-97C2-F450D678A15D}" destId="{E1D2D1D3-E920-496B-AE9A-A3E795B50B3C}" srcOrd="1" destOrd="0" presId="urn:microsoft.com/office/officeart/2005/8/layout/hierarchy3"/>
    <dgm:cxn modelId="{01B517A5-FEAB-425B-B81D-A29CA3600E48}" type="presParOf" srcId="{E1D2D1D3-E920-496B-AE9A-A3E795B50B3C}" destId="{57016478-F223-408F-9FB2-638A749951A1}" srcOrd="0" destOrd="0" presId="urn:microsoft.com/office/officeart/2005/8/layout/hierarchy3"/>
    <dgm:cxn modelId="{FDB3BEF8-3FF4-485D-A3A5-14316B17125C}" type="presParOf" srcId="{E1D2D1D3-E920-496B-AE9A-A3E795B50B3C}" destId="{259ED767-B75E-4D53-BC2C-B22871B18B32}" srcOrd="1" destOrd="0" presId="urn:microsoft.com/office/officeart/2005/8/layout/hierarchy3"/>
    <dgm:cxn modelId="{25EE744A-2826-4F45-9D08-93E2C3962E79}" type="presParOf" srcId="{E1D2D1D3-E920-496B-AE9A-A3E795B50B3C}" destId="{BD58753B-9DEF-4D3D-B6E1-9F46D4CF8AFD}" srcOrd="2" destOrd="0" presId="urn:microsoft.com/office/officeart/2005/8/layout/hierarchy3"/>
    <dgm:cxn modelId="{137A5AFE-AB0C-4B61-BCC2-08CF0782A6D8}" type="presParOf" srcId="{E1D2D1D3-E920-496B-AE9A-A3E795B50B3C}" destId="{34B2BCB0-99FE-40DD-9DC1-691C9CB6DCEC}" srcOrd="3" destOrd="0" presId="urn:microsoft.com/office/officeart/2005/8/layout/hierarchy3"/>
    <dgm:cxn modelId="{AE9AF836-36D5-4AEC-9BFD-9476CA41E265}" type="presParOf" srcId="{E1D2D1D3-E920-496B-AE9A-A3E795B50B3C}" destId="{29A8F5F7-3959-4FDA-96C6-4C5C9B607A94}" srcOrd="4" destOrd="0" presId="urn:microsoft.com/office/officeart/2005/8/layout/hierarchy3"/>
    <dgm:cxn modelId="{3A0D87AC-440E-4FBC-9368-8142DE341498}" type="presParOf" srcId="{E1D2D1D3-E920-496B-AE9A-A3E795B50B3C}" destId="{37C0265F-F5C9-4C38-9A32-E21B218E7C7E}" srcOrd="5" destOrd="0" presId="urn:microsoft.com/office/officeart/2005/8/layout/hierarchy3"/>
    <dgm:cxn modelId="{8161DF99-9973-4D0D-AE94-F5B86815C955}" type="presParOf" srcId="{E1D2D1D3-E920-496B-AE9A-A3E795B50B3C}" destId="{AB99BBE3-2528-476E-9185-5A3D970751A3}" srcOrd="6" destOrd="0" presId="urn:microsoft.com/office/officeart/2005/8/layout/hierarchy3"/>
    <dgm:cxn modelId="{686B5640-E74B-4E56-A99E-5EEFF8DE7ABD}" type="presParOf" srcId="{E1D2D1D3-E920-496B-AE9A-A3E795B50B3C}" destId="{667B7425-35FA-4DA3-B753-D5D013AB766A}" srcOrd="7" destOrd="0" presId="urn:microsoft.com/office/officeart/2005/8/layout/hierarchy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A20565-590B-4657-94C3-77D320E1B436}" type="doc">
      <dgm:prSet loTypeId="urn:microsoft.com/office/officeart/2005/8/layout/hierarchy3" loCatId="hierarchy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DD541072-D92F-495A-8703-2A2456A1B55A}">
      <dgm:prSet phldrT="[Texte]" custT="1"/>
      <dgm:spPr/>
      <dgm:t>
        <a:bodyPr/>
        <a:lstStyle/>
        <a:p>
          <a:r>
            <a:rPr lang="fr-FR" sz="2800" dirty="0" smtClean="0"/>
            <a:t>Composantes des Structure en Béton </a:t>
          </a:r>
          <a:endParaRPr lang="fr-FR" sz="2800" dirty="0"/>
        </a:p>
      </dgm:t>
    </dgm:pt>
    <dgm:pt modelId="{F105838C-3294-4E65-9358-230234223F35}" type="parTrans" cxnId="{D6ABCBA5-D769-46EA-9BD9-D3E7BBF4B385}">
      <dgm:prSet/>
      <dgm:spPr/>
      <dgm:t>
        <a:bodyPr/>
        <a:lstStyle/>
        <a:p>
          <a:endParaRPr lang="fr-FR"/>
        </a:p>
      </dgm:t>
    </dgm:pt>
    <dgm:pt modelId="{393D1193-45B9-47AE-9FDD-3C90CBCC14C5}" type="sibTrans" cxnId="{D6ABCBA5-D769-46EA-9BD9-D3E7BBF4B385}">
      <dgm:prSet/>
      <dgm:spPr/>
      <dgm:t>
        <a:bodyPr/>
        <a:lstStyle/>
        <a:p>
          <a:endParaRPr lang="fr-FR"/>
        </a:p>
      </dgm:t>
    </dgm:pt>
    <dgm:pt modelId="{11949076-DEDD-46BA-BB37-F1D463B911E8}">
      <dgm:prSet phldrT="[Texte]"/>
      <dgm:spPr/>
      <dgm:t>
        <a:bodyPr/>
        <a:lstStyle/>
        <a:p>
          <a:r>
            <a:rPr lang="fr-FR" dirty="0" smtClean="0"/>
            <a:t>Fondation</a:t>
          </a:r>
          <a:endParaRPr lang="fr-FR" dirty="0"/>
        </a:p>
      </dgm:t>
    </dgm:pt>
    <dgm:pt modelId="{D4111973-6D6C-444D-A334-A8FC5D1803A8}" type="parTrans" cxnId="{3531DF06-B402-4897-83E7-2D3D20F86D77}">
      <dgm:prSet/>
      <dgm:spPr/>
      <dgm:t>
        <a:bodyPr/>
        <a:lstStyle/>
        <a:p>
          <a:endParaRPr lang="fr-FR"/>
        </a:p>
      </dgm:t>
    </dgm:pt>
    <dgm:pt modelId="{B9B879D2-88C7-4F6A-8E95-B5458A68AAF3}" type="sibTrans" cxnId="{3531DF06-B402-4897-83E7-2D3D20F86D77}">
      <dgm:prSet/>
      <dgm:spPr/>
      <dgm:t>
        <a:bodyPr/>
        <a:lstStyle/>
        <a:p>
          <a:endParaRPr lang="fr-FR"/>
        </a:p>
      </dgm:t>
    </dgm:pt>
    <dgm:pt modelId="{7A44F65D-09F8-43DC-8718-E4B11330F166}">
      <dgm:prSet phldrT="[Texte]"/>
      <dgm:spPr/>
      <dgm:t>
        <a:bodyPr/>
        <a:lstStyle/>
        <a:p>
          <a:r>
            <a:rPr lang="fr-FR" dirty="0" smtClean="0"/>
            <a:t>Éléments secondaires</a:t>
          </a:r>
          <a:endParaRPr lang="fr-FR" dirty="0"/>
        </a:p>
      </dgm:t>
    </dgm:pt>
    <dgm:pt modelId="{7CC56249-67BB-47FA-ADBC-BBEF39F649D7}" type="parTrans" cxnId="{7C12EB9C-B450-4337-99B2-0E3DF280A789}">
      <dgm:prSet/>
      <dgm:spPr/>
      <dgm:t>
        <a:bodyPr/>
        <a:lstStyle/>
        <a:p>
          <a:endParaRPr lang="fr-FR"/>
        </a:p>
      </dgm:t>
    </dgm:pt>
    <dgm:pt modelId="{2D60F572-D2F9-43EB-A0D7-61F3CBCDE2E5}" type="sibTrans" cxnId="{7C12EB9C-B450-4337-99B2-0E3DF280A789}">
      <dgm:prSet/>
      <dgm:spPr/>
      <dgm:t>
        <a:bodyPr/>
        <a:lstStyle/>
        <a:p>
          <a:endParaRPr lang="fr-FR"/>
        </a:p>
      </dgm:t>
    </dgm:pt>
    <dgm:pt modelId="{95607822-AB60-49E3-A9D8-9526A46543E2}">
      <dgm:prSet phldrT="[Texte]"/>
      <dgm:spPr/>
      <dgm:t>
        <a:bodyPr/>
        <a:lstStyle/>
        <a:p>
          <a:r>
            <a:rPr lang="fr-FR" dirty="0" smtClean="0"/>
            <a:t>Éléments principaux</a:t>
          </a:r>
          <a:endParaRPr lang="fr-FR" dirty="0"/>
        </a:p>
      </dgm:t>
    </dgm:pt>
    <dgm:pt modelId="{2230F7B5-78D2-408D-8C3C-D62D7A93766E}" type="parTrans" cxnId="{48010592-8071-4E2C-AF25-A8787D379913}">
      <dgm:prSet/>
      <dgm:spPr/>
      <dgm:t>
        <a:bodyPr/>
        <a:lstStyle/>
        <a:p>
          <a:endParaRPr lang="fr-FR"/>
        </a:p>
      </dgm:t>
    </dgm:pt>
    <dgm:pt modelId="{1111AD6A-9F83-49B2-875E-DD89DDBD78B3}" type="sibTrans" cxnId="{48010592-8071-4E2C-AF25-A8787D379913}">
      <dgm:prSet/>
      <dgm:spPr/>
      <dgm:t>
        <a:bodyPr/>
        <a:lstStyle/>
        <a:p>
          <a:endParaRPr lang="fr-FR"/>
        </a:p>
      </dgm:t>
    </dgm:pt>
    <dgm:pt modelId="{7B825B78-86D1-4E9E-B9B4-DF07D7458F67}" type="pres">
      <dgm:prSet presAssocID="{A1A20565-590B-4657-94C3-77D320E1B43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165A9041-9E06-46AF-97C2-F450D678A15D}" type="pres">
      <dgm:prSet presAssocID="{DD541072-D92F-495A-8703-2A2456A1B55A}" presName="root" presStyleCnt="0"/>
      <dgm:spPr/>
    </dgm:pt>
    <dgm:pt modelId="{47D41B47-5A16-45D6-B9E1-4EEB67FB54AF}" type="pres">
      <dgm:prSet presAssocID="{DD541072-D92F-495A-8703-2A2456A1B55A}" presName="rootComposite" presStyleCnt="0"/>
      <dgm:spPr/>
    </dgm:pt>
    <dgm:pt modelId="{4EEFF92E-8B6C-4A55-9573-37C738AB6E7B}" type="pres">
      <dgm:prSet presAssocID="{DD541072-D92F-495A-8703-2A2456A1B55A}" presName="rootText" presStyleLbl="node1" presStyleIdx="0" presStyleCnt="1" custScaleX="135863" custScaleY="35072"/>
      <dgm:spPr/>
      <dgm:t>
        <a:bodyPr/>
        <a:lstStyle/>
        <a:p>
          <a:endParaRPr lang="fr-FR"/>
        </a:p>
      </dgm:t>
    </dgm:pt>
    <dgm:pt modelId="{838AA447-4B52-4BBC-BC23-527BC3392F75}" type="pres">
      <dgm:prSet presAssocID="{DD541072-D92F-495A-8703-2A2456A1B55A}" presName="rootConnector" presStyleLbl="node1" presStyleIdx="0" presStyleCnt="1"/>
      <dgm:spPr/>
      <dgm:t>
        <a:bodyPr/>
        <a:lstStyle/>
        <a:p>
          <a:endParaRPr lang="fr-FR"/>
        </a:p>
      </dgm:t>
    </dgm:pt>
    <dgm:pt modelId="{E1D2D1D3-E920-496B-AE9A-A3E795B50B3C}" type="pres">
      <dgm:prSet presAssocID="{DD541072-D92F-495A-8703-2A2456A1B55A}" presName="childShape" presStyleCnt="0"/>
      <dgm:spPr/>
    </dgm:pt>
    <dgm:pt modelId="{BD58753B-9DEF-4D3D-B6E1-9F46D4CF8AFD}" type="pres">
      <dgm:prSet presAssocID="{D4111973-6D6C-444D-A334-A8FC5D1803A8}" presName="Name13" presStyleLbl="parChTrans1D2" presStyleIdx="0" presStyleCnt="3"/>
      <dgm:spPr/>
      <dgm:t>
        <a:bodyPr/>
        <a:lstStyle/>
        <a:p>
          <a:endParaRPr lang="fr-FR"/>
        </a:p>
      </dgm:t>
    </dgm:pt>
    <dgm:pt modelId="{34B2BCB0-99FE-40DD-9DC1-691C9CB6DCEC}" type="pres">
      <dgm:prSet presAssocID="{11949076-DEDD-46BA-BB37-F1D463B911E8}" presName="childText" presStyleLbl="bgAcc1" presStyleIdx="0" presStyleCnt="3" custScaleY="4108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48FF719-E61C-4CB7-BAD7-85F3411AF449}" type="pres">
      <dgm:prSet presAssocID="{2230F7B5-78D2-408D-8C3C-D62D7A93766E}" presName="Name13" presStyleLbl="parChTrans1D2" presStyleIdx="1" presStyleCnt="3"/>
      <dgm:spPr/>
      <dgm:t>
        <a:bodyPr/>
        <a:lstStyle/>
        <a:p>
          <a:endParaRPr lang="fr-FR"/>
        </a:p>
      </dgm:t>
    </dgm:pt>
    <dgm:pt modelId="{3D5C9E13-F55C-4097-A65C-FE9BCD1CAC5A}" type="pres">
      <dgm:prSet presAssocID="{95607822-AB60-49E3-A9D8-9526A46543E2}" presName="childText" presStyleLbl="bgAcc1" presStyleIdx="1" presStyleCnt="3" custScaleY="4108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A8F5F7-3959-4FDA-96C6-4C5C9B607A94}" type="pres">
      <dgm:prSet presAssocID="{7CC56249-67BB-47FA-ADBC-BBEF39F649D7}" presName="Name13" presStyleLbl="parChTrans1D2" presStyleIdx="2" presStyleCnt="3"/>
      <dgm:spPr/>
      <dgm:t>
        <a:bodyPr/>
        <a:lstStyle/>
        <a:p>
          <a:endParaRPr lang="fr-FR"/>
        </a:p>
      </dgm:t>
    </dgm:pt>
    <dgm:pt modelId="{37C0265F-F5C9-4C38-9A32-E21B218E7C7E}" type="pres">
      <dgm:prSet presAssocID="{7A44F65D-09F8-43DC-8718-E4B11330F166}" presName="childText" presStyleLbl="bgAcc1" presStyleIdx="2" presStyleCnt="3" custScaleY="4108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89B13F8-90C5-48D0-82C2-9406F7D2B053}" type="presOf" srcId="{DD541072-D92F-495A-8703-2A2456A1B55A}" destId="{4EEFF92E-8B6C-4A55-9573-37C738AB6E7B}" srcOrd="0" destOrd="0" presId="urn:microsoft.com/office/officeart/2005/8/layout/hierarchy3"/>
    <dgm:cxn modelId="{7C12EB9C-B450-4337-99B2-0E3DF280A789}" srcId="{DD541072-D92F-495A-8703-2A2456A1B55A}" destId="{7A44F65D-09F8-43DC-8718-E4B11330F166}" srcOrd="2" destOrd="0" parTransId="{7CC56249-67BB-47FA-ADBC-BBEF39F649D7}" sibTransId="{2D60F572-D2F9-43EB-A0D7-61F3CBCDE2E5}"/>
    <dgm:cxn modelId="{3FE37CBD-50F3-4445-8358-44D440A2788D}" type="presOf" srcId="{7A44F65D-09F8-43DC-8718-E4B11330F166}" destId="{37C0265F-F5C9-4C38-9A32-E21B218E7C7E}" srcOrd="0" destOrd="0" presId="urn:microsoft.com/office/officeart/2005/8/layout/hierarchy3"/>
    <dgm:cxn modelId="{059F724E-791E-4F20-825B-EAD2B06D88CF}" type="presOf" srcId="{11949076-DEDD-46BA-BB37-F1D463B911E8}" destId="{34B2BCB0-99FE-40DD-9DC1-691C9CB6DCEC}" srcOrd="0" destOrd="0" presId="urn:microsoft.com/office/officeart/2005/8/layout/hierarchy3"/>
    <dgm:cxn modelId="{864553BE-F2EF-471D-9FE0-FAD7C610F9F4}" type="presOf" srcId="{95607822-AB60-49E3-A9D8-9526A46543E2}" destId="{3D5C9E13-F55C-4097-A65C-FE9BCD1CAC5A}" srcOrd="0" destOrd="0" presId="urn:microsoft.com/office/officeart/2005/8/layout/hierarchy3"/>
    <dgm:cxn modelId="{7617F2DE-3479-4C31-87FA-0E719A88E7F3}" type="presOf" srcId="{7CC56249-67BB-47FA-ADBC-BBEF39F649D7}" destId="{29A8F5F7-3959-4FDA-96C6-4C5C9B607A94}" srcOrd="0" destOrd="0" presId="urn:microsoft.com/office/officeart/2005/8/layout/hierarchy3"/>
    <dgm:cxn modelId="{3531DF06-B402-4897-83E7-2D3D20F86D77}" srcId="{DD541072-D92F-495A-8703-2A2456A1B55A}" destId="{11949076-DEDD-46BA-BB37-F1D463B911E8}" srcOrd="0" destOrd="0" parTransId="{D4111973-6D6C-444D-A334-A8FC5D1803A8}" sibTransId="{B9B879D2-88C7-4F6A-8E95-B5458A68AAF3}"/>
    <dgm:cxn modelId="{D6ABCBA5-D769-46EA-9BD9-D3E7BBF4B385}" srcId="{A1A20565-590B-4657-94C3-77D320E1B436}" destId="{DD541072-D92F-495A-8703-2A2456A1B55A}" srcOrd="0" destOrd="0" parTransId="{F105838C-3294-4E65-9358-230234223F35}" sibTransId="{393D1193-45B9-47AE-9FDD-3C90CBCC14C5}"/>
    <dgm:cxn modelId="{84BA444A-C244-4A91-9B62-04AE6487377E}" type="presOf" srcId="{A1A20565-590B-4657-94C3-77D320E1B436}" destId="{7B825B78-86D1-4E9E-B9B4-DF07D7458F67}" srcOrd="0" destOrd="0" presId="urn:microsoft.com/office/officeart/2005/8/layout/hierarchy3"/>
    <dgm:cxn modelId="{0F7814DF-B9BB-4D99-9535-7D4E760AFA76}" type="presOf" srcId="{D4111973-6D6C-444D-A334-A8FC5D1803A8}" destId="{BD58753B-9DEF-4D3D-B6E1-9F46D4CF8AFD}" srcOrd="0" destOrd="0" presId="urn:microsoft.com/office/officeart/2005/8/layout/hierarchy3"/>
    <dgm:cxn modelId="{3D7252B7-C0C1-4FDB-8DDC-AF7C24F1370E}" type="presOf" srcId="{DD541072-D92F-495A-8703-2A2456A1B55A}" destId="{838AA447-4B52-4BBC-BC23-527BC3392F75}" srcOrd="1" destOrd="0" presId="urn:microsoft.com/office/officeart/2005/8/layout/hierarchy3"/>
    <dgm:cxn modelId="{48010592-8071-4E2C-AF25-A8787D379913}" srcId="{DD541072-D92F-495A-8703-2A2456A1B55A}" destId="{95607822-AB60-49E3-A9D8-9526A46543E2}" srcOrd="1" destOrd="0" parTransId="{2230F7B5-78D2-408D-8C3C-D62D7A93766E}" sibTransId="{1111AD6A-9F83-49B2-875E-DD89DDBD78B3}"/>
    <dgm:cxn modelId="{FD1A2851-297F-4675-813C-85CA2B5BEB5E}" type="presOf" srcId="{2230F7B5-78D2-408D-8C3C-D62D7A93766E}" destId="{248FF719-E61C-4CB7-BAD7-85F3411AF449}" srcOrd="0" destOrd="0" presId="urn:microsoft.com/office/officeart/2005/8/layout/hierarchy3"/>
    <dgm:cxn modelId="{932AA027-6127-4E29-9182-F52D036B6DE7}" type="presParOf" srcId="{7B825B78-86D1-4E9E-B9B4-DF07D7458F67}" destId="{165A9041-9E06-46AF-97C2-F450D678A15D}" srcOrd="0" destOrd="0" presId="urn:microsoft.com/office/officeart/2005/8/layout/hierarchy3"/>
    <dgm:cxn modelId="{B804CC10-1233-4E7F-B94F-7CE194523E47}" type="presParOf" srcId="{165A9041-9E06-46AF-97C2-F450D678A15D}" destId="{47D41B47-5A16-45D6-B9E1-4EEB67FB54AF}" srcOrd="0" destOrd="0" presId="urn:microsoft.com/office/officeart/2005/8/layout/hierarchy3"/>
    <dgm:cxn modelId="{E307BFCD-D264-4785-8C5F-0D8FB19CFDCD}" type="presParOf" srcId="{47D41B47-5A16-45D6-B9E1-4EEB67FB54AF}" destId="{4EEFF92E-8B6C-4A55-9573-37C738AB6E7B}" srcOrd="0" destOrd="0" presId="urn:microsoft.com/office/officeart/2005/8/layout/hierarchy3"/>
    <dgm:cxn modelId="{05F95106-419C-4FFA-86E4-11720554156B}" type="presParOf" srcId="{47D41B47-5A16-45D6-B9E1-4EEB67FB54AF}" destId="{838AA447-4B52-4BBC-BC23-527BC3392F75}" srcOrd="1" destOrd="0" presId="urn:microsoft.com/office/officeart/2005/8/layout/hierarchy3"/>
    <dgm:cxn modelId="{9BFA5FC4-A9B1-40F1-90BD-1279EC712C9F}" type="presParOf" srcId="{165A9041-9E06-46AF-97C2-F450D678A15D}" destId="{E1D2D1D3-E920-496B-AE9A-A3E795B50B3C}" srcOrd="1" destOrd="0" presId="urn:microsoft.com/office/officeart/2005/8/layout/hierarchy3"/>
    <dgm:cxn modelId="{FC67FD63-D13C-4B6C-A1AE-05625BB357DF}" type="presParOf" srcId="{E1D2D1D3-E920-496B-AE9A-A3E795B50B3C}" destId="{BD58753B-9DEF-4D3D-B6E1-9F46D4CF8AFD}" srcOrd="0" destOrd="0" presId="urn:microsoft.com/office/officeart/2005/8/layout/hierarchy3"/>
    <dgm:cxn modelId="{F0CB0883-6AB1-4D76-BCC9-ED089F4179B1}" type="presParOf" srcId="{E1D2D1D3-E920-496B-AE9A-A3E795B50B3C}" destId="{34B2BCB0-99FE-40DD-9DC1-691C9CB6DCEC}" srcOrd="1" destOrd="0" presId="urn:microsoft.com/office/officeart/2005/8/layout/hierarchy3"/>
    <dgm:cxn modelId="{BFB72333-95DA-44F5-8465-8973BF19BF5E}" type="presParOf" srcId="{E1D2D1D3-E920-496B-AE9A-A3E795B50B3C}" destId="{248FF719-E61C-4CB7-BAD7-85F3411AF449}" srcOrd="2" destOrd="0" presId="urn:microsoft.com/office/officeart/2005/8/layout/hierarchy3"/>
    <dgm:cxn modelId="{97723DEC-7555-40BC-AC26-9310C90EDB7B}" type="presParOf" srcId="{E1D2D1D3-E920-496B-AE9A-A3E795B50B3C}" destId="{3D5C9E13-F55C-4097-A65C-FE9BCD1CAC5A}" srcOrd="3" destOrd="0" presId="urn:microsoft.com/office/officeart/2005/8/layout/hierarchy3"/>
    <dgm:cxn modelId="{9AF5C62C-3EBA-4241-82EF-71F0DB5F549A}" type="presParOf" srcId="{E1D2D1D3-E920-496B-AE9A-A3E795B50B3C}" destId="{29A8F5F7-3959-4FDA-96C6-4C5C9B607A94}" srcOrd="4" destOrd="0" presId="urn:microsoft.com/office/officeart/2005/8/layout/hierarchy3"/>
    <dgm:cxn modelId="{66C6C575-5ECF-4EE3-91F3-49527E80DCE1}" type="presParOf" srcId="{E1D2D1D3-E920-496B-AE9A-A3E795B50B3C}" destId="{37C0265F-F5C9-4C38-9A32-E21B218E7C7E}" srcOrd="5" destOrd="0" presId="urn:microsoft.com/office/officeart/2005/8/layout/hierarchy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A20565-590B-4657-94C3-77D320E1B436}" type="doc">
      <dgm:prSet loTypeId="urn:microsoft.com/office/officeart/2005/8/layout/hierarchy3" loCatId="hierarchy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DD541072-D92F-495A-8703-2A2456A1B55A}">
      <dgm:prSet phldrT="[Texte]" custT="1"/>
      <dgm:spPr/>
      <dgm:t>
        <a:bodyPr/>
        <a:lstStyle/>
        <a:p>
          <a:r>
            <a:rPr lang="fr-FR" sz="4000" dirty="0" smtClean="0"/>
            <a:t>Fondation: semelles  </a:t>
          </a:r>
          <a:endParaRPr lang="fr-FR" sz="4000" dirty="0"/>
        </a:p>
      </dgm:t>
    </dgm:pt>
    <dgm:pt modelId="{F105838C-3294-4E65-9358-230234223F35}" type="parTrans" cxnId="{D6ABCBA5-D769-46EA-9BD9-D3E7BBF4B385}">
      <dgm:prSet/>
      <dgm:spPr/>
      <dgm:t>
        <a:bodyPr/>
        <a:lstStyle/>
        <a:p>
          <a:endParaRPr lang="fr-FR"/>
        </a:p>
      </dgm:t>
    </dgm:pt>
    <dgm:pt modelId="{393D1193-45B9-47AE-9FDD-3C90CBCC14C5}" type="sibTrans" cxnId="{D6ABCBA5-D769-46EA-9BD9-D3E7BBF4B385}">
      <dgm:prSet/>
      <dgm:spPr/>
      <dgm:t>
        <a:bodyPr/>
        <a:lstStyle/>
        <a:p>
          <a:endParaRPr lang="fr-FR"/>
        </a:p>
      </dgm:t>
    </dgm:pt>
    <dgm:pt modelId="{2B017880-119E-45E3-8E1B-9E5CB78E2A2D}">
      <dgm:prSet phldrT="[Texte]"/>
      <dgm:spPr/>
      <dgm:t>
        <a:bodyPr/>
        <a:lstStyle/>
        <a:p>
          <a:r>
            <a:rPr lang="fr-FR" dirty="0" smtClean="0"/>
            <a:t>Nature du Sol (portance du </a:t>
          </a:r>
          <a:r>
            <a:rPr lang="fr-FR" dirty="0" err="1" smtClean="0"/>
            <a:t>Sol:</a:t>
          </a:r>
          <a:r>
            <a:rPr lang="fr-FR" dirty="0" err="1" smtClean="0">
              <a:latin typeface="Calibri"/>
              <a:cs typeface="Calibri"/>
            </a:rPr>
            <a:t>Ϭ</a:t>
          </a:r>
          <a:r>
            <a:rPr lang="fr-FR" dirty="0" smtClean="0">
              <a:latin typeface="Calibri"/>
              <a:cs typeface="Calibri"/>
            </a:rPr>
            <a:t>)</a:t>
          </a:r>
          <a:endParaRPr lang="fr-FR" dirty="0"/>
        </a:p>
      </dgm:t>
    </dgm:pt>
    <dgm:pt modelId="{5F0AA5E8-4895-465C-8374-0B797F893621}" type="parTrans" cxnId="{4D25A072-DD6E-489F-B69F-8D58F65B7343}">
      <dgm:prSet/>
      <dgm:spPr/>
      <dgm:t>
        <a:bodyPr/>
        <a:lstStyle/>
        <a:p>
          <a:endParaRPr lang="fr-FR"/>
        </a:p>
      </dgm:t>
    </dgm:pt>
    <dgm:pt modelId="{F1CA1368-A449-4CB3-9309-7B776A01C22C}" type="sibTrans" cxnId="{4D25A072-DD6E-489F-B69F-8D58F65B7343}">
      <dgm:prSet/>
      <dgm:spPr/>
      <dgm:t>
        <a:bodyPr/>
        <a:lstStyle/>
        <a:p>
          <a:endParaRPr lang="fr-FR"/>
        </a:p>
      </dgm:t>
    </dgm:pt>
    <dgm:pt modelId="{7B825B78-86D1-4E9E-B9B4-DF07D7458F67}" type="pres">
      <dgm:prSet presAssocID="{A1A20565-590B-4657-94C3-77D320E1B43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165A9041-9E06-46AF-97C2-F450D678A15D}" type="pres">
      <dgm:prSet presAssocID="{DD541072-D92F-495A-8703-2A2456A1B55A}" presName="root" presStyleCnt="0"/>
      <dgm:spPr/>
    </dgm:pt>
    <dgm:pt modelId="{47D41B47-5A16-45D6-B9E1-4EEB67FB54AF}" type="pres">
      <dgm:prSet presAssocID="{DD541072-D92F-495A-8703-2A2456A1B55A}" presName="rootComposite" presStyleCnt="0"/>
      <dgm:spPr/>
    </dgm:pt>
    <dgm:pt modelId="{4EEFF92E-8B6C-4A55-9573-37C738AB6E7B}" type="pres">
      <dgm:prSet presAssocID="{DD541072-D92F-495A-8703-2A2456A1B55A}" presName="rootText" presStyleLbl="node1" presStyleIdx="0" presStyleCnt="1" custScaleX="135863" custScaleY="35072"/>
      <dgm:spPr/>
      <dgm:t>
        <a:bodyPr/>
        <a:lstStyle/>
        <a:p>
          <a:endParaRPr lang="fr-FR"/>
        </a:p>
      </dgm:t>
    </dgm:pt>
    <dgm:pt modelId="{838AA447-4B52-4BBC-BC23-527BC3392F75}" type="pres">
      <dgm:prSet presAssocID="{DD541072-D92F-495A-8703-2A2456A1B55A}" presName="rootConnector" presStyleLbl="node1" presStyleIdx="0" presStyleCnt="1"/>
      <dgm:spPr/>
      <dgm:t>
        <a:bodyPr/>
        <a:lstStyle/>
        <a:p>
          <a:endParaRPr lang="fr-FR"/>
        </a:p>
      </dgm:t>
    </dgm:pt>
    <dgm:pt modelId="{E1D2D1D3-E920-496B-AE9A-A3E795B50B3C}" type="pres">
      <dgm:prSet presAssocID="{DD541072-D92F-495A-8703-2A2456A1B55A}" presName="childShape" presStyleCnt="0"/>
      <dgm:spPr/>
    </dgm:pt>
    <dgm:pt modelId="{57016478-F223-408F-9FB2-638A749951A1}" type="pres">
      <dgm:prSet presAssocID="{5F0AA5E8-4895-465C-8374-0B797F893621}" presName="Name13" presStyleLbl="parChTrans1D2" presStyleIdx="0" presStyleCnt="1"/>
      <dgm:spPr/>
      <dgm:t>
        <a:bodyPr/>
        <a:lstStyle/>
        <a:p>
          <a:endParaRPr lang="fr-FR"/>
        </a:p>
      </dgm:t>
    </dgm:pt>
    <dgm:pt modelId="{259ED767-B75E-4D53-BC2C-B22871B18B32}" type="pres">
      <dgm:prSet presAssocID="{2B017880-119E-45E3-8E1B-9E5CB78E2A2D}" presName="childText" presStyleLbl="bgAcc1" presStyleIdx="0" presStyleCnt="1" custScaleY="4108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21AB976-FB22-4408-B802-F97E1F16A382}" type="presOf" srcId="{5F0AA5E8-4895-465C-8374-0B797F893621}" destId="{57016478-F223-408F-9FB2-638A749951A1}" srcOrd="0" destOrd="0" presId="urn:microsoft.com/office/officeart/2005/8/layout/hierarchy3"/>
    <dgm:cxn modelId="{4D25A072-DD6E-489F-B69F-8D58F65B7343}" srcId="{DD541072-D92F-495A-8703-2A2456A1B55A}" destId="{2B017880-119E-45E3-8E1B-9E5CB78E2A2D}" srcOrd="0" destOrd="0" parTransId="{5F0AA5E8-4895-465C-8374-0B797F893621}" sibTransId="{F1CA1368-A449-4CB3-9309-7B776A01C22C}"/>
    <dgm:cxn modelId="{71ADCF92-7F3F-4D65-9481-28132366600E}" type="presOf" srcId="{DD541072-D92F-495A-8703-2A2456A1B55A}" destId="{4EEFF92E-8B6C-4A55-9573-37C738AB6E7B}" srcOrd="0" destOrd="0" presId="urn:microsoft.com/office/officeart/2005/8/layout/hierarchy3"/>
    <dgm:cxn modelId="{2EE3F83A-C63D-4AA5-B45C-AD5A733D5102}" type="presOf" srcId="{A1A20565-590B-4657-94C3-77D320E1B436}" destId="{7B825B78-86D1-4E9E-B9B4-DF07D7458F67}" srcOrd="0" destOrd="0" presId="urn:microsoft.com/office/officeart/2005/8/layout/hierarchy3"/>
    <dgm:cxn modelId="{D6ABCBA5-D769-46EA-9BD9-D3E7BBF4B385}" srcId="{A1A20565-590B-4657-94C3-77D320E1B436}" destId="{DD541072-D92F-495A-8703-2A2456A1B55A}" srcOrd="0" destOrd="0" parTransId="{F105838C-3294-4E65-9358-230234223F35}" sibTransId="{393D1193-45B9-47AE-9FDD-3C90CBCC14C5}"/>
    <dgm:cxn modelId="{CE93B2A6-C979-4903-ABB8-A40BE887FB1F}" type="presOf" srcId="{2B017880-119E-45E3-8E1B-9E5CB78E2A2D}" destId="{259ED767-B75E-4D53-BC2C-B22871B18B32}" srcOrd="0" destOrd="0" presId="urn:microsoft.com/office/officeart/2005/8/layout/hierarchy3"/>
    <dgm:cxn modelId="{B3433861-6D34-4D16-8B94-E58D5E00E964}" type="presOf" srcId="{DD541072-D92F-495A-8703-2A2456A1B55A}" destId="{838AA447-4B52-4BBC-BC23-527BC3392F75}" srcOrd="1" destOrd="0" presId="urn:microsoft.com/office/officeart/2005/8/layout/hierarchy3"/>
    <dgm:cxn modelId="{BD24DDDF-A039-44C1-B09A-989B502ABCD6}" type="presParOf" srcId="{7B825B78-86D1-4E9E-B9B4-DF07D7458F67}" destId="{165A9041-9E06-46AF-97C2-F450D678A15D}" srcOrd="0" destOrd="0" presId="urn:microsoft.com/office/officeart/2005/8/layout/hierarchy3"/>
    <dgm:cxn modelId="{A50CFEB0-F70F-4375-B4F9-36D2CDD3C34A}" type="presParOf" srcId="{165A9041-9E06-46AF-97C2-F450D678A15D}" destId="{47D41B47-5A16-45D6-B9E1-4EEB67FB54AF}" srcOrd="0" destOrd="0" presId="urn:microsoft.com/office/officeart/2005/8/layout/hierarchy3"/>
    <dgm:cxn modelId="{066F742A-A60D-4082-9A20-A71D8B4D1B9E}" type="presParOf" srcId="{47D41B47-5A16-45D6-B9E1-4EEB67FB54AF}" destId="{4EEFF92E-8B6C-4A55-9573-37C738AB6E7B}" srcOrd="0" destOrd="0" presId="urn:microsoft.com/office/officeart/2005/8/layout/hierarchy3"/>
    <dgm:cxn modelId="{BAD72298-1985-45EC-948F-E6E5A6D3E63B}" type="presParOf" srcId="{47D41B47-5A16-45D6-B9E1-4EEB67FB54AF}" destId="{838AA447-4B52-4BBC-BC23-527BC3392F75}" srcOrd="1" destOrd="0" presId="urn:microsoft.com/office/officeart/2005/8/layout/hierarchy3"/>
    <dgm:cxn modelId="{B3D5E721-E09D-45B0-89B6-AA2F08648D8C}" type="presParOf" srcId="{165A9041-9E06-46AF-97C2-F450D678A15D}" destId="{E1D2D1D3-E920-496B-AE9A-A3E795B50B3C}" srcOrd="1" destOrd="0" presId="urn:microsoft.com/office/officeart/2005/8/layout/hierarchy3"/>
    <dgm:cxn modelId="{A35A9F5A-81CC-4A75-8623-C2920B7699AD}" type="presParOf" srcId="{E1D2D1D3-E920-496B-AE9A-A3E795B50B3C}" destId="{57016478-F223-408F-9FB2-638A749951A1}" srcOrd="0" destOrd="0" presId="urn:microsoft.com/office/officeart/2005/8/layout/hierarchy3"/>
    <dgm:cxn modelId="{489DC449-AA31-486A-833C-DB9B56BEA15E}" type="presParOf" srcId="{E1D2D1D3-E920-496B-AE9A-A3E795B50B3C}" destId="{259ED767-B75E-4D53-BC2C-B22871B18B32}" srcOrd="1" destOrd="0" presId="urn:microsoft.com/office/officeart/2005/8/layout/hierarchy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1A20565-590B-4657-94C3-77D320E1B436}" type="doc">
      <dgm:prSet loTypeId="urn:microsoft.com/office/officeart/2005/8/layout/hierarchy3" loCatId="hierarchy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DD541072-D92F-495A-8703-2A2456A1B55A}">
      <dgm:prSet phldrT="[Texte]" custT="1"/>
      <dgm:spPr/>
      <dgm:t>
        <a:bodyPr/>
        <a:lstStyle/>
        <a:p>
          <a:r>
            <a:rPr lang="fr-FR" sz="4000" dirty="0" smtClean="0"/>
            <a:t>Fondation: semelles  </a:t>
          </a:r>
          <a:endParaRPr lang="fr-FR" sz="4000" dirty="0"/>
        </a:p>
      </dgm:t>
    </dgm:pt>
    <dgm:pt modelId="{F105838C-3294-4E65-9358-230234223F35}" type="parTrans" cxnId="{D6ABCBA5-D769-46EA-9BD9-D3E7BBF4B385}">
      <dgm:prSet/>
      <dgm:spPr/>
      <dgm:t>
        <a:bodyPr/>
        <a:lstStyle/>
        <a:p>
          <a:endParaRPr lang="fr-FR"/>
        </a:p>
      </dgm:t>
    </dgm:pt>
    <dgm:pt modelId="{393D1193-45B9-47AE-9FDD-3C90CBCC14C5}" type="sibTrans" cxnId="{D6ABCBA5-D769-46EA-9BD9-D3E7BBF4B385}">
      <dgm:prSet/>
      <dgm:spPr/>
      <dgm:t>
        <a:bodyPr/>
        <a:lstStyle/>
        <a:p>
          <a:endParaRPr lang="fr-FR"/>
        </a:p>
      </dgm:t>
    </dgm:pt>
    <dgm:pt modelId="{2B017880-119E-45E3-8E1B-9E5CB78E2A2D}">
      <dgm:prSet phldrT="[Texte]"/>
      <dgm:spPr/>
      <dgm:t>
        <a:bodyPr/>
        <a:lstStyle/>
        <a:p>
          <a:r>
            <a:rPr lang="fr-FR" dirty="0" smtClean="0"/>
            <a:t>Isolées</a:t>
          </a:r>
          <a:endParaRPr lang="fr-FR" dirty="0"/>
        </a:p>
      </dgm:t>
    </dgm:pt>
    <dgm:pt modelId="{5F0AA5E8-4895-465C-8374-0B797F893621}" type="parTrans" cxnId="{4D25A072-DD6E-489F-B69F-8D58F65B7343}">
      <dgm:prSet/>
      <dgm:spPr/>
      <dgm:t>
        <a:bodyPr/>
        <a:lstStyle/>
        <a:p>
          <a:endParaRPr lang="fr-FR"/>
        </a:p>
      </dgm:t>
    </dgm:pt>
    <dgm:pt modelId="{F1CA1368-A449-4CB3-9309-7B776A01C22C}" type="sibTrans" cxnId="{4D25A072-DD6E-489F-B69F-8D58F65B7343}">
      <dgm:prSet/>
      <dgm:spPr/>
      <dgm:t>
        <a:bodyPr/>
        <a:lstStyle/>
        <a:p>
          <a:endParaRPr lang="fr-FR"/>
        </a:p>
      </dgm:t>
    </dgm:pt>
    <dgm:pt modelId="{11949076-DEDD-46BA-BB37-F1D463B911E8}">
      <dgm:prSet phldrT="[Texte]"/>
      <dgm:spPr/>
      <dgm:t>
        <a:bodyPr/>
        <a:lstStyle/>
        <a:p>
          <a:r>
            <a:rPr lang="fr-FR" dirty="0" smtClean="0"/>
            <a:t>Filantes </a:t>
          </a:r>
          <a:endParaRPr lang="fr-FR" dirty="0"/>
        </a:p>
      </dgm:t>
    </dgm:pt>
    <dgm:pt modelId="{D4111973-6D6C-444D-A334-A8FC5D1803A8}" type="parTrans" cxnId="{3531DF06-B402-4897-83E7-2D3D20F86D77}">
      <dgm:prSet/>
      <dgm:spPr/>
      <dgm:t>
        <a:bodyPr/>
        <a:lstStyle/>
        <a:p>
          <a:endParaRPr lang="fr-FR"/>
        </a:p>
      </dgm:t>
    </dgm:pt>
    <dgm:pt modelId="{B9B879D2-88C7-4F6A-8E95-B5458A68AAF3}" type="sibTrans" cxnId="{3531DF06-B402-4897-83E7-2D3D20F86D77}">
      <dgm:prSet/>
      <dgm:spPr/>
      <dgm:t>
        <a:bodyPr/>
        <a:lstStyle/>
        <a:p>
          <a:endParaRPr lang="fr-FR"/>
        </a:p>
      </dgm:t>
    </dgm:pt>
    <dgm:pt modelId="{7A44F65D-09F8-43DC-8718-E4B11330F166}">
      <dgm:prSet phldrT="[Texte]"/>
      <dgm:spPr/>
      <dgm:t>
        <a:bodyPr/>
        <a:lstStyle/>
        <a:p>
          <a:r>
            <a:rPr lang="fr-FR" dirty="0" smtClean="0"/>
            <a:t>Filantes croisées</a:t>
          </a:r>
          <a:endParaRPr lang="fr-FR" dirty="0"/>
        </a:p>
      </dgm:t>
    </dgm:pt>
    <dgm:pt modelId="{7CC56249-67BB-47FA-ADBC-BBEF39F649D7}" type="parTrans" cxnId="{7C12EB9C-B450-4337-99B2-0E3DF280A789}">
      <dgm:prSet/>
      <dgm:spPr/>
      <dgm:t>
        <a:bodyPr/>
        <a:lstStyle/>
        <a:p>
          <a:endParaRPr lang="fr-FR"/>
        </a:p>
      </dgm:t>
    </dgm:pt>
    <dgm:pt modelId="{2D60F572-D2F9-43EB-A0D7-61F3CBCDE2E5}" type="sibTrans" cxnId="{7C12EB9C-B450-4337-99B2-0E3DF280A789}">
      <dgm:prSet/>
      <dgm:spPr/>
      <dgm:t>
        <a:bodyPr/>
        <a:lstStyle/>
        <a:p>
          <a:endParaRPr lang="fr-FR"/>
        </a:p>
      </dgm:t>
    </dgm:pt>
    <dgm:pt modelId="{57D0C07E-6F53-4E49-BEF4-18CF90A4C684}">
      <dgm:prSet phldrT="[Texte]"/>
      <dgm:spPr/>
      <dgm:t>
        <a:bodyPr/>
        <a:lstStyle/>
        <a:p>
          <a:r>
            <a:rPr lang="fr-FR" dirty="0" smtClean="0"/>
            <a:t>Radier Général</a:t>
          </a:r>
          <a:endParaRPr lang="fr-FR" dirty="0"/>
        </a:p>
      </dgm:t>
    </dgm:pt>
    <dgm:pt modelId="{D61A50D5-7CF4-4407-8D8A-69B7BC980AA8}" type="parTrans" cxnId="{CD6FC554-3BF1-403E-AC71-E906FF006CBF}">
      <dgm:prSet/>
      <dgm:spPr/>
      <dgm:t>
        <a:bodyPr/>
        <a:lstStyle/>
        <a:p>
          <a:endParaRPr lang="fr-FR"/>
        </a:p>
      </dgm:t>
    </dgm:pt>
    <dgm:pt modelId="{DDDD7605-B199-4FF0-9287-0BB77E3A8690}" type="sibTrans" cxnId="{CD6FC554-3BF1-403E-AC71-E906FF006CBF}">
      <dgm:prSet/>
      <dgm:spPr/>
      <dgm:t>
        <a:bodyPr/>
        <a:lstStyle/>
        <a:p>
          <a:endParaRPr lang="fr-FR"/>
        </a:p>
      </dgm:t>
    </dgm:pt>
    <dgm:pt modelId="{D096B6DA-185B-4738-95A7-D8C709C047E2}">
      <dgm:prSet phldrT="[Texte]"/>
      <dgm:spPr/>
      <dgm:t>
        <a:bodyPr/>
        <a:lstStyle/>
        <a:p>
          <a:r>
            <a:rPr lang="fr-FR" dirty="0" smtClean="0"/>
            <a:t>Pieux</a:t>
          </a:r>
          <a:endParaRPr lang="fr-FR" dirty="0"/>
        </a:p>
      </dgm:t>
    </dgm:pt>
    <dgm:pt modelId="{F203485C-D38B-42B0-9B82-8641CEB1BEBB}" type="parTrans" cxnId="{7FEEC103-B463-437D-A4DA-A9C25E55DB29}">
      <dgm:prSet/>
      <dgm:spPr/>
      <dgm:t>
        <a:bodyPr/>
        <a:lstStyle/>
        <a:p>
          <a:endParaRPr lang="fr-FR"/>
        </a:p>
      </dgm:t>
    </dgm:pt>
    <dgm:pt modelId="{9CE69F0B-C3C9-42A3-BCB3-514D69D1FD55}" type="sibTrans" cxnId="{7FEEC103-B463-437D-A4DA-A9C25E55DB29}">
      <dgm:prSet/>
      <dgm:spPr/>
      <dgm:t>
        <a:bodyPr/>
        <a:lstStyle/>
        <a:p>
          <a:endParaRPr lang="fr-FR"/>
        </a:p>
      </dgm:t>
    </dgm:pt>
    <dgm:pt modelId="{7B825B78-86D1-4E9E-B9B4-DF07D7458F67}" type="pres">
      <dgm:prSet presAssocID="{A1A20565-590B-4657-94C3-77D320E1B43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165A9041-9E06-46AF-97C2-F450D678A15D}" type="pres">
      <dgm:prSet presAssocID="{DD541072-D92F-495A-8703-2A2456A1B55A}" presName="root" presStyleCnt="0"/>
      <dgm:spPr/>
    </dgm:pt>
    <dgm:pt modelId="{47D41B47-5A16-45D6-B9E1-4EEB67FB54AF}" type="pres">
      <dgm:prSet presAssocID="{DD541072-D92F-495A-8703-2A2456A1B55A}" presName="rootComposite" presStyleCnt="0"/>
      <dgm:spPr/>
    </dgm:pt>
    <dgm:pt modelId="{4EEFF92E-8B6C-4A55-9573-37C738AB6E7B}" type="pres">
      <dgm:prSet presAssocID="{DD541072-D92F-495A-8703-2A2456A1B55A}" presName="rootText" presStyleLbl="node1" presStyleIdx="0" presStyleCnt="1" custScaleX="135863" custScaleY="35072"/>
      <dgm:spPr/>
      <dgm:t>
        <a:bodyPr/>
        <a:lstStyle/>
        <a:p>
          <a:endParaRPr lang="fr-FR"/>
        </a:p>
      </dgm:t>
    </dgm:pt>
    <dgm:pt modelId="{838AA447-4B52-4BBC-BC23-527BC3392F75}" type="pres">
      <dgm:prSet presAssocID="{DD541072-D92F-495A-8703-2A2456A1B55A}" presName="rootConnector" presStyleLbl="node1" presStyleIdx="0" presStyleCnt="1"/>
      <dgm:spPr/>
      <dgm:t>
        <a:bodyPr/>
        <a:lstStyle/>
        <a:p>
          <a:endParaRPr lang="fr-FR"/>
        </a:p>
      </dgm:t>
    </dgm:pt>
    <dgm:pt modelId="{E1D2D1D3-E920-496B-AE9A-A3E795B50B3C}" type="pres">
      <dgm:prSet presAssocID="{DD541072-D92F-495A-8703-2A2456A1B55A}" presName="childShape" presStyleCnt="0"/>
      <dgm:spPr/>
    </dgm:pt>
    <dgm:pt modelId="{57016478-F223-408F-9FB2-638A749951A1}" type="pres">
      <dgm:prSet presAssocID="{5F0AA5E8-4895-465C-8374-0B797F893621}" presName="Name13" presStyleLbl="parChTrans1D2" presStyleIdx="0" presStyleCnt="5"/>
      <dgm:spPr/>
      <dgm:t>
        <a:bodyPr/>
        <a:lstStyle/>
        <a:p>
          <a:endParaRPr lang="fr-FR"/>
        </a:p>
      </dgm:t>
    </dgm:pt>
    <dgm:pt modelId="{259ED767-B75E-4D53-BC2C-B22871B18B32}" type="pres">
      <dgm:prSet presAssocID="{2B017880-119E-45E3-8E1B-9E5CB78E2A2D}" presName="childText" presStyleLbl="bgAcc1" presStyleIdx="0" presStyleCnt="5" custScaleY="4108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D58753B-9DEF-4D3D-B6E1-9F46D4CF8AFD}" type="pres">
      <dgm:prSet presAssocID="{D4111973-6D6C-444D-A334-A8FC5D1803A8}" presName="Name13" presStyleLbl="parChTrans1D2" presStyleIdx="1" presStyleCnt="5"/>
      <dgm:spPr/>
      <dgm:t>
        <a:bodyPr/>
        <a:lstStyle/>
        <a:p>
          <a:endParaRPr lang="fr-FR"/>
        </a:p>
      </dgm:t>
    </dgm:pt>
    <dgm:pt modelId="{34B2BCB0-99FE-40DD-9DC1-691C9CB6DCEC}" type="pres">
      <dgm:prSet presAssocID="{11949076-DEDD-46BA-BB37-F1D463B911E8}" presName="childText" presStyleLbl="bgAcc1" presStyleIdx="1" presStyleCnt="5" custScaleY="4108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A8F5F7-3959-4FDA-96C6-4C5C9B607A94}" type="pres">
      <dgm:prSet presAssocID="{7CC56249-67BB-47FA-ADBC-BBEF39F649D7}" presName="Name13" presStyleLbl="parChTrans1D2" presStyleIdx="2" presStyleCnt="5"/>
      <dgm:spPr/>
      <dgm:t>
        <a:bodyPr/>
        <a:lstStyle/>
        <a:p>
          <a:endParaRPr lang="fr-FR"/>
        </a:p>
      </dgm:t>
    </dgm:pt>
    <dgm:pt modelId="{37C0265F-F5C9-4C38-9A32-E21B218E7C7E}" type="pres">
      <dgm:prSet presAssocID="{7A44F65D-09F8-43DC-8718-E4B11330F166}" presName="childText" presStyleLbl="bgAcc1" presStyleIdx="2" presStyleCnt="5" custScaleY="4108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B99BBE3-2528-476E-9185-5A3D970751A3}" type="pres">
      <dgm:prSet presAssocID="{D61A50D5-7CF4-4407-8D8A-69B7BC980AA8}" presName="Name13" presStyleLbl="parChTrans1D2" presStyleIdx="3" presStyleCnt="5"/>
      <dgm:spPr/>
      <dgm:t>
        <a:bodyPr/>
        <a:lstStyle/>
        <a:p>
          <a:endParaRPr lang="fr-FR"/>
        </a:p>
      </dgm:t>
    </dgm:pt>
    <dgm:pt modelId="{667B7425-35FA-4DA3-B753-D5D013AB766A}" type="pres">
      <dgm:prSet presAssocID="{57D0C07E-6F53-4E49-BEF4-18CF90A4C684}" presName="childText" presStyleLbl="bgAcc1" presStyleIdx="3" presStyleCnt="5" custScaleY="4108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DFF0B8-133D-428F-86FA-D021DE8B0603}" type="pres">
      <dgm:prSet presAssocID="{F203485C-D38B-42B0-9B82-8641CEB1BEBB}" presName="Name13" presStyleLbl="parChTrans1D2" presStyleIdx="4" presStyleCnt="5"/>
      <dgm:spPr/>
      <dgm:t>
        <a:bodyPr/>
        <a:lstStyle/>
        <a:p>
          <a:endParaRPr lang="fr-FR"/>
        </a:p>
      </dgm:t>
    </dgm:pt>
    <dgm:pt modelId="{ACD152A0-C9D8-40C5-8AC3-604C98DD71A8}" type="pres">
      <dgm:prSet presAssocID="{D096B6DA-185B-4738-95A7-D8C709C047E2}" presName="childText" presStyleLbl="bgAcc1" presStyleIdx="4" presStyleCnt="5" custScaleY="4108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BAB099C-0EC2-43B2-B2A6-327C36BDCF99}" type="presOf" srcId="{7A44F65D-09F8-43DC-8718-E4B11330F166}" destId="{37C0265F-F5C9-4C38-9A32-E21B218E7C7E}" srcOrd="0" destOrd="0" presId="urn:microsoft.com/office/officeart/2005/8/layout/hierarchy3"/>
    <dgm:cxn modelId="{A6F605A8-7CA4-4ED1-A655-EC3671E1AB7E}" type="presOf" srcId="{DD541072-D92F-495A-8703-2A2456A1B55A}" destId="{838AA447-4B52-4BBC-BC23-527BC3392F75}" srcOrd="1" destOrd="0" presId="urn:microsoft.com/office/officeart/2005/8/layout/hierarchy3"/>
    <dgm:cxn modelId="{4D25A072-DD6E-489F-B69F-8D58F65B7343}" srcId="{DD541072-D92F-495A-8703-2A2456A1B55A}" destId="{2B017880-119E-45E3-8E1B-9E5CB78E2A2D}" srcOrd="0" destOrd="0" parTransId="{5F0AA5E8-4895-465C-8374-0B797F893621}" sibTransId="{F1CA1368-A449-4CB3-9309-7B776A01C22C}"/>
    <dgm:cxn modelId="{D6ABCBA5-D769-46EA-9BD9-D3E7BBF4B385}" srcId="{A1A20565-590B-4657-94C3-77D320E1B436}" destId="{DD541072-D92F-495A-8703-2A2456A1B55A}" srcOrd="0" destOrd="0" parTransId="{F105838C-3294-4E65-9358-230234223F35}" sibTransId="{393D1193-45B9-47AE-9FDD-3C90CBCC14C5}"/>
    <dgm:cxn modelId="{4F4337E1-7DA5-4513-B3CF-F8407BBB2B82}" type="presOf" srcId="{7CC56249-67BB-47FA-ADBC-BBEF39F649D7}" destId="{29A8F5F7-3959-4FDA-96C6-4C5C9B607A94}" srcOrd="0" destOrd="0" presId="urn:microsoft.com/office/officeart/2005/8/layout/hierarchy3"/>
    <dgm:cxn modelId="{3B1FC2D5-7D35-454E-BE3D-851EF7A02182}" type="presOf" srcId="{D61A50D5-7CF4-4407-8D8A-69B7BC980AA8}" destId="{AB99BBE3-2528-476E-9185-5A3D970751A3}" srcOrd="0" destOrd="0" presId="urn:microsoft.com/office/officeart/2005/8/layout/hierarchy3"/>
    <dgm:cxn modelId="{7FEEC103-B463-437D-A4DA-A9C25E55DB29}" srcId="{DD541072-D92F-495A-8703-2A2456A1B55A}" destId="{D096B6DA-185B-4738-95A7-D8C709C047E2}" srcOrd="4" destOrd="0" parTransId="{F203485C-D38B-42B0-9B82-8641CEB1BEBB}" sibTransId="{9CE69F0B-C3C9-42A3-BCB3-514D69D1FD55}"/>
    <dgm:cxn modelId="{0921D74A-5746-444A-B56D-006F19B68F6F}" type="presOf" srcId="{D4111973-6D6C-444D-A334-A8FC5D1803A8}" destId="{BD58753B-9DEF-4D3D-B6E1-9F46D4CF8AFD}" srcOrd="0" destOrd="0" presId="urn:microsoft.com/office/officeart/2005/8/layout/hierarchy3"/>
    <dgm:cxn modelId="{7D9E25D3-6F2E-46A7-8FE1-E76FD53A4BC9}" type="presOf" srcId="{11949076-DEDD-46BA-BB37-F1D463B911E8}" destId="{34B2BCB0-99FE-40DD-9DC1-691C9CB6DCEC}" srcOrd="0" destOrd="0" presId="urn:microsoft.com/office/officeart/2005/8/layout/hierarchy3"/>
    <dgm:cxn modelId="{10EC1F79-5685-4036-AA99-D816A5875E8E}" type="presOf" srcId="{D096B6DA-185B-4738-95A7-D8C709C047E2}" destId="{ACD152A0-C9D8-40C5-8AC3-604C98DD71A8}" srcOrd="0" destOrd="0" presId="urn:microsoft.com/office/officeart/2005/8/layout/hierarchy3"/>
    <dgm:cxn modelId="{7C12EB9C-B450-4337-99B2-0E3DF280A789}" srcId="{DD541072-D92F-495A-8703-2A2456A1B55A}" destId="{7A44F65D-09F8-43DC-8718-E4B11330F166}" srcOrd="2" destOrd="0" parTransId="{7CC56249-67BB-47FA-ADBC-BBEF39F649D7}" sibTransId="{2D60F572-D2F9-43EB-A0D7-61F3CBCDE2E5}"/>
    <dgm:cxn modelId="{3F85C6D6-0F57-4A04-A64F-EAD8CE262B19}" type="presOf" srcId="{A1A20565-590B-4657-94C3-77D320E1B436}" destId="{7B825B78-86D1-4E9E-B9B4-DF07D7458F67}" srcOrd="0" destOrd="0" presId="urn:microsoft.com/office/officeart/2005/8/layout/hierarchy3"/>
    <dgm:cxn modelId="{7DA15E2D-696A-41F2-B275-41A64CF4CAA2}" type="presOf" srcId="{5F0AA5E8-4895-465C-8374-0B797F893621}" destId="{57016478-F223-408F-9FB2-638A749951A1}" srcOrd="0" destOrd="0" presId="urn:microsoft.com/office/officeart/2005/8/layout/hierarchy3"/>
    <dgm:cxn modelId="{717677BD-081C-4FB1-BE98-C4A669BF0774}" type="presOf" srcId="{F203485C-D38B-42B0-9B82-8641CEB1BEBB}" destId="{9DDFF0B8-133D-428F-86FA-D021DE8B0603}" srcOrd="0" destOrd="0" presId="urn:microsoft.com/office/officeart/2005/8/layout/hierarchy3"/>
    <dgm:cxn modelId="{3531DF06-B402-4897-83E7-2D3D20F86D77}" srcId="{DD541072-D92F-495A-8703-2A2456A1B55A}" destId="{11949076-DEDD-46BA-BB37-F1D463B911E8}" srcOrd="1" destOrd="0" parTransId="{D4111973-6D6C-444D-A334-A8FC5D1803A8}" sibTransId="{B9B879D2-88C7-4F6A-8E95-B5458A68AAF3}"/>
    <dgm:cxn modelId="{3BBAC52C-2E4B-4E31-ADEE-E5549CE272B1}" type="presOf" srcId="{57D0C07E-6F53-4E49-BEF4-18CF90A4C684}" destId="{667B7425-35FA-4DA3-B753-D5D013AB766A}" srcOrd="0" destOrd="0" presId="urn:microsoft.com/office/officeart/2005/8/layout/hierarchy3"/>
    <dgm:cxn modelId="{CD6FC554-3BF1-403E-AC71-E906FF006CBF}" srcId="{DD541072-D92F-495A-8703-2A2456A1B55A}" destId="{57D0C07E-6F53-4E49-BEF4-18CF90A4C684}" srcOrd="3" destOrd="0" parTransId="{D61A50D5-7CF4-4407-8D8A-69B7BC980AA8}" sibTransId="{DDDD7605-B199-4FF0-9287-0BB77E3A8690}"/>
    <dgm:cxn modelId="{CEDF10C2-6442-48DC-AA6E-301F603BFA56}" type="presOf" srcId="{2B017880-119E-45E3-8E1B-9E5CB78E2A2D}" destId="{259ED767-B75E-4D53-BC2C-B22871B18B32}" srcOrd="0" destOrd="0" presId="urn:microsoft.com/office/officeart/2005/8/layout/hierarchy3"/>
    <dgm:cxn modelId="{D5E05EBC-0C40-4EEE-87C5-2EC249699EFE}" type="presOf" srcId="{DD541072-D92F-495A-8703-2A2456A1B55A}" destId="{4EEFF92E-8B6C-4A55-9573-37C738AB6E7B}" srcOrd="0" destOrd="0" presId="urn:microsoft.com/office/officeart/2005/8/layout/hierarchy3"/>
    <dgm:cxn modelId="{CCF862E2-0CFF-4B96-BD5E-4C479C9E4C92}" type="presParOf" srcId="{7B825B78-86D1-4E9E-B9B4-DF07D7458F67}" destId="{165A9041-9E06-46AF-97C2-F450D678A15D}" srcOrd="0" destOrd="0" presId="urn:microsoft.com/office/officeart/2005/8/layout/hierarchy3"/>
    <dgm:cxn modelId="{21C4BFB6-647A-4D30-A7DE-546E595254B9}" type="presParOf" srcId="{165A9041-9E06-46AF-97C2-F450D678A15D}" destId="{47D41B47-5A16-45D6-B9E1-4EEB67FB54AF}" srcOrd="0" destOrd="0" presId="urn:microsoft.com/office/officeart/2005/8/layout/hierarchy3"/>
    <dgm:cxn modelId="{32A074C6-6844-40DF-9C10-7A2880E1124B}" type="presParOf" srcId="{47D41B47-5A16-45D6-B9E1-4EEB67FB54AF}" destId="{4EEFF92E-8B6C-4A55-9573-37C738AB6E7B}" srcOrd="0" destOrd="0" presId="urn:microsoft.com/office/officeart/2005/8/layout/hierarchy3"/>
    <dgm:cxn modelId="{C3919288-7B5F-44BA-9835-5C638CDBB75A}" type="presParOf" srcId="{47D41B47-5A16-45D6-B9E1-4EEB67FB54AF}" destId="{838AA447-4B52-4BBC-BC23-527BC3392F75}" srcOrd="1" destOrd="0" presId="urn:microsoft.com/office/officeart/2005/8/layout/hierarchy3"/>
    <dgm:cxn modelId="{F1A3DE2A-C6C9-49C4-96D4-333D861891FB}" type="presParOf" srcId="{165A9041-9E06-46AF-97C2-F450D678A15D}" destId="{E1D2D1D3-E920-496B-AE9A-A3E795B50B3C}" srcOrd="1" destOrd="0" presId="urn:microsoft.com/office/officeart/2005/8/layout/hierarchy3"/>
    <dgm:cxn modelId="{94B864EE-5A98-4E7A-86C1-F82DEB1B7C1F}" type="presParOf" srcId="{E1D2D1D3-E920-496B-AE9A-A3E795B50B3C}" destId="{57016478-F223-408F-9FB2-638A749951A1}" srcOrd="0" destOrd="0" presId="urn:microsoft.com/office/officeart/2005/8/layout/hierarchy3"/>
    <dgm:cxn modelId="{CC5ACA00-E244-40E6-897E-4E47672107B9}" type="presParOf" srcId="{E1D2D1D3-E920-496B-AE9A-A3E795B50B3C}" destId="{259ED767-B75E-4D53-BC2C-B22871B18B32}" srcOrd="1" destOrd="0" presId="urn:microsoft.com/office/officeart/2005/8/layout/hierarchy3"/>
    <dgm:cxn modelId="{08C3E67C-990C-4783-AFD9-175EED2EB481}" type="presParOf" srcId="{E1D2D1D3-E920-496B-AE9A-A3E795B50B3C}" destId="{BD58753B-9DEF-4D3D-B6E1-9F46D4CF8AFD}" srcOrd="2" destOrd="0" presId="urn:microsoft.com/office/officeart/2005/8/layout/hierarchy3"/>
    <dgm:cxn modelId="{D20F6817-2644-43D9-90FB-353F897A5C5F}" type="presParOf" srcId="{E1D2D1D3-E920-496B-AE9A-A3E795B50B3C}" destId="{34B2BCB0-99FE-40DD-9DC1-691C9CB6DCEC}" srcOrd="3" destOrd="0" presId="urn:microsoft.com/office/officeart/2005/8/layout/hierarchy3"/>
    <dgm:cxn modelId="{E40A2ED0-6857-48BE-AECB-4D08383F6363}" type="presParOf" srcId="{E1D2D1D3-E920-496B-AE9A-A3E795B50B3C}" destId="{29A8F5F7-3959-4FDA-96C6-4C5C9B607A94}" srcOrd="4" destOrd="0" presId="urn:microsoft.com/office/officeart/2005/8/layout/hierarchy3"/>
    <dgm:cxn modelId="{7F974783-4501-49B8-A8C3-8E5BE199C933}" type="presParOf" srcId="{E1D2D1D3-E920-496B-AE9A-A3E795B50B3C}" destId="{37C0265F-F5C9-4C38-9A32-E21B218E7C7E}" srcOrd="5" destOrd="0" presId="urn:microsoft.com/office/officeart/2005/8/layout/hierarchy3"/>
    <dgm:cxn modelId="{92595A57-4008-415F-9ADE-0AE14A9957BE}" type="presParOf" srcId="{E1D2D1D3-E920-496B-AE9A-A3E795B50B3C}" destId="{AB99BBE3-2528-476E-9185-5A3D970751A3}" srcOrd="6" destOrd="0" presId="urn:microsoft.com/office/officeart/2005/8/layout/hierarchy3"/>
    <dgm:cxn modelId="{5F27DD44-9569-4515-A3B0-143CB5410B2A}" type="presParOf" srcId="{E1D2D1D3-E920-496B-AE9A-A3E795B50B3C}" destId="{667B7425-35FA-4DA3-B753-D5D013AB766A}" srcOrd="7" destOrd="0" presId="urn:microsoft.com/office/officeart/2005/8/layout/hierarchy3"/>
    <dgm:cxn modelId="{79585BF6-0333-4808-B645-8B14F4BABCB1}" type="presParOf" srcId="{E1D2D1D3-E920-496B-AE9A-A3E795B50B3C}" destId="{9DDFF0B8-133D-428F-86FA-D021DE8B0603}" srcOrd="8" destOrd="0" presId="urn:microsoft.com/office/officeart/2005/8/layout/hierarchy3"/>
    <dgm:cxn modelId="{93EB63B1-872C-412B-BFB2-7E5FC84B81A9}" type="presParOf" srcId="{E1D2D1D3-E920-496B-AE9A-A3E795B50B3C}" destId="{ACD152A0-C9D8-40C5-8AC3-604C98DD71A8}" srcOrd="9" destOrd="0" presId="urn:microsoft.com/office/officeart/2005/8/layout/hierarchy3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1A20565-590B-4657-94C3-77D320E1B436}" type="doc">
      <dgm:prSet loTypeId="urn:microsoft.com/office/officeart/2005/8/layout/hierarchy3" loCatId="hierarchy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DD541072-D92F-495A-8703-2A2456A1B55A}">
      <dgm:prSet phldrT="[Texte]" custT="1"/>
      <dgm:spPr/>
      <dgm:t>
        <a:bodyPr/>
        <a:lstStyle/>
        <a:p>
          <a:r>
            <a:rPr lang="fr-FR" sz="2800" dirty="0" smtClean="0"/>
            <a:t>Composantes des Structure en Béton </a:t>
          </a:r>
          <a:endParaRPr lang="fr-FR" sz="2800" dirty="0"/>
        </a:p>
      </dgm:t>
    </dgm:pt>
    <dgm:pt modelId="{F105838C-3294-4E65-9358-230234223F35}" type="parTrans" cxnId="{D6ABCBA5-D769-46EA-9BD9-D3E7BBF4B385}">
      <dgm:prSet/>
      <dgm:spPr/>
      <dgm:t>
        <a:bodyPr/>
        <a:lstStyle/>
        <a:p>
          <a:endParaRPr lang="fr-FR"/>
        </a:p>
      </dgm:t>
    </dgm:pt>
    <dgm:pt modelId="{393D1193-45B9-47AE-9FDD-3C90CBCC14C5}" type="sibTrans" cxnId="{D6ABCBA5-D769-46EA-9BD9-D3E7BBF4B385}">
      <dgm:prSet/>
      <dgm:spPr/>
      <dgm:t>
        <a:bodyPr/>
        <a:lstStyle/>
        <a:p>
          <a:endParaRPr lang="fr-FR"/>
        </a:p>
      </dgm:t>
    </dgm:pt>
    <dgm:pt modelId="{11949076-DEDD-46BA-BB37-F1D463B911E8}">
      <dgm:prSet phldrT="[Texte]"/>
      <dgm:spPr/>
      <dgm:t>
        <a:bodyPr/>
        <a:lstStyle/>
        <a:p>
          <a:r>
            <a:rPr lang="fr-FR" dirty="0" smtClean="0"/>
            <a:t>Éléments principaux</a:t>
          </a:r>
          <a:endParaRPr lang="fr-FR" dirty="0"/>
        </a:p>
      </dgm:t>
    </dgm:pt>
    <dgm:pt modelId="{D4111973-6D6C-444D-A334-A8FC5D1803A8}" type="parTrans" cxnId="{3531DF06-B402-4897-83E7-2D3D20F86D77}">
      <dgm:prSet/>
      <dgm:spPr/>
      <dgm:t>
        <a:bodyPr/>
        <a:lstStyle/>
        <a:p>
          <a:endParaRPr lang="fr-FR"/>
        </a:p>
      </dgm:t>
    </dgm:pt>
    <dgm:pt modelId="{B9B879D2-88C7-4F6A-8E95-B5458A68AAF3}" type="sibTrans" cxnId="{3531DF06-B402-4897-83E7-2D3D20F86D77}">
      <dgm:prSet/>
      <dgm:spPr/>
      <dgm:t>
        <a:bodyPr/>
        <a:lstStyle/>
        <a:p>
          <a:endParaRPr lang="fr-FR"/>
        </a:p>
      </dgm:t>
    </dgm:pt>
    <dgm:pt modelId="{7B825B78-86D1-4E9E-B9B4-DF07D7458F67}" type="pres">
      <dgm:prSet presAssocID="{A1A20565-590B-4657-94C3-77D320E1B43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165A9041-9E06-46AF-97C2-F450D678A15D}" type="pres">
      <dgm:prSet presAssocID="{DD541072-D92F-495A-8703-2A2456A1B55A}" presName="root" presStyleCnt="0"/>
      <dgm:spPr/>
    </dgm:pt>
    <dgm:pt modelId="{47D41B47-5A16-45D6-B9E1-4EEB67FB54AF}" type="pres">
      <dgm:prSet presAssocID="{DD541072-D92F-495A-8703-2A2456A1B55A}" presName="rootComposite" presStyleCnt="0"/>
      <dgm:spPr/>
    </dgm:pt>
    <dgm:pt modelId="{4EEFF92E-8B6C-4A55-9573-37C738AB6E7B}" type="pres">
      <dgm:prSet presAssocID="{DD541072-D92F-495A-8703-2A2456A1B55A}" presName="rootText" presStyleLbl="node1" presStyleIdx="0" presStyleCnt="1" custScaleX="135863" custScaleY="35072"/>
      <dgm:spPr/>
      <dgm:t>
        <a:bodyPr/>
        <a:lstStyle/>
        <a:p>
          <a:endParaRPr lang="fr-FR"/>
        </a:p>
      </dgm:t>
    </dgm:pt>
    <dgm:pt modelId="{838AA447-4B52-4BBC-BC23-527BC3392F75}" type="pres">
      <dgm:prSet presAssocID="{DD541072-D92F-495A-8703-2A2456A1B55A}" presName="rootConnector" presStyleLbl="node1" presStyleIdx="0" presStyleCnt="1"/>
      <dgm:spPr/>
      <dgm:t>
        <a:bodyPr/>
        <a:lstStyle/>
        <a:p>
          <a:endParaRPr lang="fr-FR"/>
        </a:p>
      </dgm:t>
    </dgm:pt>
    <dgm:pt modelId="{E1D2D1D3-E920-496B-AE9A-A3E795B50B3C}" type="pres">
      <dgm:prSet presAssocID="{DD541072-D92F-495A-8703-2A2456A1B55A}" presName="childShape" presStyleCnt="0"/>
      <dgm:spPr/>
    </dgm:pt>
    <dgm:pt modelId="{BD58753B-9DEF-4D3D-B6E1-9F46D4CF8AFD}" type="pres">
      <dgm:prSet presAssocID="{D4111973-6D6C-444D-A334-A8FC5D1803A8}" presName="Name13" presStyleLbl="parChTrans1D2" presStyleIdx="0" presStyleCnt="1"/>
      <dgm:spPr/>
      <dgm:t>
        <a:bodyPr/>
        <a:lstStyle/>
        <a:p>
          <a:endParaRPr lang="fr-FR"/>
        </a:p>
      </dgm:t>
    </dgm:pt>
    <dgm:pt modelId="{34B2BCB0-99FE-40DD-9DC1-691C9CB6DCEC}" type="pres">
      <dgm:prSet presAssocID="{11949076-DEDD-46BA-BB37-F1D463B911E8}" presName="childText" presStyleLbl="bgAcc1" presStyleIdx="0" presStyleCnt="1" custScaleY="4108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DD5CD5D-3418-4FBD-99B5-E2885506BED2}" type="presOf" srcId="{DD541072-D92F-495A-8703-2A2456A1B55A}" destId="{838AA447-4B52-4BBC-BC23-527BC3392F75}" srcOrd="1" destOrd="0" presId="urn:microsoft.com/office/officeart/2005/8/layout/hierarchy3"/>
    <dgm:cxn modelId="{B7350FFA-1CC1-4D63-9FFA-AA563C999244}" type="presOf" srcId="{D4111973-6D6C-444D-A334-A8FC5D1803A8}" destId="{BD58753B-9DEF-4D3D-B6E1-9F46D4CF8AFD}" srcOrd="0" destOrd="0" presId="urn:microsoft.com/office/officeart/2005/8/layout/hierarchy3"/>
    <dgm:cxn modelId="{38CD477A-FC90-4A84-B3A3-A24EC5D77FE3}" type="presOf" srcId="{A1A20565-590B-4657-94C3-77D320E1B436}" destId="{7B825B78-86D1-4E9E-B9B4-DF07D7458F67}" srcOrd="0" destOrd="0" presId="urn:microsoft.com/office/officeart/2005/8/layout/hierarchy3"/>
    <dgm:cxn modelId="{EC542655-1163-49C4-A374-9AC211EA34FC}" type="presOf" srcId="{11949076-DEDD-46BA-BB37-F1D463B911E8}" destId="{34B2BCB0-99FE-40DD-9DC1-691C9CB6DCEC}" srcOrd="0" destOrd="0" presId="urn:microsoft.com/office/officeart/2005/8/layout/hierarchy3"/>
    <dgm:cxn modelId="{3531DF06-B402-4897-83E7-2D3D20F86D77}" srcId="{DD541072-D92F-495A-8703-2A2456A1B55A}" destId="{11949076-DEDD-46BA-BB37-F1D463B911E8}" srcOrd="0" destOrd="0" parTransId="{D4111973-6D6C-444D-A334-A8FC5D1803A8}" sibTransId="{B9B879D2-88C7-4F6A-8E95-B5458A68AAF3}"/>
    <dgm:cxn modelId="{D6ABCBA5-D769-46EA-9BD9-D3E7BBF4B385}" srcId="{A1A20565-590B-4657-94C3-77D320E1B436}" destId="{DD541072-D92F-495A-8703-2A2456A1B55A}" srcOrd="0" destOrd="0" parTransId="{F105838C-3294-4E65-9358-230234223F35}" sibTransId="{393D1193-45B9-47AE-9FDD-3C90CBCC14C5}"/>
    <dgm:cxn modelId="{DC9A225A-C0B4-4D67-9DD8-0EB56BE1D4A2}" type="presOf" srcId="{DD541072-D92F-495A-8703-2A2456A1B55A}" destId="{4EEFF92E-8B6C-4A55-9573-37C738AB6E7B}" srcOrd="0" destOrd="0" presId="urn:microsoft.com/office/officeart/2005/8/layout/hierarchy3"/>
    <dgm:cxn modelId="{94E6FB70-A018-47B7-B2A5-53B87B304408}" type="presParOf" srcId="{7B825B78-86D1-4E9E-B9B4-DF07D7458F67}" destId="{165A9041-9E06-46AF-97C2-F450D678A15D}" srcOrd="0" destOrd="0" presId="urn:microsoft.com/office/officeart/2005/8/layout/hierarchy3"/>
    <dgm:cxn modelId="{8D5A7F86-CDCF-4C5E-BD11-6BF29B292025}" type="presParOf" srcId="{165A9041-9E06-46AF-97C2-F450D678A15D}" destId="{47D41B47-5A16-45D6-B9E1-4EEB67FB54AF}" srcOrd="0" destOrd="0" presId="urn:microsoft.com/office/officeart/2005/8/layout/hierarchy3"/>
    <dgm:cxn modelId="{06F0D207-1513-47A7-9F66-CCDCF18EEFB7}" type="presParOf" srcId="{47D41B47-5A16-45D6-B9E1-4EEB67FB54AF}" destId="{4EEFF92E-8B6C-4A55-9573-37C738AB6E7B}" srcOrd="0" destOrd="0" presId="urn:microsoft.com/office/officeart/2005/8/layout/hierarchy3"/>
    <dgm:cxn modelId="{3DCBC7F1-9063-4236-B9E5-6C619060F1C9}" type="presParOf" srcId="{47D41B47-5A16-45D6-B9E1-4EEB67FB54AF}" destId="{838AA447-4B52-4BBC-BC23-527BC3392F75}" srcOrd="1" destOrd="0" presId="urn:microsoft.com/office/officeart/2005/8/layout/hierarchy3"/>
    <dgm:cxn modelId="{99EA1295-89A1-466C-88CB-84D1D88D2EF3}" type="presParOf" srcId="{165A9041-9E06-46AF-97C2-F450D678A15D}" destId="{E1D2D1D3-E920-496B-AE9A-A3E795B50B3C}" srcOrd="1" destOrd="0" presId="urn:microsoft.com/office/officeart/2005/8/layout/hierarchy3"/>
    <dgm:cxn modelId="{5B6DA6A7-6453-4B2D-9960-077848FF3908}" type="presParOf" srcId="{E1D2D1D3-E920-496B-AE9A-A3E795B50B3C}" destId="{BD58753B-9DEF-4D3D-B6E1-9F46D4CF8AFD}" srcOrd="0" destOrd="0" presId="urn:microsoft.com/office/officeart/2005/8/layout/hierarchy3"/>
    <dgm:cxn modelId="{8D8AC98D-C5D7-435A-A445-48AD60A564FB}" type="presParOf" srcId="{E1D2D1D3-E920-496B-AE9A-A3E795B50B3C}" destId="{34B2BCB0-99FE-40DD-9DC1-691C9CB6DCEC}" srcOrd="1" destOrd="0" presId="urn:microsoft.com/office/officeart/2005/8/layout/hierarchy3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1A20565-590B-4657-94C3-77D320E1B436}" type="doc">
      <dgm:prSet loTypeId="urn:microsoft.com/office/officeart/2005/8/layout/hierarchy3" loCatId="hierarchy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DD541072-D92F-495A-8703-2A2456A1B55A}">
      <dgm:prSet phldrT="[Texte]" custT="1"/>
      <dgm:spPr/>
      <dgm:t>
        <a:bodyPr/>
        <a:lstStyle/>
        <a:p>
          <a:r>
            <a:rPr lang="fr-FR" sz="2800" dirty="0" smtClean="0"/>
            <a:t>Composantes des Structure en Béton </a:t>
          </a:r>
          <a:endParaRPr lang="fr-FR" sz="2800" dirty="0"/>
        </a:p>
      </dgm:t>
    </dgm:pt>
    <dgm:pt modelId="{F105838C-3294-4E65-9358-230234223F35}" type="parTrans" cxnId="{D6ABCBA5-D769-46EA-9BD9-D3E7BBF4B385}">
      <dgm:prSet/>
      <dgm:spPr/>
      <dgm:t>
        <a:bodyPr/>
        <a:lstStyle/>
        <a:p>
          <a:endParaRPr lang="fr-FR"/>
        </a:p>
      </dgm:t>
    </dgm:pt>
    <dgm:pt modelId="{393D1193-45B9-47AE-9FDD-3C90CBCC14C5}" type="sibTrans" cxnId="{D6ABCBA5-D769-46EA-9BD9-D3E7BBF4B385}">
      <dgm:prSet/>
      <dgm:spPr/>
      <dgm:t>
        <a:bodyPr/>
        <a:lstStyle/>
        <a:p>
          <a:endParaRPr lang="fr-FR"/>
        </a:p>
      </dgm:t>
    </dgm:pt>
    <dgm:pt modelId="{11949076-DEDD-46BA-BB37-F1D463B911E8}">
      <dgm:prSet phldrT="[Texte]"/>
      <dgm:spPr/>
      <dgm:t>
        <a:bodyPr/>
        <a:lstStyle/>
        <a:p>
          <a:r>
            <a:rPr lang="fr-FR" dirty="0" smtClean="0"/>
            <a:t>Éléments Secondaires </a:t>
          </a:r>
          <a:endParaRPr lang="fr-FR" dirty="0"/>
        </a:p>
      </dgm:t>
    </dgm:pt>
    <dgm:pt modelId="{D4111973-6D6C-444D-A334-A8FC5D1803A8}" type="parTrans" cxnId="{3531DF06-B402-4897-83E7-2D3D20F86D77}">
      <dgm:prSet/>
      <dgm:spPr/>
      <dgm:t>
        <a:bodyPr/>
        <a:lstStyle/>
        <a:p>
          <a:endParaRPr lang="fr-FR"/>
        </a:p>
      </dgm:t>
    </dgm:pt>
    <dgm:pt modelId="{B9B879D2-88C7-4F6A-8E95-B5458A68AAF3}" type="sibTrans" cxnId="{3531DF06-B402-4897-83E7-2D3D20F86D77}">
      <dgm:prSet/>
      <dgm:spPr/>
      <dgm:t>
        <a:bodyPr/>
        <a:lstStyle/>
        <a:p>
          <a:endParaRPr lang="fr-FR"/>
        </a:p>
      </dgm:t>
    </dgm:pt>
    <dgm:pt modelId="{7B825B78-86D1-4E9E-B9B4-DF07D7458F67}" type="pres">
      <dgm:prSet presAssocID="{A1A20565-590B-4657-94C3-77D320E1B43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165A9041-9E06-46AF-97C2-F450D678A15D}" type="pres">
      <dgm:prSet presAssocID="{DD541072-D92F-495A-8703-2A2456A1B55A}" presName="root" presStyleCnt="0"/>
      <dgm:spPr/>
    </dgm:pt>
    <dgm:pt modelId="{47D41B47-5A16-45D6-B9E1-4EEB67FB54AF}" type="pres">
      <dgm:prSet presAssocID="{DD541072-D92F-495A-8703-2A2456A1B55A}" presName="rootComposite" presStyleCnt="0"/>
      <dgm:spPr/>
    </dgm:pt>
    <dgm:pt modelId="{4EEFF92E-8B6C-4A55-9573-37C738AB6E7B}" type="pres">
      <dgm:prSet presAssocID="{DD541072-D92F-495A-8703-2A2456A1B55A}" presName="rootText" presStyleLbl="node1" presStyleIdx="0" presStyleCnt="1" custScaleX="135863" custScaleY="35072"/>
      <dgm:spPr/>
      <dgm:t>
        <a:bodyPr/>
        <a:lstStyle/>
        <a:p>
          <a:endParaRPr lang="fr-FR"/>
        </a:p>
      </dgm:t>
    </dgm:pt>
    <dgm:pt modelId="{838AA447-4B52-4BBC-BC23-527BC3392F75}" type="pres">
      <dgm:prSet presAssocID="{DD541072-D92F-495A-8703-2A2456A1B55A}" presName="rootConnector" presStyleLbl="node1" presStyleIdx="0" presStyleCnt="1"/>
      <dgm:spPr/>
      <dgm:t>
        <a:bodyPr/>
        <a:lstStyle/>
        <a:p>
          <a:endParaRPr lang="fr-FR"/>
        </a:p>
      </dgm:t>
    </dgm:pt>
    <dgm:pt modelId="{E1D2D1D3-E920-496B-AE9A-A3E795B50B3C}" type="pres">
      <dgm:prSet presAssocID="{DD541072-D92F-495A-8703-2A2456A1B55A}" presName="childShape" presStyleCnt="0"/>
      <dgm:spPr/>
    </dgm:pt>
    <dgm:pt modelId="{BD58753B-9DEF-4D3D-B6E1-9F46D4CF8AFD}" type="pres">
      <dgm:prSet presAssocID="{D4111973-6D6C-444D-A334-A8FC5D1803A8}" presName="Name13" presStyleLbl="parChTrans1D2" presStyleIdx="0" presStyleCnt="1"/>
      <dgm:spPr/>
      <dgm:t>
        <a:bodyPr/>
        <a:lstStyle/>
        <a:p>
          <a:endParaRPr lang="fr-FR"/>
        </a:p>
      </dgm:t>
    </dgm:pt>
    <dgm:pt modelId="{34B2BCB0-99FE-40DD-9DC1-691C9CB6DCEC}" type="pres">
      <dgm:prSet presAssocID="{11949076-DEDD-46BA-BB37-F1D463B911E8}" presName="childText" presStyleLbl="bgAcc1" presStyleIdx="0" presStyleCnt="1" custScaleY="4108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FBABED9-DA6B-4359-82EC-B220DF71EEB8}" type="presOf" srcId="{DD541072-D92F-495A-8703-2A2456A1B55A}" destId="{838AA447-4B52-4BBC-BC23-527BC3392F75}" srcOrd="1" destOrd="0" presId="urn:microsoft.com/office/officeart/2005/8/layout/hierarchy3"/>
    <dgm:cxn modelId="{48ACD25E-81CA-4A58-B23C-56FA6DE67C08}" type="presOf" srcId="{11949076-DEDD-46BA-BB37-F1D463B911E8}" destId="{34B2BCB0-99FE-40DD-9DC1-691C9CB6DCEC}" srcOrd="0" destOrd="0" presId="urn:microsoft.com/office/officeart/2005/8/layout/hierarchy3"/>
    <dgm:cxn modelId="{5FC56791-1670-4B45-BB02-023279939172}" type="presOf" srcId="{DD541072-D92F-495A-8703-2A2456A1B55A}" destId="{4EEFF92E-8B6C-4A55-9573-37C738AB6E7B}" srcOrd="0" destOrd="0" presId="urn:microsoft.com/office/officeart/2005/8/layout/hierarchy3"/>
    <dgm:cxn modelId="{8DB61922-6F22-4FC5-B332-A29D0ECE74E7}" type="presOf" srcId="{D4111973-6D6C-444D-A334-A8FC5D1803A8}" destId="{BD58753B-9DEF-4D3D-B6E1-9F46D4CF8AFD}" srcOrd="0" destOrd="0" presId="urn:microsoft.com/office/officeart/2005/8/layout/hierarchy3"/>
    <dgm:cxn modelId="{ABB37621-3E4D-4E6B-8FF8-3A1ED905356F}" type="presOf" srcId="{A1A20565-590B-4657-94C3-77D320E1B436}" destId="{7B825B78-86D1-4E9E-B9B4-DF07D7458F67}" srcOrd="0" destOrd="0" presId="urn:microsoft.com/office/officeart/2005/8/layout/hierarchy3"/>
    <dgm:cxn modelId="{3531DF06-B402-4897-83E7-2D3D20F86D77}" srcId="{DD541072-D92F-495A-8703-2A2456A1B55A}" destId="{11949076-DEDD-46BA-BB37-F1D463B911E8}" srcOrd="0" destOrd="0" parTransId="{D4111973-6D6C-444D-A334-A8FC5D1803A8}" sibTransId="{B9B879D2-88C7-4F6A-8E95-B5458A68AAF3}"/>
    <dgm:cxn modelId="{D6ABCBA5-D769-46EA-9BD9-D3E7BBF4B385}" srcId="{A1A20565-590B-4657-94C3-77D320E1B436}" destId="{DD541072-D92F-495A-8703-2A2456A1B55A}" srcOrd="0" destOrd="0" parTransId="{F105838C-3294-4E65-9358-230234223F35}" sibTransId="{393D1193-45B9-47AE-9FDD-3C90CBCC14C5}"/>
    <dgm:cxn modelId="{818E7EDF-AC35-497C-8760-5751FDAA63B3}" type="presParOf" srcId="{7B825B78-86D1-4E9E-B9B4-DF07D7458F67}" destId="{165A9041-9E06-46AF-97C2-F450D678A15D}" srcOrd="0" destOrd="0" presId="urn:microsoft.com/office/officeart/2005/8/layout/hierarchy3"/>
    <dgm:cxn modelId="{87AEB7E1-50CF-47EC-9469-6A6A706D0EB8}" type="presParOf" srcId="{165A9041-9E06-46AF-97C2-F450D678A15D}" destId="{47D41B47-5A16-45D6-B9E1-4EEB67FB54AF}" srcOrd="0" destOrd="0" presId="urn:microsoft.com/office/officeart/2005/8/layout/hierarchy3"/>
    <dgm:cxn modelId="{64836DF8-405A-4EA0-A621-340C356722B7}" type="presParOf" srcId="{47D41B47-5A16-45D6-B9E1-4EEB67FB54AF}" destId="{4EEFF92E-8B6C-4A55-9573-37C738AB6E7B}" srcOrd="0" destOrd="0" presId="urn:microsoft.com/office/officeart/2005/8/layout/hierarchy3"/>
    <dgm:cxn modelId="{A669D3B0-5A4C-4F14-B241-5824FED926DF}" type="presParOf" srcId="{47D41B47-5A16-45D6-B9E1-4EEB67FB54AF}" destId="{838AA447-4B52-4BBC-BC23-527BC3392F75}" srcOrd="1" destOrd="0" presId="urn:microsoft.com/office/officeart/2005/8/layout/hierarchy3"/>
    <dgm:cxn modelId="{85E10138-1935-44F9-B273-B4E7497156A8}" type="presParOf" srcId="{165A9041-9E06-46AF-97C2-F450D678A15D}" destId="{E1D2D1D3-E920-496B-AE9A-A3E795B50B3C}" srcOrd="1" destOrd="0" presId="urn:microsoft.com/office/officeart/2005/8/layout/hierarchy3"/>
    <dgm:cxn modelId="{324D85D9-1D15-4DA9-BD8A-4818FA075B4B}" type="presParOf" srcId="{E1D2D1D3-E920-496B-AE9A-A3E795B50B3C}" destId="{BD58753B-9DEF-4D3D-B6E1-9F46D4CF8AFD}" srcOrd="0" destOrd="0" presId="urn:microsoft.com/office/officeart/2005/8/layout/hierarchy3"/>
    <dgm:cxn modelId="{5CA329E4-FAB9-4C5B-B7A3-5B947CF35315}" type="presParOf" srcId="{E1D2D1D3-E920-496B-AE9A-A3E795B50B3C}" destId="{34B2BCB0-99FE-40DD-9DC1-691C9CB6DCEC}" srcOrd="1" destOrd="0" presId="urn:microsoft.com/office/officeart/2005/8/layout/hierarchy3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1A20565-590B-4657-94C3-77D320E1B436}" type="doc">
      <dgm:prSet loTypeId="urn:microsoft.com/office/officeart/2005/8/layout/hierarchy3" loCatId="hierarchy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DD541072-D92F-495A-8703-2A2456A1B55A}">
      <dgm:prSet phldrT="[Texte]" custT="1"/>
      <dgm:spPr/>
      <dgm:t>
        <a:bodyPr/>
        <a:lstStyle/>
        <a:p>
          <a:r>
            <a:rPr lang="fr-FR" sz="4000" dirty="0" smtClean="0"/>
            <a:t>Joints:  </a:t>
          </a:r>
          <a:endParaRPr lang="fr-FR" sz="4000" dirty="0"/>
        </a:p>
      </dgm:t>
    </dgm:pt>
    <dgm:pt modelId="{F105838C-3294-4E65-9358-230234223F35}" type="parTrans" cxnId="{D6ABCBA5-D769-46EA-9BD9-D3E7BBF4B385}">
      <dgm:prSet/>
      <dgm:spPr/>
      <dgm:t>
        <a:bodyPr/>
        <a:lstStyle/>
        <a:p>
          <a:endParaRPr lang="fr-FR"/>
        </a:p>
      </dgm:t>
    </dgm:pt>
    <dgm:pt modelId="{393D1193-45B9-47AE-9FDD-3C90CBCC14C5}" type="sibTrans" cxnId="{D6ABCBA5-D769-46EA-9BD9-D3E7BBF4B385}">
      <dgm:prSet/>
      <dgm:spPr/>
      <dgm:t>
        <a:bodyPr/>
        <a:lstStyle/>
        <a:p>
          <a:endParaRPr lang="fr-FR"/>
        </a:p>
      </dgm:t>
    </dgm:pt>
    <dgm:pt modelId="{2B017880-119E-45E3-8E1B-9E5CB78E2A2D}">
      <dgm:prSet phldrT="[Texte]"/>
      <dgm:spPr/>
      <dgm:t>
        <a:bodyPr/>
        <a:lstStyle/>
        <a:p>
          <a:r>
            <a:rPr lang="fr-FR" dirty="0" smtClean="0"/>
            <a:t>Dilatation</a:t>
          </a:r>
          <a:endParaRPr lang="fr-FR" dirty="0"/>
        </a:p>
      </dgm:t>
    </dgm:pt>
    <dgm:pt modelId="{5F0AA5E8-4895-465C-8374-0B797F893621}" type="parTrans" cxnId="{4D25A072-DD6E-489F-B69F-8D58F65B7343}">
      <dgm:prSet/>
      <dgm:spPr/>
      <dgm:t>
        <a:bodyPr/>
        <a:lstStyle/>
        <a:p>
          <a:endParaRPr lang="fr-FR"/>
        </a:p>
      </dgm:t>
    </dgm:pt>
    <dgm:pt modelId="{F1CA1368-A449-4CB3-9309-7B776A01C22C}" type="sibTrans" cxnId="{4D25A072-DD6E-489F-B69F-8D58F65B7343}">
      <dgm:prSet/>
      <dgm:spPr/>
      <dgm:t>
        <a:bodyPr/>
        <a:lstStyle/>
        <a:p>
          <a:endParaRPr lang="fr-FR"/>
        </a:p>
      </dgm:t>
    </dgm:pt>
    <dgm:pt modelId="{11949076-DEDD-46BA-BB37-F1D463B911E8}">
      <dgm:prSet phldrT="[Texte]"/>
      <dgm:spPr/>
      <dgm:t>
        <a:bodyPr/>
        <a:lstStyle/>
        <a:p>
          <a:r>
            <a:rPr lang="fr-FR" dirty="0" smtClean="0"/>
            <a:t>Rupture </a:t>
          </a:r>
          <a:endParaRPr lang="fr-FR" dirty="0"/>
        </a:p>
      </dgm:t>
    </dgm:pt>
    <dgm:pt modelId="{D4111973-6D6C-444D-A334-A8FC5D1803A8}" type="parTrans" cxnId="{3531DF06-B402-4897-83E7-2D3D20F86D77}">
      <dgm:prSet/>
      <dgm:spPr/>
      <dgm:t>
        <a:bodyPr/>
        <a:lstStyle/>
        <a:p>
          <a:endParaRPr lang="fr-FR"/>
        </a:p>
      </dgm:t>
    </dgm:pt>
    <dgm:pt modelId="{B9B879D2-88C7-4F6A-8E95-B5458A68AAF3}" type="sibTrans" cxnId="{3531DF06-B402-4897-83E7-2D3D20F86D77}">
      <dgm:prSet/>
      <dgm:spPr/>
      <dgm:t>
        <a:bodyPr/>
        <a:lstStyle/>
        <a:p>
          <a:endParaRPr lang="fr-FR"/>
        </a:p>
      </dgm:t>
    </dgm:pt>
    <dgm:pt modelId="{7B825B78-86D1-4E9E-B9B4-DF07D7458F67}" type="pres">
      <dgm:prSet presAssocID="{A1A20565-590B-4657-94C3-77D320E1B43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165A9041-9E06-46AF-97C2-F450D678A15D}" type="pres">
      <dgm:prSet presAssocID="{DD541072-D92F-495A-8703-2A2456A1B55A}" presName="root" presStyleCnt="0"/>
      <dgm:spPr/>
    </dgm:pt>
    <dgm:pt modelId="{47D41B47-5A16-45D6-B9E1-4EEB67FB54AF}" type="pres">
      <dgm:prSet presAssocID="{DD541072-D92F-495A-8703-2A2456A1B55A}" presName="rootComposite" presStyleCnt="0"/>
      <dgm:spPr/>
    </dgm:pt>
    <dgm:pt modelId="{4EEFF92E-8B6C-4A55-9573-37C738AB6E7B}" type="pres">
      <dgm:prSet presAssocID="{DD541072-D92F-495A-8703-2A2456A1B55A}" presName="rootText" presStyleLbl="node1" presStyleIdx="0" presStyleCnt="1" custScaleX="135863" custScaleY="35072" custLinFactNeighborY="-96232"/>
      <dgm:spPr/>
      <dgm:t>
        <a:bodyPr/>
        <a:lstStyle/>
        <a:p>
          <a:endParaRPr lang="fr-FR"/>
        </a:p>
      </dgm:t>
    </dgm:pt>
    <dgm:pt modelId="{838AA447-4B52-4BBC-BC23-527BC3392F75}" type="pres">
      <dgm:prSet presAssocID="{DD541072-D92F-495A-8703-2A2456A1B55A}" presName="rootConnector" presStyleLbl="node1" presStyleIdx="0" presStyleCnt="1"/>
      <dgm:spPr/>
      <dgm:t>
        <a:bodyPr/>
        <a:lstStyle/>
        <a:p>
          <a:endParaRPr lang="fr-FR"/>
        </a:p>
      </dgm:t>
    </dgm:pt>
    <dgm:pt modelId="{E1D2D1D3-E920-496B-AE9A-A3E795B50B3C}" type="pres">
      <dgm:prSet presAssocID="{DD541072-D92F-495A-8703-2A2456A1B55A}" presName="childShape" presStyleCnt="0"/>
      <dgm:spPr/>
    </dgm:pt>
    <dgm:pt modelId="{57016478-F223-408F-9FB2-638A749951A1}" type="pres">
      <dgm:prSet presAssocID="{5F0AA5E8-4895-465C-8374-0B797F893621}" presName="Name13" presStyleLbl="parChTrans1D2" presStyleIdx="0" presStyleCnt="2"/>
      <dgm:spPr/>
      <dgm:t>
        <a:bodyPr/>
        <a:lstStyle/>
        <a:p>
          <a:endParaRPr lang="fr-FR"/>
        </a:p>
      </dgm:t>
    </dgm:pt>
    <dgm:pt modelId="{259ED767-B75E-4D53-BC2C-B22871B18B32}" type="pres">
      <dgm:prSet presAssocID="{2B017880-119E-45E3-8E1B-9E5CB78E2A2D}" presName="childText" presStyleLbl="bgAcc1" presStyleIdx="0" presStyleCnt="2" custScaleY="41089" custLinFactNeighborY="-6838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D58753B-9DEF-4D3D-B6E1-9F46D4CF8AFD}" type="pres">
      <dgm:prSet presAssocID="{D4111973-6D6C-444D-A334-A8FC5D1803A8}" presName="Name13" presStyleLbl="parChTrans1D2" presStyleIdx="1" presStyleCnt="2"/>
      <dgm:spPr/>
      <dgm:t>
        <a:bodyPr/>
        <a:lstStyle/>
        <a:p>
          <a:endParaRPr lang="fr-FR"/>
        </a:p>
      </dgm:t>
    </dgm:pt>
    <dgm:pt modelId="{34B2BCB0-99FE-40DD-9DC1-691C9CB6DCEC}" type="pres">
      <dgm:prSet presAssocID="{11949076-DEDD-46BA-BB37-F1D463B911E8}" presName="childText" presStyleLbl="bgAcc1" presStyleIdx="1" presStyleCnt="2" custScaleY="41089" custLinFactNeighborY="-1182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CEFDBBA-3FE3-4523-B712-20EEBAA3A59C}" type="presOf" srcId="{DD541072-D92F-495A-8703-2A2456A1B55A}" destId="{4EEFF92E-8B6C-4A55-9573-37C738AB6E7B}" srcOrd="0" destOrd="0" presId="urn:microsoft.com/office/officeart/2005/8/layout/hierarchy3"/>
    <dgm:cxn modelId="{C7D70A5E-2EE5-4749-BD0F-590CE1FC9502}" type="presOf" srcId="{D4111973-6D6C-444D-A334-A8FC5D1803A8}" destId="{BD58753B-9DEF-4D3D-B6E1-9F46D4CF8AFD}" srcOrd="0" destOrd="0" presId="urn:microsoft.com/office/officeart/2005/8/layout/hierarchy3"/>
    <dgm:cxn modelId="{D50937F3-3FD6-40C8-A6CC-D0793E99980B}" type="presOf" srcId="{2B017880-119E-45E3-8E1B-9E5CB78E2A2D}" destId="{259ED767-B75E-4D53-BC2C-B22871B18B32}" srcOrd="0" destOrd="0" presId="urn:microsoft.com/office/officeart/2005/8/layout/hierarchy3"/>
    <dgm:cxn modelId="{58869DD3-56AE-492F-84E7-F411C21E97CB}" type="presOf" srcId="{DD541072-D92F-495A-8703-2A2456A1B55A}" destId="{838AA447-4B52-4BBC-BC23-527BC3392F75}" srcOrd="1" destOrd="0" presId="urn:microsoft.com/office/officeart/2005/8/layout/hierarchy3"/>
    <dgm:cxn modelId="{143E61EB-AC86-412A-9B6A-D3EAFDD685A8}" type="presOf" srcId="{5F0AA5E8-4895-465C-8374-0B797F893621}" destId="{57016478-F223-408F-9FB2-638A749951A1}" srcOrd="0" destOrd="0" presId="urn:microsoft.com/office/officeart/2005/8/layout/hierarchy3"/>
    <dgm:cxn modelId="{4D25A072-DD6E-489F-B69F-8D58F65B7343}" srcId="{DD541072-D92F-495A-8703-2A2456A1B55A}" destId="{2B017880-119E-45E3-8E1B-9E5CB78E2A2D}" srcOrd="0" destOrd="0" parTransId="{5F0AA5E8-4895-465C-8374-0B797F893621}" sibTransId="{F1CA1368-A449-4CB3-9309-7B776A01C22C}"/>
    <dgm:cxn modelId="{3531DF06-B402-4897-83E7-2D3D20F86D77}" srcId="{DD541072-D92F-495A-8703-2A2456A1B55A}" destId="{11949076-DEDD-46BA-BB37-F1D463B911E8}" srcOrd="1" destOrd="0" parTransId="{D4111973-6D6C-444D-A334-A8FC5D1803A8}" sibTransId="{B9B879D2-88C7-4F6A-8E95-B5458A68AAF3}"/>
    <dgm:cxn modelId="{D6ABCBA5-D769-46EA-9BD9-D3E7BBF4B385}" srcId="{A1A20565-590B-4657-94C3-77D320E1B436}" destId="{DD541072-D92F-495A-8703-2A2456A1B55A}" srcOrd="0" destOrd="0" parTransId="{F105838C-3294-4E65-9358-230234223F35}" sibTransId="{393D1193-45B9-47AE-9FDD-3C90CBCC14C5}"/>
    <dgm:cxn modelId="{EFF8326D-E0FB-4552-8AFA-5EAD54E15C67}" type="presOf" srcId="{A1A20565-590B-4657-94C3-77D320E1B436}" destId="{7B825B78-86D1-4E9E-B9B4-DF07D7458F67}" srcOrd="0" destOrd="0" presId="urn:microsoft.com/office/officeart/2005/8/layout/hierarchy3"/>
    <dgm:cxn modelId="{11C3F961-C4CD-4A2C-B321-D5EA2D05D4D5}" type="presOf" srcId="{11949076-DEDD-46BA-BB37-F1D463B911E8}" destId="{34B2BCB0-99FE-40DD-9DC1-691C9CB6DCEC}" srcOrd="0" destOrd="0" presId="urn:microsoft.com/office/officeart/2005/8/layout/hierarchy3"/>
    <dgm:cxn modelId="{42987F32-40AB-45F5-BE7C-D0D2CA34A06D}" type="presParOf" srcId="{7B825B78-86D1-4E9E-B9B4-DF07D7458F67}" destId="{165A9041-9E06-46AF-97C2-F450D678A15D}" srcOrd="0" destOrd="0" presId="urn:microsoft.com/office/officeart/2005/8/layout/hierarchy3"/>
    <dgm:cxn modelId="{D20B35EA-FC0B-49BF-9F30-94722DBCF0CB}" type="presParOf" srcId="{165A9041-9E06-46AF-97C2-F450D678A15D}" destId="{47D41B47-5A16-45D6-B9E1-4EEB67FB54AF}" srcOrd="0" destOrd="0" presId="urn:microsoft.com/office/officeart/2005/8/layout/hierarchy3"/>
    <dgm:cxn modelId="{D11795B3-680A-4855-9B16-ADC2EA4A734B}" type="presParOf" srcId="{47D41B47-5A16-45D6-B9E1-4EEB67FB54AF}" destId="{4EEFF92E-8B6C-4A55-9573-37C738AB6E7B}" srcOrd="0" destOrd="0" presId="urn:microsoft.com/office/officeart/2005/8/layout/hierarchy3"/>
    <dgm:cxn modelId="{647F50F0-365C-42AD-8BAE-0667E8FC5FEB}" type="presParOf" srcId="{47D41B47-5A16-45D6-B9E1-4EEB67FB54AF}" destId="{838AA447-4B52-4BBC-BC23-527BC3392F75}" srcOrd="1" destOrd="0" presId="urn:microsoft.com/office/officeart/2005/8/layout/hierarchy3"/>
    <dgm:cxn modelId="{8CF62D51-38AC-4547-BB31-E379C3227CA3}" type="presParOf" srcId="{165A9041-9E06-46AF-97C2-F450D678A15D}" destId="{E1D2D1D3-E920-496B-AE9A-A3E795B50B3C}" srcOrd="1" destOrd="0" presId="urn:microsoft.com/office/officeart/2005/8/layout/hierarchy3"/>
    <dgm:cxn modelId="{6C5A3475-4E41-4A0C-BA92-FEE754DA2F5F}" type="presParOf" srcId="{E1D2D1D3-E920-496B-AE9A-A3E795B50B3C}" destId="{57016478-F223-408F-9FB2-638A749951A1}" srcOrd="0" destOrd="0" presId="urn:microsoft.com/office/officeart/2005/8/layout/hierarchy3"/>
    <dgm:cxn modelId="{CEB399F0-C672-422A-926A-101A118D1A27}" type="presParOf" srcId="{E1D2D1D3-E920-496B-AE9A-A3E795B50B3C}" destId="{259ED767-B75E-4D53-BC2C-B22871B18B32}" srcOrd="1" destOrd="0" presId="urn:microsoft.com/office/officeart/2005/8/layout/hierarchy3"/>
    <dgm:cxn modelId="{0F6C8A03-B5DD-4E06-A5E4-AC2815D9A39B}" type="presParOf" srcId="{E1D2D1D3-E920-496B-AE9A-A3E795B50B3C}" destId="{BD58753B-9DEF-4D3D-B6E1-9F46D4CF8AFD}" srcOrd="2" destOrd="0" presId="urn:microsoft.com/office/officeart/2005/8/layout/hierarchy3"/>
    <dgm:cxn modelId="{9B4543D7-269B-44D8-8098-E707130322E6}" type="presParOf" srcId="{E1D2D1D3-E920-496B-AE9A-A3E795B50B3C}" destId="{34B2BCB0-99FE-40DD-9DC1-691C9CB6DCEC}" srcOrd="3" destOrd="0" presId="urn:microsoft.com/office/officeart/2005/8/layout/hierarchy3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1A20565-590B-4657-94C3-77D320E1B436}" type="doc">
      <dgm:prSet loTypeId="urn:microsoft.com/office/officeart/2005/8/layout/hierarchy3" loCatId="hierarchy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DD541072-D92F-495A-8703-2A2456A1B55A}">
      <dgm:prSet phldrT="[Texte]" custT="1"/>
      <dgm:spPr/>
      <dgm:t>
        <a:bodyPr/>
        <a:lstStyle/>
        <a:p>
          <a:r>
            <a:rPr lang="fr-FR" sz="2800" dirty="0" smtClean="0"/>
            <a:t>Conditions de Forme</a:t>
          </a:r>
          <a:endParaRPr lang="fr-FR" sz="2800" dirty="0"/>
        </a:p>
      </dgm:t>
    </dgm:pt>
    <dgm:pt modelId="{F105838C-3294-4E65-9358-230234223F35}" type="parTrans" cxnId="{D6ABCBA5-D769-46EA-9BD9-D3E7BBF4B385}">
      <dgm:prSet/>
      <dgm:spPr/>
      <dgm:t>
        <a:bodyPr/>
        <a:lstStyle/>
        <a:p>
          <a:endParaRPr lang="fr-FR"/>
        </a:p>
      </dgm:t>
    </dgm:pt>
    <dgm:pt modelId="{393D1193-45B9-47AE-9FDD-3C90CBCC14C5}" type="sibTrans" cxnId="{D6ABCBA5-D769-46EA-9BD9-D3E7BBF4B385}">
      <dgm:prSet/>
      <dgm:spPr/>
      <dgm:t>
        <a:bodyPr/>
        <a:lstStyle/>
        <a:p>
          <a:endParaRPr lang="fr-FR"/>
        </a:p>
      </dgm:t>
    </dgm:pt>
    <dgm:pt modelId="{7B825B78-86D1-4E9E-B9B4-DF07D7458F67}" type="pres">
      <dgm:prSet presAssocID="{A1A20565-590B-4657-94C3-77D320E1B43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165A9041-9E06-46AF-97C2-F450D678A15D}" type="pres">
      <dgm:prSet presAssocID="{DD541072-D92F-495A-8703-2A2456A1B55A}" presName="root" presStyleCnt="0"/>
      <dgm:spPr/>
    </dgm:pt>
    <dgm:pt modelId="{47D41B47-5A16-45D6-B9E1-4EEB67FB54AF}" type="pres">
      <dgm:prSet presAssocID="{DD541072-D92F-495A-8703-2A2456A1B55A}" presName="rootComposite" presStyleCnt="0"/>
      <dgm:spPr/>
    </dgm:pt>
    <dgm:pt modelId="{4EEFF92E-8B6C-4A55-9573-37C738AB6E7B}" type="pres">
      <dgm:prSet presAssocID="{DD541072-D92F-495A-8703-2A2456A1B55A}" presName="rootText" presStyleLbl="node1" presStyleIdx="0" presStyleCnt="1" custScaleX="135863" custScaleY="17982"/>
      <dgm:spPr/>
      <dgm:t>
        <a:bodyPr/>
        <a:lstStyle/>
        <a:p>
          <a:endParaRPr lang="fr-FR"/>
        </a:p>
      </dgm:t>
    </dgm:pt>
    <dgm:pt modelId="{838AA447-4B52-4BBC-BC23-527BC3392F75}" type="pres">
      <dgm:prSet presAssocID="{DD541072-D92F-495A-8703-2A2456A1B55A}" presName="rootConnector" presStyleLbl="node1" presStyleIdx="0" presStyleCnt="1"/>
      <dgm:spPr/>
      <dgm:t>
        <a:bodyPr/>
        <a:lstStyle/>
        <a:p>
          <a:endParaRPr lang="fr-FR"/>
        </a:p>
      </dgm:t>
    </dgm:pt>
    <dgm:pt modelId="{E1D2D1D3-E920-496B-AE9A-A3E795B50B3C}" type="pres">
      <dgm:prSet presAssocID="{DD541072-D92F-495A-8703-2A2456A1B55A}" presName="childShape" presStyleCnt="0"/>
      <dgm:spPr/>
    </dgm:pt>
  </dgm:ptLst>
  <dgm:cxnLst>
    <dgm:cxn modelId="{24BCE95A-8B68-4F27-8ACB-2920E8E7B5B8}" type="presOf" srcId="{A1A20565-590B-4657-94C3-77D320E1B436}" destId="{7B825B78-86D1-4E9E-B9B4-DF07D7458F67}" srcOrd="0" destOrd="0" presId="urn:microsoft.com/office/officeart/2005/8/layout/hierarchy3"/>
    <dgm:cxn modelId="{9C374138-8C52-42D1-AC4B-6AAEA15367BB}" type="presOf" srcId="{DD541072-D92F-495A-8703-2A2456A1B55A}" destId="{4EEFF92E-8B6C-4A55-9573-37C738AB6E7B}" srcOrd="0" destOrd="0" presId="urn:microsoft.com/office/officeart/2005/8/layout/hierarchy3"/>
    <dgm:cxn modelId="{D6ABCBA5-D769-46EA-9BD9-D3E7BBF4B385}" srcId="{A1A20565-590B-4657-94C3-77D320E1B436}" destId="{DD541072-D92F-495A-8703-2A2456A1B55A}" srcOrd="0" destOrd="0" parTransId="{F105838C-3294-4E65-9358-230234223F35}" sibTransId="{393D1193-45B9-47AE-9FDD-3C90CBCC14C5}"/>
    <dgm:cxn modelId="{FD21EC03-815A-4474-861D-186A8D48C3C8}" type="presOf" srcId="{DD541072-D92F-495A-8703-2A2456A1B55A}" destId="{838AA447-4B52-4BBC-BC23-527BC3392F75}" srcOrd="1" destOrd="0" presId="urn:microsoft.com/office/officeart/2005/8/layout/hierarchy3"/>
    <dgm:cxn modelId="{58CC3A12-8C84-4A07-ABC6-7BA853C6A310}" type="presParOf" srcId="{7B825B78-86D1-4E9E-B9B4-DF07D7458F67}" destId="{165A9041-9E06-46AF-97C2-F450D678A15D}" srcOrd="0" destOrd="0" presId="urn:microsoft.com/office/officeart/2005/8/layout/hierarchy3"/>
    <dgm:cxn modelId="{3A9F02B2-C182-455B-92CC-079C0142D364}" type="presParOf" srcId="{165A9041-9E06-46AF-97C2-F450D678A15D}" destId="{47D41B47-5A16-45D6-B9E1-4EEB67FB54AF}" srcOrd="0" destOrd="0" presId="urn:microsoft.com/office/officeart/2005/8/layout/hierarchy3"/>
    <dgm:cxn modelId="{495B3C27-AB88-424D-8EFC-E7B3922E5F5C}" type="presParOf" srcId="{47D41B47-5A16-45D6-B9E1-4EEB67FB54AF}" destId="{4EEFF92E-8B6C-4A55-9573-37C738AB6E7B}" srcOrd="0" destOrd="0" presId="urn:microsoft.com/office/officeart/2005/8/layout/hierarchy3"/>
    <dgm:cxn modelId="{2004DC76-CDED-497F-B079-B52ACF034FE3}" type="presParOf" srcId="{47D41B47-5A16-45D6-B9E1-4EEB67FB54AF}" destId="{838AA447-4B52-4BBC-BC23-527BC3392F75}" srcOrd="1" destOrd="0" presId="urn:microsoft.com/office/officeart/2005/8/layout/hierarchy3"/>
    <dgm:cxn modelId="{6EFB55C8-452A-4B7B-89E6-6A340A4EC26C}" type="presParOf" srcId="{165A9041-9E06-46AF-97C2-F450D678A15D}" destId="{E1D2D1D3-E920-496B-AE9A-A3E795B50B3C}" srcOrd="1" destOrd="0" presId="urn:microsoft.com/office/officeart/2005/8/layout/hierarchy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28/03/2021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28/03/2021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28/03/2021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28/03/2021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28/03/2021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28/03/2021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28/03/2021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28/03/2021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28/03/2021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28/03/2021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28/03/2021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28/03/2021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24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00166" y="2314510"/>
            <a:ext cx="6357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Enseignant:</a:t>
            </a:r>
            <a:r>
              <a:rPr lang="fr-FR" sz="2000" b="1" dirty="0" smtClean="0">
                <a:solidFill>
                  <a:srgbClr val="7030A0"/>
                </a:solidFill>
              </a:rPr>
              <a:t> 	</a:t>
            </a:r>
            <a:r>
              <a:rPr lang="fr-FR" sz="2000" dirty="0" err="1" smtClean="0">
                <a:solidFill>
                  <a:srgbClr val="7030A0"/>
                </a:solidFill>
              </a:rPr>
              <a:t>Benferhat</a:t>
            </a:r>
            <a:r>
              <a:rPr lang="fr-FR" sz="2000" dirty="0" smtClean="0">
                <a:solidFill>
                  <a:srgbClr val="7030A0"/>
                </a:solidFill>
              </a:rPr>
              <a:t> Mohamed </a:t>
            </a:r>
            <a:r>
              <a:rPr lang="fr-FR" sz="2000" dirty="0" err="1" smtClean="0">
                <a:solidFill>
                  <a:srgbClr val="7030A0"/>
                </a:solidFill>
              </a:rPr>
              <a:t>Ladaoui</a:t>
            </a:r>
            <a:endParaRPr lang="fr-FR" sz="2000" dirty="0">
              <a:solidFill>
                <a:srgbClr val="7030A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357422" y="5786454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Année Universitaire </a:t>
            </a:r>
            <a:r>
              <a:rPr lang="fr-FR" b="1" dirty="0" smtClean="0">
                <a:solidFill>
                  <a:srgbClr val="FF0000"/>
                </a:solidFill>
              </a:rPr>
              <a:t>2018-2019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285984" y="996719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Département d’Architecture.</a:t>
            </a:r>
          </a:p>
          <a:p>
            <a:pPr algn="ctr"/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fr-FR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ère</a:t>
            </a: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Année Master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143108" y="2916792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Cours N°1</a:t>
            </a:r>
            <a:r>
              <a:rPr lang="fr-FR" dirty="0" smtClean="0"/>
              <a:t>: </a:t>
            </a:r>
            <a:r>
              <a:rPr lang="fr-FR" b="1" dirty="0" smtClean="0">
                <a:solidFill>
                  <a:srgbClr val="FF0000"/>
                </a:solidFill>
              </a:rPr>
              <a:t>Pré-dimensionnement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285984" y="285728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Université de Biskra.</a:t>
            </a:r>
          </a:p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Faculté des Sciences et de la Technologie.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928662" y="1885882"/>
            <a:ext cx="71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Matière:</a:t>
            </a:r>
            <a:r>
              <a:rPr lang="fr-FR" sz="2000" b="1" dirty="0" smtClean="0">
                <a:solidFill>
                  <a:srgbClr val="7030A0"/>
                </a:solidFill>
              </a:rPr>
              <a:t> 	Initiations aux Détails et Corps d’Etat Secondaire</a:t>
            </a:r>
            <a:endParaRPr lang="fr-FR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 l="34590" t="38086" r="34663" b="28711"/>
          <a:stretch>
            <a:fillRect/>
          </a:stretch>
        </p:blipFill>
        <p:spPr bwMode="auto">
          <a:xfrm>
            <a:off x="1000100" y="1000108"/>
            <a:ext cx="717741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 l="34077" t="33398" r="34627" b="24609"/>
          <a:stretch>
            <a:fillRect/>
          </a:stretch>
        </p:blipFill>
        <p:spPr bwMode="auto">
          <a:xfrm>
            <a:off x="4357686" y="3500438"/>
            <a:ext cx="407196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l="34627" t="46094" r="34626" b="19726"/>
          <a:stretch>
            <a:fillRect/>
          </a:stretch>
        </p:blipFill>
        <p:spPr bwMode="auto">
          <a:xfrm>
            <a:off x="642910" y="1000108"/>
            <a:ext cx="400052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 l="29649" t="27344" r="29722" b="25781"/>
          <a:stretch>
            <a:fillRect/>
          </a:stretch>
        </p:blipFill>
        <p:spPr bwMode="auto">
          <a:xfrm>
            <a:off x="4000528" y="3428976"/>
            <a:ext cx="528638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/>
          <a:srcRect l="33492" t="35156" r="33565" b="28711"/>
          <a:stretch>
            <a:fillRect/>
          </a:stretch>
        </p:blipFill>
        <p:spPr bwMode="auto">
          <a:xfrm>
            <a:off x="0" y="3857628"/>
            <a:ext cx="4071934" cy="251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4"/>
          <a:srcRect l="32430" t="29492" r="32430" b="23633"/>
          <a:stretch>
            <a:fillRect/>
          </a:stretch>
        </p:blipFill>
        <p:spPr bwMode="auto">
          <a:xfrm>
            <a:off x="71406" y="71414"/>
            <a:ext cx="457203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/>
        </p:nvGraphicFramePr>
        <p:xfrm>
          <a:off x="285720" y="500042"/>
          <a:ext cx="8643998" cy="2928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714348" y="3571876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-  Poteaux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714348" y="3916924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-  Poutres</a:t>
            </a:r>
            <a:endParaRPr lang="fr-FR" b="1" dirty="0"/>
          </a:p>
        </p:txBody>
      </p:sp>
      <p:pic>
        <p:nvPicPr>
          <p:cNvPr id="6146" name="Picture 2" descr="http://2.bp.blogspot.com/-ByVZYscdyKw/VSuiuAi8yhI/AAAAAAAAAPQ/KoQiVQOFQps/s1600/Image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44" y="3335543"/>
            <a:ext cx="4957768" cy="32938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 descr="http://3.bp.blogspot.com/-shhfPFjm0dA/VSuijdidAuI/AAAAAAAAAOA/iMUtckLSOdQ/s1600/Image2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892" name="AutoShape 4" descr="http://3.bp.blogspot.com/-shhfPFjm0dA/VSuijdidAuI/AAAAAAAAAOA/iMUtckLSOdQ/s1600/Image2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7893" name="Picture 5" descr="E:\2018 2019\Matière CES\ferraillage poteau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00108"/>
            <a:ext cx="8286292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4.bp.blogspot.com/-mvE7TXiPmlc/VSuij_lO99I/AAAAAAAAAOc/RYZlf7FMFlA/s1600/Image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174518" cy="6357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2.bp.blogspot.com/-r3QAOrMUx6U/VSui_IF-oWI/AAAAAAAAASA/GVrFLGTrn1A/s1600/Image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4714908" cy="3785209"/>
          </a:xfrm>
          <a:prstGeom prst="rect">
            <a:avLst/>
          </a:prstGeom>
          <a:noFill/>
        </p:spPr>
      </p:pic>
      <p:pic>
        <p:nvPicPr>
          <p:cNvPr id="34822" name="Picture 6" descr="http://4.bp.blogspot.com/-fb-I7N2RYos/VSuigEtmmAI/AAAAAAAAANk/RS3UTmbmowU/s1600/Image12.png"/>
          <p:cNvPicPr>
            <a:picLocks noChangeAspect="1" noChangeArrowheads="1"/>
          </p:cNvPicPr>
          <p:nvPr/>
        </p:nvPicPr>
        <p:blipFill>
          <a:blip r:embed="rId3"/>
          <a:srcRect l="8333" r="27381"/>
          <a:stretch>
            <a:fillRect/>
          </a:stretch>
        </p:blipFill>
        <p:spPr bwMode="auto">
          <a:xfrm>
            <a:off x="5286348" y="3173302"/>
            <a:ext cx="3857652" cy="36846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/>
        </p:nvGraphicFramePr>
        <p:xfrm>
          <a:off x="285720" y="500042"/>
          <a:ext cx="8643998" cy="2928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3143240" y="3571876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-  Poutrelles </a:t>
            </a:r>
            <a:endParaRPr lang="fr-FR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3143240" y="3916924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-  Planchers</a:t>
            </a:r>
            <a:endParaRPr lang="fr-FR" b="1" dirty="0"/>
          </a:p>
        </p:txBody>
      </p:sp>
      <p:pic>
        <p:nvPicPr>
          <p:cNvPr id="5122" name="Picture 2" descr="Seisme Maison Elements porteurs"/>
          <p:cNvPicPr>
            <a:picLocks noChangeAspect="1" noChangeArrowheads="1"/>
          </p:cNvPicPr>
          <p:nvPr/>
        </p:nvPicPr>
        <p:blipFill>
          <a:blip r:embed="rId6"/>
          <a:srcRect b="22499"/>
          <a:stretch>
            <a:fillRect/>
          </a:stretch>
        </p:blipFill>
        <p:spPr bwMode="auto">
          <a:xfrm>
            <a:off x="4903882" y="3571876"/>
            <a:ext cx="4240130" cy="3286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/>
        </p:nvGraphicFramePr>
        <p:xfrm>
          <a:off x="285720" y="214290"/>
          <a:ext cx="4429156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Semelles terrain en pen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14422"/>
            <a:ext cx="6536577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/>
        </p:nvGraphicFramePr>
        <p:xfrm>
          <a:off x="285720" y="500042"/>
          <a:ext cx="8643998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/>
          <p:cNvSpPr/>
          <p:nvPr/>
        </p:nvSpPr>
        <p:spPr>
          <a:xfrm>
            <a:off x="4857752" y="1000108"/>
            <a:ext cx="4286248" cy="58578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5429256" y="3386080"/>
            <a:ext cx="2214578" cy="178595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" name="Diagramme 1"/>
          <p:cNvGraphicFramePr/>
          <p:nvPr/>
        </p:nvGraphicFramePr>
        <p:xfrm>
          <a:off x="285720" y="-71462"/>
          <a:ext cx="8643998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6"/>
          <a:srcRect l="30747" t="45898" r="39462" b="32617"/>
          <a:stretch>
            <a:fillRect/>
          </a:stretch>
        </p:blipFill>
        <p:spPr bwMode="auto">
          <a:xfrm>
            <a:off x="-32" y="1000108"/>
            <a:ext cx="4857784" cy="1969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85720" y="4548854"/>
            <a:ext cx="1214446" cy="4286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428596" y="3634454"/>
            <a:ext cx="914400" cy="914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85720" y="3191532"/>
            <a:ext cx="1214446" cy="4286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2214546" y="4263102"/>
            <a:ext cx="285752" cy="1588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2285984" y="5214950"/>
            <a:ext cx="1571636" cy="1588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6429388" y="5286388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Lx </a:t>
            </a:r>
            <a:endParaRPr lang="fr-FR" sz="20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3071802" y="5263234"/>
            <a:ext cx="293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L</a:t>
            </a:r>
            <a:endParaRPr lang="fr-FR" sz="20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7061858" y="6191928"/>
            <a:ext cx="492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Ly</a:t>
            </a:r>
            <a:endParaRPr lang="fr-FR" sz="28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3694908" y="3763036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l2</a:t>
            </a:r>
            <a:endParaRPr lang="fr-FR" sz="2000" b="1" dirty="0"/>
          </a:p>
        </p:txBody>
      </p:sp>
      <p:cxnSp>
        <p:nvCxnSpPr>
          <p:cNvPr id="16" name="Connecteur droit avec flèche 15"/>
          <p:cNvCxnSpPr/>
          <p:nvPr/>
        </p:nvCxnSpPr>
        <p:spPr>
          <a:xfrm rot="5400000">
            <a:off x="4465637" y="4278261"/>
            <a:ext cx="1785950" cy="1588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7055376" y="5691862"/>
            <a:ext cx="442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err="1" smtClean="0"/>
              <a:t>ly</a:t>
            </a:r>
            <a:endParaRPr lang="fr-FR" sz="2800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7492481" y="5977614"/>
            <a:ext cx="1008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≤0.25</a:t>
            </a:r>
            <a:endParaRPr lang="fr-FR" sz="2800" b="1" dirty="0"/>
          </a:p>
        </p:txBody>
      </p:sp>
      <p:sp>
        <p:nvSpPr>
          <p:cNvPr id="21" name="Rectangle 20"/>
          <p:cNvSpPr/>
          <p:nvPr/>
        </p:nvSpPr>
        <p:spPr>
          <a:xfrm>
            <a:off x="2500298" y="3286124"/>
            <a:ext cx="1071570" cy="17145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3500430" y="4643446"/>
            <a:ext cx="285752" cy="4286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2357422" y="3214686"/>
            <a:ext cx="285752" cy="4286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1500166" y="3763036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l2</a:t>
            </a:r>
            <a:endParaRPr lang="fr-FR" sz="2000" b="1" dirty="0"/>
          </a:p>
        </p:txBody>
      </p:sp>
      <p:cxnSp>
        <p:nvCxnSpPr>
          <p:cNvPr id="25" name="Connecteur droit avec flèche 24"/>
          <p:cNvCxnSpPr/>
          <p:nvPr/>
        </p:nvCxnSpPr>
        <p:spPr>
          <a:xfrm>
            <a:off x="1357290" y="4263102"/>
            <a:ext cx="285752" cy="1588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142844" y="4263102"/>
            <a:ext cx="285752" cy="1588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2143108" y="3763036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l1</a:t>
            </a:r>
            <a:endParaRPr lang="fr-FR" sz="2000" b="1" dirty="0"/>
          </a:p>
        </p:txBody>
      </p:sp>
      <p:sp>
        <p:nvSpPr>
          <p:cNvPr id="29" name="Rectangle 28"/>
          <p:cNvSpPr/>
          <p:nvPr/>
        </p:nvSpPr>
        <p:spPr>
          <a:xfrm>
            <a:off x="7072330" y="3386080"/>
            <a:ext cx="642942" cy="64294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0" name="Connecteur droit avec flèche 29"/>
          <p:cNvCxnSpPr/>
          <p:nvPr/>
        </p:nvCxnSpPr>
        <p:spPr>
          <a:xfrm>
            <a:off x="285720" y="5191796"/>
            <a:ext cx="1214446" cy="1588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714348" y="5214950"/>
            <a:ext cx="293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L</a:t>
            </a:r>
            <a:endParaRPr lang="fr-FR" sz="2000" b="1" dirty="0"/>
          </a:p>
        </p:txBody>
      </p:sp>
      <p:sp>
        <p:nvSpPr>
          <p:cNvPr id="34" name="Rectangle 33"/>
          <p:cNvSpPr/>
          <p:nvPr/>
        </p:nvSpPr>
        <p:spPr>
          <a:xfrm>
            <a:off x="3286116" y="4572008"/>
            <a:ext cx="285752" cy="428628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2500298" y="3286124"/>
            <a:ext cx="285752" cy="428628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9" name="Connecteur droit avec flèche 38"/>
          <p:cNvCxnSpPr/>
          <p:nvPr/>
        </p:nvCxnSpPr>
        <p:spPr>
          <a:xfrm>
            <a:off x="5429256" y="5314906"/>
            <a:ext cx="2214578" cy="1588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>
            <a:off x="5000628" y="4029022"/>
            <a:ext cx="4628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Ly </a:t>
            </a:r>
            <a:endParaRPr lang="fr-FR" sz="2000" b="1" dirty="0"/>
          </a:p>
        </p:txBody>
      </p:sp>
      <p:sp>
        <p:nvSpPr>
          <p:cNvPr id="41" name="ZoneTexte 40"/>
          <p:cNvSpPr txBox="1"/>
          <p:nvPr/>
        </p:nvSpPr>
        <p:spPr>
          <a:xfrm>
            <a:off x="7929586" y="3600394"/>
            <a:ext cx="369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 smtClean="0"/>
              <a:t>ly</a:t>
            </a:r>
            <a:endParaRPr lang="fr-FR" sz="2000" b="1" dirty="0"/>
          </a:p>
        </p:txBody>
      </p:sp>
      <p:sp>
        <p:nvSpPr>
          <p:cNvPr id="42" name="ZoneTexte 41"/>
          <p:cNvSpPr txBox="1"/>
          <p:nvPr/>
        </p:nvSpPr>
        <p:spPr>
          <a:xfrm>
            <a:off x="7143768" y="2743138"/>
            <a:ext cx="365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lx</a:t>
            </a:r>
            <a:endParaRPr lang="fr-FR" sz="2000" b="1" dirty="0"/>
          </a:p>
        </p:txBody>
      </p:sp>
      <p:cxnSp>
        <p:nvCxnSpPr>
          <p:cNvPr id="44" name="Connecteur droit avec flèche 43"/>
          <p:cNvCxnSpPr/>
          <p:nvPr/>
        </p:nvCxnSpPr>
        <p:spPr>
          <a:xfrm rot="5400000">
            <a:off x="7536677" y="3707551"/>
            <a:ext cx="642942" cy="1588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>
            <a:off x="7000892" y="3243204"/>
            <a:ext cx="714380" cy="1588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/>
        </p:nvSpPr>
        <p:spPr>
          <a:xfrm>
            <a:off x="1857356" y="6191928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L</a:t>
            </a:r>
            <a:endParaRPr lang="fr-FR" sz="2800" b="1" dirty="0"/>
          </a:p>
        </p:txBody>
      </p:sp>
      <p:sp>
        <p:nvSpPr>
          <p:cNvPr id="48" name="ZoneTexte 47"/>
          <p:cNvSpPr txBox="1"/>
          <p:nvPr/>
        </p:nvSpPr>
        <p:spPr>
          <a:xfrm>
            <a:off x="1571604" y="5691862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l1+l2</a:t>
            </a:r>
            <a:endParaRPr lang="fr-FR" sz="2800" b="1" dirty="0"/>
          </a:p>
        </p:txBody>
      </p:sp>
      <p:cxnSp>
        <p:nvCxnSpPr>
          <p:cNvPr id="49" name="Connecteur droit 48"/>
          <p:cNvCxnSpPr/>
          <p:nvPr/>
        </p:nvCxnSpPr>
        <p:spPr>
          <a:xfrm>
            <a:off x="7135291" y="6215082"/>
            <a:ext cx="35719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ZoneTexte 49"/>
          <p:cNvSpPr txBox="1"/>
          <p:nvPr/>
        </p:nvSpPr>
        <p:spPr>
          <a:xfrm>
            <a:off x="2500298" y="5906176"/>
            <a:ext cx="1008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≤0.25</a:t>
            </a:r>
            <a:endParaRPr lang="fr-FR" sz="2800" b="1" dirty="0"/>
          </a:p>
        </p:txBody>
      </p:sp>
      <p:cxnSp>
        <p:nvCxnSpPr>
          <p:cNvPr id="55" name="Connecteur droit 54"/>
          <p:cNvCxnSpPr/>
          <p:nvPr/>
        </p:nvCxnSpPr>
        <p:spPr>
          <a:xfrm>
            <a:off x="1643042" y="6191928"/>
            <a:ext cx="78581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oneTexte 56"/>
          <p:cNvSpPr txBox="1"/>
          <p:nvPr/>
        </p:nvSpPr>
        <p:spPr>
          <a:xfrm>
            <a:off x="5998765" y="2620028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Ly</a:t>
            </a:r>
            <a:endParaRPr lang="fr-FR" sz="2800" b="1" dirty="0"/>
          </a:p>
        </p:txBody>
      </p:sp>
      <p:sp>
        <p:nvSpPr>
          <p:cNvPr id="58" name="ZoneTexte 57"/>
          <p:cNvSpPr txBox="1"/>
          <p:nvPr/>
        </p:nvSpPr>
        <p:spPr>
          <a:xfrm>
            <a:off x="5992283" y="2119962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Lx</a:t>
            </a:r>
            <a:endParaRPr lang="fr-FR" sz="2800" b="1" dirty="0"/>
          </a:p>
        </p:txBody>
      </p:sp>
      <p:sp>
        <p:nvSpPr>
          <p:cNvPr id="59" name="ZoneTexte 58"/>
          <p:cNvSpPr txBox="1"/>
          <p:nvPr/>
        </p:nvSpPr>
        <p:spPr>
          <a:xfrm>
            <a:off x="5072066" y="2405714"/>
            <a:ext cx="1008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0.25≤</a:t>
            </a:r>
            <a:endParaRPr lang="fr-FR" sz="2800" b="1" dirty="0"/>
          </a:p>
        </p:txBody>
      </p:sp>
      <p:cxnSp>
        <p:nvCxnSpPr>
          <p:cNvPr id="60" name="Connecteur droit 59"/>
          <p:cNvCxnSpPr/>
          <p:nvPr/>
        </p:nvCxnSpPr>
        <p:spPr>
          <a:xfrm>
            <a:off x="6072198" y="2643182"/>
            <a:ext cx="35719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ZoneTexte 60"/>
          <p:cNvSpPr txBox="1"/>
          <p:nvPr/>
        </p:nvSpPr>
        <p:spPr>
          <a:xfrm>
            <a:off x="-32" y="3763036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l1</a:t>
            </a:r>
            <a:endParaRPr lang="fr-FR" sz="2000" b="1" dirty="0"/>
          </a:p>
        </p:txBody>
      </p:sp>
      <p:sp>
        <p:nvSpPr>
          <p:cNvPr id="62" name="ZoneTexte 61"/>
          <p:cNvSpPr txBox="1"/>
          <p:nvPr/>
        </p:nvSpPr>
        <p:spPr>
          <a:xfrm>
            <a:off x="5212947" y="6191928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Lx</a:t>
            </a:r>
            <a:endParaRPr lang="fr-FR" sz="2800" b="1" dirty="0"/>
          </a:p>
        </p:txBody>
      </p:sp>
      <p:sp>
        <p:nvSpPr>
          <p:cNvPr id="63" name="ZoneTexte 62"/>
          <p:cNvSpPr txBox="1"/>
          <p:nvPr/>
        </p:nvSpPr>
        <p:spPr>
          <a:xfrm>
            <a:off x="5206465" y="5691862"/>
            <a:ext cx="437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lx</a:t>
            </a:r>
            <a:endParaRPr lang="fr-FR" sz="2800" b="1" dirty="0"/>
          </a:p>
        </p:txBody>
      </p:sp>
      <p:sp>
        <p:nvSpPr>
          <p:cNvPr id="64" name="ZoneTexte 63"/>
          <p:cNvSpPr txBox="1"/>
          <p:nvPr/>
        </p:nvSpPr>
        <p:spPr>
          <a:xfrm>
            <a:off x="5643570" y="5977614"/>
            <a:ext cx="1008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≤0.25</a:t>
            </a:r>
            <a:endParaRPr lang="fr-FR" sz="2800" b="1" dirty="0"/>
          </a:p>
        </p:txBody>
      </p:sp>
      <p:cxnSp>
        <p:nvCxnSpPr>
          <p:cNvPr id="65" name="Connecteur droit 64"/>
          <p:cNvCxnSpPr/>
          <p:nvPr/>
        </p:nvCxnSpPr>
        <p:spPr>
          <a:xfrm>
            <a:off x="5286380" y="6215082"/>
            <a:ext cx="35719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ZoneTexte 65"/>
          <p:cNvSpPr txBox="1"/>
          <p:nvPr/>
        </p:nvSpPr>
        <p:spPr>
          <a:xfrm>
            <a:off x="6429388" y="2405714"/>
            <a:ext cx="546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≤4</a:t>
            </a:r>
            <a:endParaRPr lang="fr-F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28" grpId="0" animBg="1"/>
      <p:bldP spid="5" grpId="0" animBg="1"/>
      <p:bldP spid="6" grpId="0" animBg="1"/>
      <p:bldP spid="7" grpId="0" animBg="1"/>
      <p:bldP spid="11" grpId="0"/>
      <p:bldP spid="12" grpId="0"/>
      <p:bldP spid="13" grpId="0"/>
      <p:bldP spid="14" grpId="0"/>
      <p:bldP spid="17" grpId="0"/>
      <p:bldP spid="20" grpId="0"/>
      <p:bldP spid="21" grpId="0" animBg="1"/>
      <p:bldP spid="22" grpId="0" animBg="1"/>
      <p:bldP spid="23" grpId="0" animBg="1"/>
      <p:bldP spid="24" grpId="0"/>
      <p:bldP spid="27" grpId="0"/>
      <p:bldP spid="29" grpId="0" animBg="1"/>
      <p:bldP spid="31" grpId="0"/>
      <p:bldP spid="34" grpId="0" animBg="1"/>
      <p:bldP spid="35" grpId="0" animBg="1"/>
      <p:bldP spid="40" grpId="0"/>
      <p:bldP spid="41" grpId="0"/>
      <p:bldP spid="42" grpId="0"/>
      <p:bldP spid="47" grpId="0"/>
      <p:bldP spid="48" grpId="0"/>
      <p:bldP spid="50" grpId="0"/>
      <p:bldP spid="57" grpId="0"/>
      <p:bldP spid="58" grpId="0"/>
      <p:bldP spid="59" grpId="0"/>
      <p:bldP spid="61" grpId="0"/>
      <p:bldP spid="62" grpId="0"/>
      <p:bldP spid="63" grpId="0"/>
      <p:bldP spid="64" grpId="0"/>
      <p:bldP spid="6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 l="14275" t="23437" r="38506" b="14062"/>
          <a:stretch>
            <a:fillRect/>
          </a:stretch>
        </p:blipFill>
        <p:spPr bwMode="auto">
          <a:xfrm>
            <a:off x="435326" y="357190"/>
            <a:ext cx="8351516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/>
        </p:nvGraphicFramePr>
        <p:xfrm>
          <a:off x="285720" y="214290"/>
          <a:ext cx="4429156" cy="2928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4143372" y="1571612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Selon RPA: P51- P52 </a:t>
            </a:r>
            <a:endParaRPr lang="fr-FR" b="1" dirty="0"/>
          </a:p>
        </p:txBody>
      </p:sp>
      <p:pic>
        <p:nvPicPr>
          <p:cNvPr id="1026" name="Picture 2" descr="http://3.bp.blogspot.com/-tYTN7u1gzz8/VSuiyyytsqI/AAAAAAAAAPs/i5CHyuE8c8A/s1600/Image32.png"/>
          <p:cNvPicPr>
            <a:picLocks noChangeAspect="1" noChangeArrowheads="1"/>
          </p:cNvPicPr>
          <p:nvPr/>
        </p:nvPicPr>
        <p:blipFill>
          <a:blip r:embed="rId6"/>
          <a:srcRect t="9657" r="34420" b="72639"/>
          <a:stretch>
            <a:fillRect/>
          </a:stretch>
        </p:blipFill>
        <p:spPr bwMode="auto">
          <a:xfrm>
            <a:off x="214282" y="2357430"/>
            <a:ext cx="7838697" cy="1214446"/>
          </a:xfrm>
          <a:prstGeom prst="rect">
            <a:avLst/>
          </a:prstGeom>
          <a:noFill/>
        </p:spPr>
      </p:pic>
      <p:cxnSp>
        <p:nvCxnSpPr>
          <p:cNvPr id="6" name="Connecteur droit avec flèche 5"/>
          <p:cNvCxnSpPr/>
          <p:nvPr/>
        </p:nvCxnSpPr>
        <p:spPr>
          <a:xfrm>
            <a:off x="4286248" y="4214818"/>
            <a:ext cx="3000396" cy="1588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rot="5400000">
            <a:off x="6178561" y="3250405"/>
            <a:ext cx="2214578" cy="1588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5400000">
            <a:off x="3178959" y="3250405"/>
            <a:ext cx="2214578" cy="1588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1428728" y="3784602"/>
            <a:ext cx="2714644" cy="1588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5072066" y="428625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Entre axes</a:t>
            </a:r>
            <a:endParaRPr lang="fr-FR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2071670" y="392906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Entre nus</a:t>
            </a:r>
            <a:endParaRPr lang="fr-FR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5143504" y="371475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Distance N</a:t>
            </a:r>
            <a:endParaRPr lang="fr-FR" b="1" dirty="0"/>
          </a:p>
        </p:txBody>
      </p:sp>
      <p:sp>
        <p:nvSpPr>
          <p:cNvPr id="16" name="Rectangle 15"/>
          <p:cNvSpPr/>
          <p:nvPr/>
        </p:nvSpPr>
        <p:spPr>
          <a:xfrm>
            <a:off x="2800428" y="5000636"/>
            <a:ext cx="857256" cy="142876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avec flèche 17"/>
          <p:cNvCxnSpPr/>
          <p:nvPr/>
        </p:nvCxnSpPr>
        <p:spPr>
          <a:xfrm rot="5400000">
            <a:off x="3158412" y="5715016"/>
            <a:ext cx="1427966" cy="794"/>
          </a:xfrm>
          <a:prstGeom prst="straightConnector1">
            <a:avLst/>
          </a:prstGeom>
          <a:ln w="28575">
            <a:solidFill>
              <a:srgbClr val="FF0000"/>
            </a:solidFill>
            <a:prstDash val="dash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4014874" y="5572140"/>
            <a:ext cx="29145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Retombée = N/10-15 </a:t>
            </a:r>
            <a:endParaRPr 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 animBg="1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4.bp.blogspot.com/-iE4AaboY-Uw/VSui-n3sIAI/AAAAAAAAAR4/JkGjhzg8UKw/s1600/Image4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8786842" cy="41012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/>
        </p:nvGraphicFramePr>
        <p:xfrm>
          <a:off x="285720" y="357166"/>
          <a:ext cx="4286280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Connecteur droit avec flèche 3"/>
          <p:cNvCxnSpPr/>
          <p:nvPr/>
        </p:nvCxnSpPr>
        <p:spPr>
          <a:xfrm>
            <a:off x="3714744" y="4284668"/>
            <a:ext cx="1428760" cy="1588"/>
          </a:xfrm>
          <a:prstGeom prst="straightConnector1">
            <a:avLst/>
          </a:prstGeom>
          <a:ln w="38100">
            <a:solidFill>
              <a:srgbClr val="FF000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/>
          <p:cNvCxnSpPr/>
          <p:nvPr/>
        </p:nvCxnSpPr>
        <p:spPr>
          <a:xfrm>
            <a:off x="3714744" y="5857892"/>
            <a:ext cx="1428760" cy="1588"/>
          </a:xfrm>
          <a:prstGeom prst="straightConnector1">
            <a:avLst/>
          </a:prstGeom>
          <a:ln w="38100">
            <a:solidFill>
              <a:srgbClr val="FF000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>
            <a:off x="3714744" y="2643182"/>
            <a:ext cx="1428760" cy="1588"/>
          </a:xfrm>
          <a:prstGeom prst="straightConnector1">
            <a:avLst/>
          </a:prstGeom>
          <a:ln w="38100">
            <a:solidFill>
              <a:srgbClr val="FF000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5143504" y="5643578"/>
            <a:ext cx="2509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Retombée = N/10 </a:t>
            </a:r>
            <a:endParaRPr lang="fr-FR" sz="2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5143504" y="2428868"/>
            <a:ext cx="2509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Retombée = N/15 </a:t>
            </a:r>
            <a:endParaRPr lang="fr-FR" sz="24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5143504" y="4038905"/>
            <a:ext cx="2509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Retombée = N/12 </a:t>
            </a:r>
            <a:endParaRPr 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/>
        </p:nvGraphicFramePr>
        <p:xfrm>
          <a:off x="285720" y="357166"/>
          <a:ext cx="4286280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" name="Connecteur droit avec flèche 2"/>
          <p:cNvCxnSpPr/>
          <p:nvPr/>
        </p:nvCxnSpPr>
        <p:spPr>
          <a:xfrm>
            <a:off x="3428992" y="3786190"/>
            <a:ext cx="1428760" cy="1588"/>
          </a:xfrm>
          <a:prstGeom prst="straightConnector1">
            <a:avLst/>
          </a:prstGeom>
          <a:ln w="38100">
            <a:solidFill>
              <a:srgbClr val="FF000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4857752" y="4741143"/>
            <a:ext cx="2111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RPA     page: 48</a:t>
            </a:r>
            <a:endParaRPr lang="fr-FR" sz="2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4857752" y="3571876"/>
            <a:ext cx="28841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Section sens Porteur:</a:t>
            </a:r>
          </a:p>
          <a:p>
            <a:r>
              <a:rPr lang="fr-FR" sz="2400" b="1" dirty="0" smtClean="0"/>
              <a:t>a= R*2/3 </a:t>
            </a:r>
            <a:endParaRPr 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/>
        </p:nvGraphicFramePr>
        <p:xfrm>
          <a:off x="285720" y="357166"/>
          <a:ext cx="4214842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3554" name="Picture 2" descr="RÃ©sultat de recherche d'images pour &quot;cour prÃ© dimensionnement structure en bÃ©ton&quot;"/>
          <p:cNvPicPr>
            <a:picLocks noChangeAspect="1" noChangeArrowheads="1"/>
          </p:cNvPicPr>
          <p:nvPr/>
        </p:nvPicPr>
        <p:blipFill>
          <a:blip r:embed="rId6"/>
          <a:srcRect t="57693"/>
          <a:stretch>
            <a:fillRect/>
          </a:stretch>
        </p:blipFill>
        <p:spPr bwMode="auto">
          <a:xfrm>
            <a:off x="4071933" y="785794"/>
            <a:ext cx="5072067" cy="2071702"/>
          </a:xfrm>
          <a:prstGeom prst="rect">
            <a:avLst/>
          </a:prstGeom>
          <a:noFill/>
        </p:spPr>
      </p:pic>
      <p:cxnSp>
        <p:nvCxnSpPr>
          <p:cNvPr id="13" name="Connecteur droit avec flèche 12"/>
          <p:cNvCxnSpPr/>
          <p:nvPr/>
        </p:nvCxnSpPr>
        <p:spPr>
          <a:xfrm rot="10800000" flipV="1">
            <a:off x="6643702" y="1610013"/>
            <a:ext cx="714380" cy="428628"/>
          </a:xfrm>
          <a:prstGeom prst="straightConnector1">
            <a:avLst/>
          </a:prstGeom>
          <a:ln w="381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4500562" y="2181517"/>
            <a:ext cx="2000264" cy="785818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rot="10800000" flipV="1">
            <a:off x="7215206" y="1895765"/>
            <a:ext cx="1785950" cy="107157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5715008" y="1752889"/>
            <a:ext cx="714380" cy="285752"/>
          </a:xfrm>
          <a:prstGeom prst="straightConnector1">
            <a:avLst/>
          </a:prstGeom>
          <a:ln w="381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4786314" y="6000768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h</a:t>
            </a:r>
            <a:endParaRPr lang="fr-FR" sz="2400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3643306" y="3214686"/>
            <a:ext cx="2071702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a/b = A/B</a:t>
            </a:r>
            <a:endParaRPr lang="fr-FR" sz="2400" b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8143900" y="2467269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B</a:t>
            </a:r>
            <a:endParaRPr lang="fr-FR" sz="2400" b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5786446" y="1791290"/>
            <a:ext cx="336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a</a:t>
            </a:r>
            <a:endParaRPr lang="fr-FR" sz="2400" b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5143504" y="2681583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A</a:t>
            </a:r>
            <a:endParaRPr lang="fr-FR" sz="2400" b="1" dirty="0"/>
          </a:p>
        </p:txBody>
      </p:sp>
      <p:cxnSp>
        <p:nvCxnSpPr>
          <p:cNvPr id="27" name="Connecteur droit avec flèche 26"/>
          <p:cNvCxnSpPr/>
          <p:nvPr/>
        </p:nvCxnSpPr>
        <p:spPr>
          <a:xfrm rot="16200000" flipH="1">
            <a:off x="8608247" y="1464455"/>
            <a:ext cx="357190" cy="14287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7000892" y="1752889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b</a:t>
            </a:r>
            <a:endParaRPr lang="fr-FR" sz="2400" b="1" dirty="0"/>
          </a:p>
        </p:txBody>
      </p:sp>
      <p:pic>
        <p:nvPicPr>
          <p:cNvPr id="23556" name="Picture 4" descr="https://notech.franceserv.com/fondations/semelles-beton-arme-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00700" y="3867150"/>
            <a:ext cx="3543300" cy="2990850"/>
          </a:xfrm>
          <a:prstGeom prst="rect">
            <a:avLst/>
          </a:prstGeom>
          <a:noFill/>
        </p:spPr>
      </p:pic>
      <p:cxnSp>
        <p:nvCxnSpPr>
          <p:cNvPr id="31" name="Connecteur droit avec flèche 30"/>
          <p:cNvCxnSpPr/>
          <p:nvPr/>
        </p:nvCxnSpPr>
        <p:spPr>
          <a:xfrm rot="5400000">
            <a:off x="5107785" y="6250801"/>
            <a:ext cx="357190" cy="158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8794224" y="1214422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h</a:t>
            </a:r>
            <a:endParaRPr lang="fr-FR" sz="2400" b="1" dirty="0"/>
          </a:p>
        </p:txBody>
      </p:sp>
      <p:sp>
        <p:nvSpPr>
          <p:cNvPr id="33" name="ZoneTexte 32"/>
          <p:cNvSpPr txBox="1"/>
          <p:nvPr/>
        </p:nvSpPr>
        <p:spPr>
          <a:xfrm>
            <a:off x="3500430" y="4643446"/>
            <a:ext cx="2071702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h = (B-b)/4</a:t>
            </a:r>
            <a:endParaRPr 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 animBg="1"/>
      <p:bldP spid="23" grpId="0"/>
      <p:bldP spid="24" grpId="0"/>
      <p:bldP spid="25" grpId="0"/>
      <p:bldP spid="28" grpId="0"/>
      <p:bldP spid="32" grpId="0"/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14480" y="2357430"/>
            <a:ext cx="5929354" cy="175432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/>
              <a:t>Structure Métallique</a:t>
            </a:r>
            <a:endParaRPr lang="fr-FR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/>
        </p:nvGraphicFramePr>
        <p:xfrm>
          <a:off x="285720" y="500042"/>
          <a:ext cx="4286280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/>
        </p:nvGraphicFramePr>
        <p:xfrm>
          <a:off x="285720" y="500042"/>
          <a:ext cx="8643998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 l="34590" t="9766" r="35212" b="13086"/>
          <a:stretch>
            <a:fillRect/>
          </a:stretch>
        </p:blipFill>
        <p:spPr bwMode="auto">
          <a:xfrm>
            <a:off x="785786" y="714356"/>
            <a:ext cx="3929090" cy="564360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714356"/>
            <a:ext cx="26860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/>
        </p:nvGraphicFramePr>
        <p:xfrm>
          <a:off x="285720" y="214290"/>
          <a:ext cx="4857784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9698" name="Picture 2" descr="Garage pour particulier avec planch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38723" y="714356"/>
            <a:ext cx="3905277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continentaltradingco.com/Black/images/ContinentalSteel/Profiles/EuropeanI-UProfiles/IPE/IPE_CT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43475" y="4000500"/>
            <a:ext cx="4200525" cy="2857500"/>
          </a:xfrm>
          <a:prstGeom prst="rect">
            <a:avLst/>
          </a:prstGeom>
          <a:noFill/>
        </p:spPr>
      </p:pic>
      <p:graphicFrame>
        <p:nvGraphicFramePr>
          <p:cNvPr id="2" name="Diagramme 1"/>
          <p:cNvGraphicFramePr/>
          <p:nvPr/>
        </p:nvGraphicFramePr>
        <p:xfrm>
          <a:off x="285720" y="500042"/>
          <a:ext cx="8643998" cy="2928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6000760" y="3571876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fr-FR" b="1" dirty="0" smtClean="0"/>
              <a:t>Poteaux: </a:t>
            </a:r>
          </a:p>
          <a:p>
            <a:pPr algn="ctr"/>
            <a:r>
              <a:rPr lang="fr-FR" b="1" dirty="0" smtClean="0"/>
              <a:t>HEA      HEB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357158" y="3571876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fr-FR" b="1" dirty="0" smtClean="0"/>
              <a:t>Poutres: Traverses:</a:t>
            </a:r>
          </a:p>
          <a:p>
            <a:pPr algn="ctr"/>
            <a:r>
              <a:rPr lang="fr-FR" b="1" dirty="0" smtClean="0"/>
              <a:t> IPN    IPE</a:t>
            </a:r>
            <a:endParaRPr lang="fr-FR" b="1" dirty="0"/>
          </a:p>
        </p:txBody>
      </p:sp>
      <p:sp>
        <p:nvSpPr>
          <p:cNvPr id="28678" name="AutoShape 6" descr="European Wide Flange HEA HEB Profile Steel Sections dwg CAD drawin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680" name="AutoShape 8" descr="European Wide Flange HEA HEB Profile Steel Sections dwg CAD drawin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682" name="AutoShape 10" descr="European Wide Flange HEA HEB Profile Steel Sections dwg CAD drawin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684" name="AutoShape 12" descr="RÃ©sultat de recherche d'images pour &quot;PROFILE IPN et IP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686" name="AutoShape 14" descr="RÃ©sultat de recherche d'images pour &quot;PROFILE IPN et IP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harpente ipe"/>
          <p:cNvPicPr>
            <a:picLocks noChangeAspect="1" noChangeArrowheads="1"/>
          </p:cNvPicPr>
          <p:nvPr/>
        </p:nvPicPr>
        <p:blipFill>
          <a:blip r:embed="rId2"/>
          <a:srcRect t="22403"/>
          <a:stretch>
            <a:fillRect/>
          </a:stretch>
        </p:blipFill>
        <p:spPr bwMode="auto">
          <a:xfrm>
            <a:off x="0" y="-24"/>
            <a:ext cx="9143999" cy="42963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2.bp.blogspot.com/-MGR-dokZghk/VSujO6K6s7I/AAAAAAAAAUI/bzZaufHbKVc/s1600/Image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714356"/>
            <a:ext cx="7667625" cy="5067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/>
        </p:nvGraphicFramePr>
        <p:xfrm>
          <a:off x="285720" y="500042"/>
          <a:ext cx="8643998" cy="2928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642910" y="3643314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-  Poutrelles </a:t>
            </a:r>
            <a:endParaRPr lang="fr-FR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6286512" y="3643314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-  Planchers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freelem.com/charpente/charpente3D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122466" cy="5931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prismic-io.s3.amazonaws.com/lebonartisan/89be129b259e7e5016494d3e6a0dc1d76a032a8b_charpente-metalliq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3285279"/>
            <a:ext cx="5572132" cy="3572721"/>
          </a:xfrm>
          <a:prstGeom prst="rect">
            <a:avLst/>
          </a:prstGeom>
          <a:noFill/>
        </p:spPr>
      </p:pic>
      <p:cxnSp>
        <p:nvCxnSpPr>
          <p:cNvPr id="4" name="Connecteur droit avec flèche 3"/>
          <p:cNvCxnSpPr/>
          <p:nvPr/>
        </p:nvCxnSpPr>
        <p:spPr>
          <a:xfrm>
            <a:off x="5286380" y="2857496"/>
            <a:ext cx="1357322" cy="92869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3786182" y="2428868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Gousset </a:t>
            </a:r>
            <a:endParaRPr lang="fr-FR" sz="2400" b="1" dirty="0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2643174" y="3643314"/>
            <a:ext cx="1143008" cy="21431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1714480" y="3357562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Jouvet  </a:t>
            </a:r>
            <a:endParaRPr lang="fr-FR" sz="2400" b="1" dirty="0"/>
          </a:p>
        </p:txBody>
      </p:sp>
      <p:pic>
        <p:nvPicPr>
          <p:cNvPr id="32772" name="Picture 4" descr="https://www.elfratech.fr/wp-content/uploads/Bipente-16-galva.jpg"/>
          <p:cNvPicPr>
            <a:picLocks noChangeAspect="1" noChangeArrowheads="1"/>
          </p:cNvPicPr>
          <p:nvPr/>
        </p:nvPicPr>
        <p:blipFill>
          <a:blip r:embed="rId3"/>
          <a:srcRect l="21195" b="9902"/>
          <a:stretch>
            <a:fillRect/>
          </a:stretch>
        </p:blipFill>
        <p:spPr bwMode="auto">
          <a:xfrm>
            <a:off x="428596" y="285728"/>
            <a:ext cx="3452806" cy="2643206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714348" y="1142984"/>
            <a:ext cx="2357454" cy="1714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1928794" y="928670"/>
            <a:ext cx="92869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avec flèche 19"/>
          <p:cNvCxnSpPr>
            <a:stCxn id="11" idx="0"/>
          </p:cNvCxnSpPr>
          <p:nvPr/>
        </p:nvCxnSpPr>
        <p:spPr>
          <a:xfrm rot="16200000" flipV="1">
            <a:off x="1071538" y="1928802"/>
            <a:ext cx="2428892" cy="42862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stCxn id="5" idx="1"/>
          </p:cNvCxnSpPr>
          <p:nvPr/>
        </p:nvCxnSpPr>
        <p:spPr>
          <a:xfrm rot="10800000">
            <a:off x="3071802" y="1000109"/>
            <a:ext cx="714380" cy="1659593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4" name="Picture 6" descr="VÃ©rification des attach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56" y="0"/>
            <a:ext cx="2714644" cy="30838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/>
        </p:nvGraphicFramePr>
        <p:xfrm>
          <a:off x="285720" y="214290"/>
          <a:ext cx="4429156" cy="2928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6"/>
          <a:srcRect l="13177" t="15625" r="14897" b="9179"/>
          <a:stretch>
            <a:fillRect/>
          </a:stretch>
        </p:blipFill>
        <p:spPr bwMode="auto">
          <a:xfrm>
            <a:off x="1071538" y="2500306"/>
            <a:ext cx="6000792" cy="3527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 l="22547" t="28515" r="19253" b="34375"/>
          <a:stretch>
            <a:fillRect/>
          </a:stretch>
        </p:blipFill>
        <p:spPr bwMode="auto">
          <a:xfrm>
            <a:off x="2928926" y="928670"/>
            <a:ext cx="6215074" cy="2228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Connecteur droit avec flèche 4"/>
          <p:cNvCxnSpPr/>
          <p:nvPr/>
        </p:nvCxnSpPr>
        <p:spPr>
          <a:xfrm rot="5400000">
            <a:off x="5894397" y="2192303"/>
            <a:ext cx="785818" cy="1588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5143504" y="2714620"/>
            <a:ext cx="2295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Flèche:  </a:t>
            </a:r>
            <a:r>
              <a:rPr lang="fr-FR" sz="2800" b="1" dirty="0" smtClean="0">
                <a:solidFill>
                  <a:srgbClr val="FF0000"/>
                </a:solidFill>
              </a:rPr>
              <a:t>ƒ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929190" y="5143512"/>
            <a:ext cx="25717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I:   Inertie </a:t>
            </a:r>
          </a:p>
          <a:p>
            <a:pPr algn="ctr"/>
            <a:r>
              <a:rPr lang="fr-FR" dirty="0" smtClean="0">
                <a:solidFill>
                  <a:srgbClr val="FF0000"/>
                </a:solidFill>
              </a:rPr>
              <a:t>(voir abaque)</a:t>
            </a:r>
            <a:endParaRPr lang="fr-FR" sz="1600" dirty="0" smtClean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1538" y="4643446"/>
            <a:ext cx="6928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Ƒ=  </a:t>
            </a:r>
            <a:endParaRPr lang="fr-FR" sz="2800" dirty="0"/>
          </a:p>
        </p:txBody>
      </p:sp>
      <p:cxnSp>
        <p:nvCxnSpPr>
          <p:cNvPr id="12" name="Connecteur droit 11"/>
          <p:cNvCxnSpPr/>
          <p:nvPr/>
        </p:nvCxnSpPr>
        <p:spPr>
          <a:xfrm>
            <a:off x="2214546" y="4929198"/>
            <a:ext cx="500066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1500166" y="4929198"/>
            <a:ext cx="500066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950356" y="4286256"/>
            <a:ext cx="3593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5400" dirty="0" smtClean="0">
                <a:solidFill>
                  <a:srgbClr val="FF0000"/>
                </a:solidFill>
              </a:rPr>
              <a:t>.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00166" y="4429132"/>
            <a:ext cx="16430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lain" startAt="5"/>
            </a:pPr>
            <a:r>
              <a:rPr lang="fr-FR" sz="2800" b="1" dirty="0" smtClean="0">
                <a:solidFill>
                  <a:srgbClr val="FF0000"/>
                </a:solidFill>
              </a:rPr>
              <a:t>   P.l⁴</a:t>
            </a:r>
          </a:p>
          <a:p>
            <a:pPr marL="514350" indent="-514350"/>
            <a:r>
              <a:rPr lang="fr-FR" sz="2800" b="1" dirty="0" smtClean="0">
                <a:solidFill>
                  <a:srgbClr val="FF0000"/>
                </a:solidFill>
              </a:rPr>
              <a:t>384   E.I  </a:t>
            </a:r>
            <a:endParaRPr lang="fr-FR" sz="2800" dirty="0"/>
          </a:p>
        </p:txBody>
      </p:sp>
      <p:sp>
        <p:nvSpPr>
          <p:cNvPr id="18" name="ZoneTexte 17"/>
          <p:cNvSpPr txBox="1"/>
          <p:nvPr/>
        </p:nvSpPr>
        <p:spPr>
          <a:xfrm>
            <a:off x="214282" y="857232"/>
            <a:ext cx="24994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 smtClean="0"/>
              <a:t>Flèche Admissible:</a:t>
            </a:r>
          </a:p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Ƒ  ≤  l/250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929190" y="4026763"/>
            <a:ext cx="2571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E: </a:t>
            </a:r>
            <a:r>
              <a:rPr lang="fr-FR" sz="2000" dirty="0" smtClean="0">
                <a:solidFill>
                  <a:srgbClr val="FF0000"/>
                </a:solidFill>
              </a:rPr>
              <a:t>Module d’élasticité</a:t>
            </a:r>
          </a:p>
          <a:p>
            <a:pPr algn="ctr"/>
            <a:r>
              <a:rPr lang="fr-FR" sz="2000" dirty="0" smtClean="0">
                <a:solidFill>
                  <a:srgbClr val="FF0000"/>
                </a:solidFill>
              </a:rPr>
              <a:t>(Young): 21*10⁶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7" grpId="0"/>
      <p:bldP spid="18" grpId="0"/>
      <p:bldP spid="1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 l="14824" t="9765" r="41801" b="22851"/>
          <a:stretch>
            <a:fillRect/>
          </a:stretch>
        </p:blipFill>
        <p:spPr bwMode="auto">
          <a:xfrm>
            <a:off x="571472" y="56922"/>
            <a:ext cx="7786742" cy="6801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143372" y="1643050"/>
            <a:ext cx="642942" cy="52149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 l="26354" t="15625" r="28624" b="21875"/>
          <a:stretch>
            <a:fillRect/>
          </a:stretch>
        </p:blipFill>
        <p:spPr bwMode="auto">
          <a:xfrm>
            <a:off x="357158" y="1285860"/>
            <a:ext cx="585791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5786446" y="2000240"/>
            <a:ext cx="3000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Zone III: </a:t>
            </a:r>
            <a:r>
              <a:rPr lang="fr-FR" dirty="0" smtClean="0"/>
              <a:t>Forte Sismicité</a:t>
            </a:r>
          </a:p>
          <a:p>
            <a:r>
              <a:rPr lang="fr-FR" b="1" dirty="0" smtClean="0"/>
              <a:t>Zone II: </a:t>
            </a:r>
            <a:r>
              <a:rPr lang="fr-FR" dirty="0" smtClean="0"/>
              <a:t>Sismicité Moyenne</a:t>
            </a:r>
          </a:p>
          <a:p>
            <a:r>
              <a:rPr lang="fr-FR" b="1" dirty="0" smtClean="0"/>
              <a:t>Zone I:</a:t>
            </a:r>
            <a:r>
              <a:rPr lang="fr-FR" dirty="0" smtClean="0"/>
              <a:t> Sismicité Faible</a:t>
            </a:r>
          </a:p>
          <a:p>
            <a:r>
              <a:rPr lang="fr-FR" b="1" dirty="0" smtClean="0"/>
              <a:t>Zone 0:</a:t>
            </a:r>
            <a:r>
              <a:rPr lang="fr-FR" dirty="0" smtClean="0"/>
              <a:t> Sismicité Négligeable.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continentaltradingco.com/Black/images/ContinentalSteel/Profiles/EUWideFlangeProfiles/HEA-HEB-HEM/CTC_HEA_profiles_WEB-3-895x956_190dpidpi.jpg"/>
          <p:cNvPicPr>
            <a:picLocks noChangeAspect="1" noChangeArrowheads="1"/>
          </p:cNvPicPr>
          <p:nvPr/>
        </p:nvPicPr>
        <p:blipFill>
          <a:blip r:embed="rId2"/>
          <a:srcRect b="35669"/>
          <a:stretch>
            <a:fillRect/>
          </a:stretch>
        </p:blipFill>
        <p:spPr bwMode="auto">
          <a:xfrm>
            <a:off x="428596" y="285728"/>
            <a:ext cx="8524875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continentaltradingco.com/Black/images/ContinentalSteel/Profiles/EUWideFlangeProfiles/HEA-HEB-HEM/HEB_WEB%20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642918"/>
            <a:ext cx="2714644" cy="5326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continentaltradingco.com/Black/images/ContinentalSteel/Profiles/EUWideFlangeProfiles/HEA-HEB-HEM/CTC_HEB_profiles_WEB-4_1038x1113_150dpi%20copy.jpg"/>
          <p:cNvPicPr>
            <a:picLocks noChangeAspect="1" noChangeArrowheads="1"/>
          </p:cNvPicPr>
          <p:nvPr/>
        </p:nvPicPr>
        <p:blipFill>
          <a:blip r:embed="rId2"/>
          <a:srcRect b="40027"/>
          <a:stretch>
            <a:fillRect/>
          </a:stretch>
        </p:blipFill>
        <p:spPr bwMode="auto">
          <a:xfrm>
            <a:off x="357158" y="357166"/>
            <a:ext cx="8358214" cy="5374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/>
          <p:cNvGraphicFramePr/>
          <p:nvPr/>
        </p:nvGraphicFramePr>
        <p:xfrm>
          <a:off x="285720" y="500042"/>
          <a:ext cx="8643998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/>
        </p:nvGraphicFramePr>
        <p:xfrm>
          <a:off x="285720" y="500042"/>
          <a:ext cx="8643998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 l="29649" t="43945" r="33565" b="15039"/>
          <a:stretch>
            <a:fillRect/>
          </a:stretch>
        </p:blipFill>
        <p:spPr bwMode="auto">
          <a:xfrm>
            <a:off x="428596" y="2714620"/>
            <a:ext cx="478634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Diagramme 2"/>
          <p:cNvGraphicFramePr/>
          <p:nvPr/>
        </p:nvGraphicFramePr>
        <p:xfrm>
          <a:off x="285720" y="214290"/>
          <a:ext cx="5072098" cy="2357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s://4.bp.blogspot.com/-0uNarvVE0DY/WcuHsptnVoI/AAAAAAAATdI/AB1IXroGV4kkgRGaujzAN5OgbIR5LPQIgCLcBGAs/s1600/%25C3%25A9tude%2Bde%2Bportance%2Bdu%2Bsol%2Bet%2Bchoix%2Bde%2Bfondations%2B-%2Bexemple%2BPFE.JPG"/>
          <p:cNvPicPr>
            <a:picLocks noChangeAspect="1" noChangeArrowheads="1"/>
          </p:cNvPicPr>
          <p:nvPr/>
        </p:nvPicPr>
        <p:blipFill>
          <a:blip r:embed="rId2"/>
          <a:srcRect l="5137" t="39063" r="5821" b="1366"/>
          <a:stretch>
            <a:fillRect/>
          </a:stretch>
        </p:blipFill>
        <p:spPr bwMode="auto">
          <a:xfrm>
            <a:off x="714348" y="1214422"/>
            <a:ext cx="7429552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/>
        </p:nvGraphicFramePr>
        <p:xfrm>
          <a:off x="285720" y="214290"/>
          <a:ext cx="5072098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5500694" y="1272589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Calibri"/>
                <a:cs typeface="Calibri"/>
              </a:rPr>
              <a:t>Ϭ= N/S</a:t>
            </a:r>
            <a:endParaRPr lang="fr-FR" sz="32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4786314" y="2000240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le sol (contrainte) : taille de Semelle</a:t>
            </a:r>
          </a:p>
          <a:p>
            <a:r>
              <a:rPr lang="fr-FR" b="1" dirty="0" smtClean="0"/>
              <a:t>Charge (N ou F): taille de Semelle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2046</TotalTime>
  <Words>324</Words>
  <PresentationFormat>Affichage à l'écran (4:3)</PresentationFormat>
  <Paragraphs>139</Paragraphs>
  <Slides>42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43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ladaoui</dc:creator>
  <cp:lastModifiedBy>ladaoui</cp:lastModifiedBy>
  <cp:revision>28</cp:revision>
  <dcterms:created xsi:type="dcterms:W3CDTF">2019-02-13T10:58:34Z</dcterms:created>
  <dcterms:modified xsi:type="dcterms:W3CDTF">2021-03-29T07:50:33Z</dcterms:modified>
</cp:coreProperties>
</file>