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73" r:id="rId3"/>
    <p:sldId id="256" r:id="rId4"/>
    <p:sldId id="269" r:id="rId5"/>
    <p:sldId id="270" r:id="rId6"/>
    <p:sldId id="257" r:id="rId7"/>
    <p:sldId id="258" r:id="rId8"/>
    <p:sldId id="259" r:id="rId9"/>
    <p:sldId id="266" r:id="rId10"/>
    <p:sldId id="261" r:id="rId11"/>
    <p:sldId id="267" r:id="rId12"/>
    <p:sldId id="263" r:id="rId13"/>
    <p:sldId id="268" r:id="rId14"/>
    <p:sldId id="271"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D3E52B-677B-4472-8488-142249BE83AF}" type="doc">
      <dgm:prSet loTypeId="urn:microsoft.com/office/officeart/2005/8/layout/orgChart1" loCatId="hierarchy" qsTypeId="urn:microsoft.com/office/officeart/2005/8/quickstyle/simple1" qsCatId="simple" csTypeId="urn:microsoft.com/office/officeart/2005/8/colors/colorful4" csCatId="colorful" phldr="1"/>
      <dgm:spPr/>
      <dgm:t>
        <a:bodyPr/>
        <a:lstStyle/>
        <a:p>
          <a:endParaRPr lang="fr-FR"/>
        </a:p>
      </dgm:t>
    </dgm:pt>
    <dgm:pt modelId="{096F5BD8-2148-40B6-8D9C-FDE7A0B63495}">
      <dgm:prSet phldrT="[Texte]"/>
      <dgm:spPr/>
      <dgm:t>
        <a:bodyPr/>
        <a:lstStyle/>
        <a:p>
          <a:r>
            <a:rPr lang="ar-DZ" dirty="0" smtClean="0"/>
            <a:t>المدير</a:t>
          </a:r>
          <a:endParaRPr lang="fr-FR" dirty="0"/>
        </a:p>
      </dgm:t>
    </dgm:pt>
    <dgm:pt modelId="{36D5D2B4-2AA9-4C3B-8A8A-561546BF4B91}" type="parTrans" cxnId="{A603213E-1C47-4E9B-BAF5-272B93CB7FE6}">
      <dgm:prSet/>
      <dgm:spPr/>
      <dgm:t>
        <a:bodyPr/>
        <a:lstStyle/>
        <a:p>
          <a:endParaRPr lang="fr-FR"/>
        </a:p>
      </dgm:t>
    </dgm:pt>
    <dgm:pt modelId="{2A3932BD-47CA-4996-810C-5E83DECDDB87}" type="sibTrans" cxnId="{A603213E-1C47-4E9B-BAF5-272B93CB7FE6}">
      <dgm:prSet/>
      <dgm:spPr/>
      <dgm:t>
        <a:bodyPr/>
        <a:lstStyle/>
        <a:p>
          <a:endParaRPr lang="fr-FR"/>
        </a:p>
      </dgm:t>
    </dgm:pt>
    <dgm:pt modelId="{6618931F-B3BA-4F7B-9F58-9CEDC4B15D79}" type="asst">
      <dgm:prSet phldrT="[Texte]"/>
      <dgm:spPr/>
      <dgm:t>
        <a:bodyPr/>
        <a:lstStyle/>
        <a:p>
          <a:r>
            <a:rPr lang="ar-DZ" dirty="0" smtClean="0"/>
            <a:t>مستشار مالي</a:t>
          </a:r>
          <a:endParaRPr lang="fr-FR" dirty="0"/>
        </a:p>
      </dgm:t>
    </dgm:pt>
    <dgm:pt modelId="{FCD3CECC-B5F8-42EA-81E1-0D3365DDC260}" type="parTrans" cxnId="{14A1D243-B883-4581-A2DB-048D3F615A19}">
      <dgm:prSet/>
      <dgm:spPr/>
      <dgm:t>
        <a:bodyPr/>
        <a:lstStyle/>
        <a:p>
          <a:endParaRPr lang="fr-FR"/>
        </a:p>
      </dgm:t>
    </dgm:pt>
    <dgm:pt modelId="{0A7A4FFB-062A-4328-A0DC-5C48145D3254}" type="sibTrans" cxnId="{14A1D243-B883-4581-A2DB-048D3F615A19}">
      <dgm:prSet/>
      <dgm:spPr/>
      <dgm:t>
        <a:bodyPr/>
        <a:lstStyle/>
        <a:p>
          <a:endParaRPr lang="fr-FR"/>
        </a:p>
      </dgm:t>
    </dgm:pt>
    <dgm:pt modelId="{B625BDC9-BA6B-4A8E-A891-4558F19081E8}">
      <dgm:prSet phldrT="[Texte]"/>
      <dgm:spPr/>
      <dgm:t>
        <a:bodyPr/>
        <a:lstStyle/>
        <a:p>
          <a:r>
            <a:rPr lang="ar-DZ" dirty="0" smtClean="0"/>
            <a:t>مدير المالية</a:t>
          </a:r>
          <a:endParaRPr lang="fr-FR" dirty="0"/>
        </a:p>
      </dgm:t>
    </dgm:pt>
    <dgm:pt modelId="{07BD475A-6419-4967-8A0C-B1C2B85741F3}" type="parTrans" cxnId="{71684207-6205-491D-A1A5-E31C388170B2}">
      <dgm:prSet/>
      <dgm:spPr/>
      <dgm:t>
        <a:bodyPr/>
        <a:lstStyle/>
        <a:p>
          <a:endParaRPr lang="fr-FR"/>
        </a:p>
      </dgm:t>
    </dgm:pt>
    <dgm:pt modelId="{76E588BD-D715-4755-ACE0-85059D1572AA}" type="sibTrans" cxnId="{71684207-6205-491D-A1A5-E31C388170B2}">
      <dgm:prSet/>
      <dgm:spPr/>
      <dgm:t>
        <a:bodyPr/>
        <a:lstStyle/>
        <a:p>
          <a:endParaRPr lang="fr-FR"/>
        </a:p>
      </dgm:t>
    </dgm:pt>
    <dgm:pt modelId="{1A47CD63-F688-4F29-B174-8F33A6A1C1CE}">
      <dgm:prSet phldrT="[Texte]"/>
      <dgm:spPr/>
      <dgm:t>
        <a:bodyPr/>
        <a:lstStyle/>
        <a:p>
          <a:r>
            <a:rPr lang="ar-DZ" dirty="0" smtClean="0"/>
            <a:t>مدير الانتاج</a:t>
          </a:r>
          <a:endParaRPr lang="fr-FR" dirty="0"/>
        </a:p>
      </dgm:t>
    </dgm:pt>
    <dgm:pt modelId="{D98C9FE2-199A-4D59-9E7C-373868E44EFB}" type="parTrans" cxnId="{AEF20F2E-FA4C-49DA-80E8-2D9BCECEE616}">
      <dgm:prSet/>
      <dgm:spPr/>
      <dgm:t>
        <a:bodyPr/>
        <a:lstStyle/>
        <a:p>
          <a:endParaRPr lang="fr-FR"/>
        </a:p>
      </dgm:t>
    </dgm:pt>
    <dgm:pt modelId="{F5DB0A10-5A5D-4778-A976-51ECE57CB22B}" type="sibTrans" cxnId="{AEF20F2E-FA4C-49DA-80E8-2D9BCECEE616}">
      <dgm:prSet/>
      <dgm:spPr/>
      <dgm:t>
        <a:bodyPr/>
        <a:lstStyle/>
        <a:p>
          <a:endParaRPr lang="fr-FR"/>
        </a:p>
      </dgm:t>
    </dgm:pt>
    <dgm:pt modelId="{129384E6-22AA-4B08-AC0D-33557595017A}">
      <dgm:prSet phldrT="[Texte]"/>
      <dgm:spPr/>
      <dgm:t>
        <a:bodyPr/>
        <a:lstStyle/>
        <a:p>
          <a:r>
            <a:rPr lang="ar-DZ" dirty="0" smtClean="0"/>
            <a:t>مدير التسويق</a:t>
          </a:r>
          <a:endParaRPr lang="fr-FR" dirty="0"/>
        </a:p>
      </dgm:t>
    </dgm:pt>
    <dgm:pt modelId="{84755B46-8DF9-4733-9CE9-17C2B7A97447}" type="parTrans" cxnId="{D618F498-7534-48E6-B0C5-A028EA8033D6}">
      <dgm:prSet/>
      <dgm:spPr/>
      <dgm:t>
        <a:bodyPr/>
        <a:lstStyle/>
        <a:p>
          <a:endParaRPr lang="fr-FR"/>
        </a:p>
      </dgm:t>
    </dgm:pt>
    <dgm:pt modelId="{CF799D40-973C-4504-9066-454F5DB464FB}" type="sibTrans" cxnId="{D618F498-7534-48E6-B0C5-A028EA8033D6}">
      <dgm:prSet/>
      <dgm:spPr/>
      <dgm:t>
        <a:bodyPr/>
        <a:lstStyle/>
        <a:p>
          <a:endParaRPr lang="fr-FR"/>
        </a:p>
      </dgm:t>
    </dgm:pt>
    <dgm:pt modelId="{4E66214A-5A3A-47CF-BA1F-65A8789C8D55}" type="pres">
      <dgm:prSet presAssocID="{76D3E52B-677B-4472-8488-142249BE83AF}" presName="hierChild1" presStyleCnt="0">
        <dgm:presLayoutVars>
          <dgm:orgChart val="1"/>
          <dgm:chPref val="1"/>
          <dgm:dir/>
          <dgm:animOne val="branch"/>
          <dgm:animLvl val="lvl"/>
          <dgm:resizeHandles/>
        </dgm:presLayoutVars>
      </dgm:prSet>
      <dgm:spPr/>
      <dgm:t>
        <a:bodyPr/>
        <a:lstStyle/>
        <a:p>
          <a:endParaRPr lang="fr-FR"/>
        </a:p>
      </dgm:t>
    </dgm:pt>
    <dgm:pt modelId="{AA8870BB-A16C-4697-8D9E-1A3382D940D4}" type="pres">
      <dgm:prSet presAssocID="{096F5BD8-2148-40B6-8D9C-FDE7A0B63495}" presName="hierRoot1" presStyleCnt="0">
        <dgm:presLayoutVars>
          <dgm:hierBranch val="init"/>
        </dgm:presLayoutVars>
      </dgm:prSet>
      <dgm:spPr/>
    </dgm:pt>
    <dgm:pt modelId="{71CE2117-DD70-4A56-828D-7A7E40B36B72}" type="pres">
      <dgm:prSet presAssocID="{096F5BD8-2148-40B6-8D9C-FDE7A0B63495}" presName="rootComposite1" presStyleCnt="0"/>
      <dgm:spPr/>
    </dgm:pt>
    <dgm:pt modelId="{EC9B07AC-6639-4F2E-B21C-B110AAE999AE}" type="pres">
      <dgm:prSet presAssocID="{096F5BD8-2148-40B6-8D9C-FDE7A0B63495}" presName="rootText1" presStyleLbl="node0" presStyleIdx="0" presStyleCnt="1">
        <dgm:presLayoutVars>
          <dgm:chPref val="3"/>
        </dgm:presLayoutVars>
      </dgm:prSet>
      <dgm:spPr/>
      <dgm:t>
        <a:bodyPr/>
        <a:lstStyle/>
        <a:p>
          <a:endParaRPr lang="fr-FR"/>
        </a:p>
      </dgm:t>
    </dgm:pt>
    <dgm:pt modelId="{A8CC0C26-348D-44F5-8921-0C42E94D3F87}" type="pres">
      <dgm:prSet presAssocID="{096F5BD8-2148-40B6-8D9C-FDE7A0B63495}" presName="rootConnector1" presStyleLbl="node1" presStyleIdx="0" presStyleCnt="0"/>
      <dgm:spPr/>
      <dgm:t>
        <a:bodyPr/>
        <a:lstStyle/>
        <a:p>
          <a:endParaRPr lang="fr-FR"/>
        </a:p>
      </dgm:t>
    </dgm:pt>
    <dgm:pt modelId="{1A5027AA-FF11-4884-BA28-5353D3C1BEB2}" type="pres">
      <dgm:prSet presAssocID="{096F5BD8-2148-40B6-8D9C-FDE7A0B63495}" presName="hierChild2" presStyleCnt="0"/>
      <dgm:spPr/>
    </dgm:pt>
    <dgm:pt modelId="{D1D0577F-58C4-4C2B-A8B1-BD3E3497347B}" type="pres">
      <dgm:prSet presAssocID="{07BD475A-6419-4967-8A0C-B1C2B85741F3}" presName="Name37" presStyleLbl="parChTrans1D2" presStyleIdx="0" presStyleCnt="4"/>
      <dgm:spPr/>
      <dgm:t>
        <a:bodyPr/>
        <a:lstStyle/>
        <a:p>
          <a:endParaRPr lang="fr-FR"/>
        </a:p>
      </dgm:t>
    </dgm:pt>
    <dgm:pt modelId="{8E96BD40-C663-4ABF-8085-B9B559B97A13}" type="pres">
      <dgm:prSet presAssocID="{B625BDC9-BA6B-4A8E-A891-4558F19081E8}" presName="hierRoot2" presStyleCnt="0">
        <dgm:presLayoutVars>
          <dgm:hierBranch val="init"/>
        </dgm:presLayoutVars>
      </dgm:prSet>
      <dgm:spPr/>
    </dgm:pt>
    <dgm:pt modelId="{6D0D2A59-4A23-4676-B66C-A887E55EE86E}" type="pres">
      <dgm:prSet presAssocID="{B625BDC9-BA6B-4A8E-A891-4558F19081E8}" presName="rootComposite" presStyleCnt="0"/>
      <dgm:spPr/>
    </dgm:pt>
    <dgm:pt modelId="{9C8274A1-95B4-413B-8340-86E0399A6579}" type="pres">
      <dgm:prSet presAssocID="{B625BDC9-BA6B-4A8E-A891-4558F19081E8}" presName="rootText" presStyleLbl="node2" presStyleIdx="0" presStyleCnt="3" custLinFactX="-100000" custLinFactY="133818" custLinFactNeighborX="-118499" custLinFactNeighborY="200000">
        <dgm:presLayoutVars>
          <dgm:chPref val="3"/>
        </dgm:presLayoutVars>
      </dgm:prSet>
      <dgm:spPr/>
      <dgm:t>
        <a:bodyPr/>
        <a:lstStyle/>
        <a:p>
          <a:endParaRPr lang="fr-FR"/>
        </a:p>
      </dgm:t>
    </dgm:pt>
    <dgm:pt modelId="{55853960-E125-4360-AA1F-BB9736CFBCC1}" type="pres">
      <dgm:prSet presAssocID="{B625BDC9-BA6B-4A8E-A891-4558F19081E8}" presName="rootConnector" presStyleLbl="node2" presStyleIdx="0" presStyleCnt="3"/>
      <dgm:spPr/>
      <dgm:t>
        <a:bodyPr/>
        <a:lstStyle/>
        <a:p>
          <a:endParaRPr lang="fr-FR"/>
        </a:p>
      </dgm:t>
    </dgm:pt>
    <dgm:pt modelId="{0F094E20-2580-4DDF-9BD6-24AF4A6DFB8B}" type="pres">
      <dgm:prSet presAssocID="{B625BDC9-BA6B-4A8E-A891-4558F19081E8}" presName="hierChild4" presStyleCnt="0"/>
      <dgm:spPr/>
    </dgm:pt>
    <dgm:pt modelId="{25EB4C94-1530-4982-A672-1582466918A6}" type="pres">
      <dgm:prSet presAssocID="{B625BDC9-BA6B-4A8E-A891-4558F19081E8}" presName="hierChild5" presStyleCnt="0"/>
      <dgm:spPr/>
    </dgm:pt>
    <dgm:pt modelId="{627F8DD0-5836-4DF1-80BD-7763CD1266B9}" type="pres">
      <dgm:prSet presAssocID="{D98C9FE2-199A-4D59-9E7C-373868E44EFB}" presName="Name37" presStyleLbl="parChTrans1D2" presStyleIdx="1" presStyleCnt="4"/>
      <dgm:spPr/>
      <dgm:t>
        <a:bodyPr/>
        <a:lstStyle/>
        <a:p>
          <a:endParaRPr lang="fr-FR"/>
        </a:p>
      </dgm:t>
    </dgm:pt>
    <dgm:pt modelId="{FBE09A7C-DBAA-49DC-8BB7-0736C7C41D8D}" type="pres">
      <dgm:prSet presAssocID="{1A47CD63-F688-4F29-B174-8F33A6A1C1CE}" presName="hierRoot2" presStyleCnt="0">
        <dgm:presLayoutVars>
          <dgm:hierBranch val="init"/>
        </dgm:presLayoutVars>
      </dgm:prSet>
      <dgm:spPr/>
    </dgm:pt>
    <dgm:pt modelId="{1B9B9ACF-6D6E-4BF8-AA28-065B524C6FFF}" type="pres">
      <dgm:prSet presAssocID="{1A47CD63-F688-4F29-B174-8F33A6A1C1CE}" presName="rootComposite" presStyleCnt="0"/>
      <dgm:spPr/>
    </dgm:pt>
    <dgm:pt modelId="{7135F5B8-7558-4084-B7DA-FCAE85B06A7A}" type="pres">
      <dgm:prSet presAssocID="{1A47CD63-F688-4F29-B174-8F33A6A1C1CE}" presName="rootText" presStyleLbl="node2" presStyleIdx="1" presStyleCnt="3">
        <dgm:presLayoutVars>
          <dgm:chPref val="3"/>
        </dgm:presLayoutVars>
      </dgm:prSet>
      <dgm:spPr/>
      <dgm:t>
        <a:bodyPr/>
        <a:lstStyle/>
        <a:p>
          <a:endParaRPr lang="fr-FR"/>
        </a:p>
      </dgm:t>
    </dgm:pt>
    <dgm:pt modelId="{B893129E-9B9D-4302-9C78-06C039F567AE}" type="pres">
      <dgm:prSet presAssocID="{1A47CD63-F688-4F29-B174-8F33A6A1C1CE}" presName="rootConnector" presStyleLbl="node2" presStyleIdx="1" presStyleCnt="3"/>
      <dgm:spPr/>
      <dgm:t>
        <a:bodyPr/>
        <a:lstStyle/>
        <a:p>
          <a:endParaRPr lang="fr-FR"/>
        </a:p>
      </dgm:t>
    </dgm:pt>
    <dgm:pt modelId="{4CBDA362-7746-4103-AB03-7472ACC4752A}" type="pres">
      <dgm:prSet presAssocID="{1A47CD63-F688-4F29-B174-8F33A6A1C1CE}" presName="hierChild4" presStyleCnt="0"/>
      <dgm:spPr/>
    </dgm:pt>
    <dgm:pt modelId="{EB0B29CC-61E3-48C4-810C-B55E379BF4A7}" type="pres">
      <dgm:prSet presAssocID="{1A47CD63-F688-4F29-B174-8F33A6A1C1CE}" presName="hierChild5" presStyleCnt="0"/>
      <dgm:spPr/>
    </dgm:pt>
    <dgm:pt modelId="{7C0C21B7-B17E-4ABC-AEBE-AE13B7545DC6}" type="pres">
      <dgm:prSet presAssocID="{84755B46-8DF9-4733-9CE9-17C2B7A97447}" presName="Name37" presStyleLbl="parChTrans1D2" presStyleIdx="2" presStyleCnt="4"/>
      <dgm:spPr/>
      <dgm:t>
        <a:bodyPr/>
        <a:lstStyle/>
        <a:p>
          <a:endParaRPr lang="fr-FR"/>
        </a:p>
      </dgm:t>
    </dgm:pt>
    <dgm:pt modelId="{BDBA98A1-6648-4DF3-BE64-6EC673985ECF}" type="pres">
      <dgm:prSet presAssocID="{129384E6-22AA-4B08-AC0D-33557595017A}" presName="hierRoot2" presStyleCnt="0">
        <dgm:presLayoutVars>
          <dgm:hierBranch val="init"/>
        </dgm:presLayoutVars>
      </dgm:prSet>
      <dgm:spPr/>
    </dgm:pt>
    <dgm:pt modelId="{A184FB44-5DC9-458B-AC75-DF4F1DCB9CBA}" type="pres">
      <dgm:prSet presAssocID="{129384E6-22AA-4B08-AC0D-33557595017A}" presName="rootComposite" presStyleCnt="0"/>
      <dgm:spPr/>
    </dgm:pt>
    <dgm:pt modelId="{157FD514-DF78-48A5-B07E-7E06D1D5D120}" type="pres">
      <dgm:prSet presAssocID="{129384E6-22AA-4B08-AC0D-33557595017A}" presName="rootText" presStyleLbl="node2" presStyleIdx="2" presStyleCnt="3">
        <dgm:presLayoutVars>
          <dgm:chPref val="3"/>
        </dgm:presLayoutVars>
      </dgm:prSet>
      <dgm:spPr/>
      <dgm:t>
        <a:bodyPr/>
        <a:lstStyle/>
        <a:p>
          <a:endParaRPr lang="fr-FR"/>
        </a:p>
      </dgm:t>
    </dgm:pt>
    <dgm:pt modelId="{2B7B16CD-83A3-4309-99DB-36C1D330E8BE}" type="pres">
      <dgm:prSet presAssocID="{129384E6-22AA-4B08-AC0D-33557595017A}" presName="rootConnector" presStyleLbl="node2" presStyleIdx="2" presStyleCnt="3"/>
      <dgm:spPr/>
      <dgm:t>
        <a:bodyPr/>
        <a:lstStyle/>
        <a:p>
          <a:endParaRPr lang="fr-FR"/>
        </a:p>
      </dgm:t>
    </dgm:pt>
    <dgm:pt modelId="{F8EE4449-CE62-4F46-A807-E6E4FEECA2F6}" type="pres">
      <dgm:prSet presAssocID="{129384E6-22AA-4B08-AC0D-33557595017A}" presName="hierChild4" presStyleCnt="0"/>
      <dgm:spPr/>
    </dgm:pt>
    <dgm:pt modelId="{7550F825-E1ED-4B90-84C2-770C27972A11}" type="pres">
      <dgm:prSet presAssocID="{129384E6-22AA-4B08-AC0D-33557595017A}" presName="hierChild5" presStyleCnt="0"/>
      <dgm:spPr/>
    </dgm:pt>
    <dgm:pt modelId="{AE0D4987-E14B-466D-9312-7FB075595C4C}" type="pres">
      <dgm:prSet presAssocID="{096F5BD8-2148-40B6-8D9C-FDE7A0B63495}" presName="hierChild3" presStyleCnt="0"/>
      <dgm:spPr/>
    </dgm:pt>
    <dgm:pt modelId="{CC951C2A-B96E-4283-976D-B928FF5C457D}" type="pres">
      <dgm:prSet presAssocID="{FCD3CECC-B5F8-42EA-81E1-0D3365DDC260}" presName="Name111" presStyleLbl="parChTrans1D2" presStyleIdx="3" presStyleCnt="4"/>
      <dgm:spPr/>
      <dgm:t>
        <a:bodyPr/>
        <a:lstStyle/>
        <a:p>
          <a:endParaRPr lang="fr-FR"/>
        </a:p>
      </dgm:t>
    </dgm:pt>
    <dgm:pt modelId="{6A4C3610-C1A0-4A9D-9D83-B1EBA8B4B533}" type="pres">
      <dgm:prSet presAssocID="{6618931F-B3BA-4F7B-9F58-9CEDC4B15D79}" presName="hierRoot3" presStyleCnt="0">
        <dgm:presLayoutVars>
          <dgm:hierBranch val="init"/>
        </dgm:presLayoutVars>
      </dgm:prSet>
      <dgm:spPr/>
    </dgm:pt>
    <dgm:pt modelId="{A64DD977-8057-4F08-8B84-38363F85D32B}" type="pres">
      <dgm:prSet presAssocID="{6618931F-B3BA-4F7B-9F58-9CEDC4B15D79}" presName="rootComposite3" presStyleCnt="0"/>
      <dgm:spPr/>
    </dgm:pt>
    <dgm:pt modelId="{07B2C67B-BE1D-4686-9809-F2AA9FC78061}" type="pres">
      <dgm:prSet presAssocID="{6618931F-B3BA-4F7B-9F58-9CEDC4B15D79}" presName="rootText3" presStyleLbl="asst1" presStyleIdx="0" presStyleCnt="1">
        <dgm:presLayoutVars>
          <dgm:chPref val="3"/>
        </dgm:presLayoutVars>
      </dgm:prSet>
      <dgm:spPr/>
      <dgm:t>
        <a:bodyPr/>
        <a:lstStyle/>
        <a:p>
          <a:endParaRPr lang="fr-FR"/>
        </a:p>
      </dgm:t>
    </dgm:pt>
    <dgm:pt modelId="{62165812-02BB-4EE3-83B7-BCD800CC4309}" type="pres">
      <dgm:prSet presAssocID="{6618931F-B3BA-4F7B-9F58-9CEDC4B15D79}" presName="rootConnector3" presStyleLbl="asst1" presStyleIdx="0" presStyleCnt="1"/>
      <dgm:spPr/>
      <dgm:t>
        <a:bodyPr/>
        <a:lstStyle/>
        <a:p>
          <a:endParaRPr lang="fr-FR"/>
        </a:p>
      </dgm:t>
    </dgm:pt>
    <dgm:pt modelId="{0FE9E883-5718-4D52-8369-742C318EE98E}" type="pres">
      <dgm:prSet presAssocID="{6618931F-B3BA-4F7B-9F58-9CEDC4B15D79}" presName="hierChild6" presStyleCnt="0"/>
      <dgm:spPr/>
    </dgm:pt>
    <dgm:pt modelId="{079074CA-08CD-4CE3-9458-FB6673A41D03}" type="pres">
      <dgm:prSet presAssocID="{6618931F-B3BA-4F7B-9F58-9CEDC4B15D79}" presName="hierChild7" presStyleCnt="0"/>
      <dgm:spPr/>
    </dgm:pt>
  </dgm:ptLst>
  <dgm:cxnLst>
    <dgm:cxn modelId="{738A73B7-68AB-42D9-B7D4-C644FBF20709}" type="presOf" srcId="{129384E6-22AA-4B08-AC0D-33557595017A}" destId="{2B7B16CD-83A3-4309-99DB-36C1D330E8BE}" srcOrd="1" destOrd="0" presId="urn:microsoft.com/office/officeart/2005/8/layout/orgChart1"/>
    <dgm:cxn modelId="{31D1E75C-C710-4416-94A1-6AD8F27A69AF}" type="presOf" srcId="{1A47CD63-F688-4F29-B174-8F33A6A1C1CE}" destId="{7135F5B8-7558-4084-B7DA-FCAE85B06A7A}" srcOrd="0" destOrd="0" presId="urn:microsoft.com/office/officeart/2005/8/layout/orgChart1"/>
    <dgm:cxn modelId="{AEF20F2E-FA4C-49DA-80E8-2D9BCECEE616}" srcId="{096F5BD8-2148-40B6-8D9C-FDE7A0B63495}" destId="{1A47CD63-F688-4F29-B174-8F33A6A1C1CE}" srcOrd="2" destOrd="0" parTransId="{D98C9FE2-199A-4D59-9E7C-373868E44EFB}" sibTransId="{F5DB0A10-5A5D-4778-A976-51ECE57CB22B}"/>
    <dgm:cxn modelId="{8E462B0A-FA60-4BA2-8D48-243B2C864E6E}" type="presOf" srcId="{76D3E52B-677B-4472-8488-142249BE83AF}" destId="{4E66214A-5A3A-47CF-BA1F-65A8789C8D55}" srcOrd="0" destOrd="0" presId="urn:microsoft.com/office/officeart/2005/8/layout/orgChart1"/>
    <dgm:cxn modelId="{14A1D243-B883-4581-A2DB-048D3F615A19}" srcId="{096F5BD8-2148-40B6-8D9C-FDE7A0B63495}" destId="{6618931F-B3BA-4F7B-9F58-9CEDC4B15D79}" srcOrd="0" destOrd="0" parTransId="{FCD3CECC-B5F8-42EA-81E1-0D3365DDC260}" sibTransId="{0A7A4FFB-062A-4328-A0DC-5C48145D3254}"/>
    <dgm:cxn modelId="{5AC2C93A-269C-496F-8184-D2D93D8911FA}" type="presOf" srcId="{D98C9FE2-199A-4D59-9E7C-373868E44EFB}" destId="{627F8DD0-5836-4DF1-80BD-7763CD1266B9}" srcOrd="0" destOrd="0" presId="urn:microsoft.com/office/officeart/2005/8/layout/orgChart1"/>
    <dgm:cxn modelId="{027819B1-0E67-4790-9BCC-07BE79DA40F1}" type="presOf" srcId="{096F5BD8-2148-40B6-8D9C-FDE7A0B63495}" destId="{EC9B07AC-6639-4F2E-B21C-B110AAE999AE}" srcOrd="0" destOrd="0" presId="urn:microsoft.com/office/officeart/2005/8/layout/orgChart1"/>
    <dgm:cxn modelId="{66BB8B94-36C3-4DF3-BD4B-25FF1E5A8F12}" type="presOf" srcId="{6618931F-B3BA-4F7B-9F58-9CEDC4B15D79}" destId="{62165812-02BB-4EE3-83B7-BCD800CC4309}" srcOrd="1" destOrd="0" presId="urn:microsoft.com/office/officeart/2005/8/layout/orgChart1"/>
    <dgm:cxn modelId="{37F9F9E7-E7E3-47CA-A4E2-34A8E10A2CCB}" type="presOf" srcId="{129384E6-22AA-4B08-AC0D-33557595017A}" destId="{157FD514-DF78-48A5-B07E-7E06D1D5D120}" srcOrd="0" destOrd="0" presId="urn:microsoft.com/office/officeart/2005/8/layout/orgChart1"/>
    <dgm:cxn modelId="{04CB8EC1-CE17-4800-B3A5-F63958DAF341}" type="presOf" srcId="{FCD3CECC-B5F8-42EA-81E1-0D3365DDC260}" destId="{CC951C2A-B96E-4283-976D-B928FF5C457D}" srcOrd="0" destOrd="0" presId="urn:microsoft.com/office/officeart/2005/8/layout/orgChart1"/>
    <dgm:cxn modelId="{A603213E-1C47-4E9B-BAF5-272B93CB7FE6}" srcId="{76D3E52B-677B-4472-8488-142249BE83AF}" destId="{096F5BD8-2148-40B6-8D9C-FDE7A0B63495}" srcOrd="0" destOrd="0" parTransId="{36D5D2B4-2AA9-4C3B-8A8A-561546BF4B91}" sibTransId="{2A3932BD-47CA-4996-810C-5E83DECDDB87}"/>
    <dgm:cxn modelId="{C3290950-AECE-40ED-8018-3AA8354785BA}" type="presOf" srcId="{07BD475A-6419-4967-8A0C-B1C2B85741F3}" destId="{D1D0577F-58C4-4C2B-A8B1-BD3E3497347B}" srcOrd="0" destOrd="0" presId="urn:microsoft.com/office/officeart/2005/8/layout/orgChart1"/>
    <dgm:cxn modelId="{5049B68B-F202-4F8F-86C8-04F9D3C8BEF6}" type="presOf" srcId="{84755B46-8DF9-4733-9CE9-17C2B7A97447}" destId="{7C0C21B7-B17E-4ABC-AEBE-AE13B7545DC6}" srcOrd="0" destOrd="0" presId="urn:microsoft.com/office/officeart/2005/8/layout/orgChart1"/>
    <dgm:cxn modelId="{EB03808F-19B1-49AD-97E9-8CA3AF242202}" type="presOf" srcId="{B625BDC9-BA6B-4A8E-A891-4558F19081E8}" destId="{9C8274A1-95B4-413B-8340-86E0399A6579}" srcOrd="0" destOrd="0" presId="urn:microsoft.com/office/officeart/2005/8/layout/orgChart1"/>
    <dgm:cxn modelId="{D84BB7E5-44F8-4A5C-A2F3-EE6F99CE1039}" type="presOf" srcId="{6618931F-B3BA-4F7B-9F58-9CEDC4B15D79}" destId="{07B2C67B-BE1D-4686-9809-F2AA9FC78061}" srcOrd="0" destOrd="0" presId="urn:microsoft.com/office/officeart/2005/8/layout/orgChart1"/>
    <dgm:cxn modelId="{F666B5C9-0E87-4EBD-B365-4BB9BC927B1C}" type="presOf" srcId="{1A47CD63-F688-4F29-B174-8F33A6A1C1CE}" destId="{B893129E-9B9D-4302-9C78-06C039F567AE}" srcOrd="1" destOrd="0" presId="urn:microsoft.com/office/officeart/2005/8/layout/orgChart1"/>
    <dgm:cxn modelId="{117C002B-6021-4E03-B37B-FC6719F930C7}" type="presOf" srcId="{B625BDC9-BA6B-4A8E-A891-4558F19081E8}" destId="{55853960-E125-4360-AA1F-BB9736CFBCC1}" srcOrd="1" destOrd="0" presId="urn:microsoft.com/office/officeart/2005/8/layout/orgChart1"/>
    <dgm:cxn modelId="{D618F498-7534-48E6-B0C5-A028EA8033D6}" srcId="{096F5BD8-2148-40B6-8D9C-FDE7A0B63495}" destId="{129384E6-22AA-4B08-AC0D-33557595017A}" srcOrd="3" destOrd="0" parTransId="{84755B46-8DF9-4733-9CE9-17C2B7A97447}" sibTransId="{CF799D40-973C-4504-9066-454F5DB464FB}"/>
    <dgm:cxn modelId="{71684207-6205-491D-A1A5-E31C388170B2}" srcId="{096F5BD8-2148-40B6-8D9C-FDE7A0B63495}" destId="{B625BDC9-BA6B-4A8E-A891-4558F19081E8}" srcOrd="1" destOrd="0" parTransId="{07BD475A-6419-4967-8A0C-B1C2B85741F3}" sibTransId="{76E588BD-D715-4755-ACE0-85059D1572AA}"/>
    <dgm:cxn modelId="{C29E2DB1-A9AC-4B7F-BE31-971AC7729B6E}" type="presOf" srcId="{096F5BD8-2148-40B6-8D9C-FDE7A0B63495}" destId="{A8CC0C26-348D-44F5-8921-0C42E94D3F87}" srcOrd="1" destOrd="0" presId="urn:microsoft.com/office/officeart/2005/8/layout/orgChart1"/>
    <dgm:cxn modelId="{7D2C6D45-4E06-40A0-B246-C7A9FCB793DA}" type="presParOf" srcId="{4E66214A-5A3A-47CF-BA1F-65A8789C8D55}" destId="{AA8870BB-A16C-4697-8D9E-1A3382D940D4}" srcOrd="0" destOrd="0" presId="urn:microsoft.com/office/officeart/2005/8/layout/orgChart1"/>
    <dgm:cxn modelId="{D7B4FBED-4012-438F-AF00-2647003B9A4E}" type="presParOf" srcId="{AA8870BB-A16C-4697-8D9E-1A3382D940D4}" destId="{71CE2117-DD70-4A56-828D-7A7E40B36B72}" srcOrd="0" destOrd="0" presId="urn:microsoft.com/office/officeart/2005/8/layout/orgChart1"/>
    <dgm:cxn modelId="{2EDFEA11-8A69-4D45-8720-F18132164851}" type="presParOf" srcId="{71CE2117-DD70-4A56-828D-7A7E40B36B72}" destId="{EC9B07AC-6639-4F2E-B21C-B110AAE999AE}" srcOrd="0" destOrd="0" presId="urn:microsoft.com/office/officeart/2005/8/layout/orgChart1"/>
    <dgm:cxn modelId="{AD282F0A-DCD2-4728-B177-6E7F6F9D391F}" type="presParOf" srcId="{71CE2117-DD70-4A56-828D-7A7E40B36B72}" destId="{A8CC0C26-348D-44F5-8921-0C42E94D3F87}" srcOrd="1" destOrd="0" presId="urn:microsoft.com/office/officeart/2005/8/layout/orgChart1"/>
    <dgm:cxn modelId="{9070AFFC-ED65-4898-B9ED-ED8E5DA57AA8}" type="presParOf" srcId="{AA8870BB-A16C-4697-8D9E-1A3382D940D4}" destId="{1A5027AA-FF11-4884-BA28-5353D3C1BEB2}" srcOrd="1" destOrd="0" presId="urn:microsoft.com/office/officeart/2005/8/layout/orgChart1"/>
    <dgm:cxn modelId="{1881EBDF-D987-4B27-8AFD-EC8A1C4ECB69}" type="presParOf" srcId="{1A5027AA-FF11-4884-BA28-5353D3C1BEB2}" destId="{D1D0577F-58C4-4C2B-A8B1-BD3E3497347B}" srcOrd="0" destOrd="0" presId="urn:microsoft.com/office/officeart/2005/8/layout/orgChart1"/>
    <dgm:cxn modelId="{6CB53595-6477-4B20-B45B-4C33D04AB76B}" type="presParOf" srcId="{1A5027AA-FF11-4884-BA28-5353D3C1BEB2}" destId="{8E96BD40-C663-4ABF-8085-B9B559B97A13}" srcOrd="1" destOrd="0" presId="urn:microsoft.com/office/officeart/2005/8/layout/orgChart1"/>
    <dgm:cxn modelId="{5A677123-A133-437F-80EF-CAAB2A2984D8}" type="presParOf" srcId="{8E96BD40-C663-4ABF-8085-B9B559B97A13}" destId="{6D0D2A59-4A23-4676-B66C-A887E55EE86E}" srcOrd="0" destOrd="0" presId="urn:microsoft.com/office/officeart/2005/8/layout/orgChart1"/>
    <dgm:cxn modelId="{04748124-A162-46B6-AE6A-55F2A99F21A0}" type="presParOf" srcId="{6D0D2A59-4A23-4676-B66C-A887E55EE86E}" destId="{9C8274A1-95B4-413B-8340-86E0399A6579}" srcOrd="0" destOrd="0" presId="urn:microsoft.com/office/officeart/2005/8/layout/orgChart1"/>
    <dgm:cxn modelId="{E3A07995-538A-4916-B064-803FC22F82E9}" type="presParOf" srcId="{6D0D2A59-4A23-4676-B66C-A887E55EE86E}" destId="{55853960-E125-4360-AA1F-BB9736CFBCC1}" srcOrd="1" destOrd="0" presId="urn:microsoft.com/office/officeart/2005/8/layout/orgChart1"/>
    <dgm:cxn modelId="{D79299E2-0AB4-4463-8EF0-787C71F5A796}" type="presParOf" srcId="{8E96BD40-C663-4ABF-8085-B9B559B97A13}" destId="{0F094E20-2580-4DDF-9BD6-24AF4A6DFB8B}" srcOrd="1" destOrd="0" presId="urn:microsoft.com/office/officeart/2005/8/layout/orgChart1"/>
    <dgm:cxn modelId="{22951A94-6482-4E02-A593-39875BE7C183}" type="presParOf" srcId="{8E96BD40-C663-4ABF-8085-B9B559B97A13}" destId="{25EB4C94-1530-4982-A672-1582466918A6}" srcOrd="2" destOrd="0" presId="urn:microsoft.com/office/officeart/2005/8/layout/orgChart1"/>
    <dgm:cxn modelId="{BC4757BB-9DAD-4309-A4EC-0883C3FC25D6}" type="presParOf" srcId="{1A5027AA-FF11-4884-BA28-5353D3C1BEB2}" destId="{627F8DD0-5836-4DF1-80BD-7763CD1266B9}" srcOrd="2" destOrd="0" presId="urn:microsoft.com/office/officeart/2005/8/layout/orgChart1"/>
    <dgm:cxn modelId="{F1AA7BED-FC5E-4DF7-AB8D-865B51854FEA}" type="presParOf" srcId="{1A5027AA-FF11-4884-BA28-5353D3C1BEB2}" destId="{FBE09A7C-DBAA-49DC-8BB7-0736C7C41D8D}" srcOrd="3" destOrd="0" presId="urn:microsoft.com/office/officeart/2005/8/layout/orgChart1"/>
    <dgm:cxn modelId="{311B1B85-A7C5-423F-A5E1-85BCFED11AC1}" type="presParOf" srcId="{FBE09A7C-DBAA-49DC-8BB7-0736C7C41D8D}" destId="{1B9B9ACF-6D6E-4BF8-AA28-065B524C6FFF}" srcOrd="0" destOrd="0" presId="urn:microsoft.com/office/officeart/2005/8/layout/orgChart1"/>
    <dgm:cxn modelId="{1764BC3A-5AC7-4E83-8F68-7CB81656EFA1}" type="presParOf" srcId="{1B9B9ACF-6D6E-4BF8-AA28-065B524C6FFF}" destId="{7135F5B8-7558-4084-B7DA-FCAE85B06A7A}" srcOrd="0" destOrd="0" presId="urn:microsoft.com/office/officeart/2005/8/layout/orgChart1"/>
    <dgm:cxn modelId="{8842BC87-E28B-4C8B-A7DE-A0187E54BCE8}" type="presParOf" srcId="{1B9B9ACF-6D6E-4BF8-AA28-065B524C6FFF}" destId="{B893129E-9B9D-4302-9C78-06C039F567AE}" srcOrd="1" destOrd="0" presId="urn:microsoft.com/office/officeart/2005/8/layout/orgChart1"/>
    <dgm:cxn modelId="{C371E52F-4D5F-4F01-861B-83D1F0268C49}" type="presParOf" srcId="{FBE09A7C-DBAA-49DC-8BB7-0736C7C41D8D}" destId="{4CBDA362-7746-4103-AB03-7472ACC4752A}" srcOrd="1" destOrd="0" presId="urn:microsoft.com/office/officeart/2005/8/layout/orgChart1"/>
    <dgm:cxn modelId="{7CD06590-CDEC-46B6-A173-099CDFA2415E}" type="presParOf" srcId="{FBE09A7C-DBAA-49DC-8BB7-0736C7C41D8D}" destId="{EB0B29CC-61E3-48C4-810C-B55E379BF4A7}" srcOrd="2" destOrd="0" presId="urn:microsoft.com/office/officeart/2005/8/layout/orgChart1"/>
    <dgm:cxn modelId="{B83DDE6B-19ED-4D97-916F-DAECC88955E2}" type="presParOf" srcId="{1A5027AA-FF11-4884-BA28-5353D3C1BEB2}" destId="{7C0C21B7-B17E-4ABC-AEBE-AE13B7545DC6}" srcOrd="4" destOrd="0" presId="urn:microsoft.com/office/officeart/2005/8/layout/orgChart1"/>
    <dgm:cxn modelId="{68186CF5-5ACF-4645-9E75-1735079A939C}" type="presParOf" srcId="{1A5027AA-FF11-4884-BA28-5353D3C1BEB2}" destId="{BDBA98A1-6648-4DF3-BE64-6EC673985ECF}" srcOrd="5" destOrd="0" presId="urn:microsoft.com/office/officeart/2005/8/layout/orgChart1"/>
    <dgm:cxn modelId="{D93AF121-FDAC-441E-A2B9-9DE380D965E8}" type="presParOf" srcId="{BDBA98A1-6648-4DF3-BE64-6EC673985ECF}" destId="{A184FB44-5DC9-458B-AC75-DF4F1DCB9CBA}" srcOrd="0" destOrd="0" presId="urn:microsoft.com/office/officeart/2005/8/layout/orgChart1"/>
    <dgm:cxn modelId="{6D27EC85-7B80-4931-BA56-0789B5DDC1D9}" type="presParOf" srcId="{A184FB44-5DC9-458B-AC75-DF4F1DCB9CBA}" destId="{157FD514-DF78-48A5-B07E-7E06D1D5D120}" srcOrd="0" destOrd="0" presId="urn:microsoft.com/office/officeart/2005/8/layout/orgChart1"/>
    <dgm:cxn modelId="{FF1A9FC2-6DD2-4656-A167-084940C7A2C7}" type="presParOf" srcId="{A184FB44-5DC9-458B-AC75-DF4F1DCB9CBA}" destId="{2B7B16CD-83A3-4309-99DB-36C1D330E8BE}" srcOrd="1" destOrd="0" presId="urn:microsoft.com/office/officeart/2005/8/layout/orgChart1"/>
    <dgm:cxn modelId="{69053033-1C55-4FB0-A22A-E080C5D0406C}" type="presParOf" srcId="{BDBA98A1-6648-4DF3-BE64-6EC673985ECF}" destId="{F8EE4449-CE62-4F46-A807-E6E4FEECA2F6}" srcOrd="1" destOrd="0" presId="urn:microsoft.com/office/officeart/2005/8/layout/orgChart1"/>
    <dgm:cxn modelId="{CAFF4D84-AB8A-4D77-BEFF-1EC3473D929A}" type="presParOf" srcId="{BDBA98A1-6648-4DF3-BE64-6EC673985ECF}" destId="{7550F825-E1ED-4B90-84C2-770C27972A11}" srcOrd="2" destOrd="0" presId="urn:microsoft.com/office/officeart/2005/8/layout/orgChart1"/>
    <dgm:cxn modelId="{2787998B-1375-426B-937A-ABDAD759BD27}" type="presParOf" srcId="{AA8870BB-A16C-4697-8D9E-1A3382D940D4}" destId="{AE0D4987-E14B-466D-9312-7FB075595C4C}" srcOrd="2" destOrd="0" presId="urn:microsoft.com/office/officeart/2005/8/layout/orgChart1"/>
    <dgm:cxn modelId="{3F1064C9-42F8-4F66-8649-61D87BF29B6E}" type="presParOf" srcId="{AE0D4987-E14B-466D-9312-7FB075595C4C}" destId="{CC951C2A-B96E-4283-976D-B928FF5C457D}" srcOrd="0" destOrd="0" presId="urn:microsoft.com/office/officeart/2005/8/layout/orgChart1"/>
    <dgm:cxn modelId="{FA8FA89E-627F-4D94-BE36-4FD34D9A614F}" type="presParOf" srcId="{AE0D4987-E14B-466D-9312-7FB075595C4C}" destId="{6A4C3610-C1A0-4A9D-9D83-B1EBA8B4B533}" srcOrd="1" destOrd="0" presId="urn:microsoft.com/office/officeart/2005/8/layout/orgChart1"/>
    <dgm:cxn modelId="{C2EC1C45-6E8B-43EC-8566-C96913540D27}" type="presParOf" srcId="{6A4C3610-C1A0-4A9D-9D83-B1EBA8B4B533}" destId="{A64DD977-8057-4F08-8B84-38363F85D32B}" srcOrd="0" destOrd="0" presId="urn:microsoft.com/office/officeart/2005/8/layout/orgChart1"/>
    <dgm:cxn modelId="{8F170667-8A1A-4C6E-98BF-42866842EF91}" type="presParOf" srcId="{A64DD977-8057-4F08-8B84-38363F85D32B}" destId="{07B2C67B-BE1D-4686-9809-F2AA9FC78061}" srcOrd="0" destOrd="0" presId="urn:microsoft.com/office/officeart/2005/8/layout/orgChart1"/>
    <dgm:cxn modelId="{E5721D85-BF2D-440A-A238-9874BE07682E}" type="presParOf" srcId="{A64DD977-8057-4F08-8B84-38363F85D32B}" destId="{62165812-02BB-4EE3-83B7-BCD800CC4309}" srcOrd="1" destOrd="0" presId="urn:microsoft.com/office/officeart/2005/8/layout/orgChart1"/>
    <dgm:cxn modelId="{787FC01C-8613-4F61-8BBA-2FD6B56EFBEF}" type="presParOf" srcId="{6A4C3610-C1A0-4A9D-9D83-B1EBA8B4B533}" destId="{0FE9E883-5718-4D52-8369-742C318EE98E}" srcOrd="1" destOrd="0" presId="urn:microsoft.com/office/officeart/2005/8/layout/orgChart1"/>
    <dgm:cxn modelId="{450B25EE-2222-4CE7-97E2-6FED0EF76E00}" type="presParOf" srcId="{6A4C3610-C1A0-4A9D-9D83-B1EBA8B4B533}" destId="{079074CA-08CD-4CE3-9458-FB6673A41D0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A78DAF6F-027E-4BC1-81B6-39FC4B2445F1}" type="doc">
      <dgm:prSet loTypeId="urn:microsoft.com/office/officeart/2005/8/layout/orgChart1" loCatId="hierarchy" qsTypeId="urn:microsoft.com/office/officeart/2005/8/quickstyle/simple1" qsCatId="simple" csTypeId="urn:microsoft.com/office/officeart/2005/8/colors/colorful5" csCatId="colorful" phldr="1"/>
      <dgm:spPr/>
      <dgm:t>
        <a:bodyPr/>
        <a:lstStyle/>
        <a:p>
          <a:endParaRPr lang="fr-FR"/>
        </a:p>
      </dgm:t>
    </dgm:pt>
    <dgm:pt modelId="{7DB5B9A0-B596-4052-A420-438CDC3A0BBC}">
      <dgm:prSet phldrT="[Texte]"/>
      <dgm:spPr/>
      <dgm:t>
        <a:bodyPr/>
        <a:lstStyle/>
        <a:p>
          <a:r>
            <a:rPr lang="ar-DZ" dirty="0" smtClean="0"/>
            <a:t>المدير</a:t>
          </a:r>
          <a:endParaRPr lang="fr-FR" dirty="0"/>
        </a:p>
      </dgm:t>
    </dgm:pt>
    <dgm:pt modelId="{8091BA09-3ADD-4F2A-BA80-52780FDD0A9C}" type="parTrans" cxnId="{66ED2B6E-9344-40C3-ADEB-5D7916C8A689}">
      <dgm:prSet/>
      <dgm:spPr/>
      <dgm:t>
        <a:bodyPr/>
        <a:lstStyle/>
        <a:p>
          <a:endParaRPr lang="fr-FR"/>
        </a:p>
      </dgm:t>
    </dgm:pt>
    <dgm:pt modelId="{E7C7B01B-A84C-4DE4-AE7C-B35AA990F90D}" type="sibTrans" cxnId="{66ED2B6E-9344-40C3-ADEB-5D7916C8A689}">
      <dgm:prSet/>
      <dgm:spPr/>
      <dgm:t>
        <a:bodyPr/>
        <a:lstStyle/>
        <a:p>
          <a:endParaRPr lang="fr-FR"/>
        </a:p>
      </dgm:t>
    </dgm:pt>
    <dgm:pt modelId="{419F7933-1F06-43AB-8EC0-D2F7009FA587}">
      <dgm:prSet phldrT="[Texte]"/>
      <dgm:spPr/>
      <dgm:t>
        <a:bodyPr/>
        <a:lstStyle/>
        <a:p>
          <a:r>
            <a:rPr lang="ar-DZ" dirty="0" smtClean="0"/>
            <a:t>مصلحة تصميم اعلانات</a:t>
          </a:r>
          <a:endParaRPr lang="fr-FR" dirty="0"/>
        </a:p>
      </dgm:t>
    </dgm:pt>
    <dgm:pt modelId="{9B0A5B09-C58E-4DE6-A94A-54415A119520}" type="parTrans" cxnId="{740E62E2-93AA-4F66-91C1-881CA50A2E2E}">
      <dgm:prSet/>
      <dgm:spPr/>
      <dgm:t>
        <a:bodyPr/>
        <a:lstStyle/>
        <a:p>
          <a:endParaRPr lang="fr-FR"/>
        </a:p>
      </dgm:t>
    </dgm:pt>
    <dgm:pt modelId="{4DA17118-E04F-4EB1-AD57-4A807C7DC8E6}" type="sibTrans" cxnId="{740E62E2-93AA-4F66-91C1-881CA50A2E2E}">
      <dgm:prSet/>
      <dgm:spPr/>
      <dgm:t>
        <a:bodyPr/>
        <a:lstStyle/>
        <a:p>
          <a:endParaRPr lang="fr-FR"/>
        </a:p>
      </dgm:t>
    </dgm:pt>
    <dgm:pt modelId="{3F9C7F72-15EB-4756-A2EA-D7E3CD34A824}">
      <dgm:prSet phldrT="[Texte]"/>
      <dgm:spPr/>
      <dgm:t>
        <a:bodyPr/>
        <a:lstStyle/>
        <a:p>
          <a:r>
            <a:rPr lang="ar-DZ" dirty="0" smtClean="0"/>
            <a:t>مصلحة المالية</a:t>
          </a:r>
          <a:endParaRPr lang="fr-FR" dirty="0"/>
        </a:p>
      </dgm:t>
    </dgm:pt>
    <dgm:pt modelId="{55CB0C7F-E075-43AA-8EEF-7F50A1779038}" type="parTrans" cxnId="{C8E1BFEE-06B0-4712-A80C-9FFC57405D40}">
      <dgm:prSet/>
      <dgm:spPr/>
      <dgm:t>
        <a:bodyPr/>
        <a:lstStyle/>
        <a:p>
          <a:endParaRPr lang="fr-FR"/>
        </a:p>
      </dgm:t>
    </dgm:pt>
    <dgm:pt modelId="{D3E87AE5-733F-4EEB-A4D0-97EBE31FFD68}" type="sibTrans" cxnId="{C8E1BFEE-06B0-4712-A80C-9FFC57405D40}">
      <dgm:prSet/>
      <dgm:spPr/>
      <dgm:t>
        <a:bodyPr/>
        <a:lstStyle/>
        <a:p>
          <a:endParaRPr lang="fr-FR"/>
        </a:p>
      </dgm:t>
    </dgm:pt>
    <dgm:pt modelId="{9F68E11C-6DA3-4633-9EAB-5A7DF5660BE2}">
      <dgm:prSet phldrT="[Texte]"/>
      <dgm:spPr/>
      <dgm:t>
        <a:bodyPr/>
        <a:lstStyle/>
        <a:p>
          <a:r>
            <a:rPr lang="ar-DZ" dirty="0" smtClean="0"/>
            <a:t>مصلحة العلاقات العامة</a:t>
          </a:r>
          <a:endParaRPr lang="fr-FR" dirty="0"/>
        </a:p>
      </dgm:t>
    </dgm:pt>
    <dgm:pt modelId="{8481C4C5-D1B2-4365-A09E-CCB9DD1A04CD}" type="parTrans" cxnId="{8806EF87-8BC7-4AD9-A082-396D6A611A71}">
      <dgm:prSet/>
      <dgm:spPr/>
      <dgm:t>
        <a:bodyPr/>
        <a:lstStyle/>
        <a:p>
          <a:endParaRPr lang="fr-FR"/>
        </a:p>
      </dgm:t>
    </dgm:pt>
    <dgm:pt modelId="{A1E65197-A995-4BF4-9F93-339655090C74}" type="sibTrans" cxnId="{8806EF87-8BC7-4AD9-A082-396D6A611A71}">
      <dgm:prSet/>
      <dgm:spPr/>
      <dgm:t>
        <a:bodyPr/>
        <a:lstStyle/>
        <a:p>
          <a:endParaRPr lang="fr-FR"/>
        </a:p>
      </dgm:t>
    </dgm:pt>
    <dgm:pt modelId="{0960290E-65DD-44DA-8881-C419ECDCF627}" type="pres">
      <dgm:prSet presAssocID="{A78DAF6F-027E-4BC1-81B6-39FC4B2445F1}" presName="hierChild1" presStyleCnt="0">
        <dgm:presLayoutVars>
          <dgm:orgChart val="1"/>
          <dgm:chPref val="1"/>
          <dgm:dir/>
          <dgm:animOne val="branch"/>
          <dgm:animLvl val="lvl"/>
          <dgm:resizeHandles/>
        </dgm:presLayoutVars>
      </dgm:prSet>
      <dgm:spPr/>
      <dgm:t>
        <a:bodyPr/>
        <a:lstStyle/>
        <a:p>
          <a:endParaRPr lang="fr-FR"/>
        </a:p>
      </dgm:t>
    </dgm:pt>
    <dgm:pt modelId="{DB650F28-4D56-4102-A47A-43645C7F4F90}" type="pres">
      <dgm:prSet presAssocID="{7DB5B9A0-B596-4052-A420-438CDC3A0BBC}" presName="hierRoot1" presStyleCnt="0">
        <dgm:presLayoutVars>
          <dgm:hierBranch val="init"/>
        </dgm:presLayoutVars>
      </dgm:prSet>
      <dgm:spPr/>
    </dgm:pt>
    <dgm:pt modelId="{FB90CEFB-13B3-421A-998E-16C240302669}" type="pres">
      <dgm:prSet presAssocID="{7DB5B9A0-B596-4052-A420-438CDC3A0BBC}" presName="rootComposite1" presStyleCnt="0"/>
      <dgm:spPr/>
    </dgm:pt>
    <dgm:pt modelId="{38BDB537-CF34-4298-9FA3-A67D68018972}" type="pres">
      <dgm:prSet presAssocID="{7DB5B9A0-B596-4052-A420-438CDC3A0BBC}" presName="rootText1" presStyleLbl="node0" presStyleIdx="0" presStyleCnt="1">
        <dgm:presLayoutVars>
          <dgm:chPref val="3"/>
        </dgm:presLayoutVars>
      </dgm:prSet>
      <dgm:spPr/>
      <dgm:t>
        <a:bodyPr/>
        <a:lstStyle/>
        <a:p>
          <a:endParaRPr lang="fr-FR"/>
        </a:p>
      </dgm:t>
    </dgm:pt>
    <dgm:pt modelId="{9B4213EB-232E-4166-B316-13346E40DBE5}" type="pres">
      <dgm:prSet presAssocID="{7DB5B9A0-B596-4052-A420-438CDC3A0BBC}" presName="rootConnector1" presStyleLbl="node1" presStyleIdx="0" presStyleCnt="0"/>
      <dgm:spPr/>
      <dgm:t>
        <a:bodyPr/>
        <a:lstStyle/>
        <a:p>
          <a:endParaRPr lang="fr-FR"/>
        </a:p>
      </dgm:t>
    </dgm:pt>
    <dgm:pt modelId="{BC1C4220-B85F-412E-8143-918E43FDA91B}" type="pres">
      <dgm:prSet presAssocID="{7DB5B9A0-B596-4052-A420-438CDC3A0BBC}" presName="hierChild2" presStyleCnt="0"/>
      <dgm:spPr/>
    </dgm:pt>
    <dgm:pt modelId="{5FE36504-99AE-41A4-AE87-E48092644424}" type="pres">
      <dgm:prSet presAssocID="{9B0A5B09-C58E-4DE6-A94A-54415A119520}" presName="Name37" presStyleLbl="parChTrans1D2" presStyleIdx="0" presStyleCnt="3"/>
      <dgm:spPr/>
      <dgm:t>
        <a:bodyPr/>
        <a:lstStyle/>
        <a:p>
          <a:endParaRPr lang="fr-FR"/>
        </a:p>
      </dgm:t>
    </dgm:pt>
    <dgm:pt modelId="{82630A1C-46AE-45BF-B219-C6ABE0EB31FC}" type="pres">
      <dgm:prSet presAssocID="{419F7933-1F06-43AB-8EC0-D2F7009FA587}" presName="hierRoot2" presStyleCnt="0">
        <dgm:presLayoutVars>
          <dgm:hierBranch val="init"/>
        </dgm:presLayoutVars>
      </dgm:prSet>
      <dgm:spPr/>
    </dgm:pt>
    <dgm:pt modelId="{6FEDA786-B84D-4EC0-9776-D3469263EF9F}" type="pres">
      <dgm:prSet presAssocID="{419F7933-1F06-43AB-8EC0-D2F7009FA587}" presName="rootComposite" presStyleCnt="0"/>
      <dgm:spPr/>
    </dgm:pt>
    <dgm:pt modelId="{DE561FB9-C24A-484D-8EF8-C4646F0D3CC4}" type="pres">
      <dgm:prSet presAssocID="{419F7933-1F06-43AB-8EC0-D2F7009FA587}" presName="rootText" presStyleLbl="node2" presStyleIdx="0" presStyleCnt="3">
        <dgm:presLayoutVars>
          <dgm:chPref val="3"/>
        </dgm:presLayoutVars>
      </dgm:prSet>
      <dgm:spPr/>
      <dgm:t>
        <a:bodyPr/>
        <a:lstStyle/>
        <a:p>
          <a:endParaRPr lang="fr-FR"/>
        </a:p>
      </dgm:t>
    </dgm:pt>
    <dgm:pt modelId="{8669102F-DB0B-4E55-8118-9F7FF8F376CB}" type="pres">
      <dgm:prSet presAssocID="{419F7933-1F06-43AB-8EC0-D2F7009FA587}" presName="rootConnector" presStyleLbl="node2" presStyleIdx="0" presStyleCnt="3"/>
      <dgm:spPr/>
      <dgm:t>
        <a:bodyPr/>
        <a:lstStyle/>
        <a:p>
          <a:endParaRPr lang="fr-FR"/>
        </a:p>
      </dgm:t>
    </dgm:pt>
    <dgm:pt modelId="{BCBF8087-5CA4-4C88-9375-27DB4296ECC7}" type="pres">
      <dgm:prSet presAssocID="{419F7933-1F06-43AB-8EC0-D2F7009FA587}" presName="hierChild4" presStyleCnt="0"/>
      <dgm:spPr/>
    </dgm:pt>
    <dgm:pt modelId="{558E326E-7324-4BD4-85A7-589FFC8D9633}" type="pres">
      <dgm:prSet presAssocID="{419F7933-1F06-43AB-8EC0-D2F7009FA587}" presName="hierChild5" presStyleCnt="0"/>
      <dgm:spPr/>
    </dgm:pt>
    <dgm:pt modelId="{AA1A9C97-549D-4306-9E7F-B7DC9D3EFE75}" type="pres">
      <dgm:prSet presAssocID="{55CB0C7F-E075-43AA-8EEF-7F50A1779038}" presName="Name37" presStyleLbl="parChTrans1D2" presStyleIdx="1" presStyleCnt="3"/>
      <dgm:spPr/>
      <dgm:t>
        <a:bodyPr/>
        <a:lstStyle/>
        <a:p>
          <a:endParaRPr lang="fr-FR"/>
        </a:p>
      </dgm:t>
    </dgm:pt>
    <dgm:pt modelId="{470C6D06-4CF6-4F54-AB27-0C7594B9C4D5}" type="pres">
      <dgm:prSet presAssocID="{3F9C7F72-15EB-4756-A2EA-D7E3CD34A824}" presName="hierRoot2" presStyleCnt="0">
        <dgm:presLayoutVars>
          <dgm:hierBranch val="init"/>
        </dgm:presLayoutVars>
      </dgm:prSet>
      <dgm:spPr/>
    </dgm:pt>
    <dgm:pt modelId="{B8475456-FBEC-4579-9B69-4FF4DBD1C330}" type="pres">
      <dgm:prSet presAssocID="{3F9C7F72-15EB-4756-A2EA-D7E3CD34A824}" presName="rootComposite" presStyleCnt="0"/>
      <dgm:spPr/>
    </dgm:pt>
    <dgm:pt modelId="{E208ADD4-D9F1-4145-8C55-8DA0E081DF93}" type="pres">
      <dgm:prSet presAssocID="{3F9C7F72-15EB-4756-A2EA-D7E3CD34A824}" presName="rootText" presStyleLbl="node2" presStyleIdx="1" presStyleCnt="3">
        <dgm:presLayoutVars>
          <dgm:chPref val="3"/>
        </dgm:presLayoutVars>
      </dgm:prSet>
      <dgm:spPr/>
      <dgm:t>
        <a:bodyPr/>
        <a:lstStyle/>
        <a:p>
          <a:endParaRPr lang="fr-FR"/>
        </a:p>
      </dgm:t>
    </dgm:pt>
    <dgm:pt modelId="{D63C08C8-1E51-4467-BE7B-AE287E51BB38}" type="pres">
      <dgm:prSet presAssocID="{3F9C7F72-15EB-4756-A2EA-D7E3CD34A824}" presName="rootConnector" presStyleLbl="node2" presStyleIdx="1" presStyleCnt="3"/>
      <dgm:spPr/>
      <dgm:t>
        <a:bodyPr/>
        <a:lstStyle/>
        <a:p>
          <a:endParaRPr lang="fr-FR"/>
        </a:p>
      </dgm:t>
    </dgm:pt>
    <dgm:pt modelId="{3C3D0760-82C3-4BB3-8E93-CFDC5EDD011C}" type="pres">
      <dgm:prSet presAssocID="{3F9C7F72-15EB-4756-A2EA-D7E3CD34A824}" presName="hierChild4" presStyleCnt="0"/>
      <dgm:spPr/>
    </dgm:pt>
    <dgm:pt modelId="{6FD15BEC-29D1-4B30-AD1B-A28680637D8F}" type="pres">
      <dgm:prSet presAssocID="{3F9C7F72-15EB-4756-A2EA-D7E3CD34A824}" presName="hierChild5" presStyleCnt="0"/>
      <dgm:spPr/>
    </dgm:pt>
    <dgm:pt modelId="{A3F4F459-DBDF-4F72-BB3F-C3AD37B4F938}" type="pres">
      <dgm:prSet presAssocID="{8481C4C5-D1B2-4365-A09E-CCB9DD1A04CD}" presName="Name37" presStyleLbl="parChTrans1D2" presStyleIdx="2" presStyleCnt="3"/>
      <dgm:spPr/>
      <dgm:t>
        <a:bodyPr/>
        <a:lstStyle/>
        <a:p>
          <a:endParaRPr lang="fr-FR"/>
        </a:p>
      </dgm:t>
    </dgm:pt>
    <dgm:pt modelId="{A954740C-493F-4E40-BD58-8C604E3128BB}" type="pres">
      <dgm:prSet presAssocID="{9F68E11C-6DA3-4633-9EAB-5A7DF5660BE2}" presName="hierRoot2" presStyleCnt="0">
        <dgm:presLayoutVars>
          <dgm:hierBranch val="init"/>
        </dgm:presLayoutVars>
      </dgm:prSet>
      <dgm:spPr/>
    </dgm:pt>
    <dgm:pt modelId="{C93CDD86-2F15-4353-9618-0224A2EB50F5}" type="pres">
      <dgm:prSet presAssocID="{9F68E11C-6DA3-4633-9EAB-5A7DF5660BE2}" presName="rootComposite" presStyleCnt="0"/>
      <dgm:spPr/>
    </dgm:pt>
    <dgm:pt modelId="{016CD951-F0BD-438E-9580-D05CA3B586CD}" type="pres">
      <dgm:prSet presAssocID="{9F68E11C-6DA3-4633-9EAB-5A7DF5660BE2}" presName="rootText" presStyleLbl="node2" presStyleIdx="2" presStyleCnt="3">
        <dgm:presLayoutVars>
          <dgm:chPref val="3"/>
        </dgm:presLayoutVars>
      </dgm:prSet>
      <dgm:spPr/>
      <dgm:t>
        <a:bodyPr/>
        <a:lstStyle/>
        <a:p>
          <a:endParaRPr lang="fr-FR"/>
        </a:p>
      </dgm:t>
    </dgm:pt>
    <dgm:pt modelId="{6F440758-AECD-484F-97BD-5780AD44AD62}" type="pres">
      <dgm:prSet presAssocID="{9F68E11C-6DA3-4633-9EAB-5A7DF5660BE2}" presName="rootConnector" presStyleLbl="node2" presStyleIdx="2" presStyleCnt="3"/>
      <dgm:spPr/>
      <dgm:t>
        <a:bodyPr/>
        <a:lstStyle/>
        <a:p>
          <a:endParaRPr lang="fr-FR"/>
        </a:p>
      </dgm:t>
    </dgm:pt>
    <dgm:pt modelId="{3B7C8137-0974-4257-81A1-F2CF644F338C}" type="pres">
      <dgm:prSet presAssocID="{9F68E11C-6DA3-4633-9EAB-5A7DF5660BE2}" presName="hierChild4" presStyleCnt="0"/>
      <dgm:spPr/>
    </dgm:pt>
    <dgm:pt modelId="{F6668624-25BD-4044-B375-AA3C2E1BE8B3}" type="pres">
      <dgm:prSet presAssocID="{9F68E11C-6DA3-4633-9EAB-5A7DF5660BE2}" presName="hierChild5" presStyleCnt="0"/>
      <dgm:spPr/>
    </dgm:pt>
    <dgm:pt modelId="{44ECD0F6-DA00-4D75-B2AD-E6D863C033AE}" type="pres">
      <dgm:prSet presAssocID="{7DB5B9A0-B596-4052-A420-438CDC3A0BBC}" presName="hierChild3" presStyleCnt="0"/>
      <dgm:spPr/>
    </dgm:pt>
  </dgm:ptLst>
  <dgm:cxnLst>
    <dgm:cxn modelId="{8845223F-BCF5-40E5-B819-2A8BE22B9D37}" type="presOf" srcId="{9F68E11C-6DA3-4633-9EAB-5A7DF5660BE2}" destId="{6F440758-AECD-484F-97BD-5780AD44AD62}" srcOrd="1" destOrd="0" presId="urn:microsoft.com/office/officeart/2005/8/layout/orgChart1"/>
    <dgm:cxn modelId="{990C25B5-B2B7-45B0-BA4F-87C2C859C820}" type="presOf" srcId="{8481C4C5-D1B2-4365-A09E-CCB9DD1A04CD}" destId="{A3F4F459-DBDF-4F72-BB3F-C3AD37B4F938}" srcOrd="0" destOrd="0" presId="urn:microsoft.com/office/officeart/2005/8/layout/orgChart1"/>
    <dgm:cxn modelId="{2A030A07-EA36-4A79-B09D-3F6A4CBC06E8}" type="presOf" srcId="{7DB5B9A0-B596-4052-A420-438CDC3A0BBC}" destId="{38BDB537-CF34-4298-9FA3-A67D68018972}" srcOrd="0" destOrd="0" presId="urn:microsoft.com/office/officeart/2005/8/layout/orgChart1"/>
    <dgm:cxn modelId="{BF99BEBA-E077-405A-8D8C-8577C5F84F06}" type="presOf" srcId="{3F9C7F72-15EB-4756-A2EA-D7E3CD34A824}" destId="{E208ADD4-D9F1-4145-8C55-8DA0E081DF93}" srcOrd="0" destOrd="0" presId="urn:microsoft.com/office/officeart/2005/8/layout/orgChart1"/>
    <dgm:cxn modelId="{F7A73A64-A04E-4F4C-A39D-3B8AC1878774}" type="presOf" srcId="{3F9C7F72-15EB-4756-A2EA-D7E3CD34A824}" destId="{D63C08C8-1E51-4467-BE7B-AE287E51BB38}" srcOrd="1" destOrd="0" presId="urn:microsoft.com/office/officeart/2005/8/layout/orgChart1"/>
    <dgm:cxn modelId="{8806EF87-8BC7-4AD9-A082-396D6A611A71}" srcId="{7DB5B9A0-B596-4052-A420-438CDC3A0BBC}" destId="{9F68E11C-6DA3-4633-9EAB-5A7DF5660BE2}" srcOrd="2" destOrd="0" parTransId="{8481C4C5-D1B2-4365-A09E-CCB9DD1A04CD}" sibTransId="{A1E65197-A995-4BF4-9F93-339655090C74}"/>
    <dgm:cxn modelId="{C8E1BFEE-06B0-4712-A80C-9FFC57405D40}" srcId="{7DB5B9A0-B596-4052-A420-438CDC3A0BBC}" destId="{3F9C7F72-15EB-4756-A2EA-D7E3CD34A824}" srcOrd="1" destOrd="0" parTransId="{55CB0C7F-E075-43AA-8EEF-7F50A1779038}" sibTransId="{D3E87AE5-733F-4EEB-A4D0-97EBE31FFD68}"/>
    <dgm:cxn modelId="{740E62E2-93AA-4F66-91C1-881CA50A2E2E}" srcId="{7DB5B9A0-B596-4052-A420-438CDC3A0BBC}" destId="{419F7933-1F06-43AB-8EC0-D2F7009FA587}" srcOrd="0" destOrd="0" parTransId="{9B0A5B09-C58E-4DE6-A94A-54415A119520}" sibTransId="{4DA17118-E04F-4EB1-AD57-4A807C7DC8E6}"/>
    <dgm:cxn modelId="{28BC9917-1CA7-4CB5-8E0B-D1473294F462}" type="presOf" srcId="{55CB0C7F-E075-43AA-8EEF-7F50A1779038}" destId="{AA1A9C97-549D-4306-9E7F-B7DC9D3EFE75}" srcOrd="0" destOrd="0" presId="urn:microsoft.com/office/officeart/2005/8/layout/orgChart1"/>
    <dgm:cxn modelId="{014BA7C3-44CA-49E5-8906-BE82F4B7D761}" type="presOf" srcId="{9B0A5B09-C58E-4DE6-A94A-54415A119520}" destId="{5FE36504-99AE-41A4-AE87-E48092644424}" srcOrd="0" destOrd="0" presId="urn:microsoft.com/office/officeart/2005/8/layout/orgChart1"/>
    <dgm:cxn modelId="{A45F5F9E-2182-4F1D-BF91-CBC70D83475E}" type="presOf" srcId="{A78DAF6F-027E-4BC1-81B6-39FC4B2445F1}" destId="{0960290E-65DD-44DA-8881-C419ECDCF627}" srcOrd="0" destOrd="0" presId="urn:microsoft.com/office/officeart/2005/8/layout/orgChart1"/>
    <dgm:cxn modelId="{ABA2F54B-D9FD-4702-9072-DB5029470DE8}" type="presOf" srcId="{419F7933-1F06-43AB-8EC0-D2F7009FA587}" destId="{8669102F-DB0B-4E55-8118-9F7FF8F376CB}" srcOrd="1" destOrd="0" presId="urn:microsoft.com/office/officeart/2005/8/layout/orgChart1"/>
    <dgm:cxn modelId="{66ED2B6E-9344-40C3-ADEB-5D7916C8A689}" srcId="{A78DAF6F-027E-4BC1-81B6-39FC4B2445F1}" destId="{7DB5B9A0-B596-4052-A420-438CDC3A0BBC}" srcOrd="0" destOrd="0" parTransId="{8091BA09-3ADD-4F2A-BA80-52780FDD0A9C}" sibTransId="{E7C7B01B-A84C-4DE4-AE7C-B35AA990F90D}"/>
    <dgm:cxn modelId="{50C6F067-907B-4B8D-98F1-3C3E93E9F354}" type="presOf" srcId="{9F68E11C-6DA3-4633-9EAB-5A7DF5660BE2}" destId="{016CD951-F0BD-438E-9580-D05CA3B586CD}" srcOrd="0" destOrd="0" presId="urn:microsoft.com/office/officeart/2005/8/layout/orgChart1"/>
    <dgm:cxn modelId="{2BA49F83-7346-409F-A12B-ED6925590D55}" type="presOf" srcId="{7DB5B9A0-B596-4052-A420-438CDC3A0BBC}" destId="{9B4213EB-232E-4166-B316-13346E40DBE5}" srcOrd="1" destOrd="0" presId="urn:microsoft.com/office/officeart/2005/8/layout/orgChart1"/>
    <dgm:cxn modelId="{83219ABF-96F2-47E2-9F61-A28BB3C55BEA}" type="presOf" srcId="{419F7933-1F06-43AB-8EC0-D2F7009FA587}" destId="{DE561FB9-C24A-484D-8EF8-C4646F0D3CC4}" srcOrd="0" destOrd="0" presId="urn:microsoft.com/office/officeart/2005/8/layout/orgChart1"/>
    <dgm:cxn modelId="{71985CEF-1465-4AF5-8741-891B1B964BEC}" type="presParOf" srcId="{0960290E-65DD-44DA-8881-C419ECDCF627}" destId="{DB650F28-4D56-4102-A47A-43645C7F4F90}" srcOrd="0" destOrd="0" presId="urn:microsoft.com/office/officeart/2005/8/layout/orgChart1"/>
    <dgm:cxn modelId="{A9D1BA14-19A4-4825-87DA-22AD17CD2604}" type="presParOf" srcId="{DB650F28-4D56-4102-A47A-43645C7F4F90}" destId="{FB90CEFB-13B3-421A-998E-16C240302669}" srcOrd="0" destOrd="0" presId="urn:microsoft.com/office/officeart/2005/8/layout/orgChart1"/>
    <dgm:cxn modelId="{D4F84FD8-06C6-4AAB-AF9D-8DB84411950F}" type="presParOf" srcId="{FB90CEFB-13B3-421A-998E-16C240302669}" destId="{38BDB537-CF34-4298-9FA3-A67D68018972}" srcOrd="0" destOrd="0" presId="urn:microsoft.com/office/officeart/2005/8/layout/orgChart1"/>
    <dgm:cxn modelId="{C37969BA-9E2E-4B05-A331-54A102736193}" type="presParOf" srcId="{FB90CEFB-13B3-421A-998E-16C240302669}" destId="{9B4213EB-232E-4166-B316-13346E40DBE5}" srcOrd="1" destOrd="0" presId="urn:microsoft.com/office/officeart/2005/8/layout/orgChart1"/>
    <dgm:cxn modelId="{2CFAD9B8-3423-412E-801A-E0CAD2364CE3}" type="presParOf" srcId="{DB650F28-4D56-4102-A47A-43645C7F4F90}" destId="{BC1C4220-B85F-412E-8143-918E43FDA91B}" srcOrd="1" destOrd="0" presId="urn:microsoft.com/office/officeart/2005/8/layout/orgChart1"/>
    <dgm:cxn modelId="{D4859882-43DA-41D7-A83D-466F2DB74143}" type="presParOf" srcId="{BC1C4220-B85F-412E-8143-918E43FDA91B}" destId="{5FE36504-99AE-41A4-AE87-E48092644424}" srcOrd="0" destOrd="0" presId="urn:microsoft.com/office/officeart/2005/8/layout/orgChart1"/>
    <dgm:cxn modelId="{3991AA58-88CA-4744-AB01-7A00DFFBF843}" type="presParOf" srcId="{BC1C4220-B85F-412E-8143-918E43FDA91B}" destId="{82630A1C-46AE-45BF-B219-C6ABE0EB31FC}" srcOrd="1" destOrd="0" presId="urn:microsoft.com/office/officeart/2005/8/layout/orgChart1"/>
    <dgm:cxn modelId="{E384252E-42CF-4277-88B4-96A31FC0A4E1}" type="presParOf" srcId="{82630A1C-46AE-45BF-B219-C6ABE0EB31FC}" destId="{6FEDA786-B84D-4EC0-9776-D3469263EF9F}" srcOrd="0" destOrd="0" presId="urn:microsoft.com/office/officeart/2005/8/layout/orgChart1"/>
    <dgm:cxn modelId="{076A35BE-FA45-482C-9424-78A61C89A276}" type="presParOf" srcId="{6FEDA786-B84D-4EC0-9776-D3469263EF9F}" destId="{DE561FB9-C24A-484D-8EF8-C4646F0D3CC4}" srcOrd="0" destOrd="0" presId="urn:microsoft.com/office/officeart/2005/8/layout/orgChart1"/>
    <dgm:cxn modelId="{333AACB8-D049-4114-8B84-75C061F20CCD}" type="presParOf" srcId="{6FEDA786-B84D-4EC0-9776-D3469263EF9F}" destId="{8669102F-DB0B-4E55-8118-9F7FF8F376CB}" srcOrd="1" destOrd="0" presId="urn:microsoft.com/office/officeart/2005/8/layout/orgChart1"/>
    <dgm:cxn modelId="{992BC011-7181-4C17-96E7-AD7431D3BF89}" type="presParOf" srcId="{82630A1C-46AE-45BF-B219-C6ABE0EB31FC}" destId="{BCBF8087-5CA4-4C88-9375-27DB4296ECC7}" srcOrd="1" destOrd="0" presId="urn:microsoft.com/office/officeart/2005/8/layout/orgChart1"/>
    <dgm:cxn modelId="{7B90A8DB-18AE-4BB8-B80E-0F49C03C8793}" type="presParOf" srcId="{82630A1C-46AE-45BF-B219-C6ABE0EB31FC}" destId="{558E326E-7324-4BD4-85A7-589FFC8D9633}" srcOrd="2" destOrd="0" presId="urn:microsoft.com/office/officeart/2005/8/layout/orgChart1"/>
    <dgm:cxn modelId="{1DC87440-3D75-4D3D-BCC1-4A5D08AF1167}" type="presParOf" srcId="{BC1C4220-B85F-412E-8143-918E43FDA91B}" destId="{AA1A9C97-549D-4306-9E7F-B7DC9D3EFE75}" srcOrd="2" destOrd="0" presId="urn:microsoft.com/office/officeart/2005/8/layout/orgChart1"/>
    <dgm:cxn modelId="{BA64897A-CDE4-4E55-8FDF-D97585D39201}" type="presParOf" srcId="{BC1C4220-B85F-412E-8143-918E43FDA91B}" destId="{470C6D06-4CF6-4F54-AB27-0C7594B9C4D5}" srcOrd="3" destOrd="0" presId="urn:microsoft.com/office/officeart/2005/8/layout/orgChart1"/>
    <dgm:cxn modelId="{11E376D4-C147-4F34-AF67-36F75674DA1A}" type="presParOf" srcId="{470C6D06-4CF6-4F54-AB27-0C7594B9C4D5}" destId="{B8475456-FBEC-4579-9B69-4FF4DBD1C330}" srcOrd="0" destOrd="0" presId="urn:microsoft.com/office/officeart/2005/8/layout/orgChart1"/>
    <dgm:cxn modelId="{2E94B0A8-0492-4297-A67B-E117E4C654DF}" type="presParOf" srcId="{B8475456-FBEC-4579-9B69-4FF4DBD1C330}" destId="{E208ADD4-D9F1-4145-8C55-8DA0E081DF93}" srcOrd="0" destOrd="0" presId="urn:microsoft.com/office/officeart/2005/8/layout/orgChart1"/>
    <dgm:cxn modelId="{4416D879-EEA9-4AFB-9AFD-C012E985E3B1}" type="presParOf" srcId="{B8475456-FBEC-4579-9B69-4FF4DBD1C330}" destId="{D63C08C8-1E51-4467-BE7B-AE287E51BB38}" srcOrd="1" destOrd="0" presId="urn:microsoft.com/office/officeart/2005/8/layout/orgChart1"/>
    <dgm:cxn modelId="{BC2679E5-1F27-4262-B51A-D319691219EE}" type="presParOf" srcId="{470C6D06-4CF6-4F54-AB27-0C7594B9C4D5}" destId="{3C3D0760-82C3-4BB3-8E93-CFDC5EDD011C}" srcOrd="1" destOrd="0" presId="urn:microsoft.com/office/officeart/2005/8/layout/orgChart1"/>
    <dgm:cxn modelId="{E234963B-410D-439A-B689-D0B7B9389CC3}" type="presParOf" srcId="{470C6D06-4CF6-4F54-AB27-0C7594B9C4D5}" destId="{6FD15BEC-29D1-4B30-AD1B-A28680637D8F}" srcOrd="2" destOrd="0" presId="urn:microsoft.com/office/officeart/2005/8/layout/orgChart1"/>
    <dgm:cxn modelId="{A05A47C0-E657-45CA-9DB4-A786ABCDCCB2}" type="presParOf" srcId="{BC1C4220-B85F-412E-8143-918E43FDA91B}" destId="{A3F4F459-DBDF-4F72-BB3F-C3AD37B4F938}" srcOrd="4" destOrd="0" presId="urn:microsoft.com/office/officeart/2005/8/layout/orgChart1"/>
    <dgm:cxn modelId="{65078D7F-73F2-4960-A4DA-C97B7A16C80D}" type="presParOf" srcId="{BC1C4220-B85F-412E-8143-918E43FDA91B}" destId="{A954740C-493F-4E40-BD58-8C604E3128BB}" srcOrd="5" destOrd="0" presId="urn:microsoft.com/office/officeart/2005/8/layout/orgChart1"/>
    <dgm:cxn modelId="{B770C7DA-905B-4452-B579-1202919A9B61}" type="presParOf" srcId="{A954740C-493F-4E40-BD58-8C604E3128BB}" destId="{C93CDD86-2F15-4353-9618-0224A2EB50F5}" srcOrd="0" destOrd="0" presId="urn:microsoft.com/office/officeart/2005/8/layout/orgChart1"/>
    <dgm:cxn modelId="{38019F80-756C-40CA-B484-ADC2779ACF86}" type="presParOf" srcId="{C93CDD86-2F15-4353-9618-0224A2EB50F5}" destId="{016CD951-F0BD-438E-9580-D05CA3B586CD}" srcOrd="0" destOrd="0" presId="urn:microsoft.com/office/officeart/2005/8/layout/orgChart1"/>
    <dgm:cxn modelId="{6FD07479-DB40-425A-9A71-1E3755808531}" type="presParOf" srcId="{C93CDD86-2F15-4353-9618-0224A2EB50F5}" destId="{6F440758-AECD-484F-97BD-5780AD44AD62}" srcOrd="1" destOrd="0" presId="urn:microsoft.com/office/officeart/2005/8/layout/orgChart1"/>
    <dgm:cxn modelId="{4201B528-418B-4ED5-88E2-23F6613979F5}" type="presParOf" srcId="{A954740C-493F-4E40-BD58-8C604E3128BB}" destId="{3B7C8137-0974-4257-81A1-F2CF644F338C}" srcOrd="1" destOrd="0" presId="urn:microsoft.com/office/officeart/2005/8/layout/orgChart1"/>
    <dgm:cxn modelId="{91FF75C8-8C14-44C2-844E-6CBA1FB6DA39}" type="presParOf" srcId="{A954740C-493F-4E40-BD58-8C604E3128BB}" destId="{F6668624-25BD-4044-B375-AA3C2E1BE8B3}" srcOrd="2" destOrd="0" presId="urn:microsoft.com/office/officeart/2005/8/layout/orgChart1"/>
    <dgm:cxn modelId="{0CBBEE60-5F77-470B-A88F-0EB82F7E1F09}" type="presParOf" srcId="{DB650F28-4D56-4102-A47A-43645C7F4F90}" destId="{44ECD0F6-DA00-4D75-B2AD-E6D863C033A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7834892-6092-43D2-9975-A91235C9DB86}" type="doc">
      <dgm:prSet loTypeId="urn:microsoft.com/office/officeart/2005/8/layout/orgChart1" loCatId="hierarchy" qsTypeId="urn:microsoft.com/office/officeart/2005/8/quickstyle/simple1" qsCatId="simple" csTypeId="urn:microsoft.com/office/officeart/2005/8/colors/colorful1" csCatId="colorful" phldr="1"/>
      <dgm:spPr/>
      <dgm:t>
        <a:bodyPr/>
        <a:lstStyle/>
        <a:p>
          <a:endParaRPr lang="fr-FR"/>
        </a:p>
      </dgm:t>
    </dgm:pt>
    <dgm:pt modelId="{D8BB1501-FD28-4CCD-8CB5-E43593D4B541}">
      <dgm:prSet phldrT="[Texte]"/>
      <dgm:spPr/>
      <dgm:t>
        <a:bodyPr/>
        <a:lstStyle/>
        <a:p>
          <a:r>
            <a:rPr lang="ar-DZ" dirty="0" smtClean="0"/>
            <a:t>المدير العام</a:t>
          </a:r>
          <a:endParaRPr lang="fr-FR" dirty="0"/>
        </a:p>
      </dgm:t>
    </dgm:pt>
    <dgm:pt modelId="{8C72626E-3CAC-4D55-B8A9-61F9C8357016}" type="parTrans" cxnId="{DC737E08-AD08-4328-AB92-0BCF46040366}">
      <dgm:prSet/>
      <dgm:spPr/>
      <dgm:t>
        <a:bodyPr/>
        <a:lstStyle/>
        <a:p>
          <a:endParaRPr lang="fr-FR"/>
        </a:p>
      </dgm:t>
    </dgm:pt>
    <dgm:pt modelId="{EC20BF22-DE63-4B79-9916-E1CF6D0484B4}" type="sibTrans" cxnId="{DC737E08-AD08-4328-AB92-0BCF46040366}">
      <dgm:prSet/>
      <dgm:spPr/>
      <dgm:t>
        <a:bodyPr/>
        <a:lstStyle/>
        <a:p>
          <a:endParaRPr lang="fr-FR"/>
        </a:p>
      </dgm:t>
    </dgm:pt>
    <dgm:pt modelId="{930F9F19-29B3-4E4A-A10D-A3571D399E5A}">
      <dgm:prSet phldrT="[Texte]"/>
      <dgm:spPr/>
      <dgm:t>
        <a:bodyPr/>
        <a:lstStyle/>
        <a:p>
          <a:r>
            <a:rPr lang="ar-DZ" dirty="0" smtClean="0"/>
            <a:t>مصلحة المالية</a:t>
          </a:r>
          <a:endParaRPr lang="fr-FR" dirty="0"/>
        </a:p>
      </dgm:t>
    </dgm:pt>
    <dgm:pt modelId="{E6FD4759-B50E-4133-BF4D-8C3852469108}" type="parTrans" cxnId="{7DF19EFA-5363-427E-BDC3-B1C4B06ECD13}">
      <dgm:prSet/>
      <dgm:spPr/>
      <dgm:t>
        <a:bodyPr/>
        <a:lstStyle/>
        <a:p>
          <a:endParaRPr lang="fr-FR"/>
        </a:p>
      </dgm:t>
    </dgm:pt>
    <dgm:pt modelId="{B200B133-BC67-49F0-AAF4-91F55AD9EC5D}" type="sibTrans" cxnId="{7DF19EFA-5363-427E-BDC3-B1C4B06ECD13}">
      <dgm:prSet/>
      <dgm:spPr/>
      <dgm:t>
        <a:bodyPr/>
        <a:lstStyle/>
        <a:p>
          <a:endParaRPr lang="fr-FR"/>
        </a:p>
      </dgm:t>
    </dgm:pt>
    <dgm:pt modelId="{FC4F50AB-E222-4D87-A283-E4CF7829C4C7}">
      <dgm:prSet phldrT="[Texte]"/>
      <dgm:spPr/>
      <dgm:t>
        <a:bodyPr/>
        <a:lstStyle/>
        <a:p>
          <a:r>
            <a:rPr lang="ar-DZ" dirty="0" smtClean="0"/>
            <a:t>مصلحة الانتاج</a:t>
          </a:r>
          <a:endParaRPr lang="fr-FR" dirty="0"/>
        </a:p>
      </dgm:t>
    </dgm:pt>
    <dgm:pt modelId="{4A2FD767-0F12-4407-B87A-A5184973D3EF}" type="parTrans" cxnId="{264DC7DF-6581-4341-8BC1-0AE91998C2BE}">
      <dgm:prSet/>
      <dgm:spPr/>
      <dgm:t>
        <a:bodyPr/>
        <a:lstStyle/>
        <a:p>
          <a:endParaRPr lang="fr-FR"/>
        </a:p>
      </dgm:t>
    </dgm:pt>
    <dgm:pt modelId="{464AE1B2-041C-4CFD-BCDF-406DE7A286B3}" type="sibTrans" cxnId="{264DC7DF-6581-4341-8BC1-0AE91998C2BE}">
      <dgm:prSet/>
      <dgm:spPr/>
      <dgm:t>
        <a:bodyPr/>
        <a:lstStyle/>
        <a:p>
          <a:endParaRPr lang="fr-FR"/>
        </a:p>
      </dgm:t>
    </dgm:pt>
    <dgm:pt modelId="{6C3296B2-C547-4749-9B8E-8489A74FFBF1}">
      <dgm:prSet phldrT="[Texte]"/>
      <dgm:spPr/>
      <dgm:t>
        <a:bodyPr/>
        <a:lstStyle/>
        <a:p>
          <a:r>
            <a:rPr lang="ar-DZ" dirty="0" smtClean="0"/>
            <a:t>مصلحة الموارد البشرية</a:t>
          </a:r>
          <a:endParaRPr lang="fr-FR" dirty="0"/>
        </a:p>
      </dgm:t>
    </dgm:pt>
    <dgm:pt modelId="{F7814174-4CA3-4C1D-A429-8D8485C385A6}" type="parTrans" cxnId="{1441D8D5-2BE6-463B-B0E7-C8CF8A668AD5}">
      <dgm:prSet/>
      <dgm:spPr/>
      <dgm:t>
        <a:bodyPr/>
        <a:lstStyle/>
        <a:p>
          <a:endParaRPr lang="fr-FR"/>
        </a:p>
      </dgm:t>
    </dgm:pt>
    <dgm:pt modelId="{9B01EE7F-1166-42F0-8BB3-D5D9CC84D986}" type="sibTrans" cxnId="{1441D8D5-2BE6-463B-B0E7-C8CF8A668AD5}">
      <dgm:prSet/>
      <dgm:spPr/>
      <dgm:t>
        <a:bodyPr/>
        <a:lstStyle/>
        <a:p>
          <a:endParaRPr lang="fr-FR"/>
        </a:p>
      </dgm:t>
    </dgm:pt>
    <dgm:pt modelId="{0A688955-E074-4C1A-95C8-9DB2F5EDCCA5}">
      <dgm:prSet phldrT="[Texte]"/>
      <dgm:spPr/>
      <dgm:t>
        <a:bodyPr/>
        <a:lstStyle/>
        <a:p>
          <a:r>
            <a:rPr lang="ar-DZ" dirty="0" smtClean="0"/>
            <a:t>مصلحة التسويق</a:t>
          </a:r>
          <a:endParaRPr lang="fr-FR" dirty="0"/>
        </a:p>
      </dgm:t>
    </dgm:pt>
    <dgm:pt modelId="{236B3992-4EEC-48FC-BACC-3C5805CBA967}" type="parTrans" cxnId="{580D97DD-3238-4030-B3D9-91087D370B54}">
      <dgm:prSet/>
      <dgm:spPr/>
      <dgm:t>
        <a:bodyPr/>
        <a:lstStyle/>
        <a:p>
          <a:endParaRPr lang="fr-FR"/>
        </a:p>
      </dgm:t>
    </dgm:pt>
    <dgm:pt modelId="{1A8BF7CD-840A-47C2-9CA2-ECDBB0159FE3}" type="sibTrans" cxnId="{580D97DD-3238-4030-B3D9-91087D370B54}">
      <dgm:prSet/>
      <dgm:spPr/>
      <dgm:t>
        <a:bodyPr/>
        <a:lstStyle/>
        <a:p>
          <a:endParaRPr lang="fr-FR"/>
        </a:p>
      </dgm:t>
    </dgm:pt>
    <dgm:pt modelId="{70D53F3A-E3FE-44B3-B96F-44D5CDF48ECA}">
      <dgm:prSet phldrT="[Texte]"/>
      <dgm:spPr/>
      <dgm:t>
        <a:bodyPr/>
        <a:lstStyle/>
        <a:p>
          <a:r>
            <a:rPr lang="ar-DZ" dirty="0" smtClean="0"/>
            <a:t>مصلحة المحاسبة</a:t>
          </a:r>
          <a:endParaRPr lang="fr-FR" dirty="0"/>
        </a:p>
      </dgm:t>
    </dgm:pt>
    <dgm:pt modelId="{EB2B661A-04AB-4FB2-B3A6-B7224E172547}" type="parTrans" cxnId="{B744FE08-A6E2-436B-8388-C11676B3D30E}">
      <dgm:prSet/>
      <dgm:spPr/>
      <dgm:t>
        <a:bodyPr/>
        <a:lstStyle/>
        <a:p>
          <a:endParaRPr lang="fr-FR"/>
        </a:p>
      </dgm:t>
    </dgm:pt>
    <dgm:pt modelId="{EF809CD2-3F8A-4EEA-9A35-89CD38CAD2BA}" type="sibTrans" cxnId="{B744FE08-A6E2-436B-8388-C11676B3D30E}">
      <dgm:prSet/>
      <dgm:spPr/>
      <dgm:t>
        <a:bodyPr/>
        <a:lstStyle/>
        <a:p>
          <a:endParaRPr lang="fr-FR"/>
        </a:p>
      </dgm:t>
    </dgm:pt>
    <dgm:pt modelId="{742EA680-873A-42D2-A217-364E59684E9D}" type="pres">
      <dgm:prSet presAssocID="{E7834892-6092-43D2-9975-A91235C9DB86}" presName="hierChild1" presStyleCnt="0">
        <dgm:presLayoutVars>
          <dgm:orgChart val="1"/>
          <dgm:chPref val="1"/>
          <dgm:dir/>
          <dgm:animOne val="branch"/>
          <dgm:animLvl val="lvl"/>
          <dgm:resizeHandles/>
        </dgm:presLayoutVars>
      </dgm:prSet>
      <dgm:spPr/>
      <dgm:t>
        <a:bodyPr/>
        <a:lstStyle/>
        <a:p>
          <a:endParaRPr lang="fr-FR"/>
        </a:p>
      </dgm:t>
    </dgm:pt>
    <dgm:pt modelId="{157C1064-BDA0-4741-BB3C-4E3FD01A9BBF}" type="pres">
      <dgm:prSet presAssocID="{D8BB1501-FD28-4CCD-8CB5-E43593D4B541}" presName="hierRoot1" presStyleCnt="0">
        <dgm:presLayoutVars>
          <dgm:hierBranch val="init"/>
        </dgm:presLayoutVars>
      </dgm:prSet>
      <dgm:spPr/>
    </dgm:pt>
    <dgm:pt modelId="{71E34DA9-E375-4986-B86C-AFB2A603E8FA}" type="pres">
      <dgm:prSet presAssocID="{D8BB1501-FD28-4CCD-8CB5-E43593D4B541}" presName="rootComposite1" presStyleCnt="0"/>
      <dgm:spPr/>
    </dgm:pt>
    <dgm:pt modelId="{F42AEFDB-AC89-4072-9FBD-ACE23503989A}" type="pres">
      <dgm:prSet presAssocID="{D8BB1501-FD28-4CCD-8CB5-E43593D4B541}" presName="rootText1" presStyleLbl="node0" presStyleIdx="0" presStyleCnt="1">
        <dgm:presLayoutVars>
          <dgm:chPref val="3"/>
        </dgm:presLayoutVars>
      </dgm:prSet>
      <dgm:spPr/>
      <dgm:t>
        <a:bodyPr/>
        <a:lstStyle/>
        <a:p>
          <a:endParaRPr lang="fr-FR"/>
        </a:p>
      </dgm:t>
    </dgm:pt>
    <dgm:pt modelId="{773E661F-0020-462A-968D-AE6A7D4E6D87}" type="pres">
      <dgm:prSet presAssocID="{D8BB1501-FD28-4CCD-8CB5-E43593D4B541}" presName="rootConnector1" presStyleLbl="node1" presStyleIdx="0" presStyleCnt="0"/>
      <dgm:spPr/>
      <dgm:t>
        <a:bodyPr/>
        <a:lstStyle/>
        <a:p>
          <a:endParaRPr lang="fr-FR"/>
        </a:p>
      </dgm:t>
    </dgm:pt>
    <dgm:pt modelId="{4462418B-9452-40DB-A7C7-B5C0578180DF}" type="pres">
      <dgm:prSet presAssocID="{D8BB1501-FD28-4CCD-8CB5-E43593D4B541}" presName="hierChild2" presStyleCnt="0"/>
      <dgm:spPr/>
    </dgm:pt>
    <dgm:pt modelId="{FBCDFF11-B221-447B-8254-8317CF61AB55}" type="pres">
      <dgm:prSet presAssocID="{E6FD4759-B50E-4133-BF4D-8C3852469108}" presName="Name37" presStyleLbl="parChTrans1D2" presStyleIdx="0" presStyleCnt="5"/>
      <dgm:spPr/>
      <dgm:t>
        <a:bodyPr/>
        <a:lstStyle/>
        <a:p>
          <a:endParaRPr lang="fr-FR"/>
        </a:p>
      </dgm:t>
    </dgm:pt>
    <dgm:pt modelId="{CDB80C12-1A9B-4D50-9BFA-7E55B3008B5F}" type="pres">
      <dgm:prSet presAssocID="{930F9F19-29B3-4E4A-A10D-A3571D399E5A}" presName="hierRoot2" presStyleCnt="0">
        <dgm:presLayoutVars>
          <dgm:hierBranch val="init"/>
        </dgm:presLayoutVars>
      </dgm:prSet>
      <dgm:spPr/>
    </dgm:pt>
    <dgm:pt modelId="{D7D8121C-2DAB-409C-BB3B-0291D6DC63F6}" type="pres">
      <dgm:prSet presAssocID="{930F9F19-29B3-4E4A-A10D-A3571D399E5A}" presName="rootComposite" presStyleCnt="0"/>
      <dgm:spPr/>
    </dgm:pt>
    <dgm:pt modelId="{15600A9F-0B43-4655-84F3-7AB428C86F62}" type="pres">
      <dgm:prSet presAssocID="{930F9F19-29B3-4E4A-A10D-A3571D399E5A}" presName="rootText" presStyleLbl="node2" presStyleIdx="0" presStyleCnt="5">
        <dgm:presLayoutVars>
          <dgm:chPref val="3"/>
        </dgm:presLayoutVars>
      </dgm:prSet>
      <dgm:spPr/>
      <dgm:t>
        <a:bodyPr/>
        <a:lstStyle/>
        <a:p>
          <a:endParaRPr lang="fr-FR"/>
        </a:p>
      </dgm:t>
    </dgm:pt>
    <dgm:pt modelId="{91840E37-27A5-4FCD-965C-3B1E023669E0}" type="pres">
      <dgm:prSet presAssocID="{930F9F19-29B3-4E4A-A10D-A3571D399E5A}" presName="rootConnector" presStyleLbl="node2" presStyleIdx="0" presStyleCnt="5"/>
      <dgm:spPr/>
      <dgm:t>
        <a:bodyPr/>
        <a:lstStyle/>
        <a:p>
          <a:endParaRPr lang="fr-FR"/>
        </a:p>
      </dgm:t>
    </dgm:pt>
    <dgm:pt modelId="{179C2F94-66F7-45B0-8A8B-60A0E8978CA3}" type="pres">
      <dgm:prSet presAssocID="{930F9F19-29B3-4E4A-A10D-A3571D399E5A}" presName="hierChild4" presStyleCnt="0"/>
      <dgm:spPr/>
    </dgm:pt>
    <dgm:pt modelId="{7CCE5D41-EC06-4C60-B76C-A876D9CCB16C}" type="pres">
      <dgm:prSet presAssocID="{930F9F19-29B3-4E4A-A10D-A3571D399E5A}" presName="hierChild5" presStyleCnt="0"/>
      <dgm:spPr/>
    </dgm:pt>
    <dgm:pt modelId="{F8096AFF-0A83-48AE-BCF9-DA572B94EADD}" type="pres">
      <dgm:prSet presAssocID="{4A2FD767-0F12-4407-B87A-A5184973D3EF}" presName="Name37" presStyleLbl="parChTrans1D2" presStyleIdx="1" presStyleCnt="5"/>
      <dgm:spPr/>
      <dgm:t>
        <a:bodyPr/>
        <a:lstStyle/>
        <a:p>
          <a:endParaRPr lang="fr-FR"/>
        </a:p>
      </dgm:t>
    </dgm:pt>
    <dgm:pt modelId="{BD205140-81AC-4D00-B656-A182DABC5579}" type="pres">
      <dgm:prSet presAssocID="{FC4F50AB-E222-4D87-A283-E4CF7829C4C7}" presName="hierRoot2" presStyleCnt="0">
        <dgm:presLayoutVars>
          <dgm:hierBranch val="init"/>
        </dgm:presLayoutVars>
      </dgm:prSet>
      <dgm:spPr/>
    </dgm:pt>
    <dgm:pt modelId="{7B2329B7-96A2-49D2-B342-050FAD458228}" type="pres">
      <dgm:prSet presAssocID="{FC4F50AB-E222-4D87-A283-E4CF7829C4C7}" presName="rootComposite" presStyleCnt="0"/>
      <dgm:spPr/>
    </dgm:pt>
    <dgm:pt modelId="{507929C3-FA0B-4C43-9DC2-703E47825C45}" type="pres">
      <dgm:prSet presAssocID="{FC4F50AB-E222-4D87-A283-E4CF7829C4C7}" presName="rootText" presStyleLbl="node2" presStyleIdx="1" presStyleCnt="5">
        <dgm:presLayoutVars>
          <dgm:chPref val="3"/>
        </dgm:presLayoutVars>
      </dgm:prSet>
      <dgm:spPr/>
      <dgm:t>
        <a:bodyPr/>
        <a:lstStyle/>
        <a:p>
          <a:endParaRPr lang="fr-FR"/>
        </a:p>
      </dgm:t>
    </dgm:pt>
    <dgm:pt modelId="{DABE86EB-5437-431B-9957-F677E9D45370}" type="pres">
      <dgm:prSet presAssocID="{FC4F50AB-E222-4D87-A283-E4CF7829C4C7}" presName="rootConnector" presStyleLbl="node2" presStyleIdx="1" presStyleCnt="5"/>
      <dgm:spPr/>
      <dgm:t>
        <a:bodyPr/>
        <a:lstStyle/>
        <a:p>
          <a:endParaRPr lang="fr-FR"/>
        </a:p>
      </dgm:t>
    </dgm:pt>
    <dgm:pt modelId="{76E7DBE4-D0CC-4061-859C-4175B7DB0061}" type="pres">
      <dgm:prSet presAssocID="{FC4F50AB-E222-4D87-A283-E4CF7829C4C7}" presName="hierChild4" presStyleCnt="0"/>
      <dgm:spPr/>
    </dgm:pt>
    <dgm:pt modelId="{5FA3955D-2BCD-4B8E-B0C0-D23FF4183EDD}" type="pres">
      <dgm:prSet presAssocID="{FC4F50AB-E222-4D87-A283-E4CF7829C4C7}" presName="hierChild5" presStyleCnt="0"/>
      <dgm:spPr/>
    </dgm:pt>
    <dgm:pt modelId="{8896EE93-003A-44B9-B257-F061FA962073}" type="pres">
      <dgm:prSet presAssocID="{F7814174-4CA3-4C1D-A429-8D8485C385A6}" presName="Name37" presStyleLbl="parChTrans1D2" presStyleIdx="2" presStyleCnt="5"/>
      <dgm:spPr/>
      <dgm:t>
        <a:bodyPr/>
        <a:lstStyle/>
        <a:p>
          <a:endParaRPr lang="fr-FR"/>
        </a:p>
      </dgm:t>
    </dgm:pt>
    <dgm:pt modelId="{04138882-DEC0-44FF-B7E0-36BAC9CED85D}" type="pres">
      <dgm:prSet presAssocID="{6C3296B2-C547-4749-9B8E-8489A74FFBF1}" presName="hierRoot2" presStyleCnt="0">
        <dgm:presLayoutVars>
          <dgm:hierBranch val="init"/>
        </dgm:presLayoutVars>
      </dgm:prSet>
      <dgm:spPr/>
    </dgm:pt>
    <dgm:pt modelId="{163BF284-1316-4A39-B5D4-2A40E979A059}" type="pres">
      <dgm:prSet presAssocID="{6C3296B2-C547-4749-9B8E-8489A74FFBF1}" presName="rootComposite" presStyleCnt="0"/>
      <dgm:spPr/>
    </dgm:pt>
    <dgm:pt modelId="{0CB4A5C8-D71D-4228-8CA2-9EA18D487ADC}" type="pres">
      <dgm:prSet presAssocID="{6C3296B2-C547-4749-9B8E-8489A74FFBF1}" presName="rootText" presStyleLbl="node2" presStyleIdx="2" presStyleCnt="5">
        <dgm:presLayoutVars>
          <dgm:chPref val="3"/>
        </dgm:presLayoutVars>
      </dgm:prSet>
      <dgm:spPr/>
      <dgm:t>
        <a:bodyPr/>
        <a:lstStyle/>
        <a:p>
          <a:endParaRPr lang="fr-FR"/>
        </a:p>
      </dgm:t>
    </dgm:pt>
    <dgm:pt modelId="{8E477D37-E11F-40B5-8A41-4CFAB9251FA8}" type="pres">
      <dgm:prSet presAssocID="{6C3296B2-C547-4749-9B8E-8489A74FFBF1}" presName="rootConnector" presStyleLbl="node2" presStyleIdx="2" presStyleCnt="5"/>
      <dgm:spPr/>
      <dgm:t>
        <a:bodyPr/>
        <a:lstStyle/>
        <a:p>
          <a:endParaRPr lang="fr-FR"/>
        </a:p>
      </dgm:t>
    </dgm:pt>
    <dgm:pt modelId="{7BBB85FD-C0C5-4420-BF95-0F6C406565F6}" type="pres">
      <dgm:prSet presAssocID="{6C3296B2-C547-4749-9B8E-8489A74FFBF1}" presName="hierChild4" presStyleCnt="0"/>
      <dgm:spPr/>
    </dgm:pt>
    <dgm:pt modelId="{B0CBFD78-3484-4D22-83CE-90B3EEEDB026}" type="pres">
      <dgm:prSet presAssocID="{6C3296B2-C547-4749-9B8E-8489A74FFBF1}" presName="hierChild5" presStyleCnt="0"/>
      <dgm:spPr/>
    </dgm:pt>
    <dgm:pt modelId="{25740DC7-612B-4314-B565-653D59BC3221}" type="pres">
      <dgm:prSet presAssocID="{236B3992-4EEC-48FC-BACC-3C5805CBA967}" presName="Name37" presStyleLbl="parChTrans1D2" presStyleIdx="3" presStyleCnt="5"/>
      <dgm:spPr/>
      <dgm:t>
        <a:bodyPr/>
        <a:lstStyle/>
        <a:p>
          <a:endParaRPr lang="fr-FR"/>
        </a:p>
      </dgm:t>
    </dgm:pt>
    <dgm:pt modelId="{6FEA2B6E-2657-4DA3-99EA-8B7587E2DCB7}" type="pres">
      <dgm:prSet presAssocID="{0A688955-E074-4C1A-95C8-9DB2F5EDCCA5}" presName="hierRoot2" presStyleCnt="0">
        <dgm:presLayoutVars>
          <dgm:hierBranch val="init"/>
        </dgm:presLayoutVars>
      </dgm:prSet>
      <dgm:spPr/>
    </dgm:pt>
    <dgm:pt modelId="{FBA83D21-9320-48F8-B678-5EFA0B8B2018}" type="pres">
      <dgm:prSet presAssocID="{0A688955-E074-4C1A-95C8-9DB2F5EDCCA5}" presName="rootComposite" presStyleCnt="0"/>
      <dgm:spPr/>
    </dgm:pt>
    <dgm:pt modelId="{0F4B405C-1A9B-4FA6-88E0-AB9C03B40281}" type="pres">
      <dgm:prSet presAssocID="{0A688955-E074-4C1A-95C8-9DB2F5EDCCA5}" presName="rootText" presStyleLbl="node2" presStyleIdx="3" presStyleCnt="5">
        <dgm:presLayoutVars>
          <dgm:chPref val="3"/>
        </dgm:presLayoutVars>
      </dgm:prSet>
      <dgm:spPr/>
      <dgm:t>
        <a:bodyPr/>
        <a:lstStyle/>
        <a:p>
          <a:endParaRPr lang="fr-FR"/>
        </a:p>
      </dgm:t>
    </dgm:pt>
    <dgm:pt modelId="{D42D2D2D-6486-408B-BC22-A767B2F92750}" type="pres">
      <dgm:prSet presAssocID="{0A688955-E074-4C1A-95C8-9DB2F5EDCCA5}" presName="rootConnector" presStyleLbl="node2" presStyleIdx="3" presStyleCnt="5"/>
      <dgm:spPr/>
      <dgm:t>
        <a:bodyPr/>
        <a:lstStyle/>
        <a:p>
          <a:endParaRPr lang="fr-FR"/>
        </a:p>
      </dgm:t>
    </dgm:pt>
    <dgm:pt modelId="{88CC26FD-A7BC-4E6C-B434-575AA9AD7638}" type="pres">
      <dgm:prSet presAssocID="{0A688955-E074-4C1A-95C8-9DB2F5EDCCA5}" presName="hierChild4" presStyleCnt="0"/>
      <dgm:spPr/>
    </dgm:pt>
    <dgm:pt modelId="{43122E3B-161A-4009-A1D9-1D8DFEC486BF}" type="pres">
      <dgm:prSet presAssocID="{0A688955-E074-4C1A-95C8-9DB2F5EDCCA5}" presName="hierChild5" presStyleCnt="0"/>
      <dgm:spPr/>
    </dgm:pt>
    <dgm:pt modelId="{BC1FCD09-F405-464E-B407-5C167104C4DE}" type="pres">
      <dgm:prSet presAssocID="{EB2B661A-04AB-4FB2-B3A6-B7224E172547}" presName="Name37" presStyleLbl="parChTrans1D2" presStyleIdx="4" presStyleCnt="5"/>
      <dgm:spPr/>
      <dgm:t>
        <a:bodyPr/>
        <a:lstStyle/>
        <a:p>
          <a:endParaRPr lang="fr-FR"/>
        </a:p>
      </dgm:t>
    </dgm:pt>
    <dgm:pt modelId="{8EB214F9-7EE6-46A9-939D-D42C0FC8911A}" type="pres">
      <dgm:prSet presAssocID="{70D53F3A-E3FE-44B3-B96F-44D5CDF48ECA}" presName="hierRoot2" presStyleCnt="0">
        <dgm:presLayoutVars>
          <dgm:hierBranch val="init"/>
        </dgm:presLayoutVars>
      </dgm:prSet>
      <dgm:spPr/>
    </dgm:pt>
    <dgm:pt modelId="{478EF4F3-55E9-4EF8-89B5-DE9947D6BDCF}" type="pres">
      <dgm:prSet presAssocID="{70D53F3A-E3FE-44B3-B96F-44D5CDF48ECA}" presName="rootComposite" presStyleCnt="0"/>
      <dgm:spPr/>
    </dgm:pt>
    <dgm:pt modelId="{A14D9E0B-207D-4DCD-8601-DA745CCF7F4A}" type="pres">
      <dgm:prSet presAssocID="{70D53F3A-E3FE-44B3-B96F-44D5CDF48ECA}" presName="rootText" presStyleLbl="node2" presStyleIdx="4" presStyleCnt="5">
        <dgm:presLayoutVars>
          <dgm:chPref val="3"/>
        </dgm:presLayoutVars>
      </dgm:prSet>
      <dgm:spPr/>
      <dgm:t>
        <a:bodyPr/>
        <a:lstStyle/>
        <a:p>
          <a:endParaRPr lang="fr-FR"/>
        </a:p>
      </dgm:t>
    </dgm:pt>
    <dgm:pt modelId="{415EEDEA-D39F-43FA-9EF4-B1F824064098}" type="pres">
      <dgm:prSet presAssocID="{70D53F3A-E3FE-44B3-B96F-44D5CDF48ECA}" presName="rootConnector" presStyleLbl="node2" presStyleIdx="4" presStyleCnt="5"/>
      <dgm:spPr/>
      <dgm:t>
        <a:bodyPr/>
        <a:lstStyle/>
        <a:p>
          <a:endParaRPr lang="fr-FR"/>
        </a:p>
      </dgm:t>
    </dgm:pt>
    <dgm:pt modelId="{58378043-4F9F-48F5-B2B7-05F5E8B96F5A}" type="pres">
      <dgm:prSet presAssocID="{70D53F3A-E3FE-44B3-B96F-44D5CDF48ECA}" presName="hierChild4" presStyleCnt="0"/>
      <dgm:spPr/>
    </dgm:pt>
    <dgm:pt modelId="{22C4971C-846D-465B-950D-1F8491132CE0}" type="pres">
      <dgm:prSet presAssocID="{70D53F3A-E3FE-44B3-B96F-44D5CDF48ECA}" presName="hierChild5" presStyleCnt="0"/>
      <dgm:spPr/>
    </dgm:pt>
    <dgm:pt modelId="{12325504-5F7B-42FA-81E6-D009CEC9EFE3}" type="pres">
      <dgm:prSet presAssocID="{D8BB1501-FD28-4CCD-8CB5-E43593D4B541}" presName="hierChild3" presStyleCnt="0"/>
      <dgm:spPr/>
    </dgm:pt>
  </dgm:ptLst>
  <dgm:cxnLst>
    <dgm:cxn modelId="{DC737E08-AD08-4328-AB92-0BCF46040366}" srcId="{E7834892-6092-43D2-9975-A91235C9DB86}" destId="{D8BB1501-FD28-4CCD-8CB5-E43593D4B541}" srcOrd="0" destOrd="0" parTransId="{8C72626E-3CAC-4D55-B8A9-61F9C8357016}" sibTransId="{EC20BF22-DE63-4B79-9916-E1CF6D0484B4}"/>
    <dgm:cxn modelId="{580D97DD-3238-4030-B3D9-91087D370B54}" srcId="{D8BB1501-FD28-4CCD-8CB5-E43593D4B541}" destId="{0A688955-E074-4C1A-95C8-9DB2F5EDCCA5}" srcOrd="3" destOrd="0" parTransId="{236B3992-4EEC-48FC-BACC-3C5805CBA967}" sibTransId="{1A8BF7CD-840A-47C2-9CA2-ECDBB0159FE3}"/>
    <dgm:cxn modelId="{E584C620-59F7-485A-BDF9-D2F580BA177F}" type="presOf" srcId="{D8BB1501-FD28-4CCD-8CB5-E43593D4B541}" destId="{773E661F-0020-462A-968D-AE6A7D4E6D87}" srcOrd="1" destOrd="0" presId="urn:microsoft.com/office/officeart/2005/8/layout/orgChart1"/>
    <dgm:cxn modelId="{AE4885A7-F4A1-4801-AE3B-1F760FCD1A69}" type="presOf" srcId="{FC4F50AB-E222-4D87-A283-E4CF7829C4C7}" destId="{507929C3-FA0B-4C43-9DC2-703E47825C45}" srcOrd="0" destOrd="0" presId="urn:microsoft.com/office/officeart/2005/8/layout/orgChart1"/>
    <dgm:cxn modelId="{17F481CE-1B33-4836-AC12-84435F3DEF28}" type="presOf" srcId="{70D53F3A-E3FE-44B3-B96F-44D5CDF48ECA}" destId="{A14D9E0B-207D-4DCD-8601-DA745CCF7F4A}" srcOrd="0" destOrd="0" presId="urn:microsoft.com/office/officeart/2005/8/layout/orgChart1"/>
    <dgm:cxn modelId="{BEC016B1-449F-4893-8B10-518D345219B8}" type="presOf" srcId="{F7814174-4CA3-4C1D-A429-8D8485C385A6}" destId="{8896EE93-003A-44B9-B257-F061FA962073}" srcOrd="0" destOrd="0" presId="urn:microsoft.com/office/officeart/2005/8/layout/orgChart1"/>
    <dgm:cxn modelId="{B744FE08-A6E2-436B-8388-C11676B3D30E}" srcId="{D8BB1501-FD28-4CCD-8CB5-E43593D4B541}" destId="{70D53F3A-E3FE-44B3-B96F-44D5CDF48ECA}" srcOrd="4" destOrd="0" parTransId="{EB2B661A-04AB-4FB2-B3A6-B7224E172547}" sibTransId="{EF809CD2-3F8A-4EEA-9A35-89CD38CAD2BA}"/>
    <dgm:cxn modelId="{DF9BE2C1-724D-4D15-BCBE-3CD6BDC7A62B}" type="presOf" srcId="{0A688955-E074-4C1A-95C8-9DB2F5EDCCA5}" destId="{D42D2D2D-6486-408B-BC22-A767B2F92750}" srcOrd="1" destOrd="0" presId="urn:microsoft.com/office/officeart/2005/8/layout/orgChart1"/>
    <dgm:cxn modelId="{EC99D506-52B3-41B0-810C-01A4509B4E6A}" type="presOf" srcId="{930F9F19-29B3-4E4A-A10D-A3571D399E5A}" destId="{91840E37-27A5-4FCD-965C-3B1E023669E0}" srcOrd="1" destOrd="0" presId="urn:microsoft.com/office/officeart/2005/8/layout/orgChart1"/>
    <dgm:cxn modelId="{F9F151C2-EFD5-4C0A-ACAC-31DC53FCD828}" type="presOf" srcId="{FC4F50AB-E222-4D87-A283-E4CF7829C4C7}" destId="{DABE86EB-5437-431B-9957-F677E9D45370}" srcOrd="1" destOrd="0" presId="urn:microsoft.com/office/officeart/2005/8/layout/orgChart1"/>
    <dgm:cxn modelId="{6C256E45-8890-4598-8D99-F9481B279E44}" type="presOf" srcId="{4A2FD767-0F12-4407-B87A-A5184973D3EF}" destId="{F8096AFF-0A83-48AE-BCF9-DA572B94EADD}" srcOrd="0" destOrd="0" presId="urn:microsoft.com/office/officeart/2005/8/layout/orgChart1"/>
    <dgm:cxn modelId="{BD136BF4-2D8B-4797-BDE3-D48C364111A6}" type="presOf" srcId="{236B3992-4EEC-48FC-BACC-3C5805CBA967}" destId="{25740DC7-612B-4314-B565-653D59BC3221}" srcOrd="0" destOrd="0" presId="urn:microsoft.com/office/officeart/2005/8/layout/orgChart1"/>
    <dgm:cxn modelId="{26051C9F-A16A-40C7-B4F4-33F833246206}" type="presOf" srcId="{930F9F19-29B3-4E4A-A10D-A3571D399E5A}" destId="{15600A9F-0B43-4655-84F3-7AB428C86F62}" srcOrd="0" destOrd="0" presId="urn:microsoft.com/office/officeart/2005/8/layout/orgChart1"/>
    <dgm:cxn modelId="{7DF19EFA-5363-427E-BDC3-B1C4B06ECD13}" srcId="{D8BB1501-FD28-4CCD-8CB5-E43593D4B541}" destId="{930F9F19-29B3-4E4A-A10D-A3571D399E5A}" srcOrd="0" destOrd="0" parTransId="{E6FD4759-B50E-4133-BF4D-8C3852469108}" sibTransId="{B200B133-BC67-49F0-AAF4-91F55AD9EC5D}"/>
    <dgm:cxn modelId="{37119195-1D3B-4201-B681-112ECA21284B}" type="presOf" srcId="{70D53F3A-E3FE-44B3-B96F-44D5CDF48ECA}" destId="{415EEDEA-D39F-43FA-9EF4-B1F824064098}" srcOrd="1" destOrd="0" presId="urn:microsoft.com/office/officeart/2005/8/layout/orgChart1"/>
    <dgm:cxn modelId="{5AEA097D-BDC7-40EF-83F2-7DA2BCE3549D}" type="presOf" srcId="{EB2B661A-04AB-4FB2-B3A6-B7224E172547}" destId="{BC1FCD09-F405-464E-B407-5C167104C4DE}" srcOrd="0" destOrd="0" presId="urn:microsoft.com/office/officeart/2005/8/layout/orgChart1"/>
    <dgm:cxn modelId="{DD0AEF42-2D8B-4153-89DD-68BABA2DF75E}" type="presOf" srcId="{0A688955-E074-4C1A-95C8-9DB2F5EDCCA5}" destId="{0F4B405C-1A9B-4FA6-88E0-AB9C03B40281}" srcOrd="0" destOrd="0" presId="urn:microsoft.com/office/officeart/2005/8/layout/orgChart1"/>
    <dgm:cxn modelId="{3B03DE41-BF01-437F-A797-30AA44A76C7C}" type="presOf" srcId="{6C3296B2-C547-4749-9B8E-8489A74FFBF1}" destId="{0CB4A5C8-D71D-4228-8CA2-9EA18D487ADC}" srcOrd="0" destOrd="0" presId="urn:microsoft.com/office/officeart/2005/8/layout/orgChart1"/>
    <dgm:cxn modelId="{643F2925-F4FE-40E7-9342-7AC3C17EED8E}" type="presOf" srcId="{6C3296B2-C547-4749-9B8E-8489A74FFBF1}" destId="{8E477D37-E11F-40B5-8A41-4CFAB9251FA8}" srcOrd="1" destOrd="0" presId="urn:microsoft.com/office/officeart/2005/8/layout/orgChart1"/>
    <dgm:cxn modelId="{0A8BB1B5-1112-4118-9CAD-48357215257C}" type="presOf" srcId="{E6FD4759-B50E-4133-BF4D-8C3852469108}" destId="{FBCDFF11-B221-447B-8254-8317CF61AB55}" srcOrd="0" destOrd="0" presId="urn:microsoft.com/office/officeart/2005/8/layout/orgChart1"/>
    <dgm:cxn modelId="{1EA687FC-B2BF-48D7-AB1C-01BC6AC55CBD}" type="presOf" srcId="{D8BB1501-FD28-4CCD-8CB5-E43593D4B541}" destId="{F42AEFDB-AC89-4072-9FBD-ACE23503989A}" srcOrd="0" destOrd="0" presId="urn:microsoft.com/office/officeart/2005/8/layout/orgChart1"/>
    <dgm:cxn modelId="{1441D8D5-2BE6-463B-B0E7-C8CF8A668AD5}" srcId="{D8BB1501-FD28-4CCD-8CB5-E43593D4B541}" destId="{6C3296B2-C547-4749-9B8E-8489A74FFBF1}" srcOrd="2" destOrd="0" parTransId="{F7814174-4CA3-4C1D-A429-8D8485C385A6}" sibTransId="{9B01EE7F-1166-42F0-8BB3-D5D9CC84D986}"/>
    <dgm:cxn modelId="{96237858-D101-442F-99A5-CF8255A5C266}" type="presOf" srcId="{E7834892-6092-43D2-9975-A91235C9DB86}" destId="{742EA680-873A-42D2-A217-364E59684E9D}" srcOrd="0" destOrd="0" presId="urn:microsoft.com/office/officeart/2005/8/layout/orgChart1"/>
    <dgm:cxn modelId="{264DC7DF-6581-4341-8BC1-0AE91998C2BE}" srcId="{D8BB1501-FD28-4CCD-8CB5-E43593D4B541}" destId="{FC4F50AB-E222-4D87-A283-E4CF7829C4C7}" srcOrd="1" destOrd="0" parTransId="{4A2FD767-0F12-4407-B87A-A5184973D3EF}" sibTransId="{464AE1B2-041C-4CFD-BCDF-406DE7A286B3}"/>
    <dgm:cxn modelId="{24DDA689-4A27-4C3B-B22D-A4F998354E6C}" type="presParOf" srcId="{742EA680-873A-42D2-A217-364E59684E9D}" destId="{157C1064-BDA0-4741-BB3C-4E3FD01A9BBF}" srcOrd="0" destOrd="0" presId="urn:microsoft.com/office/officeart/2005/8/layout/orgChart1"/>
    <dgm:cxn modelId="{33EAF440-9F71-40ED-B00F-91923AFC9028}" type="presParOf" srcId="{157C1064-BDA0-4741-BB3C-4E3FD01A9BBF}" destId="{71E34DA9-E375-4986-B86C-AFB2A603E8FA}" srcOrd="0" destOrd="0" presId="urn:microsoft.com/office/officeart/2005/8/layout/orgChart1"/>
    <dgm:cxn modelId="{B510807D-6B54-4BED-814E-D35053E31EDC}" type="presParOf" srcId="{71E34DA9-E375-4986-B86C-AFB2A603E8FA}" destId="{F42AEFDB-AC89-4072-9FBD-ACE23503989A}" srcOrd="0" destOrd="0" presId="urn:microsoft.com/office/officeart/2005/8/layout/orgChart1"/>
    <dgm:cxn modelId="{F012C161-3C24-47A7-A3ED-6AA6B8821B0A}" type="presParOf" srcId="{71E34DA9-E375-4986-B86C-AFB2A603E8FA}" destId="{773E661F-0020-462A-968D-AE6A7D4E6D87}" srcOrd="1" destOrd="0" presId="urn:microsoft.com/office/officeart/2005/8/layout/orgChart1"/>
    <dgm:cxn modelId="{70ABFFD6-3BDB-4025-AF65-EE3F0EA60686}" type="presParOf" srcId="{157C1064-BDA0-4741-BB3C-4E3FD01A9BBF}" destId="{4462418B-9452-40DB-A7C7-B5C0578180DF}" srcOrd="1" destOrd="0" presId="urn:microsoft.com/office/officeart/2005/8/layout/orgChart1"/>
    <dgm:cxn modelId="{C0BDADAC-B504-491E-9BD9-D2CD38807E0A}" type="presParOf" srcId="{4462418B-9452-40DB-A7C7-B5C0578180DF}" destId="{FBCDFF11-B221-447B-8254-8317CF61AB55}" srcOrd="0" destOrd="0" presId="urn:microsoft.com/office/officeart/2005/8/layout/orgChart1"/>
    <dgm:cxn modelId="{60499BA3-2594-44A7-90FB-FB297AED011B}" type="presParOf" srcId="{4462418B-9452-40DB-A7C7-B5C0578180DF}" destId="{CDB80C12-1A9B-4D50-9BFA-7E55B3008B5F}" srcOrd="1" destOrd="0" presId="urn:microsoft.com/office/officeart/2005/8/layout/orgChart1"/>
    <dgm:cxn modelId="{C9DED81B-D138-477C-B8C3-7AEF406AA753}" type="presParOf" srcId="{CDB80C12-1A9B-4D50-9BFA-7E55B3008B5F}" destId="{D7D8121C-2DAB-409C-BB3B-0291D6DC63F6}" srcOrd="0" destOrd="0" presId="urn:microsoft.com/office/officeart/2005/8/layout/orgChart1"/>
    <dgm:cxn modelId="{EBAEC014-DB8C-4F58-8FE3-26E42ED78A78}" type="presParOf" srcId="{D7D8121C-2DAB-409C-BB3B-0291D6DC63F6}" destId="{15600A9F-0B43-4655-84F3-7AB428C86F62}" srcOrd="0" destOrd="0" presId="urn:microsoft.com/office/officeart/2005/8/layout/orgChart1"/>
    <dgm:cxn modelId="{BF6BAB94-AC45-48FB-A048-C65CBEA3FD31}" type="presParOf" srcId="{D7D8121C-2DAB-409C-BB3B-0291D6DC63F6}" destId="{91840E37-27A5-4FCD-965C-3B1E023669E0}" srcOrd="1" destOrd="0" presId="urn:microsoft.com/office/officeart/2005/8/layout/orgChart1"/>
    <dgm:cxn modelId="{61225258-3B53-47F3-AA9F-AF1C63FB2526}" type="presParOf" srcId="{CDB80C12-1A9B-4D50-9BFA-7E55B3008B5F}" destId="{179C2F94-66F7-45B0-8A8B-60A0E8978CA3}" srcOrd="1" destOrd="0" presId="urn:microsoft.com/office/officeart/2005/8/layout/orgChart1"/>
    <dgm:cxn modelId="{938DCCAB-2D10-4D4A-A30B-387F2E62BCA8}" type="presParOf" srcId="{CDB80C12-1A9B-4D50-9BFA-7E55B3008B5F}" destId="{7CCE5D41-EC06-4C60-B76C-A876D9CCB16C}" srcOrd="2" destOrd="0" presId="urn:microsoft.com/office/officeart/2005/8/layout/orgChart1"/>
    <dgm:cxn modelId="{1665E5BC-A525-4BBC-85FD-FFE42BC3E776}" type="presParOf" srcId="{4462418B-9452-40DB-A7C7-B5C0578180DF}" destId="{F8096AFF-0A83-48AE-BCF9-DA572B94EADD}" srcOrd="2" destOrd="0" presId="urn:microsoft.com/office/officeart/2005/8/layout/orgChart1"/>
    <dgm:cxn modelId="{5584161C-5807-49A1-B087-D7D7DD6B529B}" type="presParOf" srcId="{4462418B-9452-40DB-A7C7-B5C0578180DF}" destId="{BD205140-81AC-4D00-B656-A182DABC5579}" srcOrd="3" destOrd="0" presId="urn:microsoft.com/office/officeart/2005/8/layout/orgChart1"/>
    <dgm:cxn modelId="{CE3CC2FC-FD0C-4E25-992C-3B49C9247AFE}" type="presParOf" srcId="{BD205140-81AC-4D00-B656-A182DABC5579}" destId="{7B2329B7-96A2-49D2-B342-050FAD458228}" srcOrd="0" destOrd="0" presId="urn:microsoft.com/office/officeart/2005/8/layout/orgChart1"/>
    <dgm:cxn modelId="{60727301-2F54-4173-95C4-DCE44169980D}" type="presParOf" srcId="{7B2329B7-96A2-49D2-B342-050FAD458228}" destId="{507929C3-FA0B-4C43-9DC2-703E47825C45}" srcOrd="0" destOrd="0" presId="urn:microsoft.com/office/officeart/2005/8/layout/orgChart1"/>
    <dgm:cxn modelId="{EA74BB01-FD21-4B41-B85F-88E0F667C54B}" type="presParOf" srcId="{7B2329B7-96A2-49D2-B342-050FAD458228}" destId="{DABE86EB-5437-431B-9957-F677E9D45370}" srcOrd="1" destOrd="0" presId="urn:microsoft.com/office/officeart/2005/8/layout/orgChart1"/>
    <dgm:cxn modelId="{BC708DBD-927F-4805-821F-26E684B9E2FF}" type="presParOf" srcId="{BD205140-81AC-4D00-B656-A182DABC5579}" destId="{76E7DBE4-D0CC-4061-859C-4175B7DB0061}" srcOrd="1" destOrd="0" presId="urn:microsoft.com/office/officeart/2005/8/layout/orgChart1"/>
    <dgm:cxn modelId="{277B9EA5-1AE9-4357-B3DF-67D703D0105A}" type="presParOf" srcId="{BD205140-81AC-4D00-B656-A182DABC5579}" destId="{5FA3955D-2BCD-4B8E-B0C0-D23FF4183EDD}" srcOrd="2" destOrd="0" presId="urn:microsoft.com/office/officeart/2005/8/layout/orgChart1"/>
    <dgm:cxn modelId="{9F016BF4-7CE6-4E84-92E9-8361C650309D}" type="presParOf" srcId="{4462418B-9452-40DB-A7C7-B5C0578180DF}" destId="{8896EE93-003A-44B9-B257-F061FA962073}" srcOrd="4" destOrd="0" presId="urn:microsoft.com/office/officeart/2005/8/layout/orgChart1"/>
    <dgm:cxn modelId="{D312A74C-1A14-4EA5-BDB1-9902ABD7C30C}" type="presParOf" srcId="{4462418B-9452-40DB-A7C7-B5C0578180DF}" destId="{04138882-DEC0-44FF-B7E0-36BAC9CED85D}" srcOrd="5" destOrd="0" presId="urn:microsoft.com/office/officeart/2005/8/layout/orgChart1"/>
    <dgm:cxn modelId="{7666B3CD-4640-477F-B85E-43E3C4597D0F}" type="presParOf" srcId="{04138882-DEC0-44FF-B7E0-36BAC9CED85D}" destId="{163BF284-1316-4A39-B5D4-2A40E979A059}" srcOrd="0" destOrd="0" presId="urn:microsoft.com/office/officeart/2005/8/layout/orgChart1"/>
    <dgm:cxn modelId="{199A53E0-8D1F-4B83-802E-D7B67B07B112}" type="presParOf" srcId="{163BF284-1316-4A39-B5D4-2A40E979A059}" destId="{0CB4A5C8-D71D-4228-8CA2-9EA18D487ADC}" srcOrd="0" destOrd="0" presId="urn:microsoft.com/office/officeart/2005/8/layout/orgChart1"/>
    <dgm:cxn modelId="{48C89F12-DF78-4AAF-B9B1-BD6C56477D30}" type="presParOf" srcId="{163BF284-1316-4A39-B5D4-2A40E979A059}" destId="{8E477D37-E11F-40B5-8A41-4CFAB9251FA8}" srcOrd="1" destOrd="0" presId="urn:microsoft.com/office/officeart/2005/8/layout/orgChart1"/>
    <dgm:cxn modelId="{CCDC8B9D-E913-43FB-8441-F4B2ACC195A8}" type="presParOf" srcId="{04138882-DEC0-44FF-B7E0-36BAC9CED85D}" destId="{7BBB85FD-C0C5-4420-BF95-0F6C406565F6}" srcOrd="1" destOrd="0" presId="urn:microsoft.com/office/officeart/2005/8/layout/orgChart1"/>
    <dgm:cxn modelId="{50E3A74C-BD4F-43E4-8FF1-C4618C65D9F4}" type="presParOf" srcId="{04138882-DEC0-44FF-B7E0-36BAC9CED85D}" destId="{B0CBFD78-3484-4D22-83CE-90B3EEEDB026}" srcOrd="2" destOrd="0" presId="urn:microsoft.com/office/officeart/2005/8/layout/orgChart1"/>
    <dgm:cxn modelId="{CA388BD0-CE32-4FCF-9AB0-48F9FB484570}" type="presParOf" srcId="{4462418B-9452-40DB-A7C7-B5C0578180DF}" destId="{25740DC7-612B-4314-B565-653D59BC3221}" srcOrd="6" destOrd="0" presId="urn:microsoft.com/office/officeart/2005/8/layout/orgChart1"/>
    <dgm:cxn modelId="{C2A5E4CC-493D-4732-AA0A-02289DCAA9FC}" type="presParOf" srcId="{4462418B-9452-40DB-A7C7-B5C0578180DF}" destId="{6FEA2B6E-2657-4DA3-99EA-8B7587E2DCB7}" srcOrd="7" destOrd="0" presId="urn:microsoft.com/office/officeart/2005/8/layout/orgChart1"/>
    <dgm:cxn modelId="{2D94AE03-FC11-48BB-B4C6-10F7FA69A70F}" type="presParOf" srcId="{6FEA2B6E-2657-4DA3-99EA-8B7587E2DCB7}" destId="{FBA83D21-9320-48F8-B678-5EFA0B8B2018}" srcOrd="0" destOrd="0" presId="urn:microsoft.com/office/officeart/2005/8/layout/orgChart1"/>
    <dgm:cxn modelId="{CE8BB5A7-5142-4AB5-8BD7-A11E1E16E24D}" type="presParOf" srcId="{FBA83D21-9320-48F8-B678-5EFA0B8B2018}" destId="{0F4B405C-1A9B-4FA6-88E0-AB9C03B40281}" srcOrd="0" destOrd="0" presId="urn:microsoft.com/office/officeart/2005/8/layout/orgChart1"/>
    <dgm:cxn modelId="{4135A375-7E0B-404F-AEB0-153C901C1F04}" type="presParOf" srcId="{FBA83D21-9320-48F8-B678-5EFA0B8B2018}" destId="{D42D2D2D-6486-408B-BC22-A767B2F92750}" srcOrd="1" destOrd="0" presId="urn:microsoft.com/office/officeart/2005/8/layout/orgChart1"/>
    <dgm:cxn modelId="{3CD876EB-565A-473D-BEFE-C170D4BD2A56}" type="presParOf" srcId="{6FEA2B6E-2657-4DA3-99EA-8B7587E2DCB7}" destId="{88CC26FD-A7BC-4E6C-B434-575AA9AD7638}" srcOrd="1" destOrd="0" presId="urn:microsoft.com/office/officeart/2005/8/layout/orgChart1"/>
    <dgm:cxn modelId="{09CE8DF4-F530-4560-BAE2-82C5C9EC061A}" type="presParOf" srcId="{6FEA2B6E-2657-4DA3-99EA-8B7587E2DCB7}" destId="{43122E3B-161A-4009-A1D9-1D8DFEC486BF}" srcOrd="2" destOrd="0" presId="urn:microsoft.com/office/officeart/2005/8/layout/orgChart1"/>
    <dgm:cxn modelId="{8D3028EA-DE55-462A-9317-97DD00C42946}" type="presParOf" srcId="{4462418B-9452-40DB-A7C7-B5C0578180DF}" destId="{BC1FCD09-F405-464E-B407-5C167104C4DE}" srcOrd="8" destOrd="0" presId="urn:microsoft.com/office/officeart/2005/8/layout/orgChart1"/>
    <dgm:cxn modelId="{76EE1B8E-BDE4-4C33-93B8-1F2523672C34}" type="presParOf" srcId="{4462418B-9452-40DB-A7C7-B5C0578180DF}" destId="{8EB214F9-7EE6-46A9-939D-D42C0FC8911A}" srcOrd="9" destOrd="0" presId="urn:microsoft.com/office/officeart/2005/8/layout/orgChart1"/>
    <dgm:cxn modelId="{FE95A5C8-2053-4C5D-954E-F5F37C7DB70B}" type="presParOf" srcId="{8EB214F9-7EE6-46A9-939D-D42C0FC8911A}" destId="{478EF4F3-55E9-4EF8-89B5-DE9947D6BDCF}" srcOrd="0" destOrd="0" presId="urn:microsoft.com/office/officeart/2005/8/layout/orgChart1"/>
    <dgm:cxn modelId="{D9131F31-E18E-4D48-B58C-A30A84147B2A}" type="presParOf" srcId="{478EF4F3-55E9-4EF8-89B5-DE9947D6BDCF}" destId="{A14D9E0B-207D-4DCD-8601-DA745CCF7F4A}" srcOrd="0" destOrd="0" presId="urn:microsoft.com/office/officeart/2005/8/layout/orgChart1"/>
    <dgm:cxn modelId="{8A300802-D9EB-4089-93E3-392071AB4334}" type="presParOf" srcId="{478EF4F3-55E9-4EF8-89B5-DE9947D6BDCF}" destId="{415EEDEA-D39F-43FA-9EF4-B1F824064098}" srcOrd="1" destOrd="0" presId="urn:microsoft.com/office/officeart/2005/8/layout/orgChart1"/>
    <dgm:cxn modelId="{30B5F9FD-7B8F-43DC-AACE-5350D466374A}" type="presParOf" srcId="{8EB214F9-7EE6-46A9-939D-D42C0FC8911A}" destId="{58378043-4F9F-48F5-B2B7-05F5E8B96F5A}" srcOrd="1" destOrd="0" presId="urn:microsoft.com/office/officeart/2005/8/layout/orgChart1"/>
    <dgm:cxn modelId="{26B678FB-36E4-4EC8-BDE3-176CA29CDBE0}" type="presParOf" srcId="{8EB214F9-7EE6-46A9-939D-D42C0FC8911A}" destId="{22C4971C-846D-465B-950D-1F8491132CE0}" srcOrd="2" destOrd="0" presId="urn:microsoft.com/office/officeart/2005/8/layout/orgChart1"/>
    <dgm:cxn modelId="{5519575A-A804-4DC5-B622-D77E1B06CBEF}" type="presParOf" srcId="{157C1064-BDA0-4741-BB3C-4E3FD01A9BBF}" destId="{12325504-5F7B-42FA-81E6-D009CEC9EFE3}"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BBA5E03-7C82-4E28-B68A-03EE0A99F25B}" type="doc">
      <dgm:prSet loTypeId="urn:microsoft.com/office/officeart/2005/8/layout/orgChart1" loCatId="hierarchy" qsTypeId="urn:microsoft.com/office/officeart/2005/8/quickstyle/simple1" qsCatId="simple" csTypeId="urn:microsoft.com/office/officeart/2005/8/colors/colorful4" csCatId="colorful" phldr="1"/>
      <dgm:spPr/>
      <dgm:t>
        <a:bodyPr/>
        <a:lstStyle/>
        <a:p>
          <a:endParaRPr lang="fr-FR"/>
        </a:p>
      </dgm:t>
    </dgm:pt>
    <dgm:pt modelId="{50B7705F-623F-462B-82F2-2D1AEA91BF3F}">
      <dgm:prSet phldrT="[Texte]"/>
      <dgm:spPr/>
      <dgm:t>
        <a:bodyPr/>
        <a:lstStyle/>
        <a:p>
          <a:r>
            <a:rPr lang="ar-DZ" dirty="0" smtClean="0"/>
            <a:t>المدير </a:t>
          </a:r>
          <a:endParaRPr lang="fr-FR" dirty="0"/>
        </a:p>
      </dgm:t>
    </dgm:pt>
    <dgm:pt modelId="{A64DCEAF-873C-4290-BA03-3CCE39A04D42}" type="parTrans" cxnId="{252486B4-B9F9-4562-AE5C-2AB4D90236C3}">
      <dgm:prSet/>
      <dgm:spPr/>
      <dgm:t>
        <a:bodyPr/>
        <a:lstStyle/>
        <a:p>
          <a:endParaRPr lang="fr-FR"/>
        </a:p>
      </dgm:t>
    </dgm:pt>
    <dgm:pt modelId="{378916E9-1F6A-4944-A1CE-996FF856658A}" type="sibTrans" cxnId="{252486B4-B9F9-4562-AE5C-2AB4D90236C3}">
      <dgm:prSet/>
      <dgm:spPr/>
      <dgm:t>
        <a:bodyPr/>
        <a:lstStyle/>
        <a:p>
          <a:endParaRPr lang="fr-FR"/>
        </a:p>
      </dgm:t>
    </dgm:pt>
    <dgm:pt modelId="{68D58EEA-C26D-45B4-93A9-2A73D6CBD998}" type="asst">
      <dgm:prSet phldrT="[Texte]"/>
      <dgm:spPr/>
      <dgm:t>
        <a:bodyPr/>
        <a:lstStyle/>
        <a:p>
          <a:r>
            <a:rPr lang="ar-DZ" dirty="0" smtClean="0"/>
            <a:t>مستشار مالي</a:t>
          </a:r>
          <a:endParaRPr lang="fr-FR" dirty="0"/>
        </a:p>
      </dgm:t>
    </dgm:pt>
    <dgm:pt modelId="{2757B057-EE36-4B9E-9873-19F261C6FBF9}" type="parTrans" cxnId="{710B70A0-90F8-49AB-8CF8-645D2566F853}">
      <dgm:prSet/>
      <dgm:spPr>
        <a:ln>
          <a:prstDash val="sysDash"/>
        </a:ln>
      </dgm:spPr>
      <dgm:t>
        <a:bodyPr/>
        <a:lstStyle/>
        <a:p>
          <a:endParaRPr lang="fr-FR"/>
        </a:p>
      </dgm:t>
    </dgm:pt>
    <dgm:pt modelId="{98235375-206D-4224-8920-299373901219}" type="sibTrans" cxnId="{710B70A0-90F8-49AB-8CF8-645D2566F853}">
      <dgm:prSet/>
      <dgm:spPr/>
      <dgm:t>
        <a:bodyPr/>
        <a:lstStyle/>
        <a:p>
          <a:endParaRPr lang="fr-FR"/>
        </a:p>
      </dgm:t>
    </dgm:pt>
    <dgm:pt modelId="{7C6BE0E9-9D72-4AE1-922F-0C4E95E2ED22}">
      <dgm:prSet phldrT="[Texte]"/>
      <dgm:spPr/>
      <dgm:t>
        <a:bodyPr/>
        <a:lstStyle/>
        <a:p>
          <a:r>
            <a:rPr lang="ar-DZ" dirty="0" smtClean="0"/>
            <a:t>صناعة الاسمنت</a:t>
          </a:r>
          <a:endParaRPr lang="fr-FR" dirty="0"/>
        </a:p>
      </dgm:t>
    </dgm:pt>
    <dgm:pt modelId="{14F50901-D11A-4C58-9BDD-49FE5F5CE801}" type="parTrans" cxnId="{1A32F223-E2C3-474C-8FCE-199A93309B60}">
      <dgm:prSet/>
      <dgm:spPr/>
      <dgm:t>
        <a:bodyPr/>
        <a:lstStyle/>
        <a:p>
          <a:endParaRPr lang="fr-FR"/>
        </a:p>
      </dgm:t>
    </dgm:pt>
    <dgm:pt modelId="{62A29873-9226-4391-AFC0-B54B2EA33F1A}" type="sibTrans" cxnId="{1A32F223-E2C3-474C-8FCE-199A93309B60}">
      <dgm:prSet/>
      <dgm:spPr/>
      <dgm:t>
        <a:bodyPr/>
        <a:lstStyle/>
        <a:p>
          <a:endParaRPr lang="fr-FR"/>
        </a:p>
      </dgm:t>
    </dgm:pt>
    <dgm:pt modelId="{EEF0C7AF-9B0F-4A6A-8899-14D2C29CEC68}">
      <dgm:prSet phldrT="[Texte]"/>
      <dgm:spPr/>
      <dgm:t>
        <a:bodyPr/>
        <a:lstStyle/>
        <a:p>
          <a:r>
            <a:rPr lang="ar-DZ" dirty="0" smtClean="0"/>
            <a:t>صناعة النقل</a:t>
          </a:r>
          <a:endParaRPr lang="fr-FR" dirty="0"/>
        </a:p>
      </dgm:t>
    </dgm:pt>
    <dgm:pt modelId="{53FF3C58-6DB1-4AC6-AD89-939A7C3C6407}" type="parTrans" cxnId="{0E73FC79-19F6-4E54-80D1-927B4B1A40DC}">
      <dgm:prSet/>
      <dgm:spPr/>
      <dgm:t>
        <a:bodyPr/>
        <a:lstStyle/>
        <a:p>
          <a:endParaRPr lang="fr-FR"/>
        </a:p>
      </dgm:t>
    </dgm:pt>
    <dgm:pt modelId="{AAFBB0F2-B673-4C26-A45D-55DC9B76E58D}" type="sibTrans" cxnId="{0E73FC79-19F6-4E54-80D1-927B4B1A40DC}">
      <dgm:prSet/>
      <dgm:spPr/>
      <dgm:t>
        <a:bodyPr/>
        <a:lstStyle/>
        <a:p>
          <a:endParaRPr lang="fr-FR"/>
        </a:p>
      </dgm:t>
    </dgm:pt>
    <dgm:pt modelId="{07B9E7E9-1CE7-4506-9B2D-8ABA539DA93F}">
      <dgm:prSet phldrT="[Texte]"/>
      <dgm:spPr/>
      <dgm:t>
        <a:bodyPr/>
        <a:lstStyle/>
        <a:p>
          <a:r>
            <a:rPr lang="ar-DZ" dirty="0" smtClean="0"/>
            <a:t>صناعة الأجر</a:t>
          </a:r>
          <a:endParaRPr lang="fr-FR" dirty="0"/>
        </a:p>
      </dgm:t>
    </dgm:pt>
    <dgm:pt modelId="{5BEA2059-12A9-4679-A2DF-091B9F359E3B}" type="parTrans" cxnId="{00D9FD78-AFF5-475E-8E93-9DD85F07DAD8}">
      <dgm:prSet/>
      <dgm:spPr/>
      <dgm:t>
        <a:bodyPr/>
        <a:lstStyle/>
        <a:p>
          <a:endParaRPr lang="fr-FR"/>
        </a:p>
      </dgm:t>
    </dgm:pt>
    <dgm:pt modelId="{73D66B48-4D59-4BAF-8A06-ACD5AA30E6A8}" type="sibTrans" cxnId="{00D9FD78-AFF5-475E-8E93-9DD85F07DAD8}">
      <dgm:prSet/>
      <dgm:spPr/>
      <dgm:t>
        <a:bodyPr/>
        <a:lstStyle/>
        <a:p>
          <a:endParaRPr lang="fr-FR"/>
        </a:p>
      </dgm:t>
    </dgm:pt>
    <dgm:pt modelId="{FBB8A9E7-E2BE-42F4-B19D-AA35FAA6182D}" type="pres">
      <dgm:prSet presAssocID="{FBBA5E03-7C82-4E28-B68A-03EE0A99F25B}" presName="hierChild1" presStyleCnt="0">
        <dgm:presLayoutVars>
          <dgm:orgChart val="1"/>
          <dgm:chPref val="1"/>
          <dgm:dir/>
          <dgm:animOne val="branch"/>
          <dgm:animLvl val="lvl"/>
          <dgm:resizeHandles/>
        </dgm:presLayoutVars>
      </dgm:prSet>
      <dgm:spPr/>
      <dgm:t>
        <a:bodyPr/>
        <a:lstStyle/>
        <a:p>
          <a:endParaRPr lang="fr-FR"/>
        </a:p>
      </dgm:t>
    </dgm:pt>
    <dgm:pt modelId="{65D39C41-3943-4105-8F2D-E93DDEF3C863}" type="pres">
      <dgm:prSet presAssocID="{50B7705F-623F-462B-82F2-2D1AEA91BF3F}" presName="hierRoot1" presStyleCnt="0">
        <dgm:presLayoutVars>
          <dgm:hierBranch val="init"/>
        </dgm:presLayoutVars>
      </dgm:prSet>
      <dgm:spPr/>
    </dgm:pt>
    <dgm:pt modelId="{9B189346-7A5A-48CB-997B-6F5913726091}" type="pres">
      <dgm:prSet presAssocID="{50B7705F-623F-462B-82F2-2D1AEA91BF3F}" presName="rootComposite1" presStyleCnt="0"/>
      <dgm:spPr/>
    </dgm:pt>
    <dgm:pt modelId="{252E0571-E9B9-4BD1-937E-A6A5CB113587}" type="pres">
      <dgm:prSet presAssocID="{50B7705F-623F-462B-82F2-2D1AEA91BF3F}" presName="rootText1" presStyleLbl="node0" presStyleIdx="0" presStyleCnt="1">
        <dgm:presLayoutVars>
          <dgm:chPref val="3"/>
        </dgm:presLayoutVars>
      </dgm:prSet>
      <dgm:spPr/>
      <dgm:t>
        <a:bodyPr/>
        <a:lstStyle/>
        <a:p>
          <a:endParaRPr lang="fr-FR"/>
        </a:p>
      </dgm:t>
    </dgm:pt>
    <dgm:pt modelId="{B97445DC-058E-4118-8DE6-2C1526AF1B67}" type="pres">
      <dgm:prSet presAssocID="{50B7705F-623F-462B-82F2-2D1AEA91BF3F}" presName="rootConnector1" presStyleLbl="node1" presStyleIdx="0" presStyleCnt="0"/>
      <dgm:spPr/>
      <dgm:t>
        <a:bodyPr/>
        <a:lstStyle/>
        <a:p>
          <a:endParaRPr lang="fr-FR"/>
        </a:p>
      </dgm:t>
    </dgm:pt>
    <dgm:pt modelId="{11ABFD2B-0FD2-4A6B-A7FF-33051CBA8AAE}" type="pres">
      <dgm:prSet presAssocID="{50B7705F-623F-462B-82F2-2D1AEA91BF3F}" presName="hierChild2" presStyleCnt="0"/>
      <dgm:spPr/>
    </dgm:pt>
    <dgm:pt modelId="{349E3053-1A1F-4FC8-88B7-76D5693DEF1A}" type="pres">
      <dgm:prSet presAssocID="{14F50901-D11A-4C58-9BDD-49FE5F5CE801}" presName="Name37" presStyleLbl="parChTrans1D2" presStyleIdx="0" presStyleCnt="4"/>
      <dgm:spPr/>
      <dgm:t>
        <a:bodyPr/>
        <a:lstStyle/>
        <a:p>
          <a:endParaRPr lang="fr-FR"/>
        </a:p>
      </dgm:t>
    </dgm:pt>
    <dgm:pt modelId="{A11EFE09-69E5-4550-80E1-7E8BAC89B65E}" type="pres">
      <dgm:prSet presAssocID="{7C6BE0E9-9D72-4AE1-922F-0C4E95E2ED22}" presName="hierRoot2" presStyleCnt="0">
        <dgm:presLayoutVars>
          <dgm:hierBranch val="init"/>
        </dgm:presLayoutVars>
      </dgm:prSet>
      <dgm:spPr/>
    </dgm:pt>
    <dgm:pt modelId="{5DA96E66-0714-429E-9301-5B6B73F02478}" type="pres">
      <dgm:prSet presAssocID="{7C6BE0E9-9D72-4AE1-922F-0C4E95E2ED22}" presName="rootComposite" presStyleCnt="0"/>
      <dgm:spPr/>
    </dgm:pt>
    <dgm:pt modelId="{CE24A1AC-7625-4961-90FD-4C059B37C525}" type="pres">
      <dgm:prSet presAssocID="{7C6BE0E9-9D72-4AE1-922F-0C4E95E2ED22}" presName="rootText" presStyleLbl="node2" presStyleIdx="0" presStyleCnt="3">
        <dgm:presLayoutVars>
          <dgm:chPref val="3"/>
        </dgm:presLayoutVars>
      </dgm:prSet>
      <dgm:spPr/>
      <dgm:t>
        <a:bodyPr/>
        <a:lstStyle/>
        <a:p>
          <a:endParaRPr lang="fr-FR"/>
        </a:p>
      </dgm:t>
    </dgm:pt>
    <dgm:pt modelId="{4B54E393-95FE-4EA2-8577-C424241A2086}" type="pres">
      <dgm:prSet presAssocID="{7C6BE0E9-9D72-4AE1-922F-0C4E95E2ED22}" presName="rootConnector" presStyleLbl="node2" presStyleIdx="0" presStyleCnt="3"/>
      <dgm:spPr/>
      <dgm:t>
        <a:bodyPr/>
        <a:lstStyle/>
        <a:p>
          <a:endParaRPr lang="fr-FR"/>
        </a:p>
      </dgm:t>
    </dgm:pt>
    <dgm:pt modelId="{43C2BD21-5AF0-4083-B02E-E93916F9CC5E}" type="pres">
      <dgm:prSet presAssocID="{7C6BE0E9-9D72-4AE1-922F-0C4E95E2ED22}" presName="hierChild4" presStyleCnt="0"/>
      <dgm:spPr/>
    </dgm:pt>
    <dgm:pt modelId="{9A8ED484-9D67-48F5-A9E6-694053BE1B50}" type="pres">
      <dgm:prSet presAssocID="{7C6BE0E9-9D72-4AE1-922F-0C4E95E2ED22}" presName="hierChild5" presStyleCnt="0"/>
      <dgm:spPr/>
    </dgm:pt>
    <dgm:pt modelId="{A988C3D8-6CF4-4A58-9C53-CBA34BAF79A6}" type="pres">
      <dgm:prSet presAssocID="{53FF3C58-6DB1-4AC6-AD89-939A7C3C6407}" presName="Name37" presStyleLbl="parChTrans1D2" presStyleIdx="1" presStyleCnt="4"/>
      <dgm:spPr/>
      <dgm:t>
        <a:bodyPr/>
        <a:lstStyle/>
        <a:p>
          <a:endParaRPr lang="fr-FR"/>
        </a:p>
      </dgm:t>
    </dgm:pt>
    <dgm:pt modelId="{7181FE90-CC29-43F5-8FD0-3B7A72883566}" type="pres">
      <dgm:prSet presAssocID="{EEF0C7AF-9B0F-4A6A-8899-14D2C29CEC68}" presName="hierRoot2" presStyleCnt="0">
        <dgm:presLayoutVars>
          <dgm:hierBranch val="init"/>
        </dgm:presLayoutVars>
      </dgm:prSet>
      <dgm:spPr/>
    </dgm:pt>
    <dgm:pt modelId="{EABA4592-C982-4F44-9498-504CAEFFEC63}" type="pres">
      <dgm:prSet presAssocID="{EEF0C7AF-9B0F-4A6A-8899-14D2C29CEC68}" presName="rootComposite" presStyleCnt="0"/>
      <dgm:spPr/>
    </dgm:pt>
    <dgm:pt modelId="{BE78D859-F113-404C-8896-5C919ECAFBC3}" type="pres">
      <dgm:prSet presAssocID="{EEF0C7AF-9B0F-4A6A-8899-14D2C29CEC68}" presName="rootText" presStyleLbl="node2" presStyleIdx="1" presStyleCnt="3">
        <dgm:presLayoutVars>
          <dgm:chPref val="3"/>
        </dgm:presLayoutVars>
      </dgm:prSet>
      <dgm:spPr/>
      <dgm:t>
        <a:bodyPr/>
        <a:lstStyle/>
        <a:p>
          <a:endParaRPr lang="fr-FR"/>
        </a:p>
      </dgm:t>
    </dgm:pt>
    <dgm:pt modelId="{DED3C4BB-A8B0-415A-9C54-54471AB12E09}" type="pres">
      <dgm:prSet presAssocID="{EEF0C7AF-9B0F-4A6A-8899-14D2C29CEC68}" presName="rootConnector" presStyleLbl="node2" presStyleIdx="1" presStyleCnt="3"/>
      <dgm:spPr/>
      <dgm:t>
        <a:bodyPr/>
        <a:lstStyle/>
        <a:p>
          <a:endParaRPr lang="fr-FR"/>
        </a:p>
      </dgm:t>
    </dgm:pt>
    <dgm:pt modelId="{81990D6C-6EB2-404F-AEBF-975F65EB84D0}" type="pres">
      <dgm:prSet presAssocID="{EEF0C7AF-9B0F-4A6A-8899-14D2C29CEC68}" presName="hierChild4" presStyleCnt="0"/>
      <dgm:spPr/>
    </dgm:pt>
    <dgm:pt modelId="{A2C25954-1D53-43BE-AAC5-3A2BB14BF616}" type="pres">
      <dgm:prSet presAssocID="{EEF0C7AF-9B0F-4A6A-8899-14D2C29CEC68}" presName="hierChild5" presStyleCnt="0"/>
      <dgm:spPr/>
    </dgm:pt>
    <dgm:pt modelId="{BB8861EA-34BB-4218-A43B-6C8EBC3229B7}" type="pres">
      <dgm:prSet presAssocID="{5BEA2059-12A9-4679-A2DF-091B9F359E3B}" presName="Name37" presStyleLbl="parChTrans1D2" presStyleIdx="2" presStyleCnt="4"/>
      <dgm:spPr/>
      <dgm:t>
        <a:bodyPr/>
        <a:lstStyle/>
        <a:p>
          <a:endParaRPr lang="fr-FR"/>
        </a:p>
      </dgm:t>
    </dgm:pt>
    <dgm:pt modelId="{FBE5D2AA-BD4E-4735-8064-6477AB56C876}" type="pres">
      <dgm:prSet presAssocID="{07B9E7E9-1CE7-4506-9B2D-8ABA539DA93F}" presName="hierRoot2" presStyleCnt="0">
        <dgm:presLayoutVars>
          <dgm:hierBranch val="init"/>
        </dgm:presLayoutVars>
      </dgm:prSet>
      <dgm:spPr/>
    </dgm:pt>
    <dgm:pt modelId="{D2F5ABF8-0B5C-41DA-B744-2E3EBD19DAE0}" type="pres">
      <dgm:prSet presAssocID="{07B9E7E9-1CE7-4506-9B2D-8ABA539DA93F}" presName="rootComposite" presStyleCnt="0"/>
      <dgm:spPr/>
    </dgm:pt>
    <dgm:pt modelId="{A229CD7E-279A-4FBB-BE0F-214ACBCBE8A2}" type="pres">
      <dgm:prSet presAssocID="{07B9E7E9-1CE7-4506-9B2D-8ABA539DA93F}" presName="rootText" presStyleLbl="node2" presStyleIdx="2" presStyleCnt="3">
        <dgm:presLayoutVars>
          <dgm:chPref val="3"/>
        </dgm:presLayoutVars>
      </dgm:prSet>
      <dgm:spPr/>
      <dgm:t>
        <a:bodyPr/>
        <a:lstStyle/>
        <a:p>
          <a:endParaRPr lang="fr-FR"/>
        </a:p>
      </dgm:t>
    </dgm:pt>
    <dgm:pt modelId="{23677846-F98C-470C-9384-0C6D44EDC448}" type="pres">
      <dgm:prSet presAssocID="{07B9E7E9-1CE7-4506-9B2D-8ABA539DA93F}" presName="rootConnector" presStyleLbl="node2" presStyleIdx="2" presStyleCnt="3"/>
      <dgm:spPr/>
      <dgm:t>
        <a:bodyPr/>
        <a:lstStyle/>
        <a:p>
          <a:endParaRPr lang="fr-FR"/>
        </a:p>
      </dgm:t>
    </dgm:pt>
    <dgm:pt modelId="{94C73064-4FD4-40D5-81F9-EC759101E39E}" type="pres">
      <dgm:prSet presAssocID="{07B9E7E9-1CE7-4506-9B2D-8ABA539DA93F}" presName="hierChild4" presStyleCnt="0"/>
      <dgm:spPr/>
    </dgm:pt>
    <dgm:pt modelId="{D3539A8B-6052-4230-B4CE-0571D62BF594}" type="pres">
      <dgm:prSet presAssocID="{07B9E7E9-1CE7-4506-9B2D-8ABA539DA93F}" presName="hierChild5" presStyleCnt="0"/>
      <dgm:spPr/>
    </dgm:pt>
    <dgm:pt modelId="{D18BE9CA-1A31-4506-9010-851D40DCADA6}" type="pres">
      <dgm:prSet presAssocID="{50B7705F-623F-462B-82F2-2D1AEA91BF3F}" presName="hierChild3" presStyleCnt="0"/>
      <dgm:spPr/>
    </dgm:pt>
    <dgm:pt modelId="{47D05964-808B-45E8-842F-BB2DDA6A9A69}" type="pres">
      <dgm:prSet presAssocID="{2757B057-EE36-4B9E-9873-19F261C6FBF9}" presName="Name111" presStyleLbl="parChTrans1D2" presStyleIdx="3" presStyleCnt="4"/>
      <dgm:spPr/>
      <dgm:t>
        <a:bodyPr/>
        <a:lstStyle/>
        <a:p>
          <a:endParaRPr lang="fr-FR"/>
        </a:p>
      </dgm:t>
    </dgm:pt>
    <dgm:pt modelId="{FD356AF4-DBAF-4BC4-82B8-C560924356FD}" type="pres">
      <dgm:prSet presAssocID="{68D58EEA-C26D-45B4-93A9-2A73D6CBD998}" presName="hierRoot3" presStyleCnt="0">
        <dgm:presLayoutVars>
          <dgm:hierBranch val="init"/>
        </dgm:presLayoutVars>
      </dgm:prSet>
      <dgm:spPr/>
    </dgm:pt>
    <dgm:pt modelId="{93EC51B7-4A45-4CC1-80C3-A302A8F98F29}" type="pres">
      <dgm:prSet presAssocID="{68D58EEA-C26D-45B4-93A9-2A73D6CBD998}" presName="rootComposite3" presStyleCnt="0"/>
      <dgm:spPr/>
    </dgm:pt>
    <dgm:pt modelId="{5DE38EB4-CBE7-498D-B6AA-29ED6DF5B7F8}" type="pres">
      <dgm:prSet presAssocID="{68D58EEA-C26D-45B4-93A9-2A73D6CBD998}" presName="rootText3" presStyleLbl="asst1" presStyleIdx="0" presStyleCnt="1" custLinFactNeighborX="-24879" custLinFactNeighborY="0">
        <dgm:presLayoutVars>
          <dgm:chPref val="3"/>
        </dgm:presLayoutVars>
      </dgm:prSet>
      <dgm:spPr/>
      <dgm:t>
        <a:bodyPr/>
        <a:lstStyle/>
        <a:p>
          <a:endParaRPr lang="fr-FR"/>
        </a:p>
      </dgm:t>
    </dgm:pt>
    <dgm:pt modelId="{ED1CAEBC-48BC-488F-B354-1DD53678CD82}" type="pres">
      <dgm:prSet presAssocID="{68D58EEA-C26D-45B4-93A9-2A73D6CBD998}" presName="rootConnector3" presStyleLbl="asst1" presStyleIdx="0" presStyleCnt="1"/>
      <dgm:spPr/>
      <dgm:t>
        <a:bodyPr/>
        <a:lstStyle/>
        <a:p>
          <a:endParaRPr lang="fr-FR"/>
        </a:p>
      </dgm:t>
    </dgm:pt>
    <dgm:pt modelId="{1264D957-DA96-49FF-B0CE-51361947BBA3}" type="pres">
      <dgm:prSet presAssocID="{68D58EEA-C26D-45B4-93A9-2A73D6CBD998}" presName="hierChild6" presStyleCnt="0"/>
      <dgm:spPr/>
    </dgm:pt>
    <dgm:pt modelId="{8C0EEA34-291B-4043-AFEB-1FA6B883D3B9}" type="pres">
      <dgm:prSet presAssocID="{68D58EEA-C26D-45B4-93A9-2A73D6CBD998}" presName="hierChild7" presStyleCnt="0"/>
      <dgm:spPr/>
    </dgm:pt>
  </dgm:ptLst>
  <dgm:cxnLst>
    <dgm:cxn modelId="{3DB69CD3-590C-4A17-AEFC-68F426372DCF}" type="presOf" srcId="{50B7705F-623F-462B-82F2-2D1AEA91BF3F}" destId="{B97445DC-058E-4118-8DE6-2C1526AF1B67}" srcOrd="1" destOrd="0" presId="urn:microsoft.com/office/officeart/2005/8/layout/orgChart1"/>
    <dgm:cxn modelId="{76219392-5BE7-42B7-96E3-E71295CD1E96}" type="presOf" srcId="{7C6BE0E9-9D72-4AE1-922F-0C4E95E2ED22}" destId="{CE24A1AC-7625-4961-90FD-4C059B37C525}" srcOrd="0" destOrd="0" presId="urn:microsoft.com/office/officeart/2005/8/layout/orgChart1"/>
    <dgm:cxn modelId="{0E73FC79-19F6-4E54-80D1-927B4B1A40DC}" srcId="{50B7705F-623F-462B-82F2-2D1AEA91BF3F}" destId="{EEF0C7AF-9B0F-4A6A-8899-14D2C29CEC68}" srcOrd="2" destOrd="0" parTransId="{53FF3C58-6DB1-4AC6-AD89-939A7C3C6407}" sibTransId="{AAFBB0F2-B673-4C26-A45D-55DC9B76E58D}"/>
    <dgm:cxn modelId="{710B70A0-90F8-49AB-8CF8-645D2566F853}" srcId="{50B7705F-623F-462B-82F2-2D1AEA91BF3F}" destId="{68D58EEA-C26D-45B4-93A9-2A73D6CBD998}" srcOrd="0" destOrd="0" parTransId="{2757B057-EE36-4B9E-9873-19F261C6FBF9}" sibTransId="{98235375-206D-4224-8920-299373901219}"/>
    <dgm:cxn modelId="{E0C8BF05-810E-43CC-8524-D34CFE4A662F}" type="presOf" srcId="{2757B057-EE36-4B9E-9873-19F261C6FBF9}" destId="{47D05964-808B-45E8-842F-BB2DDA6A9A69}" srcOrd="0" destOrd="0" presId="urn:microsoft.com/office/officeart/2005/8/layout/orgChart1"/>
    <dgm:cxn modelId="{D2F52EE1-2D33-44AB-B3EE-3584D18F824A}" type="presOf" srcId="{FBBA5E03-7C82-4E28-B68A-03EE0A99F25B}" destId="{FBB8A9E7-E2BE-42F4-B19D-AA35FAA6182D}" srcOrd="0" destOrd="0" presId="urn:microsoft.com/office/officeart/2005/8/layout/orgChart1"/>
    <dgm:cxn modelId="{0E765152-FE95-42C5-8F17-E4BD376B9093}" type="presOf" srcId="{50B7705F-623F-462B-82F2-2D1AEA91BF3F}" destId="{252E0571-E9B9-4BD1-937E-A6A5CB113587}" srcOrd="0" destOrd="0" presId="urn:microsoft.com/office/officeart/2005/8/layout/orgChart1"/>
    <dgm:cxn modelId="{E68B4163-3764-4C4A-9EA9-2E47A6213DF3}" type="presOf" srcId="{07B9E7E9-1CE7-4506-9B2D-8ABA539DA93F}" destId="{23677846-F98C-470C-9384-0C6D44EDC448}" srcOrd="1" destOrd="0" presId="urn:microsoft.com/office/officeart/2005/8/layout/orgChart1"/>
    <dgm:cxn modelId="{66BCDF83-7A8F-4D0F-B007-6EF62543C691}" type="presOf" srcId="{53FF3C58-6DB1-4AC6-AD89-939A7C3C6407}" destId="{A988C3D8-6CF4-4A58-9C53-CBA34BAF79A6}" srcOrd="0" destOrd="0" presId="urn:microsoft.com/office/officeart/2005/8/layout/orgChart1"/>
    <dgm:cxn modelId="{BA6428D6-351F-4866-9CCC-B829B407074C}" type="presOf" srcId="{EEF0C7AF-9B0F-4A6A-8899-14D2C29CEC68}" destId="{DED3C4BB-A8B0-415A-9C54-54471AB12E09}" srcOrd="1" destOrd="0" presId="urn:microsoft.com/office/officeart/2005/8/layout/orgChart1"/>
    <dgm:cxn modelId="{252486B4-B9F9-4562-AE5C-2AB4D90236C3}" srcId="{FBBA5E03-7C82-4E28-B68A-03EE0A99F25B}" destId="{50B7705F-623F-462B-82F2-2D1AEA91BF3F}" srcOrd="0" destOrd="0" parTransId="{A64DCEAF-873C-4290-BA03-3CCE39A04D42}" sibTransId="{378916E9-1F6A-4944-A1CE-996FF856658A}"/>
    <dgm:cxn modelId="{1A32F223-E2C3-474C-8FCE-199A93309B60}" srcId="{50B7705F-623F-462B-82F2-2D1AEA91BF3F}" destId="{7C6BE0E9-9D72-4AE1-922F-0C4E95E2ED22}" srcOrd="1" destOrd="0" parTransId="{14F50901-D11A-4C58-9BDD-49FE5F5CE801}" sibTransId="{62A29873-9226-4391-AFC0-B54B2EA33F1A}"/>
    <dgm:cxn modelId="{71BDC2B2-02B2-4B08-8907-18F6934C9320}" type="presOf" srcId="{14F50901-D11A-4C58-9BDD-49FE5F5CE801}" destId="{349E3053-1A1F-4FC8-88B7-76D5693DEF1A}" srcOrd="0" destOrd="0" presId="urn:microsoft.com/office/officeart/2005/8/layout/orgChart1"/>
    <dgm:cxn modelId="{EE90AEE4-F004-427A-9EC1-B356F5C502C2}" type="presOf" srcId="{7C6BE0E9-9D72-4AE1-922F-0C4E95E2ED22}" destId="{4B54E393-95FE-4EA2-8577-C424241A2086}" srcOrd="1" destOrd="0" presId="urn:microsoft.com/office/officeart/2005/8/layout/orgChart1"/>
    <dgm:cxn modelId="{A28A305F-6E69-49EE-A4DD-A011274E148C}" type="presOf" srcId="{68D58EEA-C26D-45B4-93A9-2A73D6CBD998}" destId="{ED1CAEBC-48BC-488F-B354-1DD53678CD82}" srcOrd="1" destOrd="0" presId="urn:microsoft.com/office/officeart/2005/8/layout/orgChart1"/>
    <dgm:cxn modelId="{3332BB17-CE69-4CEC-AD90-E56B0C0CCC4A}" type="presOf" srcId="{68D58EEA-C26D-45B4-93A9-2A73D6CBD998}" destId="{5DE38EB4-CBE7-498D-B6AA-29ED6DF5B7F8}" srcOrd="0" destOrd="0" presId="urn:microsoft.com/office/officeart/2005/8/layout/orgChart1"/>
    <dgm:cxn modelId="{11197EB1-5546-413A-97FB-32D5BBDD5A4F}" type="presOf" srcId="{5BEA2059-12A9-4679-A2DF-091B9F359E3B}" destId="{BB8861EA-34BB-4218-A43B-6C8EBC3229B7}" srcOrd="0" destOrd="0" presId="urn:microsoft.com/office/officeart/2005/8/layout/orgChart1"/>
    <dgm:cxn modelId="{04DDE214-B782-4646-9EE1-2128CD2F8FC4}" type="presOf" srcId="{EEF0C7AF-9B0F-4A6A-8899-14D2C29CEC68}" destId="{BE78D859-F113-404C-8896-5C919ECAFBC3}" srcOrd="0" destOrd="0" presId="urn:microsoft.com/office/officeart/2005/8/layout/orgChart1"/>
    <dgm:cxn modelId="{A2134EF4-6C59-4796-B6A3-433E1D1F17D5}" type="presOf" srcId="{07B9E7E9-1CE7-4506-9B2D-8ABA539DA93F}" destId="{A229CD7E-279A-4FBB-BE0F-214ACBCBE8A2}" srcOrd="0" destOrd="0" presId="urn:microsoft.com/office/officeart/2005/8/layout/orgChart1"/>
    <dgm:cxn modelId="{00D9FD78-AFF5-475E-8E93-9DD85F07DAD8}" srcId="{50B7705F-623F-462B-82F2-2D1AEA91BF3F}" destId="{07B9E7E9-1CE7-4506-9B2D-8ABA539DA93F}" srcOrd="3" destOrd="0" parTransId="{5BEA2059-12A9-4679-A2DF-091B9F359E3B}" sibTransId="{73D66B48-4D59-4BAF-8A06-ACD5AA30E6A8}"/>
    <dgm:cxn modelId="{91191DA8-5FBD-4A78-9E60-9AD9FE1FF830}" type="presParOf" srcId="{FBB8A9E7-E2BE-42F4-B19D-AA35FAA6182D}" destId="{65D39C41-3943-4105-8F2D-E93DDEF3C863}" srcOrd="0" destOrd="0" presId="urn:microsoft.com/office/officeart/2005/8/layout/orgChart1"/>
    <dgm:cxn modelId="{1572B1DD-4203-4DD2-8176-E0F533DC77A8}" type="presParOf" srcId="{65D39C41-3943-4105-8F2D-E93DDEF3C863}" destId="{9B189346-7A5A-48CB-997B-6F5913726091}" srcOrd="0" destOrd="0" presId="urn:microsoft.com/office/officeart/2005/8/layout/orgChart1"/>
    <dgm:cxn modelId="{BB581F28-D7D5-4D6B-96F3-2A20D545DBF2}" type="presParOf" srcId="{9B189346-7A5A-48CB-997B-6F5913726091}" destId="{252E0571-E9B9-4BD1-937E-A6A5CB113587}" srcOrd="0" destOrd="0" presId="urn:microsoft.com/office/officeart/2005/8/layout/orgChart1"/>
    <dgm:cxn modelId="{03603073-E1BD-4656-B8F4-48D49D11B987}" type="presParOf" srcId="{9B189346-7A5A-48CB-997B-6F5913726091}" destId="{B97445DC-058E-4118-8DE6-2C1526AF1B67}" srcOrd="1" destOrd="0" presId="urn:microsoft.com/office/officeart/2005/8/layout/orgChart1"/>
    <dgm:cxn modelId="{940763FF-10E0-4305-B87C-2BBC4DB6172E}" type="presParOf" srcId="{65D39C41-3943-4105-8F2D-E93DDEF3C863}" destId="{11ABFD2B-0FD2-4A6B-A7FF-33051CBA8AAE}" srcOrd="1" destOrd="0" presId="urn:microsoft.com/office/officeart/2005/8/layout/orgChart1"/>
    <dgm:cxn modelId="{E47BF335-43A9-47B9-AD91-505820B8F699}" type="presParOf" srcId="{11ABFD2B-0FD2-4A6B-A7FF-33051CBA8AAE}" destId="{349E3053-1A1F-4FC8-88B7-76D5693DEF1A}" srcOrd="0" destOrd="0" presId="urn:microsoft.com/office/officeart/2005/8/layout/orgChart1"/>
    <dgm:cxn modelId="{E8D3816C-C3BB-4B26-8975-E40C83983A0F}" type="presParOf" srcId="{11ABFD2B-0FD2-4A6B-A7FF-33051CBA8AAE}" destId="{A11EFE09-69E5-4550-80E1-7E8BAC89B65E}" srcOrd="1" destOrd="0" presId="urn:microsoft.com/office/officeart/2005/8/layout/orgChart1"/>
    <dgm:cxn modelId="{1D8D1667-83C4-4D5F-AAC3-05EB23BB2D96}" type="presParOf" srcId="{A11EFE09-69E5-4550-80E1-7E8BAC89B65E}" destId="{5DA96E66-0714-429E-9301-5B6B73F02478}" srcOrd="0" destOrd="0" presId="urn:microsoft.com/office/officeart/2005/8/layout/orgChart1"/>
    <dgm:cxn modelId="{DC440204-DC76-45ED-A866-AE31DBAF3237}" type="presParOf" srcId="{5DA96E66-0714-429E-9301-5B6B73F02478}" destId="{CE24A1AC-7625-4961-90FD-4C059B37C525}" srcOrd="0" destOrd="0" presId="urn:microsoft.com/office/officeart/2005/8/layout/orgChart1"/>
    <dgm:cxn modelId="{8F4BFBD8-D895-48E6-A429-B551DC84516C}" type="presParOf" srcId="{5DA96E66-0714-429E-9301-5B6B73F02478}" destId="{4B54E393-95FE-4EA2-8577-C424241A2086}" srcOrd="1" destOrd="0" presId="urn:microsoft.com/office/officeart/2005/8/layout/orgChart1"/>
    <dgm:cxn modelId="{A3CE3F75-75A6-4A06-909E-DE433D14CAF2}" type="presParOf" srcId="{A11EFE09-69E5-4550-80E1-7E8BAC89B65E}" destId="{43C2BD21-5AF0-4083-B02E-E93916F9CC5E}" srcOrd="1" destOrd="0" presId="urn:microsoft.com/office/officeart/2005/8/layout/orgChart1"/>
    <dgm:cxn modelId="{70C38337-6FD5-4EE4-8359-51BE6140F5D0}" type="presParOf" srcId="{A11EFE09-69E5-4550-80E1-7E8BAC89B65E}" destId="{9A8ED484-9D67-48F5-A9E6-694053BE1B50}" srcOrd="2" destOrd="0" presId="urn:microsoft.com/office/officeart/2005/8/layout/orgChart1"/>
    <dgm:cxn modelId="{54A6CDB6-BB43-4F5A-8165-04C10840D86C}" type="presParOf" srcId="{11ABFD2B-0FD2-4A6B-A7FF-33051CBA8AAE}" destId="{A988C3D8-6CF4-4A58-9C53-CBA34BAF79A6}" srcOrd="2" destOrd="0" presId="urn:microsoft.com/office/officeart/2005/8/layout/orgChart1"/>
    <dgm:cxn modelId="{7228B5E0-198F-4F65-A555-BBC8F88D0B23}" type="presParOf" srcId="{11ABFD2B-0FD2-4A6B-A7FF-33051CBA8AAE}" destId="{7181FE90-CC29-43F5-8FD0-3B7A72883566}" srcOrd="3" destOrd="0" presId="urn:microsoft.com/office/officeart/2005/8/layout/orgChart1"/>
    <dgm:cxn modelId="{A55C9CD5-FCBE-4EF7-9964-52EFC7EF3A21}" type="presParOf" srcId="{7181FE90-CC29-43F5-8FD0-3B7A72883566}" destId="{EABA4592-C982-4F44-9498-504CAEFFEC63}" srcOrd="0" destOrd="0" presId="urn:microsoft.com/office/officeart/2005/8/layout/orgChart1"/>
    <dgm:cxn modelId="{DF9488B3-9D49-4733-817A-F31D41FDAC53}" type="presParOf" srcId="{EABA4592-C982-4F44-9498-504CAEFFEC63}" destId="{BE78D859-F113-404C-8896-5C919ECAFBC3}" srcOrd="0" destOrd="0" presId="urn:microsoft.com/office/officeart/2005/8/layout/orgChart1"/>
    <dgm:cxn modelId="{CAA0697F-8186-4504-AE3A-E12DB02F1B62}" type="presParOf" srcId="{EABA4592-C982-4F44-9498-504CAEFFEC63}" destId="{DED3C4BB-A8B0-415A-9C54-54471AB12E09}" srcOrd="1" destOrd="0" presId="urn:microsoft.com/office/officeart/2005/8/layout/orgChart1"/>
    <dgm:cxn modelId="{1F05C094-429E-4CBE-BAC1-161357DB20C1}" type="presParOf" srcId="{7181FE90-CC29-43F5-8FD0-3B7A72883566}" destId="{81990D6C-6EB2-404F-AEBF-975F65EB84D0}" srcOrd="1" destOrd="0" presId="urn:microsoft.com/office/officeart/2005/8/layout/orgChart1"/>
    <dgm:cxn modelId="{C5C8D111-7C35-49DF-9C14-F546C2334BF9}" type="presParOf" srcId="{7181FE90-CC29-43F5-8FD0-3B7A72883566}" destId="{A2C25954-1D53-43BE-AAC5-3A2BB14BF616}" srcOrd="2" destOrd="0" presId="urn:microsoft.com/office/officeart/2005/8/layout/orgChart1"/>
    <dgm:cxn modelId="{05FF23BB-8C4D-4B6C-8583-230165D3D255}" type="presParOf" srcId="{11ABFD2B-0FD2-4A6B-A7FF-33051CBA8AAE}" destId="{BB8861EA-34BB-4218-A43B-6C8EBC3229B7}" srcOrd="4" destOrd="0" presId="urn:microsoft.com/office/officeart/2005/8/layout/orgChart1"/>
    <dgm:cxn modelId="{4EE48864-C7C7-4476-8CF0-25037970A098}" type="presParOf" srcId="{11ABFD2B-0FD2-4A6B-A7FF-33051CBA8AAE}" destId="{FBE5D2AA-BD4E-4735-8064-6477AB56C876}" srcOrd="5" destOrd="0" presId="urn:microsoft.com/office/officeart/2005/8/layout/orgChart1"/>
    <dgm:cxn modelId="{F62535A3-90A8-49E1-B84A-08F831370E6C}" type="presParOf" srcId="{FBE5D2AA-BD4E-4735-8064-6477AB56C876}" destId="{D2F5ABF8-0B5C-41DA-B744-2E3EBD19DAE0}" srcOrd="0" destOrd="0" presId="urn:microsoft.com/office/officeart/2005/8/layout/orgChart1"/>
    <dgm:cxn modelId="{9B08C51C-6468-4CAD-96A3-91F6DB6E42CC}" type="presParOf" srcId="{D2F5ABF8-0B5C-41DA-B744-2E3EBD19DAE0}" destId="{A229CD7E-279A-4FBB-BE0F-214ACBCBE8A2}" srcOrd="0" destOrd="0" presId="urn:microsoft.com/office/officeart/2005/8/layout/orgChart1"/>
    <dgm:cxn modelId="{AFF08B89-491B-45EF-93A3-B2C148C8A63C}" type="presParOf" srcId="{D2F5ABF8-0B5C-41DA-B744-2E3EBD19DAE0}" destId="{23677846-F98C-470C-9384-0C6D44EDC448}" srcOrd="1" destOrd="0" presId="urn:microsoft.com/office/officeart/2005/8/layout/orgChart1"/>
    <dgm:cxn modelId="{AF383D9D-F4E4-4BD9-AD95-B2D8A19A50D3}" type="presParOf" srcId="{FBE5D2AA-BD4E-4735-8064-6477AB56C876}" destId="{94C73064-4FD4-40D5-81F9-EC759101E39E}" srcOrd="1" destOrd="0" presId="urn:microsoft.com/office/officeart/2005/8/layout/orgChart1"/>
    <dgm:cxn modelId="{156DFF91-AAEE-47DC-8C6E-4FDE6E1A60DA}" type="presParOf" srcId="{FBE5D2AA-BD4E-4735-8064-6477AB56C876}" destId="{D3539A8B-6052-4230-B4CE-0571D62BF594}" srcOrd="2" destOrd="0" presId="urn:microsoft.com/office/officeart/2005/8/layout/orgChart1"/>
    <dgm:cxn modelId="{65096AF0-F90E-4554-979F-928C5082D9F3}" type="presParOf" srcId="{65D39C41-3943-4105-8F2D-E93DDEF3C863}" destId="{D18BE9CA-1A31-4506-9010-851D40DCADA6}" srcOrd="2" destOrd="0" presId="urn:microsoft.com/office/officeart/2005/8/layout/orgChart1"/>
    <dgm:cxn modelId="{95760C72-4673-4576-9B40-E01B8C2840FB}" type="presParOf" srcId="{D18BE9CA-1A31-4506-9010-851D40DCADA6}" destId="{47D05964-808B-45E8-842F-BB2DDA6A9A69}" srcOrd="0" destOrd="0" presId="urn:microsoft.com/office/officeart/2005/8/layout/orgChart1"/>
    <dgm:cxn modelId="{51F36669-51FE-448D-AE70-EB50043F7B24}" type="presParOf" srcId="{D18BE9CA-1A31-4506-9010-851D40DCADA6}" destId="{FD356AF4-DBAF-4BC4-82B8-C560924356FD}" srcOrd="1" destOrd="0" presId="urn:microsoft.com/office/officeart/2005/8/layout/orgChart1"/>
    <dgm:cxn modelId="{92D3799C-B249-4B61-8C07-715F39035EFD}" type="presParOf" srcId="{FD356AF4-DBAF-4BC4-82B8-C560924356FD}" destId="{93EC51B7-4A45-4CC1-80C3-A302A8F98F29}" srcOrd="0" destOrd="0" presId="urn:microsoft.com/office/officeart/2005/8/layout/orgChart1"/>
    <dgm:cxn modelId="{E81A8130-5947-4FBF-A217-BB004551C4EC}" type="presParOf" srcId="{93EC51B7-4A45-4CC1-80C3-A302A8F98F29}" destId="{5DE38EB4-CBE7-498D-B6AA-29ED6DF5B7F8}" srcOrd="0" destOrd="0" presId="urn:microsoft.com/office/officeart/2005/8/layout/orgChart1"/>
    <dgm:cxn modelId="{71E0B025-5046-42A8-A461-CFD1D01AB0C0}" type="presParOf" srcId="{93EC51B7-4A45-4CC1-80C3-A302A8F98F29}" destId="{ED1CAEBC-48BC-488F-B354-1DD53678CD82}" srcOrd="1" destOrd="0" presId="urn:microsoft.com/office/officeart/2005/8/layout/orgChart1"/>
    <dgm:cxn modelId="{12FC629B-12B3-4E9E-A907-71221E857C7E}" type="presParOf" srcId="{FD356AF4-DBAF-4BC4-82B8-C560924356FD}" destId="{1264D957-DA96-49FF-B0CE-51361947BBA3}" srcOrd="1" destOrd="0" presId="urn:microsoft.com/office/officeart/2005/8/layout/orgChart1"/>
    <dgm:cxn modelId="{8CD7372F-40AE-4871-82F1-1DCEEF4CFC3A}" type="presParOf" srcId="{FD356AF4-DBAF-4BC4-82B8-C560924356FD}" destId="{8C0EEA34-291B-4043-AFEB-1FA6B883D3B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0F286E7-1B6C-46F8-AF1C-F552BBCB9C9B}" type="doc">
      <dgm:prSet loTypeId="urn:microsoft.com/office/officeart/2005/8/layout/orgChart1" loCatId="hierarchy" qsTypeId="urn:microsoft.com/office/officeart/2005/8/quickstyle/simple1" qsCatId="simple" csTypeId="urn:microsoft.com/office/officeart/2005/8/colors/colorful1" csCatId="colorful" phldr="1"/>
      <dgm:spPr/>
      <dgm:t>
        <a:bodyPr/>
        <a:lstStyle/>
        <a:p>
          <a:endParaRPr lang="fr-FR"/>
        </a:p>
      </dgm:t>
    </dgm:pt>
    <dgm:pt modelId="{E714C127-B9F2-4640-890C-F2BC5B59B438}">
      <dgm:prSet phldrT="[Texte]"/>
      <dgm:spPr/>
      <dgm:t>
        <a:bodyPr/>
        <a:lstStyle/>
        <a:p>
          <a:r>
            <a:rPr lang="ar-DZ" dirty="0" smtClean="0"/>
            <a:t>المدير العام</a:t>
          </a:r>
          <a:endParaRPr lang="fr-FR" dirty="0"/>
        </a:p>
      </dgm:t>
    </dgm:pt>
    <dgm:pt modelId="{B3D26717-6CA4-424D-AF41-AF8C9D5D24A6}" type="parTrans" cxnId="{8A9F401F-3FE0-4B8C-BA64-A3AC9230833A}">
      <dgm:prSet/>
      <dgm:spPr/>
      <dgm:t>
        <a:bodyPr/>
        <a:lstStyle/>
        <a:p>
          <a:endParaRPr lang="fr-FR"/>
        </a:p>
      </dgm:t>
    </dgm:pt>
    <dgm:pt modelId="{B252A9F7-1CAC-4A8A-AFFC-2495AE2914AD}" type="sibTrans" cxnId="{8A9F401F-3FE0-4B8C-BA64-A3AC9230833A}">
      <dgm:prSet/>
      <dgm:spPr/>
      <dgm:t>
        <a:bodyPr/>
        <a:lstStyle/>
        <a:p>
          <a:endParaRPr lang="fr-FR"/>
        </a:p>
      </dgm:t>
    </dgm:pt>
    <dgm:pt modelId="{BA0B933F-4B97-474E-B2ED-A6977D7BE7DA}">
      <dgm:prSet phldrT="[Texte]"/>
      <dgm:spPr/>
      <dgm:t>
        <a:bodyPr/>
        <a:lstStyle/>
        <a:p>
          <a:r>
            <a:rPr lang="ar-DZ" dirty="0" smtClean="0"/>
            <a:t>مصنع ملابس النساء</a:t>
          </a:r>
          <a:endParaRPr lang="fr-FR" dirty="0"/>
        </a:p>
      </dgm:t>
    </dgm:pt>
    <dgm:pt modelId="{BD8145CB-3C1B-4CF6-B594-4D72347DECF9}" type="parTrans" cxnId="{CA104726-768A-4DE0-846A-996E5AAE69FF}">
      <dgm:prSet/>
      <dgm:spPr/>
      <dgm:t>
        <a:bodyPr/>
        <a:lstStyle/>
        <a:p>
          <a:endParaRPr lang="fr-FR"/>
        </a:p>
      </dgm:t>
    </dgm:pt>
    <dgm:pt modelId="{AB5E7FCF-09D4-4D5E-93D0-C38E8B068D69}" type="sibTrans" cxnId="{CA104726-768A-4DE0-846A-996E5AAE69FF}">
      <dgm:prSet/>
      <dgm:spPr/>
      <dgm:t>
        <a:bodyPr/>
        <a:lstStyle/>
        <a:p>
          <a:endParaRPr lang="fr-FR"/>
        </a:p>
      </dgm:t>
    </dgm:pt>
    <dgm:pt modelId="{1675DB21-EB09-4E46-B791-F46C309E93AF}">
      <dgm:prSet phldrT="[Texte]"/>
      <dgm:spPr/>
      <dgm:t>
        <a:bodyPr/>
        <a:lstStyle/>
        <a:p>
          <a:r>
            <a:rPr lang="ar-DZ" dirty="0" smtClean="0"/>
            <a:t>الموارد البشرية</a:t>
          </a:r>
          <a:endParaRPr lang="fr-FR" dirty="0"/>
        </a:p>
      </dgm:t>
    </dgm:pt>
    <dgm:pt modelId="{5631093D-6DB6-4FCD-ADC2-CADFC5B7210E}" type="parTrans" cxnId="{1118157A-33A0-4BDE-8FA2-C7E298F89FAD}">
      <dgm:prSet/>
      <dgm:spPr/>
      <dgm:t>
        <a:bodyPr/>
        <a:lstStyle/>
        <a:p>
          <a:endParaRPr lang="fr-FR"/>
        </a:p>
      </dgm:t>
    </dgm:pt>
    <dgm:pt modelId="{32DA38C0-DA1D-46E1-8DC3-3A6596274645}" type="sibTrans" cxnId="{1118157A-33A0-4BDE-8FA2-C7E298F89FAD}">
      <dgm:prSet/>
      <dgm:spPr/>
      <dgm:t>
        <a:bodyPr/>
        <a:lstStyle/>
        <a:p>
          <a:endParaRPr lang="fr-FR"/>
        </a:p>
      </dgm:t>
    </dgm:pt>
    <dgm:pt modelId="{C72F591E-4192-47E1-A2C1-B7405B2BF328}">
      <dgm:prSet phldrT="[Texte]"/>
      <dgm:spPr/>
      <dgm:t>
        <a:bodyPr/>
        <a:lstStyle/>
        <a:p>
          <a:r>
            <a:rPr lang="ar-DZ" dirty="0" smtClean="0"/>
            <a:t>المالية</a:t>
          </a:r>
          <a:endParaRPr lang="fr-FR" dirty="0"/>
        </a:p>
      </dgm:t>
    </dgm:pt>
    <dgm:pt modelId="{CEB5DBD2-6425-4BE8-9880-C96CA537083E}" type="parTrans" cxnId="{C8574EDB-C1EA-42B7-8E2B-87D7ABF9130F}">
      <dgm:prSet/>
      <dgm:spPr/>
      <dgm:t>
        <a:bodyPr/>
        <a:lstStyle/>
        <a:p>
          <a:endParaRPr lang="fr-FR"/>
        </a:p>
      </dgm:t>
    </dgm:pt>
    <dgm:pt modelId="{104EC2E1-2861-49F0-9D0E-53807559964D}" type="sibTrans" cxnId="{C8574EDB-C1EA-42B7-8E2B-87D7ABF9130F}">
      <dgm:prSet/>
      <dgm:spPr/>
      <dgm:t>
        <a:bodyPr/>
        <a:lstStyle/>
        <a:p>
          <a:endParaRPr lang="fr-FR"/>
        </a:p>
      </dgm:t>
    </dgm:pt>
    <dgm:pt modelId="{57272AFD-87C7-4712-9B1C-E4977636965D}">
      <dgm:prSet phldrT="[Texte]"/>
      <dgm:spPr/>
      <dgm:t>
        <a:bodyPr/>
        <a:lstStyle/>
        <a:p>
          <a:r>
            <a:rPr lang="ar-DZ" dirty="0" smtClean="0"/>
            <a:t>مصنع ملابس الأطفال</a:t>
          </a:r>
          <a:endParaRPr lang="fr-FR" dirty="0"/>
        </a:p>
      </dgm:t>
    </dgm:pt>
    <dgm:pt modelId="{5BD37D07-6A62-4384-85AC-3771259A1937}" type="parTrans" cxnId="{25663B86-F05B-4306-B5E0-FF4EEE6682B0}">
      <dgm:prSet/>
      <dgm:spPr/>
      <dgm:t>
        <a:bodyPr/>
        <a:lstStyle/>
        <a:p>
          <a:endParaRPr lang="fr-FR"/>
        </a:p>
      </dgm:t>
    </dgm:pt>
    <dgm:pt modelId="{CD61B86A-3301-42FC-B5B1-C9EC05581D2A}" type="sibTrans" cxnId="{25663B86-F05B-4306-B5E0-FF4EEE6682B0}">
      <dgm:prSet/>
      <dgm:spPr/>
      <dgm:t>
        <a:bodyPr/>
        <a:lstStyle/>
        <a:p>
          <a:endParaRPr lang="fr-FR"/>
        </a:p>
      </dgm:t>
    </dgm:pt>
    <dgm:pt modelId="{5A48EC42-41EA-40DD-BDE6-136B28F9E0CA}">
      <dgm:prSet phldrT="[Texte]"/>
      <dgm:spPr/>
      <dgm:t>
        <a:bodyPr/>
        <a:lstStyle/>
        <a:p>
          <a:r>
            <a:rPr lang="ar-DZ" dirty="0" smtClean="0"/>
            <a:t>الانتاج</a:t>
          </a:r>
          <a:endParaRPr lang="fr-FR" dirty="0"/>
        </a:p>
      </dgm:t>
    </dgm:pt>
    <dgm:pt modelId="{15B910FE-C4FC-4CCD-97C3-DFBCE37A4F55}" type="parTrans" cxnId="{5B8F1025-BE55-4901-A29F-A7FD0C2C40F6}">
      <dgm:prSet/>
      <dgm:spPr/>
      <dgm:t>
        <a:bodyPr/>
        <a:lstStyle/>
        <a:p>
          <a:endParaRPr lang="fr-FR"/>
        </a:p>
      </dgm:t>
    </dgm:pt>
    <dgm:pt modelId="{D08C5941-C5DE-41B3-8FFF-BCC4048A4F36}" type="sibTrans" cxnId="{5B8F1025-BE55-4901-A29F-A7FD0C2C40F6}">
      <dgm:prSet/>
      <dgm:spPr/>
      <dgm:t>
        <a:bodyPr/>
        <a:lstStyle/>
        <a:p>
          <a:endParaRPr lang="fr-FR"/>
        </a:p>
      </dgm:t>
    </dgm:pt>
    <dgm:pt modelId="{E631D056-1FD8-4CA9-B17F-07F50054527C}">
      <dgm:prSet phldrT="[Texte]"/>
      <dgm:spPr/>
      <dgm:t>
        <a:bodyPr/>
        <a:lstStyle/>
        <a:p>
          <a:r>
            <a:rPr lang="ar-DZ" dirty="0" smtClean="0"/>
            <a:t>مصنع ملابس الرجال</a:t>
          </a:r>
          <a:endParaRPr lang="fr-FR" dirty="0"/>
        </a:p>
      </dgm:t>
    </dgm:pt>
    <dgm:pt modelId="{28455BF1-0DF3-4076-BCEF-61CB050EE0A7}" type="parTrans" cxnId="{EDAA401C-2752-459E-A830-57EFCF6219D1}">
      <dgm:prSet/>
      <dgm:spPr/>
      <dgm:t>
        <a:bodyPr/>
        <a:lstStyle/>
        <a:p>
          <a:endParaRPr lang="fr-FR"/>
        </a:p>
      </dgm:t>
    </dgm:pt>
    <dgm:pt modelId="{B8C0CBCE-DF69-42DC-93A9-E213DAE8DE4F}" type="sibTrans" cxnId="{EDAA401C-2752-459E-A830-57EFCF6219D1}">
      <dgm:prSet/>
      <dgm:spPr/>
      <dgm:t>
        <a:bodyPr/>
        <a:lstStyle/>
        <a:p>
          <a:endParaRPr lang="fr-FR"/>
        </a:p>
      </dgm:t>
    </dgm:pt>
    <dgm:pt modelId="{A798397D-A6E3-4F75-A78B-348C9B81B09A}">
      <dgm:prSet phldrT="[Texte]"/>
      <dgm:spPr/>
      <dgm:t>
        <a:bodyPr/>
        <a:lstStyle/>
        <a:p>
          <a:r>
            <a:rPr lang="ar-DZ" dirty="0" smtClean="0"/>
            <a:t>الموارد البشرية</a:t>
          </a:r>
          <a:endParaRPr lang="fr-FR" dirty="0"/>
        </a:p>
      </dgm:t>
    </dgm:pt>
    <dgm:pt modelId="{B40E803A-7D93-4FF7-A2FD-995204C46077}" type="parTrans" cxnId="{47F63242-7D56-44A6-8F2D-28B8F701D535}">
      <dgm:prSet/>
      <dgm:spPr/>
      <dgm:t>
        <a:bodyPr/>
        <a:lstStyle/>
        <a:p>
          <a:endParaRPr lang="fr-FR"/>
        </a:p>
      </dgm:t>
    </dgm:pt>
    <dgm:pt modelId="{E6871353-EB66-42CE-8853-8055BDC24582}" type="sibTrans" cxnId="{47F63242-7D56-44A6-8F2D-28B8F701D535}">
      <dgm:prSet/>
      <dgm:spPr/>
      <dgm:t>
        <a:bodyPr/>
        <a:lstStyle/>
        <a:p>
          <a:endParaRPr lang="fr-FR"/>
        </a:p>
      </dgm:t>
    </dgm:pt>
    <dgm:pt modelId="{F6E47BB7-A7F8-4AAF-8943-9375705B6A17}">
      <dgm:prSet phldrT="[Texte]"/>
      <dgm:spPr/>
      <dgm:t>
        <a:bodyPr/>
        <a:lstStyle/>
        <a:p>
          <a:r>
            <a:rPr lang="ar-DZ" dirty="0" smtClean="0"/>
            <a:t>المالية</a:t>
          </a:r>
          <a:endParaRPr lang="fr-FR" dirty="0"/>
        </a:p>
      </dgm:t>
    </dgm:pt>
    <dgm:pt modelId="{06D45E12-7647-4245-BC6C-635442EEBBE9}" type="parTrans" cxnId="{59990025-798C-4FEC-A084-83AC9522159B}">
      <dgm:prSet/>
      <dgm:spPr/>
      <dgm:t>
        <a:bodyPr/>
        <a:lstStyle/>
        <a:p>
          <a:endParaRPr lang="fr-FR"/>
        </a:p>
      </dgm:t>
    </dgm:pt>
    <dgm:pt modelId="{726DCE7C-FECA-41A6-A8EC-CFDB6F9628AD}" type="sibTrans" cxnId="{59990025-798C-4FEC-A084-83AC9522159B}">
      <dgm:prSet/>
      <dgm:spPr/>
      <dgm:t>
        <a:bodyPr/>
        <a:lstStyle/>
        <a:p>
          <a:endParaRPr lang="fr-FR"/>
        </a:p>
      </dgm:t>
    </dgm:pt>
    <dgm:pt modelId="{729909A7-D546-45DA-AE57-00B26B9D0DAF}">
      <dgm:prSet phldrT="[Texte]"/>
      <dgm:spPr/>
      <dgm:t>
        <a:bodyPr/>
        <a:lstStyle/>
        <a:p>
          <a:r>
            <a:rPr lang="ar-DZ" dirty="0" smtClean="0"/>
            <a:t>الانتاج</a:t>
          </a:r>
          <a:endParaRPr lang="fr-FR" dirty="0"/>
        </a:p>
      </dgm:t>
    </dgm:pt>
    <dgm:pt modelId="{F41B025D-6DC8-4FBA-A790-DF5EBCEE2C71}" type="parTrans" cxnId="{BAFAB685-4ED3-4850-B6ED-3DAC30017FE2}">
      <dgm:prSet/>
      <dgm:spPr/>
      <dgm:t>
        <a:bodyPr/>
        <a:lstStyle/>
        <a:p>
          <a:endParaRPr lang="fr-FR"/>
        </a:p>
      </dgm:t>
    </dgm:pt>
    <dgm:pt modelId="{D29661BD-AF5B-4866-AA78-A303975A1359}" type="sibTrans" cxnId="{BAFAB685-4ED3-4850-B6ED-3DAC30017FE2}">
      <dgm:prSet/>
      <dgm:spPr/>
      <dgm:t>
        <a:bodyPr/>
        <a:lstStyle/>
        <a:p>
          <a:endParaRPr lang="fr-FR"/>
        </a:p>
      </dgm:t>
    </dgm:pt>
    <dgm:pt modelId="{B807AE0C-028E-4602-ADCD-07CBD23D7193}">
      <dgm:prSet phldrT="[Texte]"/>
      <dgm:spPr/>
      <dgm:t>
        <a:bodyPr/>
        <a:lstStyle/>
        <a:p>
          <a:r>
            <a:rPr lang="ar-DZ" dirty="0" smtClean="0"/>
            <a:t>الموارد البشرية</a:t>
          </a:r>
          <a:endParaRPr lang="fr-FR" dirty="0"/>
        </a:p>
      </dgm:t>
    </dgm:pt>
    <dgm:pt modelId="{844C8075-9FAE-439E-BD2E-36F80E6DEBFA}" type="parTrans" cxnId="{CA457DBB-CE01-44F1-99A8-0E4F8A3324BF}">
      <dgm:prSet/>
      <dgm:spPr/>
      <dgm:t>
        <a:bodyPr/>
        <a:lstStyle/>
        <a:p>
          <a:endParaRPr lang="fr-FR"/>
        </a:p>
      </dgm:t>
    </dgm:pt>
    <dgm:pt modelId="{D7970284-E3C9-424F-A051-44EF647F47EB}" type="sibTrans" cxnId="{CA457DBB-CE01-44F1-99A8-0E4F8A3324BF}">
      <dgm:prSet/>
      <dgm:spPr/>
      <dgm:t>
        <a:bodyPr/>
        <a:lstStyle/>
        <a:p>
          <a:endParaRPr lang="fr-FR"/>
        </a:p>
      </dgm:t>
    </dgm:pt>
    <dgm:pt modelId="{259CA3D0-C216-4FFB-93A2-700AE71DE7AE}">
      <dgm:prSet/>
      <dgm:spPr/>
      <dgm:t>
        <a:bodyPr/>
        <a:lstStyle/>
        <a:p>
          <a:r>
            <a:rPr lang="ar-DZ" dirty="0" smtClean="0"/>
            <a:t>المالية</a:t>
          </a:r>
          <a:endParaRPr lang="fr-FR" dirty="0"/>
        </a:p>
      </dgm:t>
    </dgm:pt>
    <dgm:pt modelId="{3B6057C3-009E-4B21-B03A-6FCC13D97E13}" type="parTrans" cxnId="{1561A46D-DB7E-42AC-81CF-A3EA125CD5EA}">
      <dgm:prSet/>
      <dgm:spPr/>
      <dgm:t>
        <a:bodyPr/>
        <a:lstStyle/>
        <a:p>
          <a:endParaRPr lang="fr-FR"/>
        </a:p>
      </dgm:t>
    </dgm:pt>
    <dgm:pt modelId="{EA229A61-7DC2-477A-A406-8598147FF8C7}" type="sibTrans" cxnId="{1561A46D-DB7E-42AC-81CF-A3EA125CD5EA}">
      <dgm:prSet/>
      <dgm:spPr/>
      <dgm:t>
        <a:bodyPr/>
        <a:lstStyle/>
        <a:p>
          <a:endParaRPr lang="fr-FR"/>
        </a:p>
      </dgm:t>
    </dgm:pt>
    <dgm:pt modelId="{EEF1C507-870C-4196-AF30-F69A454322A6}">
      <dgm:prSet/>
      <dgm:spPr/>
      <dgm:t>
        <a:bodyPr/>
        <a:lstStyle/>
        <a:p>
          <a:r>
            <a:rPr lang="ar-DZ" dirty="0" smtClean="0"/>
            <a:t>الانتاج</a:t>
          </a:r>
          <a:endParaRPr lang="fr-FR" dirty="0"/>
        </a:p>
      </dgm:t>
    </dgm:pt>
    <dgm:pt modelId="{B2E855D9-F49D-4D86-A76D-37E4D6B25FAE}" type="parTrans" cxnId="{D0A56635-F0F7-4C20-B9E0-208DDB323680}">
      <dgm:prSet/>
      <dgm:spPr/>
      <dgm:t>
        <a:bodyPr/>
        <a:lstStyle/>
        <a:p>
          <a:endParaRPr lang="fr-FR"/>
        </a:p>
      </dgm:t>
    </dgm:pt>
    <dgm:pt modelId="{31A990A7-C345-4782-9941-733D8B54CD0A}" type="sibTrans" cxnId="{D0A56635-F0F7-4C20-B9E0-208DDB323680}">
      <dgm:prSet/>
      <dgm:spPr/>
      <dgm:t>
        <a:bodyPr/>
        <a:lstStyle/>
        <a:p>
          <a:endParaRPr lang="fr-FR"/>
        </a:p>
      </dgm:t>
    </dgm:pt>
    <dgm:pt modelId="{A70D7EEC-B491-4742-BE17-14CCAA09CF10}" type="pres">
      <dgm:prSet presAssocID="{90F286E7-1B6C-46F8-AF1C-F552BBCB9C9B}" presName="hierChild1" presStyleCnt="0">
        <dgm:presLayoutVars>
          <dgm:orgChart val="1"/>
          <dgm:chPref val="1"/>
          <dgm:dir/>
          <dgm:animOne val="branch"/>
          <dgm:animLvl val="lvl"/>
          <dgm:resizeHandles/>
        </dgm:presLayoutVars>
      </dgm:prSet>
      <dgm:spPr/>
      <dgm:t>
        <a:bodyPr/>
        <a:lstStyle/>
        <a:p>
          <a:endParaRPr lang="fr-FR"/>
        </a:p>
      </dgm:t>
    </dgm:pt>
    <dgm:pt modelId="{9FEA27E2-307A-46B4-B081-3ABA1A0960F4}" type="pres">
      <dgm:prSet presAssocID="{E714C127-B9F2-4640-890C-F2BC5B59B438}" presName="hierRoot1" presStyleCnt="0">
        <dgm:presLayoutVars>
          <dgm:hierBranch val="init"/>
        </dgm:presLayoutVars>
      </dgm:prSet>
      <dgm:spPr/>
    </dgm:pt>
    <dgm:pt modelId="{F378D455-2E97-474C-BAC3-AF4439D14599}" type="pres">
      <dgm:prSet presAssocID="{E714C127-B9F2-4640-890C-F2BC5B59B438}" presName="rootComposite1" presStyleCnt="0"/>
      <dgm:spPr/>
    </dgm:pt>
    <dgm:pt modelId="{3C2ABEE8-59D3-4DFD-A1A0-625BDFD4B70F}" type="pres">
      <dgm:prSet presAssocID="{E714C127-B9F2-4640-890C-F2BC5B59B438}" presName="rootText1" presStyleLbl="node0" presStyleIdx="0" presStyleCnt="1">
        <dgm:presLayoutVars>
          <dgm:chPref val="3"/>
        </dgm:presLayoutVars>
      </dgm:prSet>
      <dgm:spPr/>
      <dgm:t>
        <a:bodyPr/>
        <a:lstStyle/>
        <a:p>
          <a:endParaRPr lang="fr-FR"/>
        </a:p>
      </dgm:t>
    </dgm:pt>
    <dgm:pt modelId="{8F8913EA-8D0E-4009-9782-23E6C3F84B6C}" type="pres">
      <dgm:prSet presAssocID="{E714C127-B9F2-4640-890C-F2BC5B59B438}" presName="rootConnector1" presStyleLbl="node1" presStyleIdx="0" presStyleCnt="0"/>
      <dgm:spPr/>
      <dgm:t>
        <a:bodyPr/>
        <a:lstStyle/>
        <a:p>
          <a:endParaRPr lang="fr-FR"/>
        </a:p>
      </dgm:t>
    </dgm:pt>
    <dgm:pt modelId="{E55E0EAF-2873-4D6A-9763-B76C41D3EF20}" type="pres">
      <dgm:prSet presAssocID="{E714C127-B9F2-4640-890C-F2BC5B59B438}" presName="hierChild2" presStyleCnt="0"/>
      <dgm:spPr/>
    </dgm:pt>
    <dgm:pt modelId="{B4B072EF-8CA9-4C17-B008-A54B245D6A48}" type="pres">
      <dgm:prSet presAssocID="{BD8145CB-3C1B-4CF6-B594-4D72347DECF9}" presName="Name37" presStyleLbl="parChTrans1D2" presStyleIdx="0" presStyleCnt="3"/>
      <dgm:spPr/>
      <dgm:t>
        <a:bodyPr/>
        <a:lstStyle/>
        <a:p>
          <a:endParaRPr lang="fr-FR"/>
        </a:p>
      </dgm:t>
    </dgm:pt>
    <dgm:pt modelId="{89025CFB-7B24-4B49-8003-C5D5834C36DA}" type="pres">
      <dgm:prSet presAssocID="{BA0B933F-4B97-474E-B2ED-A6977D7BE7DA}" presName="hierRoot2" presStyleCnt="0">
        <dgm:presLayoutVars>
          <dgm:hierBranch val="init"/>
        </dgm:presLayoutVars>
      </dgm:prSet>
      <dgm:spPr/>
    </dgm:pt>
    <dgm:pt modelId="{3758ED5D-1A45-42B3-A2F6-1C3826CE4272}" type="pres">
      <dgm:prSet presAssocID="{BA0B933F-4B97-474E-B2ED-A6977D7BE7DA}" presName="rootComposite" presStyleCnt="0"/>
      <dgm:spPr/>
    </dgm:pt>
    <dgm:pt modelId="{60DCCBBC-92E9-4AC8-8FF7-7FC24BFDBE6C}" type="pres">
      <dgm:prSet presAssocID="{BA0B933F-4B97-474E-B2ED-A6977D7BE7DA}" presName="rootText" presStyleLbl="node2" presStyleIdx="0" presStyleCnt="3">
        <dgm:presLayoutVars>
          <dgm:chPref val="3"/>
        </dgm:presLayoutVars>
      </dgm:prSet>
      <dgm:spPr/>
      <dgm:t>
        <a:bodyPr/>
        <a:lstStyle/>
        <a:p>
          <a:endParaRPr lang="fr-FR"/>
        </a:p>
      </dgm:t>
    </dgm:pt>
    <dgm:pt modelId="{0A1EFFA1-5F0B-4E66-A3D6-46C7FD1549E7}" type="pres">
      <dgm:prSet presAssocID="{BA0B933F-4B97-474E-B2ED-A6977D7BE7DA}" presName="rootConnector" presStyleLbl="node2" presStyleIdx="0" presStyleCnt="3"/>
      <dgm:spPr/>
      <dgm:t>
        <a:bodyPr/>
        <a:lstStyle/>
        <a:p>
          <a:endParaRPr lang="fr-FR"/>
        </a:p>
      </dgm:t>
    </dgm:pt>
    <dgm:pt modelId="{A9784737-90B7-4360-BCA6-634FDD44E495}" type="pres">
      <dgm:prSet presAssocID="{BA0B933F-4B97-474E-B2ED-A6977D7BE7DA}" presName="hierChild4" presStyleCnt="0"/>
      <dgm:spPr/>
    </dgm:pt>
    <dgm:pt modelId="{00F82E0B-07CE-4E8C-8EA2-DAE845DA1453}" type="pres">
      <dgm:prSet presAssocID="{5631093D-6DB6-4FCD-ADC2-CADFC5B7210E}" presName="Name37" presStyleLbl="parChTrans1D3" presStyleIdx="0" presStyleCnt="9"/>
      <dgm:spPr/>
      <dgm:t>
        <a:bodyPr/>
        <a:lstStyle/>
        <a:p>
          <a:endParaRPr lang="fr-FR"/>
        </a:p>
      </dgm:t>
    </dgm:pt>
    <dgm:pt modelId="{B9693128-14B5-4B05-8C9A-39ED51827AE8}" type="pres">
      <dgm:prSet presAssocID="{1675DB21-EB09-4E46-B791-F46C309E93AF}" presName="hierRoot2" presStyleCnt="0">
        <dgm:presLayoutVars>
          <dgm:hierBranch val="init"/>
        </dgm:presLayoutVars>
      </dgm:prSet>
      <dgm:spPr/>
    </dgm:pt>
    <dgm:pt modelId="{DC484F63-ECDE-45A4-BB4F-76C88534A9F4}" type="pres">
      <dgm:prSet presAssocID="{1675DB21-EB09-4E46-B791-F46C309E93AF}" presName="rootComposite" presStyleCnt="0"/>
      <dgm:spPr/>
    </dgm:pt>
    <dgm:pt modelId="{439D6EB5-D3EF-4456-80FA-C1F4164F2B47}" type="pres">
      <dgm:prSet presAssocID="{1675DB21-EB09-4E46-B791-F46C309E93AF}" presName="rootText" presStyleLbl="node3" presStyleIdx="0" presStyleCnt="9">
        <dgm:presLayoutVars>
          <dgm:chPref val="3"/>
        </dgm:presLayoutVars>
      </dgm:prSet>
      <dgm:spPr/>
      <dgm:t>
        <a:bodyPr/>
        <a:lstStyle/>
        <a:p>
          <a:endParaRPr lang="fr-FR"/>
        </a:p>
      </dgm:t>
    </dgm:pt>
    <dgm:pt modelId="{4AF3A9E8-D774-41CF-8775-60238B534840}" type="pres">
      <dgm:prSet presAssocID="{1675DB21-EB09-4E46-B791-F46C309E93AF}" presName="rootConnector" presStyleLbl="node3" presStyleIdx="0" presStyleCnt="9"/>
      <dgm:spPr/>
      <dgm:t>
        <a:bodyPr/>
        <a:lstStyle/>
        <a:p>
          <a:endParaRPr lang="fr-FR"/>
        </a:p>
      </dgm:t>
    </dgm:pt>
    <dgm:pt modelId="{7C593A56-A743-4608-9E97-42A43F1AD1B2}" type="pres">
      <dgm:prSet presAssocID="{1675DB21-EB09-4E46-B791-F46C309E93AF}" presName="hierChild4" presStyleCnt="0"/>
      <dgm:spPr/>
    </dgm:pt>
    <dgm:pt modelId="{B6AB27B9-921F-42A0-AF63-DD9071C71B89}" type="pres">
      <dgm:prSet presAssocID="{1675DB21-EB09-4E46-B791-F46C309E93AF}" presName="hierChild5" presStyleCnt="0"/>
      <dgm:spPr/>
    </dgm:pt>
    <dgm:pt modelId="{5E7956AD-6F78-454E-98D1-26493E2C970F}" type="pres">
      <dgm:prSet presAssocID="{CEB5DBD2-6425-4BE8-9880-C96CA537083E}" presName="Name37" presStyleLbl="parChTrans1D3" presStyleIdx="1" presStyleCnt="9"/>
      <dgm:spPr/>
      <dgm:t>
        <a:bodyPr/>
        <a:lstStyle/>
        <a:p>
          <a:endParaRPr lang="fr-FR"/>
        </a:p>
      </dgm:t>
    </dgm:pt>
    <dgm:pt modelId="{31DC7C8C-6383-4BBA-836A-BD66F11DD263}" type="pres">
      <dgm:prSet presAssocID="{C72F591E-4192-47E1-A2C1-B7405B2BF328}" presName="hierRoot2" presStyleCnt="0">
        <dgm:presLayoutVars>
          <dgm:hierBranch val="init"/>
        </dgm:presLayoutVars>
      </dgm:prSet>
      <dgm:spPr/>
    </dgm:pt>
    <dgm:pt modelId="{5502B7F8-4FF9-44A1-9406-EF9442602F0A}" type="pres">
      <dgm:prSet presAssocID="{C72F591E-4192-47E1-A2C1-B7405B2BF328}" presName="rootComposite" presStyleCnt="0"/>
      <dgm:spPr/>
    </dgm:pt>
    <dgm:pt modelId="{0DBEC9B5-B1EE-48CA-A432-6D0D22D2F0F3}" type="pres">
      <dgm:prSet presAssocID="{C72F591E-4192-47E1-A2C1-B7405B2BF328}" presName="rootText" presStyleLbl="node3" presStyleIdx="1" presStyleCnt="9">
        <dgm:presLayoutVars>
          <dgm:chPref val="3"/>
        </dgm:presLayoutVars>
      </dgm:prSet>
      <dgm:spPr/>
      <dgm:t>
        <a:bodyPr/>
        <a:lstStyle/>
        <a:p>
          <a:endParaRPr lang="fr-FR"/>
        </a:p>
      </dgm:t>
    </dgm:pt>
    <dgm:pt modelId="{D0DE2A07-F6E5-4B65-A0EE-DC6D6433B5D0}" type="pres">
      <dgm:prSet presAssocID="{C72F591E-4192-47E1-A2C1-B7405B2BF328}" presName="rootConnector" presStyleLbl="node3" presStyleIdx="1" presStyleCnt="9"/>
      <dgm:spPr/>
      <dgm:t>
        <a:bodyPr/>
        <a:lstStyle/>
        <a:p>
          <a:endParaRPr lang="fr-FR"/>
        </a:p>
      </dgm:t>
    </dgm:pt>
    <dgm:pt modelId="{D6AB37F5-37DE-44B0-9C6D-01046EBD5D7C}" type="pres">
      <dgm:prSet presAssocID="{C72F591E-4192-47E1-A2C1-B7405B2BF328}" presName="hierChild4" presStyleCnt="0"/>
      <dgm:spPr/>
    </dgm:pt>
    <dgm:pt modelId="{9243B525-4D8E-4098-A5C0-2D4118D18231}" type="pres">
      <dgm:prSet presAssocID="{C72F591E-4192-47E1-A2C1-B7405B2BF328}" presName="hierChild5" presStyleCnt="0"/>
      <dgm:spPr/>
    </dgm:pt>
    <dgm:pt modelId="{6B5D8D88-1857-4448-BA6A-0E3040105E09}" type="pres">
      <dgm:prSet presAssocID="{15B910FE-C4FC-4CCD-97C3-DFBCE37A4F55}" presName="Name37" presStyleLbl="parChTrans1D3" presStyleIdx="2" presStyleCnt="9"/>
      <dgm:spPr/>
      <dgm:t>
        <a:bodyPr/>
        <a:lstStyle/>
        <a:p>
          <a:endParaRPr lang="fr-FR"/>
        </a:p>
      </dgm:t>
    </dgm:pt>
    <dgm:pt modelId="{83959398-E75F-4A7A-89ED-2623A00BD63D}" type="pres">
      <dgm:prSet presAssocID="{5A48EC42-41EA-40DD-BDE6-136B28F9E0CA}" presName="hierRoot2" presStyleCnt="0">
        <dgm:presLayoutVars>
          <dgm:hierBranch val="init"/>
        </dgm:presLayoutVars>
      </dgm:prSet>
      <dgm:spPr/>
    </dgm:pt>
    <dgm:pt modelId="{75DC21B8-342C-4934-B4BA-57946DC3CDC6}" type="pres">
      <dgm:prSet presAssocID="{5A48EC42-41EA-40DD-BDE6-136B28F9E0CA}" presName="rootComposite" presStyleCnt="0"/>
      <dgm:spPr/>
    </dgm:pt>
    <dgm:pt modelId="{E1A86DA2-FF2E-478A-92F8-0A3F42E6324D}" type="pres">
      <dgm:prSet presAssocID="{5A48EC42-41EA-40DD-BDE6-136B28F9E0CA}" presName="rootText" presStyleLbl="node3" presStyleIdx="2" presStyleCnt="9">
        <dgm:presLayoutVars>
          <dgm:chPref val="3"/>
        </dgm:presLayoutVars>
      </dgm:prSet>
      <dgm:spPr/>
      <dgm:t>
        <a:bodyPr/>
        <a:lstStyle/>
        <a:p>
          <a:endParaRPr lang="fr-FR"/>
        </a:p>
      </dgm:t>
    </dgm:pt>
    <dgm:pt modelId="{00A6F3D9-292E-42EE-A300-D7C54DD215C7}" type="pres">
      <dgm:prSet presAssocID="{5A48EC42-41EA-40DD-BDE6-136B28F9E0CA}" presName="rootConnector" presStyleLbl="node3" presStyleIdx="2" presStyleCnt="9"/>
      <dgm:spPr/>
      <dgm:t>
        <a:bodyPr/>
        <a:lstStyle/>
        <a:p>
          <a:endParaRPr lang="fr-FR"/>
        </a:p>
      </dgm:t>
    </dgm:pt>
    <dgm:pt modelId="{A576C345-8F98-4926-9416-BCC507F006CF}" type="pres">
      <dgm:prSet presAssocID="{5A48EC42-41EA-40DD-BDE6-136B28F9E0CA}" presName="hierChild4" presStyleCnt="0"/>
      <dgm:spPr/>
    </dgm:pt>
    <dgm:pt modelId="{0FF3AA2B-EED7-4127-BA0B-E89683357139}" type="pres">
      <dgm:prSet presAssocID="{5A48EC42-41EA-40DD-BDE6-136B28F9E0CA}" presName="hierChild5" presStyleCnt="0"/>
      <dgm:spPr/>
    </dgm:pt>
    <dgm:pt modelId="{7A8E61CC-D225-45B4-B8F4-467243928C4C}" type="pres">
      <dgm:prSet presAssocID="{BA0B933F-4B97-474E-B2ED-A6977D7BE7DA}" presName="hierChild5" presStyleCnt="0"/>
      <dgm:spPr/>
    </dgm:pt>
    <dgm:pt modelId="{14F76E96-6919-493B-A3F6-90FEC1EDDE8B}" type="pres">
      <dgm:prSet presAssocID="{5BD37D07-6A62-4384-85AC-3771259A1937}" presName="Name37" presStyleLbl="parChTrans1D2" presStyleIdx="1" presStyleCnt="3"/>
      <dgm:spPr/>
      <dgm:t>
        <a:bodyPr/>
        <a:lstStyle/>
        <a:p>
          <a:endParaRPr lang="fr-FR"/>
        </a:p>
      </dgm:t>
    </dgm:pt>
    <dgm:pt modelId="{52649511-96DE-425D-8B68-437BEA570A03}" type="pres">
      <dgm:prSet presAssocID="{57272AFD-87C7-4712-9B1C-E4977636965D}" presName="hierRoot2" presStyleCnt="0">
        <dgm:presLayoutVars>
          <dgm:hierBranch val="init"/>
        </dgm:presLayoutVars>
      </dgm:prSet>
      <dgm:spPr/>
    </dgm:pt>
    <dgm:pt modelId="{26D30B24-166E-4DAA-A0FF-41E40ABC3990}" type="pres">
      <dgm:prSet presAssocID="{57272AFD-87C7-4712-9B1C-E4977636965D}" presName="rootComposite" presStyleCnt="0"/>
      <dgm:spPr/>
    </dgm:pt>
    <dgm:pt modelId="{E2F330D3-A2A5-4B02-AD51-5EB99BE88DB2}" type="pres">
      <dgm:prSet presAssocID="{57272AFD-87C7-4712-9B1C-E4977636965D}" presName="rootText" presStyleLbl="node2" presStyleIdx="1" presStyleCnt="3">
        <dgm:presLayoutVars>
          <dgm:chPref val="3"/>
        </dgm:presLayoutVars>
      </dgm:prSet>
      <dgm:spPr/>
      <dgm:t>
        <a:bodyPr/>
        <a:lstStyle/>
        <a:p>
          <a:endParaRPr lang="fr-FR"/>
        </a:p>
      </dgm:t>
    </dgm:pt>
    <dgm:pt modelId="{04E3DC3A-338C-4F9D-A5B2-C391BE07C75C}" type="pres">
      <dgm:prSet presAssocID="{57272AFD-87C7-4712-9B1C-E4977636965D}" presName="rootConnector" presStyleLbl="node2" presStyleIdx="1" presStyleCnt="3"/>
      <dgm:spPr/>
      <dgm:t>
        <a:bodyPr/>
        <a:lstStyle/>
        <a:p>
          <a:endParaRPr lang="fr-FR"/>
        </a:p>
      </dgm:t>
    </dgm:pt>
    <dgm:pt modelId="{3057CC5D-454F-4EE0-9BB6-BC064F81CB6D}" type="pres">
      <dgm:prSet presAssocID="{57272AFD-87C7-4712-9B1C-E4977636965D}" presName="hierChild4" presStyleCnt="0"/>
      <dgm:spPr/>
    </dgm:pt>
    <dgm:pt modelId="{2DEE22C4-657B-4E7F-A826-62262434C82A}" type="pres">
      <dgm:prSet presAssocID="{B40E803A-7D93-4FF7-A2FD-995204C46077}" presName="Name37" presStyleLbl="parChTrans1D3" presStyleIdx="3" presStyleCnt="9"/>
      <dgm:spPr/>
      <dgm:t>
        <a:bodyPr/>
        <a:lstStyle/>
        <a:p>
          <a:endParaRPr lang="fr-FR"/>
        </a:p>
      </dgm:t>
    </dgm:pt>
    <dgm:pt modelId="{E1C9BBF9-F15E-4480-9A93-B91B7424D90E}" type="pres">
      <dgm:prSet presAssocID="{A798397D-A6E3-4F75-A78B-348C9B81B09A}" presName="hierRoot2" presStyleCnt="0">
        <dgm:presLayoutVars>
          <dgm:hierBranch val="init"/>
        </dgm:presLayoutVars>
      </dgm:prSet>
      <dgm:spPr/>
    </dgm:pt>
    <dgm:pt modelId="{333625F3-D153-410D-8EF2-AC436EF629A2}" type="pres">
      <dgm:prSet presAssocID="{A798397D-A6E3-4F75-A78B-348C9B81B09A}" presName="rootComposite" presStyleCnt="0"/>
      <dgm:spPr/>
    </dgm:pt>
    <dgm:pt modelId="{C105B8AC-1F9F-4529-9FDA-DFBEDADE7758}" type="pres">
      <dgm:prSet presAssocID="{A798397D-A6E3-4F75-A78B-348C9B81B09A}" presName="rootText" presStyleLbl="node3" presStyleIdx="3" presStyleCnt="9">
        <dgm:presLayoutVars>
          <dgm:chPref val="3"/>
        </dgm:presLayoutVars>
      </dgm:prSet>
      <dgm:spPr/>
      <dgm:t>
        <a:bodyPr/>
        <a:lstStyle/>
        <a:p>
          <a:endParaRPr lang="fr-FR"/>
        </a:p>
      </dgm:t>
    </dgm:pt>
    <dgm:pt modelId="{F09217A4-F76A-4334-A233-5EDCE1ED46F9}" type="pres">
      <dgm:prSet presAssocID="{A798397D-A6E3-4F75-A78B-348C9B81B09A}" presName="rootConnector" presStyleLbl="node3" presStyleIdx="3" presStyleCnt="9"/>
      <dgm:spPr/>
      <dgm:t>
        <a:bodyPr/>
        <a:lstStyle/>
        <a:p>
          <a:endParaRPr lang="fr-FR"/>
        </a:p>
      </dgm:t>
    </dgm:pt>
    <dgm:pt modelId="{F111FDF9-40F3-466F-9300-C599A2EF585F}" type="pres">
      <dgm:prSet presAssocID="{A798397D-A6E3-4F75-A78B-348C9B81B09A}" presName="hierChild4" presStyleCnt="0"/>
      <dgm:spPr/>
    </dgm:pt>
    <dgm:pt modelId="{5475E5D8-D72F-48EA-A0C2-995B5303CD42}" type="pres">
      <dgm:prSet presAssocID="{A798397D-A6E3-4F75-A78B-348C9B81B09A}" presName="hierChild5" presStyleCnt="0"/>
      <dgm:spPr/>
    </dgm:pt>
    <dgm:pt modelId="{ADFAF3F4-E5D6-4F6E-88F7-5BF095BA7A2A}" type="pres">
      <dgm:prSet presAssocID="{06D45E12-7647-4245-BC6C-635442EEBBE9}" presName="Name37" presStyleLbl="parChTrans1D3" presStyleIdx="4" presStyleCnt="9"/>
      <dgm:spPr/>
      <dgm:t>
        <a:bodyPr/>
        <a:lstStyle/>
        <a:p>
          <a:endParaRPr lang="fr-FR"/>
        </a:p>
      </dgm:t>
    </dgm:pt>
    <dgm:pt modelId="{C49935D9-CDB1-468D-919C-1772AEBA0DD4}" type="pres">
      <dgm:prSet presAssocID="{F6E47BB7-A7F8-4AAF-8943-9375705B6A17}" presName="hierRoot2" presStyleCnt="0">
        <dgm:presLayoutVars>
          <dgm:hierBranch val="init"/>
        </dgm:presLayoutVars>
      </dgm:prSet>
      <dgm:spPr/>
    </dgm:pt>
    <dgm:pt modelId="{74864FAC-E1CD-43BE-B4AD-97412E216306}" type="pres">
      <dgm:prSet presAssocID="{F6E47BB7-A7F8-4AAF-8943-9375705B6A17}" presName="rootComposite" presStyleCnt="0"/>
      <dgm:spPr/>
    </dgm:pt>
    <dgm:pt modelId="{4D0DBC79-B418-4694-BF63-41B4ECABEFD7}" type="pres">
      <dgm:prSet presAssocID="{F6E47BB7-A7F8-4AAF-8943-9375705B6A17}" presName="rootText" presStyleLbl="node3" presStyleIdx="4" presStyleCnt="9">
        <dgm:presLayoutVars>
          <dgm:chPref val="3"/>
        </dgm:presLayoutVars>
      </dgm:prSet>
      <dgm:spPr/>
      <dgm:t>
        <a:bodyPr/>
        <a:lstStyle/>
        <a:p>
          <a:endParaRPr lang="fr-FR"/>
        </a:p>
      </dgm:t>
    </dgm:pt>
    <dgm:pt modelId="{4C8CF3F5-B70D-48C5-9E88-4CB9BA79926F}" type="pres">
      <dgm:prSet presAssocID="{F6E47BB7-A7F8-4AAF-8943-9375705B6A17}" presName="rootConnector" presStyleLbl="node3" presStyleIdx="4" presStyleCnt="9"/>
      <dgm:spPr/>
      <dgm:t>
        <a:bodyPr/>
        <a:lstStyle/>
        <a:p>
          <a:endParaRPr lang="fr-FR"/>
        </a:p>
      </dgm:t>
    </dgm:pt>
    <dgm:pt modelId="{3D7A952C-0237-4762-8467-EED02250C1BA}" type="pres">
      <dgm:prSet presAssocID="{F6E47BB7-A7F8-4AAF-8943-9375705B6A17}" presName="hierChild4" presStyleCnt="0"/>
      <dgm:spPr/>
    </dgm:pt>
    <dgm:pt modelId="{0DAF929C-5079-4C25-8766-92315A7BCF5A}" type="pres">
      <dgm:prSet presAssocID="{F6E47BB7-A7F8-4AAF-8943-9375705B6A17}" presName="hierChild5" presStyleCnt="0"/>
      <dgm:spPr/>
    </dgm:pt>
    <dgm:pt modelId="{B7962E33-E971-44D6-AB6E-902A320170BF}" type="pres">
      <dgm:prSet presAssocID="{F41B025D-6DC8-4FBA-A790-DF5EBCEE2C71}" presName="Name37" presStyleLbl="parChTrans1D3" presStyleIdx="5" presStyleCnt="9"/>
      <dgm:spPr/>
      <dgm:t>
        <a:bodyPr/>
        <a:lstStyle/>
        <a:p>
          <a:endParaRPr lang="fr-FR"/>
        </a:p>
      </dgm:t>
    </dgm:pt>
    <dgm:pt modelId="{16357EAE-4989-4395-B5ED-70AE785C9196}" type="pres">
      <dgm:prSet presAssocID="{729909A7-D546-45DA-AE57-00B26B9D0DAF}" presName="hierRoot2" presStyleCnt="0">
        <dgm:presLayoutVars>
          <dgm:hierBranch val="init"/>
        </dgm:presLayoutVars>
      </dgm:prSet>
      <dgm:spPr/>
    </dgm:pt>
    <dgm:pt modelId="{76FA0D6F-A4AC-4628-8822-B690370877ED}" type="pres">
      <dgm:prSet presAssocID="{729909A7-D546-45DA-AE57-00B26B9D0DAF}" presName="rootComposite" presStyleCnt="0"/>
      <dgm:spPr/>
    </dgm:pt>
    <dgm:pt modelId="{8FE1A9D0-7759-429E-ABBF-36ADA27E22AD}" type="pres">
      <dgm:prSet presAssocID="{729909A7-D546-45DA-AE57-00B26B9D0DAF}" presName="rootText" presStyleLbl="node3" presStyleIdx="5" presStyleCnt="9">
        <dgm:presLayoutVars>
          <dgm:chPref val="3"/>
        </dgm:presLayoutVars>
      </dgm:prSet>
      <dgm:spPr/>
      <dgm:t>
        <a:bodyPr/>
        <a:lstStyle/>
        <a:p>
          <a:endParaRPr lang="fr-FR"/>
        </a:p>
      </dgm:t>
    </dgm:pt>
    <dgm:pt modelId="{59382F79-6578-4D1C-A188-417F33DF6631}" type="pres">
      <dgm:prSet presAssocID="{729909A7-D546-45DA-AE57-00B26B9D0DAF}" presName="rootConnector" presStyleLbl="node3" presStyleIdx="5" presStyleCnt="9"/>
      <dgm:spPr/>
      <dgm:t>
        <a:bodyPr/>
        <a:lstStyle/>
        <a:p>
          <a:endParaRPr lang="fr-FR"/>
        </a:p>
      </dgm:t>
    </dgm:pt>
    <dgm:pt modelId="{1048562D-1860-4634-84AF-A82C5F003A5E}" type="pres">
      <dgm:prSet presAssocID="{729909A7-D546-45DA-AE57-00B26B9D0DAF}" presName="hierChild4" presStyleCnt="0"/>
      <dgm:spPr/>
    </dgm:pt>
    <dgm:pt modelId="{C625E023-02EE-4DD1-A5FD-31BFB7F77451}" type="pres">
      <dgm:prSet presAssocID="{729909A7-D546-45DA-AE57-00B26B9D0DAF}" presName="hierChild5" presStyleCnt="0"/>
      <dgm:spPr/>
    </dgm:pt>
    <dgm:pt modelId="{126726AB-8ADA-4055-A617-7446AAFAAD20}" type="pres">
      <dgm:prSet presAssocID="{57272AFD-87C7-4712-9B1C-E4977636965D}" presName="hierChild5" presStyleCnt="0"/>
      <dgm:spPr/>
    </dgm:pt>
    <dgm:pt modelId="{3ADDB670-4CFC-48D6-81AE-5A7F0D1F596A}" type="pres">
      <dgm:prSet presAssocID="{28455BF1-0DF3-4076-BCEF-61CB050EE0A7}" presName="Name37" presStyleLbl="parChTrans1D2" presStyleIdx="2" presStyleCnt="3"/>
      <dgm:spPr/>
      <dgm:t>
        <a:bodyPr/>
        <a:lstStyle/>
        <a:p>
          <a:endParaRPr lang="fr-FR"/>
        </a:p>
      </dgm:t>
    </dgm:pt>
    <dgm:pt modelId="{E2AB3EF9-F2F9-43DD-B357-8DE5BBAF0BAF}" type="pres">
      <dgm:prSet presAssocID="{E631D056-1FD8-4CA9-B17F-07F50054527C}" presName="hierRoot2" presStyleCnt="0">
        <dgm:presLayoutVars>
          <dgm:hierBranch val="init"/>
        </dgm:presLayoutVars>
      </dgm:prSet>
      <dgm:spPr/>
    </dgm:pt>
    <dgm:pt modelId="{6391384A-B82E-41C8-9E3A-4F3A4CD071BF}" type="pres">
      <dgm:prSet presAssocID="{E631D056-1FD8-4CA9-B17F-07F50054527C}" presName="rootComposite" presStyleCnt="0"/>
      <dgm:spPr/>
    </dgm:pt>
    <dgm:pt modelId="{0B95CDED-24CB-4054-B9A8-BD5178029684}" type="pres">
      <dgm:prSet presAssocID="{E631D056-1FD8-4CA9-B17F-07F50054527C}" presName="rootText" presStyleLbl="node2" presStyleIdx="2" presStyleCnt="3">
        <dgm:presLayoutVars>
          <dgm:chPref val="3"/>
        </dgm:presLayoutVars>
      </dgm:prSet>
      <dgm:spPr/>
      <dgm:t>
        <a:bodyPr/>
        <a:lstStyle/>
        <a:p>
          <a:endParaRPr lang="fr-FR"/>
        </a:p>
      </dgm:t>
    </dgm:pt>
    <dgm:pt modelId="{53A59A38-5757-4654-B125-5095B4FD5468}" type="pres">
      <dgm:prSet presAssocID="{E631D056-1FD8-4CA9-B17F-07F50054527C}" presName="rootConnector" presStyleLbl="node2" presStyleIdx="2" presStyleCnt="3"/>
      <dgm:spPr/>
      <dgm:t>
        <a:bodyPr/>
        <a:lstStyle/>
        <a:p>
          <a:endParaRPr lang="fr-FR"/>
        </a:p>
      </dgm:t>
    </dgm:pt>
    <dgm:pt modelId="{4012E99F-CFAD-4032-9FBB-B979E8C8D83F}" type="pres">
      <dgm:prSet presAssocID="{E631D056-1FD8-4CA9-B17F-07F50054527C}" presName="hierChild4" presStyleCnt="0"/>
      <dgm:spPr/>
    </dgm:pt>
    <dgm:pt modelId="{D05ED093-1D8F-4ED8-B4FE-AD700A5F5C00}" type="pres">
      <dgm:prSet presAssocID="{844C8075-9FAE-439E-BD2E-36F80E6DEBFA}" presName="Name37" presStyleLbl="parChTrans1D3" presStyleIdx="6" presStyleCnt="9"/>
      <dgm:spPr/>
      <dgm:t>
        <a:bodyPr/>
        <a:lstStyle/>
        <a:p>
          <a:endParaRPr lang="fr-FR"/>
        </a:p>
      </dgm:t>
    </dgm:pt>
    <dgm:pt modelId="{79F681F9-4EDC-4692-8981-BD2142ECA21B}" type="pres">
      <dgm:prSet presAssocID="{B807AE0C-028E-4602-ADCD-07CBD23D7193}" presName="hierRoot2" presStyleCnt="0">
        <dgm:presLayoutVars>
          <dgm:hierBranch val="init"/>
        </dgm:presLayoutVars>
      </dgm:prSet>
      <dgm:spPr/>
    </dgm:pt>
    <dgm:pt modelId="{6B91E846-6A9A-46D2-9718-BC6841FCE0E3}" type="pres">
      <dgm:prSet presAssocID="{B807AE0C-028E-4602-ADCD-07CBD23D7193}" presName="rootComposite" presStyleCnt="0"/>
      <dgm:spPr/>
    </dgm:pt>
    <dgm:pt modelId="{7E32BD24-ECC2-40D1-A431-C031C2752181}" type="pres">
      <dgm:prSet presAssocID="{B807AE0C-028E-4602-ADCD-07CBD23D7193}" presName="rootText" presStyleLbl="node3" presStyleIdx="6" presStyleCnt="9">
        <dgm:presLayoutVars>
          <dgm:chPref val="3"/>
        </dgm:presLayoutVars>
      </dgm:prSet>
      <dgm:spPr/>
      <dgm:t>
        <a:bodyPr/>
        <a:lstStyle/>
        <a:p>
          <a:endParaRPr lang="fr-FR"/>
        </a:p>
      </dgm:t>
    </dgm:pt>
    <dgm:pt modelId="{A10BD643-130A-4914-AF44-16295F3F815F}" type="pres">
      <dgm:prSet presAssocID="{B807AE0C-028E-4602-ADCD-07CBD23D7193}" presName="rootConnector" presStyleLbl="node3" presStyleIdx="6" presStyleCnt="9"/>
      <dgm:spPr/>
      <dgm:t>
        <a:bodyPr/>
        <a:lstStyle/>
        <a:p>
          <a:endParaRPr lang="fr-FR"/>
        </a:p>
      </dgm:t>
    </dgm:pt>
    <dgm:pt modelId="{83883143-5C19-4DC1-B85D-36E35D6D1668}" type="pres">
      <dgm:prSet presAssocID="{B807AE0C-028E-4602-ADCD-07CBD23D7193}" presName="hierChild4" presStyleCnt="0"/>
      <dgm:spPr/>
    </dgm:pt>
    <dgm:pt modelId="{595BCB6A-203B-4ACA-A8D6-079A5F665259}" type="pres">
      <dgm:prSet presAssocID="{B807AE0C-028E-4602-ADCD-07CBD23D7193}" presName="hierChild5" presStyleCnt="0"/>
      <dgm:spPr/>
    </dgm:pt>
    <dgm:pt modelId="{3910E828-5F35-41F5-ACA5-3AB11AEA3AB4}" type="pres">
      <dgm:prSet presAssocID="{3B6057C3-009E-4B21-B03A-6FCC13D97E13}" presName="Name37" presStyleLbl="parChTrans1D3" presStyleIdx="7" presStyleCnt="9"/>
      <dgm:spPr/>
      <dgm:t>
        <a:bodyPr/>
        <a:lstStyle/>
        <a:p>
          <a:endParaRPr lang="fr-FR"/>
        </a:p>
      </dgm:t>
    </dgm:pt>
    <dgm:pt modelId="{DF92FDFE-B86D-40E9-AD3E-476A7BF8B7AB}" type="pres">
      <dgm:prSet presAssocID="{259CA3D0-C216-4FFB-93A2-700AE71DE7AE}" presName="hierRoot2" presStyleCnt="0">
        <dgm:presLayoutVars>
          <dgm:hierBranch val="init"/>
        </dgm:presLayoutVars>
      </dgm:prSet>
      <dgm:spPr/>
    </dgm:pt>
    <dgm:pt modelId="{7A05F856-1E88-489B-80E9-19F7901A6F02}" type="pres">
      <dgm:prSet presAssocID="{259CA3D0-C216-4FFB-93A2-700AE71DE7AE}" presName="rootComposite" presStyleCnt="0"/>
      <dgm:spPr/>
    </dgm:pt>
    <dgm:pt modelId="{C47FEF04-93D3-4D44-9B70-724787A60F44}" type="pres">
      <dgm:prSet presAssocID="{259CA3D0-C216-4FFB-93A2-700AE71DE7AE}" presName="rootText" presStyleLbl="node3" presStyleIdx="7" presStyleCnt="9">
        <dgm:presLayoutVars>
          <dgm:chPref val="3"/>
        </dgm:presLayoutVars>
      </dgm:prSet>
      <dgm:spPr/>
      <dgm:t>
        <a:bodyPr/>
        <a:lstStyle/>
        <a:p>
          <a:endParaRPr lang="fr-FR"/>
        </a:p>
      </dgm:t>
    </dgm:pt>
    <dgm:pt modelId="{10E4A927-990C-485F-A902-F407CE9F99AB}" type="pres">
      <dgm:prSet presAssocID="{259CA3D0-C216-4FFB-93A2-700AE71DE7AE}" presName="rootConnector" presStyleLbl="node3" presStyleIdx="7" presStyleCnt="9"/>
      <dgm:spPr/>
      <dgm:t>
        <a:bodyPr/>
        <a:lstStyle/>
        <a:p>
          <a:endParaRPr lang="fr-FR"/>
        </a:p>
      </dgm:t>
    </dgm:pt>
    <dgm:pt modelId="{86679BF3-0FFF-4587-9F55-DBD5174C9AF4}" type="pres">
      <dgm:prSet presAssocID="{259CA3D0-C216-4FFB-93A2-700AE71DE7AE}" presName="hierChild4" presStyleCnt="0"/>
      <dgm:spPr/>
    </dgm:pt>
    <dgm:pt modelId="{F85DCD2E-6CD0-437C-8287-466BB89BB6FE}" type="pres">
      <dgm:prSet presAssocID="{259CA3D0-C216-4FFB-93A2-700AE71DE7AE}" presName="hierChild5" presStyleCnt="0"/>
      <dgm:spPr/>
    </dgm:pt>
    <dgm:pt modelId="{AED539C1-2301-404F-BCA2-78AF4511065D}" type="pres">
      <dgm:prSet presAssocID="{B2E855D9-F49D-4D86-A76D-37E4D6B25FAE}" presName="Name37" presStyleLbl="parChTrans1D3" presStyleIdx="8" presStyleCnt="9"/>
      <dgm:spPr/>
      <dgm:t>
        <a:bodyPr/>
        <a:lstStyle/>
        <a:p>
          <a:endParaRPr lang="fr-FR"/>
        </a:p>
      </dgm:t>
    </dgm:pt>
    <dgm:pt modelId="{A7FAE4AC-69AD-430B-9893-2E579116B102}" type="pres">
      <dgm:prSet presAssocID="{EEF1C507-870C-4196-AF30-F69A454322A6}" presName="hierRoot2" presStyleCnt="0">
        <dgm:presLayoutVars>
          <dgm:hierBranch val="init"/>
        </dgm:presLayoutVars>
      </dgm:prSet>
      <dgm:spPr/>
    </dgm:pt>
    <dgm:pt modelId="{84DD687F-DF67-447F-B969-4E7238E22BFD}" type="pres">
      <dgm:prSet presAssocID="{EEF1C507-870C-4196-AF30-F69A454322A6}" presName="rootComposite" presStyleCnt="0"/>
      <dgm:spPr/>
    </dgm:pt>
    <dgm:pt modelId="{6A7E01E2-D4A5-4932-8F73-60D39FE24516}" type="pres">
      <dgm:prSet presAssocID="{EEF1C507-870C-4196-AF30-F69A454322A6}" presName="rootText" presStyleLbl="node3" presStyleIdx="8" presStyleCnt="9">
        <dgm:presLayoutVars>
          <dgm:chPref val="3"/>
        </dgm:presLayoutVars>
      </dgm:prSet>
      <dgm:spPr/>
      <dgm:t>
        <a:bodyPr/>
        <a:lstStyle/>
        <a:p>
          <a:endParaRPr lang="fr-FR"/>
        </a:p>
      </dgm:t>
    </dgm:pt>
    <dgm:pt modelId="{D1CF4A4E-9CFB-49B8-8EF4-E6D716A0EC39}" type="pres">
      <dgm:prSet presAssocID="{EEF1C507-870C-4196-AF30-F69A454322A6}" presName="rootConnector" presStyleLbl="node3" presStyleIdx="8" presStyleCnt="9"/>
      <dgm:spPr/>
      <dgm:t>
        <a:bodyPr/>
        <a:lstStyle/>
        <a:p>
          <a:endParaRPr lang="fr-FR"/>
        </a:p>
      </dgm:t>
    </dgm:pt>
    <dgm:pt modelId="{559F9BF5-4F8E-4826-AE20-486707156D55}" type="pres">
      <dgm:prSet presAssocID="{EEF1C507-870C-4196-AF30-F69A454322A6}" presName="hierChild4" presStyleCnt="0"/>
      <dgm:spPr/>
    </dgm:pt>
    <dgm:pt modelId="{FE4A0AFE-1339-45D1-83C4-DC2E6ACD6AA3}" type="pres">
      <dgm:prSet presAssocID="{EEF1C507-870C-4196-AF30-F69A454322A6}" presName="hierChild5" presStyleCnt="0"/>
      <dgm:spPr/>
    </dgm:pt>
    <dgm:pt modelId="{724489AC-54A9-4C11-976A-A690255E6FA8}" type="pres">
      <dgm:prSet presAssocID="{E631D056-1FD8-4CA9-B17F-07F50054527C}" presName="hierChild5" presStyleCnt="0"/>
      <dgm:spPr/>
    </dgm:pt>
    <dgm:pt modelId="{3CC8A01D-AA0F-4EF0-B069-945681FA6FB1}" type="pres">
      <dgm:prSet presAssocID="{E714C127-B9F2-4640-890C-F2BC5B59B438}" presName="hierChild3" presStyleCnt="0"/>
      <dgm:spPr/>
    </dgm:pt>
  </dgm:ptLst>
  <dgm:cxnLst>
    <dgm:cxn modelId="{1561A46D-DB7E-42AC-81CF-A3EA125CD5EA}" srcId="{E631D056-1FD8-4CA9-B17F-07F50054527C}" destId="{259CA3D0-C216-4FFB-93A2-700AE71DE7AE}" srcOrd="1" destOrd="0" parTransId="{3B6057C3-009E-4B21-B03A-6FCC13D97E13}" sibTransId="{EA229A61-7DC2-477A-A406-8598147FF8C7}"/>
    <dgm:cxn modelId="{365B7604-02AA-4E1E-AE51-195BFAC93F0E}" type="presOf" srcId="{B807AE0C-028E-4602-ADCD-07CBD23D7193}" destId="{A10BD643-130A-4914-AF44-16295F3F815F}" srcOrd="1" destOrd="0" presId="urn:microsoft.com/office/officeart/2005/8/layout/orgChart1"/>
    <dgm:cxn modelId="{BCC8E40A-0D6E-4F79-BF20-1E50138E2D37}" type="presOf" srcId="{1675DB21-EB09-4E46-B791-F46C309E93AF}" destId="{4AF3A9E8-D774-41CF-8775-60238B534840}" srcOrd="1" destOrd="0" presId="urn:microsoft.com/office/officeart/2005/8/layout/orgChart1"/>
    <dgm:cxn modelId="{8281C8D7-D0FA-476B-B88A-14F58D59A333}" type="presOf" srcId="{5631093D-6DB6-4FCD-ADC2-CADFC5B7210E}" destId="{00F82E0B-07CE-4E8C-8EA2-DAE845DA1453}" srcOrd="0" destOrd="0" presId="urn:microsoft.com/office/officeart/2005/8/layout/orgChart1"/>
    <dgm:cxn modelId="{ADD483CD-9A56-4AF9-80E8-F106D792AEAB}" type="presOf" srcId="{CEB5DBD2-6425-4BE8-9880-C96CA537083E}" destId="{5E7956AD-6F78-454E-98D1-26493E2C970F}" srcOrd="0" destOrd="0" presId="urn:microsoft.com/office/officeart/2005/8/layout/orgChart1"/>
    <dgm:cxn modelId="{0CA852F5-96CE-47FE-A84C-75B56FCF4649}" type="presOf" srcId="{729909A7-D546-45DA-AE57-00B26B9D0DAF}" destId="{59382F79-6578-4D1C-A188-417F33DF6631}" srcOrd="1" destOrd="0" presId="urn:microsoft.com/office/officeart/2005/8/layout/orgChart1"/>
    <dgm:cxn modelId="{D40B55D9-E5B3-4686-B593-561693293344}" type="presOf" srcId="{1675DB21-EB09-4E46-B791-F46C309E93AF}" destId="{439D6EB5-D3EF-4456-80FA-C1F4164F2B47}" srcOrd="0" destOrd="0" presId="urn:microsoft.com/office/officeart/2005/8/layout/orgChart1"/>
    <dgm:cxn modelId="{78254627-49C2-4C64-9D0E-4093C23B1406}" type="presOf" srcId="{57272AFD-87C7-4712-9B1C-E4977636965D}" destId="{E2F330D3-A2A5-4B02-AD51-5EB99BE88DB2}" srcOrd="0" destOrd="0" presId="urn:microsoft.com/office/officeart/2005/8/layout/orgChart1"/>
    <dgm:cxn modelId="{47F63242-7D56-44A6-8F2D-28B8F701D535}" srcId="{57272AFD-87C7-4712-9B1C-E4977636965D}" destId="{A798397D-A6E3-4F75-A78B-348C9B81B09A}" srcOrd="0" destOrd="0" parTransId="{B40E803A-7D93-4FF7-A2FD-995204C46077}" sibTransId="{E6871353-EB66-42CE-8853-8055BDC24582}"/>
    <dgm:cxn modelId="{460E130A-FE21-46AE-A580-FBB6112C5CB0}" type="presOf" srcId="{B807AE0C-028E-4602-ADCD-07CBD23D7193}" destId="{7E32BD24-ECC2-40D1-A431-C031C2752181}" srcOrd="0" destOrd="0" presId="urn:microsoft.com/office/officeart/2005/8/layout/orgChart1"/>
    <dgm:cxn modelId="{81886004-AC4F-4EF1-A9E8-14763FF42EF3}" type="presOf" srcId="{BA0B933F-4B97-474E-B2ED-A6977D7BE7DA}" destId="{60DCCBBC-92E9-4AC8-8FF7-7FC24BFDBE6C}" srcOrd="0" destOrd="0" presId="urn:microsoft.com/office/officeart/2005/8/layout/orgChart1"/>
    <dgm:cxn modelId="{220B8D0A-77AA-4902-97C6-493840D69314}" type="presOf" srcId="{B2E855D9-F49D-4D86-A76D-37E4D6B25FAE}" destId="{AED539C1-2301-404F-BCA2-78AF4511065D}" srcOrd="0" destOrd="0" presId="urn:microsoft.com/office/officeart/2005/8/layout/orgChart1"/>
    <dgm:cxn modelId="{52C246F1-3A33-4986-86D4-D832A756CE51}" type="presOf" srcId="{C72F591E-4192-47E1-A2C1-B7405B2BF328}" destId="{D0DE2A07-F6E5-4B65-A0EE-DC6D6433B5D0}" srcOrd="1" destOrd="0" presId="urn:microsoft.com/office/officeart/2005/8/layout/orgChart1"/>
    <dgm:cxn modelId="{1118157A-33A0-4BDE-8FA2-C7E298F89FAD}" srcId="{BA0B933F-4B97-474E-B2ED-A6977D7BE7DA}" destId="{1675DB21-EB09-4E46-B791-F46C309E93AF}" srcOrd="0" destOrd="0" parTransId="{5631093D-6DB6-4FCD-ADC2-CADFC5B7210E}" sibTransId="{32DA38C0-DA1D-46E1-8DC3-3A6596274645}"/>
    <dgm:cxn modelId="{CA457DBB-CE01-44F1-99A8-0E4F8A3324BF}" srcId="{E631D056-1FD8-4CA9-B17F-07F50054527C}" destId="{B807AE0C-028E-4602-ADCD-07CBD23D7193}" srcOrd="0" destOrd="0" parTransId="{844C8075-9FAE-439E-BD2E-36F80E6DEBFA}" sibTransId="{D7970284-E3C9-424F-A051-44EF647F47EB}"/>
    <dgm:cxn modelId="{BAFAB685-4ED3-4850-B6ED-3DAC30017FE2}" srcId="{57272AFD-87C7-4712-9B1C-E4977636965D}" destId="{729909A7-D546-45DA-AE57-00B26B9D0DAF}" srcOrd="2" destOrd="0" parTransId="{F41B025D-6DC8-4FBA-A790-DF5EBCEE2C71}" sibTransId="{D29661BD-AF5B-4866-AA78-A303975A1359}"/>
    <dgm:cxn modelId="{7431FA79-9762-4961-9452-6170DDF6287C}" type="presOf" srcId="{BD8145CB-3C1B-4CF6-B594-4D72347DECF9}" destId="{B4B072EF-8CA9-4C17-B008-A54B245D6A48}" srcOrd="0" destOrd="0" presId="urn:microsoft.com/office/officeart/2005/8/layout/orgChart1"/>
    <dgm:cxn modelId="{CA104726-768A-4DE0-846A-996E5AAE69FF}" srcId="{E714C127-B9F2-4640-890C-F2BC5B59B438}" destId="{BA0B933F-4B97-474E-B2ED-A6977D7BE7DA}" srcOrd="0" destOrd="0" parTransId="{BD8145CB-3C1B-4CF6-B594-4D72347DECF9}" sibTransId="{AB5E7FCF-09D4-4D5E-93D0-C38E8B068D69}"/>
    <dgm:cxn modelId="{C8574EDB-C1EA-42B7-8E2B-87D7ABF9130F}" srcId="{BA0B933F-4B97-474E-B2ED-A6977D7BE7DA}" destId="{C72F591E-4192-47E1-A2C1-B7405B2BF328}" srcOrd="1" destOrd="0" parTransId="{CEB5DBD2-6425-4BE8-9880-C96CA537083E}" sibTransId="{104EC2E1-2861-49F0-9D0E-53807559964D}"/>
    <dgm:cxn modelId="{68DFE191-D39D-4C24-A1CE-6D1A5103E5C1}" type="presOf" srcId="{E714C127-B9F2-4640-890C-F2BC5B59B438}" destId="{8F8913EA-8D0E-4009-9782-23E6C3F84B6C}" srcOrd="1" destOrd="0" presId="urn:microsoft.com/office/officeart/2005/8/layout/orgChart1"/>
    <dgm:cxn modelId="{EDAA401C-2752-459E-A830-57EFCF6219D1}" srcId="{E714C127-B9F2-4640-890C-F2BC5B59B438}" destId="{E631D056-1FD8-4CA9-B17F-07F50054527C}" srcOrd="2" destOrd="0" parTransId="{28455BF1-0DF3-4076-BCEF-61CB050EE0A7}" sibTransId="{B8C0CBCE-DF69-42DC-93A9-E213DAE8DE4F}"/>
    <dgm:cxn modelId="{5B8F1025-BE55-4901-A29F-A7FD0C2C40F6}" srcId="{BA0B933F-4B97-474E-B2ED-A6977D7BE7DA}" destId="{5A48EC42-41EA-40DD-BDE6-136B28F9E0CA}" srcOrd="2" destOrd="0" parTransId="{15B910FE-C4FC-4CCD-97C3-DFBCE37A4F55}" sibTransId="{D08C5941-C5DE-41B3-8FFF-BCC4048A4F36}"/>
    <dgm:cxn modelId="{0728C188-F99D-405C-A379-1C03F405B119}" type="presOf" srcId="{844C8075-9FAE-439E-BD2E-36F80E6DEBFA}" destId="{D05ED093-1D8F-4ED8-B4FE-AD700A5F5C00}" srcOrd="0" destOrd="0" presId="urn:microsoft.com/office/officeart/2005/8/layout/orgChart1"/>
    <dgm:cxn modelId="{95361124-13B4-4042-A73D-096C2FB5F5BB}" type="presOf" srcId="{28455BF1-0DF3-4076-BCEF-61CB050EE0A7}" destId="{3ADDB670-4CFC-48D6-81AE-5A7F0D1F596A}" srcOrd="0" destOrd="0" presId="urn:microsoft.com/office/officeart/2005/8/layout/orgChart1"/>
    <dgm:cxn modelId="{8A543235-8360-4B47-8375-A85FFFF79B7B}" type="presOf" srcId="{EEF1C507-870C-4196-AF30-F69A454322A6}" destId="{D1CF4A4E-9CFB-49B8-8EF4-E6D716A0EC39}" srcOrd="1" destOrd="0" presId="urn:microsoft.com/office/officeart/2005/8/layout/orgChart1"/>
    <dgm:cxn modelId="{7E303018-AAD0-4BBB-8DF5-6A5B3406F6E6}" type="presOf" srcId="{259CA3D0-C216-4FFB-93A2-700AE71DE7AE}" destId="{C47FEF04-93D3-4D44-9B70-724787A60F44}" srcOrd="0" destOrd="0" presId="urn:microsoft.com/office/officeart/2005/8/layout/orgChart1"/>
    <dgm:cxn modelId="{D0A56635-F0F7-4C20-B9E0-208DDB323680}" srcId="{E631D056-1FD8-4CA9-B17F-07F50054527C}" destId="{EEF1C507-870C-4196-AF30-F69A454322A6}" srcOrd="2" destOrd="0" parTransId="{B2E855D9-F49D-4D86-A76D-37E4D6B25FAE}" sibTransId="{31A990A7-C345-4782-9941-733D8B54CD0A}"/>
    <dgm:cxn modelId="{59990025-798C-4FEC-A084-83AC9522159B}" srcId="{57272AFD-87C7-4712-9B1C-E4977636965D}" destId="{F6E47BB7-A7F8-4AAF-8943-9375705B6A17}" srcOrd="1" destOrd="0" parTransId="{06D45E12-7647-4245-BC6C-635442EEBBE9}" sibTransId="{726DCE7C-FECA-41A6-A8EC-CFDB6F9628AD}"/>
    <dgm:cxn modelId="{88F84635-7F6E-490F-A880-8F4AE967BF6B}" type="presOf" srcId="{A798397D-A6E3-4F75-A78B-348C9B81B09A}" destId="{F09217A4-F76A-4334-A233-5EDCE1ED46F9}" srcOrd="1" destOrd="0" presId="urn:microsoft.com/office/officeart/2005/8/layout/orgChart1"/>
    <dgm:cxn modelId="{808654A8-FE86-4801-9656-3FEE46E67744}" type="presOf" srcId="{F6E47BB7-A7F8-4AAF-8943-9375705B6A17}" destId="{4C8CF3F5-B70D-48C5-9E88-4CB9BA79926F}" srcOrd="1" destOrd="0" presId="urn:microsoft.com/office/officeart/2005/8/layout/orgChart1"/>
    <dgm:cxn modelId="{1AE58FF8-7E02-45E6-9A3C-5B8475A7EA49}" type="presOf" srcId="{E631D056-1FD8-4CA9-B17F-07F50054527C}" destId="{53A59A38-5757-4654-B125-5095B4FD5468}" srcOrd="1" destOrd="0" presId="urn:microsoft.com/office/officeart/2005/8/layout/orgChart1"/>
    <dgm:cxn modelId="{E63AD331-F6EC-4449-9BDF-D62493309BAB}" type="presOf" srcId="{A798397D-A6E3-4F75-A78B-348C9B81B09A}" destId="{C105B8AC-1F9F-4529-9FDA-DFBEDADE7758}" srcOrd="0" destOrd="0" presId="urn:microsoft.com/office/officeart/2005/8/layout/orgChart1"/>
    <dgm:cxn modelId="{235132E1-B4F0-4733-A55F-1F12E268665A}" type="presOf" srcId="{C72F591E-4192-47E1-A2C1-B7405B2BF328}" destId="{0DBEC9B5-B1EE-48CA-A432-6D0D22D2F0F3}" srcOrd="0" destOrd="0" presId="urn:microsoft.com/office/officeart/2005/8/layout/orgChart1"/>
    <dgm:cxn modelId="{84339903-E801-4D87-9984-F2E48083C796}" type="presOf" srcId="{15B910FE-C4FC-4CCD-97C3-DFBCE37A4F55}" destId="{6B5D8D88-1857-4448-BA6A-0E3040105E09}" srcOrd="0" destOrd="0" presId="urn:microsoft.com/office/officeart/2005/8/layout/orgChart1"/>
    <dgm:cxn modelId="{00C7EF04-21B6-47E0-9415-F80D2E81BB77}" type="presOf" srcId="{EEF1C507-870C-4196-AF30-F69A454322A6}" destId="{6A7E01E2-D4A5-4932-8F73-60D39FE24516}" srcOrd="0" destOrd="0" presId="urn:microsoft.com/office/officeart/2005/8/layout/orgChart1"/>
    <dgm:cxn modelId="{7C4DA3EB-C83B-4663-8218-70EAE8B3C99A}" type="presOf" srcId="{90F286E7-1B6C-46F8-AF1C-F552BBCB9C9B}" destId="{A70D7EEC-B491-4742-BE17-14CCAA09CF10}" srcOrd="0" destOrd="0" presId="urn:microsoft.com/office/officeart/2005/8/layout/orgChart1"/>
    <dgm:cxn modelId="{0EAFB6C5-0A47-4AF9-AE74-5AFC986A718A}" type="presOf" srcId="{E714C127-B9F2-4640-890C-F2BC5B59B438}" destId="{3C2ABEE8-59D3-4DFD-A1A0-625BDFD4B70F}" srcOrd="0" destOrd="0" presId="urn:microsoft.com/office/officeart/2005/8/layout/orgChart1"/>
    <dgm:cxn modelId="{9B840169-F578-464D-8E7A-F0D68DFEA7D8}" type="presOf" srcId="{57272AFD-87C7-4712-9B1C-E4977636965D}" destId="{04E3DC3A-338C-4F9D-A5B2-C391BE07C75C}" srcOrd="1" destOrd="0" presId="urn:microsoft.com/office/officeart/2005/8/layout/orgChart1"/>
    <dgm:cxn modelId="{A6E31EF7-4F0B-4EA8-9356-A54F7410215C}" type="presOf" srcId="{5BD37D07-6A62-4384-85AC-3771259A1937}" destId="{14F76E96-6919-493B-A3F6-90FEC1EDDE8B}" srcOrd="0" destOrd="0" presId="urn:microsoft.com/office/officeart/2005/8/layout/orgChart1"/>
    <dgm:cxn modelId="{5C0C6A62-E5DD-4706-9A10-B9A3073CFF1D}" type="presOf" srcId="{F41B025D-6DC8-4FBA-A790-DF5EBCEE2C71}" destId="{B7962E33-E971-44D6-AB6E-902A320170BF}" srcOrd="0" destOrd="0" presId="urn:microsoft.com/office/officeart/2005/8/layout/orgChart1"/>
    <dgm:cxn modelId="{DF0085FA-EC63-4122-8683-80D839CD9152}" type="presOf" srcId="{729909A7-D546-45DA-AE57-00B26B9D0DAF}" destId="{8FE1A9D0-7759-429E-ABBF-36ADA27E22AD}" srcOrd="0" destOrd="0" presId="urn:microsoft.com/office/officeart/2005/8/layout/orgChart1"/>
    <dgm:cxn modelId="{44E75513-804B-4834-A826-EA1B615A3E56}" type="presOf" srcId="{F6E47BB7-A7F8-4AAF-8943-9375705B6A17}" destId="{4D0DBC79-B418-4694-BF63-41B4ECABEFD7}" srcOrd="0" destOrd="0" presId="urn:microsoft.com/office/officeart/2005/8/layout/orgChart1"/>
    <dgm:cxn modelId="{067580D7-9D6D-44BA-BF28-BA5EA290ABED}" type="presOf" srcId="{06D45E12-7647-4245-BC6C-635442EEBBE9}" destId="{ADFAF3F4-E5D6-4F6E-88F7-5BF095BA7A2A}" srcOrd="0" destOrd="0" presId="urn:microsoft.com/office/officeart/2005/8/layout/orgChart1"/>
    <dgm:cxn modelId="{8A9F401F-3FE0-4B8C-BA64-A3AC9230833A}" srcId="{90F286E7-1B6C-46F8-AF1C-F552BBCB9C9B}" destId="{E714C127-B9F2-4640-890C-F2BC5B59B438}" srcOrd="0" destOrd="0" parTransId="{B3D26717-6CA4-424D-AF41-AF8C9D5D24A6}" sibTransId="{B252A9F7-1CAC-4A8A-AFFC-2495AE2914AD}"/>
    <dgm:cxn modelId="{6E74E362-123A-4DB6-8285-2D4E909CDC72}" type="presOf" srcId="{E631D056-1FD8-4CA9-B17F-07F50054527C}" destId="{0B95CDED-24CB-4054-B9A8-BD5178029684}" srcOrd="0" destOrd="0" presId="urn:microsoft.com/office/officeart/2005/8/layout/orgChart1"/>
    <dgm:cxn modelId="{DFAA654B-5FE2-4DDF-AE14-91B333CEE343}" type="presOf" srcId="{5A48EC42-41EA-40DD-BDE6-136B28F9E0CA}" destId="{00A6F3D9-292E-42EE-A300-D7C54DD215C7}" srcOrd="1" destOrd="0" presId="urn:microsoft.com/office/officeart/2005/8/layout/orgChart1"/>
    <dgm:cxn modelId="{25663B86-F05B-4306-B5E0-FF4EEE6682B0}" srcId="{E714C127-B9F2-4640-890C-F2BC5B59B438}" destId="{57272AFD-87C7-4712-9B1C-E4977636965D}" srcOrd="1" destOrd="0" parTransId="{5BD37D07-6A62-4384-85AC-3771259A1937}" sibTransId="{CD61B86A-3301-42FC-B5B1-C9EC05581D2A}"/>
    <dgm:cxn modelId="{BD7BE9AF-80F4-4D85-B6A0-B2755DB9AA0B}" type="presOf" srcId="{B40E803A-7D93-4FF7-A2FD-995204C46077}" destId="{2DEE22C4-657B-4E7F-A826-62262434C82A}" srcOrd="0" destOrd="0" presId="urn:microsoft.com/office/officeart/2005/8/layout/orgChart1"/>
    <dgm:cxn modelId="{5CCFE423-1FC0-49D4-A9DA-10BC28B02A39}" type="presOf" srcId="{5A48EC42-41EA-40DD-BDE6-136B28F9E0CA}" destId="{E1A86DA2-FF2E-478A-92F8-0A3F42E6324D}" srcOrd="0" destOrd="0" presId="urn:microsoft.com/office/officeart/2005/8/layout/orgChart1"/>
    <dgm:cxn modelId="{A089BB9F-FFA9-41D2-ABE1-4DFA28A7F717}" type="presOf" srcId="{259CA3D0-C216-4FFB-93A2-700AE71DE7AE}" destId="{10E4A927-990C-485F-A902-F407CE9F99AB}" srcOrd="1" destOrd="0" presId="urn:microsoft.com/office/officeart/2005/8/layout/orgChart1"/>
    <dgm:cxn modelId="{7E3AFD1D-EAB2-460B-B4BB-8FE252B1E7A8}" type="presOf" srcId="{BA0B933F-4B97-474E-B2ED-A6977D7BE7DA}" destId="{0A1EFFA1-5F0B-4E66-A3D6-46C7FD1549E7}" srcOrd="1" destOrd="0" presId="urn:microsoft.com/office/officeart/2005/8/layout/orgChart1"/>
    <dgm:cxn modelId="{76B1C17C-46B2-4871-A9C5-2030E9236D09}" type="presOf" srcId="{3B6057C3-009E-4B21-B03A-6FCC13D97E13}" destId="{3910E828-5F35-41F5-ACA5-3AB11AEA3AB4}" srcOrd="0" destOrd="0" presId="urn:microsoft.com/office/officeart/2005/8/layout/orgChart1"/>
    <dgm:cxn modelId="{E58F2E95-87BC-412E-903B-F3CDC5A97091}" type="presParOf" srcId="{A70D7EEC-B491-4742-BE17-14CCAA09CF10}" destId="{9FEA27E2-307A-46B4-B081-3ABA1A0960F4}" srcOrd="0" destOrd="0" presId="urn:microsoft.com/office/officeart/2005/8/layout/orgChart1"/>
    <dgm:cxn modelId="{B3248C50-920A-43D4-9715-FA6794B2D45B}" type="presParOf" srcId="{9FEA27E2-307A-46B4-B081-3ABA1A0960F4}" destId="{F378D455-2E97-474C-BAC3-AF4439D14599}" srcOrd="0" destOrd="0" presId="urn:microsoft.com/office/officeart/2005/8/layout/orgChart1"/>
    <dgm:cxn modelId="{C39C7DC5-7ABA-4B49-8E68-2EE7A6B90D8A}" type="presParOf" srcId="{F378D455-2E97-474C-BAC3-AF4439D14599}" destId="{3C2ABEE8-59D3-4DFD-A1A0-625BDFD4B70F}" srcOrd="0" destOrd="0" presId="urn:microsoft.com/office/officeart/2005/8/layout/orgChart1"/>
    <dgm:cxn modelId="{332DC7BB-53CE-4850-9CD8-7FE18E3A5337}" type="presParOf" srcId="{F378D455-2E97-474C-BAC3-AF4439D14599}" destId="{8F8913EA-8D0E-4009-9782-23E6C3F84B6C}" srcOrd="1" destOrd="0" presId="urn:microsoft.com/office/officeart/2005/8/layout/orgChart1"/>
    <dgm:cxn modelId="{5048735F-26D4-4F6B-A745-73A1AD58EDFE}" type="presParOf" srcId="{9FEA27E2-307A-46B4-B081-3ABA1A0960F4}" destId="{E55E0EAF-2873-4D6A-9763-B76C41D3EF20}" srcOrd="1" destOrd="0" presId="urn:microsoft.com/office/officeart/2005/8/layout/orgChart1"/>
    <dgm:cxn modelId="{62D64428-9DBE-4BD4-B9A3-7BC40FFA2854}" type="presParOf" srcId="{E55E0EAF-2873-4D6A-9763-B76C41D3EF20}" destId="{B4B072EF-8CA9-4C17-B008-A54B245D6A48}" srcOrd="0" destOrd="0" presId="urn:microsoft.com/office/officeart/2005/8/layout/orgChart1"/>
    <dgm:cxn modelId="{7802AD5B-4CE4-49B7-B51B-C1DDDF8B5116}" type="presParOf" srcId="{E55E0EAF-2873-4D6A-9763-B76C41D3EF20}" destId="{89025CFB-7B24-4B49-8003-C5D5834C36DA}" srcOrd="1" destOrd="0" presId="urn:microsoft.com/office/officeart/2005/8/layout/orgChart1"/>
    <dgm:cxn modelId="{994BF9EC-2712-498E-8E06-327C1CEDBA42}" type="presParOf" srcId="{89025CFB-7B24-4B49-8003-C5D5834C36DA}" destId="{3758ED5D-1A45-42B3-A2F6-1C3826CE4272}" srcOrd="0" destOrd="0" presId="urn:microsoft.com/office/officeart/2005/8/layout/orgChart1"/>
    <dgm:cxn modelId="{BB82916D-231F-471E-8765-E25EEB56E4D1}" type="presParOf" srcId="{3758ED5D-1A45-42B3-A2F6-1C3826CE4272}" destId="{60DCCBBC-92E9-4AC8-8FF7-7FC24BFDBE6C}" srcOrd="0" destOrd="0" presId="urn:microsoft.com/office/officeart/2005/8/layout/orgChart1"/>
    <dgm:cxn modelId="{E29C450D-E103-4203-8B83-9A786B2EA81F}" type="presParOf" srcId="{3758ED5D-1A45-42B3-A2F6-1C3826CE4272}" destId="{0A1EFFA1-5F0B-4E66-A3D6-46C7FD1549E7}" srcOrd="1" destOrd="0" presId="urn:microsoft.com/office/officeart/2005/8/layout/orgChart1"/>
    <dgm:cxn modelId="{C18DBEC5-466C-4CB5-B4F0-DDCE4ED3BBCE}" type="presParOf" srcId="{89025CFB-7B24-4B49-8003-C5D5834C36DA}" destId="{A9784737-90B7-4360-BCA6-634FDD44E495}" srcOrd="1" destOrd="0" presId="urn:microsoft.com/office/officeart/2005/8/layout/orgChart1"/>
    <dgm:cxn modelId="{4148753E-37C4-4923-A012-7EC4D80F5DA0}" type="presParOf" srcId="{A9784737-90B7-4360-BCA6-634FDD44E495}" destId="{00F82E0B-07CE-4E8C-8EA2-DAE845DA1453}" srcOrd="0" destOrd="0" presId="urn:microsoft.com/office/officeart/2005/8/layout/orgChart1"/>
    <dgm:cxn modelId="{7D0C1E83-2E5D-415E-A6A5-F61E2DFB6528}" type="presParOf" srcId="{A9784737-90B7-4360-BCA6-634FDD44E495}" destId="{B9693128-14B5-4B05-8C9A-39ED51827AE8}" srcOrd="1" destOrd="0" presId="urn:microsoft.com/office/officeart/2005/8/layout/orgChart1"/>
    <dgm:cxn modelId="{83526C42-D8B3-4D35-8328-203A74B08B2C}" type="presParOf" srcId="{B9693128-14B5-4B05-8C9A-39ED51827AE8}" destId="{DC484F63-ECDE-45A4-BB4F-76C88534A9F4}" srcOrd="0" destOrd="0" presId="urn:microsoft.com/office/officeart/2005/8/layout/orgChart1"/>
    <dgm:cxn modelId="{8DF2C426-AC17-47FC-AF43-BB3F0E347B79}" type="presParOf" srcId="{DC484F63-ECDE-45A4-BB4F-76C88534A9F4}" destId="{439D6EB5-D3EF-4456-80FA-C1F4164F2B47}" srcOrd="0" destOrd="0" presId="urn:microsoft.com/office/officeart/2005/8/layout/orgChart1"/>
    <dgm:cxn modelId="{3C003F32-EE36-462B-8795-B92659E5097A}" type="presParOf" srcId="{DC484F63-ECDE-45A4-BB4F-76C88534A9F4}" destId="{4AF3A9E8-D774-41CF-8775-60238B534840}" srcOrd="1" destOrd="0" presId="urn:microsoft.com/office/officeart/2005/8/layout/orgChart1"/>
    <dgm:cxn modelId="{3D8AC1F2-835D-401D-88B8-90376EEC3563}" type="presParOf" srcId="{B9693128-14B5-4B05-8C9A-39ED51827AE8}" destId="{7C593A56-A743-4608-9E97-42A43F1AD1B2}" srcOrd="1" destOrd="0" presId="urn:microsoft.com/office/officeart/2005/8/layout/orgChart1"/>
    <dgm:cxn modelId="{D0FB1AC2-09CA-4C0B-BC14-B953930BFF61}" type="presParOf" srcId="{B9693128-14B5-4B05-8C9A-39ED51827AE8}" destId="{B6AB27B9-921F-42A0-AF63-DD9071C71B89}" srcOrd="2" destOrd="0" presId="urn:microsoft.com/office/officeart/2005/8/layout/orgChart1"/>
    <dgm:cxn modelId="{CAF022DC-E175-411E-AB1D-6796D824EA9D}" type="presParOf" srcId="{A9784737-90B7-4360-BCA6-634FDD44E495}" destId="{5E7956AD-6F78-454E-98D1-26493E2C970F}" srcOrd="2" destOrd="0" presId="urn:microsoft.com/office/officeart/2005/8/layout/orgChart1"/>
    <dgm:cxn modelId="{C3ABA612-8EE5-45F9-A5D5-B05B606EA8E4}" type="presParOf" srcId="{A9784737-90B7-4360-BCA6-634FDD44E495}" destId="{31DC7C8C-6383-4BBA-836A-BD66F11DD263}" srcOrd="3" destOrd="0" presId="urn:microsoft.com/office/officeart/2005/8/layout/orgChart1"/>
    <dgm:cxn modelId="{8E377CD8-859C-4E51-8C50-B3E119E3B6CE}" type="presParOf" srcId="{31DC7C8C-6383-4BBA-836A-BD66F11DD263}" destId="{5502B7F8-4FF9-44A1-9406-EF9442602F0A}" srcOrd="0" destOrd="0" presId="urn:microsoft.com/office/officeart/2005/8/layout/orgChart1"/>
    <dgm:cxn modelId="{ED958782-AD10-44E8-914A-8B78B2A7B0BA}" type="presParOf" srcId="{5502B7F8-4FF9-44A1-9406-EF9442602F0A}" destId="{0DBEC9B5-B1EE-48CA-A432-6D0D22D2F0F3}" srcOrd="0" destOrd="0" presId="urn:microsoft.com/office/officeart/2005/8/layout/orgChart1"/>
    <dgm:cxn modelId="{716577AA-B39C-48E6-A99B-8B96609F0C57}" type="presParOf" srcId="{5502B7F8-4FF9-44A1-9406-EF9442602F0A}" destId="{D0DE2A07-F6E5-4B65-A0EE-DC6D6433B5D0}" srcOrd="1" destOrd="0" presId="urn:microsoft.com/office/officeart/2005/8/layout/orgChart1"/>
    <dgm:cxn modelId="{ADC38396-53BE-4646-993A-BB1F1ADFEEED}" type="presParOf" srcId="{31DC7C8C-6383-4BBA-836A-BD66F11DD263}" destId="{D6AB37F5-37DE-44B0-9C6D-01046EBD5D7C}" srcOrd="1" destOrd="0" presId="urn:microsoft.com/office/officeart/2005/8/layout/orgChart1"/>
    <dgm:cxn modelId="{D27B2D95-D674-4978-89A0-35E96E0730EA}" type="presParOf" srcId="{31DC7C8C-6383-4BBA-836A-BD66F11DD263}" destId="{9243B525-4D8E-4098-A5C0-2D4118D18231}" srcOrd="2" destOrd="0" presId="urn:microsoft.com/office/officeart/2005/8/layout/orgChart1"/>
    <dgm:cxn modelId="{75954C96-66D6-4A5C-9007-B886A82EC7D4}" type="presParOf" srcId="{A9784737-90B7-4360-BCA6-634FDD44E495}" destId="{6B5D8D88-1857-4448-BA6A-0E3040105E09}" srcOrd="4" destOrd="0" presId="urn:microsoft.com/office/officeart/2005/8/layout/orgChart1"/>
    <dgm:cxn modelId="{3B584D37-C4B4-4EE9-8DDC-0030517D96A3}" type="presParOf" srcId="{A9784737-90B7-4360-BCA6-634FDD44E495}" destId="{83959398-E75F-4A7A-89ED-2623A00BD63D}" srcOrd="5" destOrd="0" presId="urn:microsoft.com/office/officeart/2005/8/layout/orgChart1"/>
    <dgm:cxn modelId="{EF71777B-F32F-45C5-8451-4A9F8BDA8361}" type="presParOf" srcId="{83959398-E75F-4A7A-89ED-2623A00BD63D}" destId="{75DC21B8-342C-4934-B4BA-57946DC3CDC6}" srcOrd="0" destOrd="0" presId="urn:microsoft.com/office/officeart/2005/8/layout/orgChart1"/>
    <dgm:cxn modelId="{329A1984-BF62-4FA6-B3A8-9563B67A3AFA}" type="presParOf" srcId="{75DC21B8-342C-4934-B4BA-57946DC3CDC6}" destId="{E1A86DA2-FF2E-478A-92F8-0A3F42E6324D}" srcOrd="0" destOrd="0" presId="urn:microsoft.com/office/officeart/2005/8/layout/orgChart1"/>
    <dgm:cxn modelId="{F0DF078F-9D7F-4D98-A330-2A7323136A7A}" type="presParOf" srcId="{75DC21B8-342C-4934-B4BA-57946DC3CDC6}" destId="{00A6F3D9-292E-42EE-A300-D7C54DD215C7}" srcOrd="1" destOrd="0" presId="urn:microsoft.com/office/officeart/2005/8/layout/orgChart1"/>
    <dgm:cxn modelId="{F721A89D-AA7A-491B-8B39-8022B4A06D50}" type="presParOf" srcId="{83959398-E75F-4A7A-89ED-2623A00BD63D}" destId="{A576C345-8F98-4926-9416-BCC507F006CF}" srcOrd="1" destOrd="0" presId="urn:microsoft.com/office/officeart/2005/8/layout/orgChart1"/>
    <dgm:cxn modelId="{48B477F9-6D39-4BDE-9793-988F6B54FCCE}" type="presParOf" srcId="{83959398-E75F-4A7A-89ED-2623A00BD63D}" destId="{0FF3AA2B-EED7-4127-BA0B-E89683357139}" srcOrd="2" destOrd="0" presId="urn:microsoft.com/office/officeart/2005/8/layout/orgChart1"/>
    <dgm:cxn modelId="{2A79A084-4E96-44C0-AB82-4D9E3F0E2813}" type="presParOf" srcId="{89025CFB-7B24-4B49-8003-C5D5834C36DA}" destId="{7A8E61CC-D225-45B4-B8F4-467243928C4C}" srcOrd="2" destOrd="0" presId="urn:microsoft.com/office/officeart/2005/8/layout/orgChart1"/>
    <dgm:cxn modelId="{55187700-98C4-4658-BF20-DE8B4A28E882}" type="presParOf" srcId="{E55E0EAF-2873-4D6A-9763-B76C41D3EF20}" destId="{14F76E96-6919-493B-A3F6-90FEC1EDDE8B}" srcOrd="2" destOrd="0" presId="urn:microsoft.com/office/officeart/2005/8/layout/orgChart1"/>
    <dgm:cxn modelId="{C4C40EDE-62C2-4334-8D38-A4B6B262F399}" type="presParOf" srcId="{E55E0EAF-2873-4D6A-9763-B76C41D3EF20}" destId="{52649511-96DE-425D-8B68-437BEA570A03}" srcOrd="3" destOrd="0" presId="urn:microsoft.com/office/officeart/2005/8/layout/orgChart1"/>
    <dgm:cxn modelId="{1BAB0136-4D1F-43D6-97FA-AB20AC9061CA}" type="presParOf" srcId="{52649511-96DE-425D-8B68-437BEA570A03}" destId="{26D30B24-166E-4DAA-A0FF-41E40ABC3990}" srcOrd="0" destOrd="0" presId="urn:microsoft.com/office/officeart/2005/8/layout/orgChart1"/>
    <dgm:cxn modelId="{DB230205-4859-46F4-84E9-2E368713A310}" type="presParOf" srcId="{26D30B24-166E-4DAA-A0FF-41E40ABC3990}" destId="{E2F330D3-A2A5-4B02-AD51-5EB99BE88DB2}" srcOrd="0" destOrd="0" presId="urn:microsoft.com/office/officeart/2005/8/layout/orgChart1"/>
    <dgm:cxn modelId="{7A7CA381-E89F-4E23-9481-BDDD42A8A15B}" type="presParOf" srcId="{26D30B24-166E-4DAA-A0FF-41E40ABC3990}" destId="{04E3DC3A-338C-4F9D-A5B2-C391BE07C75C}" srcOrd="1" destOrd="0" presId="urn:microsoft.com/office/officeart/2005/8/layout/orgChart1"/>
    <dgm:cxn modelId="{CC4BD114-BC48-4291-BE7A-FACFA21F5467}" type="presParOf" srcId="{52649511-96DE-425D-8B68-437BEA570A03}" destId="{3057CC5D-454F-4EE0-9BB6-BC064F81CB6D}" srcOrd="1" destOrd="0" presId="urn:microsoft.com/office/officeart/2005/8/layout/orgChart1"/>
    <dgm:cxn modelId="{31311329-A40F-4E88-A2DC-26E03B6F1E16}" type="presParOf" srcId="{3057CC5D-454F-4EE0-9BB6-BC064F81CB6D}" destId="{2DEE22C4-657B-4E7F-A826-62262434C82A}" srcOrd="0" destOrd="0" presId="urn:microsoft.com/office/officeart/2005/8/layout/orgChart1"/>
    <dgm:cxn modelId="{D7FDF9B5-D164-4B26-A67B-66D4FCDA98A8}" type="presParOf" srcId="{3057CC5D-454F-4EE0-9BB6-BC064F81CB6D}" destId="{E1C9BBF9-F15E-4480-9A93-B91B7424D90E}" srcOrd="1" destOrd="0" presId="urn:microsoft.com/office/officeart/2005/8/layout/orgChart1"/>
    <dgm:cxn modelId="{63D367AF-AC81-4064-8388-8756DE613CCE}" type="presParOf" srcId="{E1C9BBF9-F15E-4480-9A93-B91B7424D90E}" destId="{333625F3-D153-410D-8EF2-AC436EF629A2}" srcOrd="0" destOrd="0" presId="urn:microsoft.com/office/officeart/2005/8/layout/orgChart1"/>
    <dgm:cxn modelId="{02B7B273-313D-4FDF-827E-23A75C644F7F}" type="presParOf" srcId="{333625F3-D153-410D-8EF2-AC436EF629A2}" destId="{C105B8AC-1F9F-4529-9FDA-DFBEDADE7758}" srcOrd="0" destOrd="0" presId="urn:microsoft.com/office/officeart/2005/8/layout/orgChart1"/>
    <dgm:cxn modelId="{A1DBCDAF-B505-4945-B956-C013B7DB31AB}" type="presParOf" srcId="{333625F3-D153-410D-8EF2-AC436EF629A2}" destId="{F09217A4-F76A-4334-A233-5EDCE1ED46F9}" srcOrd="1" destOrd="0" presId="urn:microsoft.com/office/officeart/2005/8/layout/orgChart1"/>
    <dgm:cxn modelId="{28548975-F91B-4E56-A6A4-0C67D34D259D}" type="presParOf" srcId="{E1C9BBF9-F15E-4480-9A93-B91B7424D90E}" destId="{F111FDF9-40F3-466F-9300-C599A2EF585F}" srcOrd="1" destOrd="0" presId="urn:microsoft.com/office/officeart/2005/8/layout/orgChart1"/>
    <dgm:cxn modelId="{05C886F1-93FE-4417-A6A9-7BDB5C09158F}" type="presParOf" srcId="{E1C9BBF9-F15E-4480-9A93-B91B7424D90E}" destId="{5475E5D8-D72F-48EA-A0C2-995B5303CD42}" srcOrd="2" destOrd="0" presId="urn:microsoft.com/office/officeart/2005/8/layout/orgChart1"/>
    <dgm:cxn modelId="{6D1BBCC4-1A9A-46A2-98FA-1048AE92A584}" type="presParOf" srcId="{3057CC5D-454F-4EE0-9BB6-BC064F81CB6D}" destId="{ADFAF3F4-E5D6-4F6E-88F7-5BF095BA7A2A}" srcOrd="2" destOrd="0" presId="urn:microsoft.com/office/officeart/2005/8/layout/orgChart1"/>
    <dgm:cxn modelId="{689F0193-74F6-4611-B91C-A6A869BA15FD}" type="presParOf" srcId="{3057CC5D-454F-4EE0-9BB6-BC064F81CB6D}" destId="{C49935D9-CDB1-468D-919C-1772AEBA0DD4}" srcOrd="3" destOrd="0" presId="urn:microsoft.com/office/officeart/2005/8/layout/orgChart1"/>
    <dgm:cxn modelId="{6178FC6A-9CDE-4002-8931-AC9F05C40AEA}" type="presParOf" srcId="{C49935D9-CDB1-468D-919C-1772AEBA0DD4}" destId="{74864FAC-E1CD-43BE-B4AD-97412E216306}" srcOrd="0" destOrd="0" presId="urn:microsoft.com/office/officeart/2005/8/layout/orgChart1"/>
    <dgm:cxn modelId="{8FCCA2F5-435A-423E-8CCE-05C9DC422C8A}" type="presParOf" srcId="{74864FAC-E1CD-43BE-B4AD-97412E216306}" destId="{4D0DBC79-B418-4694-BF63-41B4ECABEFD7}" srcOrd="0" destOrd="0" presId="urn:microsoft.com/office/officeart/2005/8/layout/orgChart1"/>
    <dgm:cxn modelId="{1282A7DE-6FBB-46DB-B47E-D48D25165BDA}" type="presParOf" srcId="{74864FAC-E1CD-43BE-B4AD-97412E216306}" destId="{4C8CF3F5-B70D-48C5-9E88-4CB9BA79926F}" srcOrd="1" destOrd="0" presId="urn:microsoft.com/office/officeart/2005/8/layout/orgChart1"/>
    <dgm:cxn modelId="{34B9693D-DAA3-4D12-B9FC-47848C224CE8}" type="presParOf" srcId="{C49935D9-CDB1-468D-919C-1772AEBA0DD4}" destId="{3D7A952C-0237-4762-8467-EED02250C1BA}" srcOrd="1" destOrd="0" presId="urn:microsoft.com/office/officeart/2005/8/layout/orgChart1"/>
    <dgm:cxn modelId="{854CE732-D67B-4030-9475-AD1EAAC77E84}" type="presParOf" srcId="{C49935D9-CDB1-468D-919C-1772AEBA0DD4}" destId="{0DAF929C-5079-4C25-8766-92315A7BCF5A}" srcOrd="2" destOrd="0" presId="urn:microsoft.com/office/officeart/2005/8/layout/orgChart1"/>
    <dgm:cxn modelId="{46742EE6-335E-403D-81FC-9B479AEA5EDC}" type="presParOf" srcId="{3057CC5D-454F-4EE0-9BB6-BC064F81CB6D}" destId="{B7962E33-E971-44D6-AB6E-902A320170BF}" srcOrd="4" destOrd="0" presId="urn:microsoft.com/office/officeart/2005/8/layout/orgChart1"/>
    <dgm:cxn modelId="{AF4F5ACC-08BC-41CB-81AC-EC71322B4177}" type="presParOf" srcId="{3057CC5D-454F-4EE0-9BB6-BC064F81CB6D}" destId="{16357EAE-4989-4395-B5ED-70AE785C9196}" srcOrd="5" destOrd="0" presId="urn:microsoft.com/office/officeart/2005/8/layout/orgChart1"/>
    <dgm:cxn modelId="{C767F39A-3A7A-40E4-A0FF-4F34B41C1D1E}" type="presParOf" srcId="{16357EAE-4989-4395-B5ED-70AE785C9196}" destId="{76FA0D6F-A4AC-4628-8822-B690370877ED}" srcOrd="0" destOrd="0" presId="urn:microsoft.com/office/officeart/2005/8/layout/orgChart1"/>
    <dgm:cxn modelId="{71E22A55-A2E3-46A0-8FBF-B6705C2FA502}" type="presParOf" srcId="{76FA0D6F-A4AC-4628-8822-B690370877ED}" destId="{8FE1A9D0-7759-429E-ABBF-36ADA27E22AD}" srcOrd="0" destOrd="0" presId="urn:microsoft.com/office/officeart/2005/8/layout/orgChart1"/>
    <dgm:cxn modelId="{1C824F10-D4DB-4A9A-A6B4-149E7363453B}" type="presParOf" srcId="{76FA0D6F-A4AC-4628-8822-B690370877ED}" destId="{59382F79-6578-4D1C-A188-417F33DF6631}" srcOrd="1" destOrd="0" presId="urn:microsoft.com/office/officeart/2005/8/layout/orgChart1"/>
    <dgm:cxn modelId="{6745F70F-852A-4B18-8C8C-D23FD247C774}" type="presParOf" srcId="{16357EAE-4989-4395-B5ED-70AE785C9196}" destId="{1048562D-1860-4634-84AF-A82C5F003A5E}" srcOrd="1" destOrd="0" presId="urn:microsoft.com/office/officeart/2005/8/layout/orgChart1"/>
    <dgm:cxn modelId="{07C85B47-FBDA-489E-A455-41E3FE25E57B}" type="presParOf" srcId="{16357EAE-4989-4395-B5ED-70AE785C9196}" destId="{C625E023-02EE-4DD1-A5FD-31BFB7F77451}" srcOrd="2" destOrd="0" presId="urn:microsoft.com/office/officeart/2005/8/layout/orgChart1"/>
    <dgm:cxn modelId="{9E0E6A78-CD2B-4903-B0A8-F298B1F7896F}" type="presParOf" srcId="{52649511-96DE-425D-8B68-437BEA570A03}" destId="{126726AB-8ADA-4055-A617-7446AAFAAD20}" srcOrd="2" destOrd="0" presId="urn:microsoft.com/office/officeart/2005/8/layout/orgChart1"/>
    <dgm:cxn modelId="{B3F324A5-CB43-4314-ADAA-6ABEAEC7701C}" type="presParOf" srcId="{E55E0EAF-2873-4D6A-9763-B76C41D3EF20}" destId="{3ADDB670-4CFC-48D6-81AE-5A7F0D1F596A}" srcOrd="4" destOrd="0" presId="urn:microsoft.com/office/officeart/2005/8/layout/orgChart1"/>
    <dgm:cxn modelId="{AEB3E5F2-4857-436E-9595-840A197B166D}" type="presParOf" srcId="{E55E0EAF-2873-4D6A-9763-B76C41D3EF20}" destId="{E2AB3EF9-F2F9-43DD-B357-8DE5BBAF0BAF}" srcOrd="5" destOrd="0" presId="urn:microsoft.com/office/officeart/2005/8/layout/orgChart1"/>
    <dgm:cxn modelId="{20DADBAF-C67D-4993-ACB0-A78087C6EADE}" type="presParOf" srcId="{E2AB3EF9-F2F9-43DD-B357-8DE5BBAF0BAF}" destId="{6391384A-B82E-41C8-9E3A-4F3A4CD071BF}" srcOrd="0" destOrd="0" presId="urn:microsoft.com/office/officeart/2005/8/layout/orgChart1"/>
    <dgm:cxn modelId="{FBBCBC1B-5C3B-4501-8D8A-B858F2095A86}" type="presParOf" srcId="{6391384A-B82E-41C8-9E3A-4F3A4CD071BF}" destId="{0B95CDED-24CB-4054-B9A8-BD5178029684}" srcOrd="0" destOrd="0" presId="urn:microsoft.com/office/officeart/2005/8/layout/orgChart1"/>
    <dgm:cxn modelId="{52A27CDD-B1DA-48A6-AB26-F71AF0A9EBDF}" type="presParOf" srcId="{6391384A-B82E-41C8-9E3A-4F3A4CD071BF}" destId="{53A59A38-5757-4654-B125-5095B4FD5468}" srcOrd="1" destOrd="0" presId="urn:microsoft.com/office/officeart/2005/8/layout/orgChart1"/>
    <dgm:cxn modelId="{9BD3F359-4D02-4E1C-997A-6AE83D02E9E5}" type="presParOf" srcId="{E2AB3EF9-F2F9-43DD-B357-8DE5BBAF0BAF}" destId="{4012E99F-CFAD-4032-9FBB-B979E8C8D83F}" srcOrd="1" destOrd="0" presId="urn:microsoft.com/office/officeart/2005/8/layout/orgChart1"/>
    <dgm:cxn modelId="{E93C16C9-54BC-40B2-AA50-2B53960D3579}" type="presParOf" srcId="{4012E99F-CFAD-4032-9FBB-B979E8C8D83F}" destId="{D05ED093-1D8F-4ED8-B4FE-AD700A5F5C00}" srcOrd="0" destOrd="0" presId="urn:microsoft.com/office/officeart/2005/8/layout/orgChart1"/>
    <dgm:cxn modelId="{FDF59809-1F81-4FB7-8752-4B36AC709AD6}" type="presParOf" srcId="{4012E99F-CFAD-4032-9FBB-B979E8C8D83F}" destId="{79F681F9-4EDC-4692-8981-BD2142ECA21B}" srcOrd="1" destOrd="0" presId="urn:microsoft.com/office/officeart/2005/8/layout/orgChart1"/>
    <dgm:cxn modelId="{C0928CFF-E510-47B3-95FB-F565575D66CB}" type="presParOf" srcId="{79F681F9-4EDC-4692-8981-BD2142ECA21B}" destId="{6B91E846-6A9A-46D2-9718-BC6841FCE0E3}" srcOrd="0" destOrd="0" presId="urn:microsoft.com/office/officeart/2005/8/layout/orgChart1"/>
    <dgm:cxn modelId="{A7DE2786-E9E1-403F-9863-FC4A0D5E43BF}" type="presParOf" srcId="{6B91E846-6A9A-46D2-9718-BC6841FCE0E3}" destId="{7E32BD24-ECC2-40D1-A431-C031C2752181}" srcOrd="0" destOrd="0" presId="urn:microsoft.com/office/officeart/2005/8/layout/orgChart1"/>
    <dgm:cxn modelId="{AE97D0C5-4669-463A-B7B4-D15E5D706578}" type="presParOf" srcId="{6B91E846-6A9A-46D2-9718-BC6841FCE0E3}" destId="{A10BD643-130A-4914-AF44-16295F3F815F}" srcOrd="1" destOrd="0" presId="urn:microsoft.com/office/officeart/2005/8/layout/orgChart1"/>
    <dgm:cxn modelId="{E23DAA83-1AD2-4057-A728-3AB4CB243255}" type="presParOf" srcId="{79F681F9-4EDC-4692-8981-BD2142ECA21B}" destId="{83883143-5C19-4DC1-B85D-36E35D6D1668}" srcOrd="1" destOrd="0" presId="urn:microsoft.com/office/officeart/2005/8/layout/orgChart1"/>
    <dgm:cxn modelId="{A7957ECB-C7A5-4DBE-ADD0-376F3B4BAC6C}" type="presParOf" srcId="{79F681F9-4EDC-4692-8981-BD2142ECA21B}" destId="{595BCB6A-203B-4ACA-A8D6-079A5F665259}" srcOrd="2" destOrd="0" presId="urn:microsoft.com/office/officeart/2005/8/layout/orgChart1"/>
    <dgm:cxn modelId="{9F595A56-E914-4E05-BFA2-15539D4A730C}" type="presParOf" srcId="{4012E99F-CFAD-4032-9FBB-B979E8C8D83F}" destId="{3910E828-5F35-41F5-ACA5-3AB11AEA3AB4}" srcOrd="2" destOrd="0" presId="urn:microsoft.com/office/officeart/2005/8/layout/orgChart1"/>
    <dgm:cxn modelId="{973883EB-556C-4C7E-A79C-9C7921AD43E5}" type="presParOf" srcId="{4012E99F-CFAD-4032-9FBB-B979E8C8D83F}" destId="{DF92FDFE-B86D-40E9-AD3E-476A7BF8B7AB}" srcOrd="3" destOrd="0" presId="urn:microsoft.com/office/officeart/2005/8/layout/orgChart1"/>
    <dgm:cxn modelId="{75CF1ECB-2AC6-4AF0-8B92-188F7D2953BC}" type="presParOf" srcId="{DF92FDFE-B86D-40E9-AD3E-476A7BF8B7AB}" destId="{7A05F856-1E88-489B-80E9-19F7901A6F02}" srcOrd="0" destOrd="0" presId="urn:microsoft.com/office/officeart/2005/8/layout/orgChart1"/>
    <dgm:cxn modelId="{2128F602-57D1-479D-8BF4-A43A22DA254C}" type="presParOf" srcId="{7A05F856-1E88-489B-80E9-19F7901A6F02}" destId="{C47FEF04-93D3-4D44-9B70-724787A60F44}" srcOrd="0" destOrd="0" presId="urn:microsoft.com/office/officeart/2005/8/layout/orgChart1"/>
    <dgm:cxn modelId="{C9A315A7-0BD5-4C50-9E7B-D0FD67A6855B}" type="presParOf" srcId="{7A05F856-1E88-489B-80E9-19F7901A6F02}" destId="{10E4A927-990C-485F-A902-F407CE9F99AB}" srcOrd="1" destOrd="0" presId="urn:microsoft.com/office/officeart/2005/8/layout/orgChart1"/>
    <dgm:cxn modelId="{18F4F5B9-07C4-4384-8FF9-056097C2D25A}" type="presParOf" srcId="{DF92FDFE-B86D-40E9-AD3E-476A7BF8B7AB}" destId="{86679BF3-0FFF-4587-9F55-DBD5174C9AF4}" srcOrd="1" destOrd="0" presId="urn:microsoft.com/office/officeart/2005/8/layout/orgChart1"/>
    <dgm:cxn modelId="{C6341AD1-5EA6-472A-86FD-093855EEC089}" type="presParOf" srcId="{DF92FDFE-B86D-40E9-AD3E-476A7BF8B7AB}" destId="{F85DCD2E-6CD0-437C-8287-466BB89BB6FE}" srcOrd="2" destOrd="0" presId="urn:microsoft.com/office/officeart/2005/8/layout/orgChart1"/>
    <dgm:cxn modelId="{432099BF-5290-49A5-A6C5-089E9C32C7BA}" type="presParOf" srcId="{4012E99F-CFAD-4032-9FBB-B979E8C8D83F}" destId="{AED539C1-2301-404F-BCA2-78AF4511065D}" srcOrd="4" destOrd="0" presId="urn:microsoft.com/office/officeart/2005/8/layout/orgChart1"/>
    <dgm:cxn modelId="{B8AAEB75-A82B-4ABC-8439-20CA936A374D}" type="presParOf" srcId="{4012E99F-CFAD-4032-9FBB-B979E8C8D83F}" destId="{A7FAE4AC-69AD-430B-9893-2E579116B102}" srcOrd="5" destOrd="0" presId="urn:microsoft.com/office/officeart/2005/8/layout/orgChart1"/>
    <dgm:cxn modelId="{5F52B59A-0418-4480-A047-648D7D7127BD}" type="presParOf" srcId="{A7FAE4AC-69AD-430B-9893-2E579116B102}" destId="{84DD687F-DF67-447F-B969-4E7238E22BFD}" srcOrd="0" destOrd="0" presId="urn:microsoft.com/office/officeart/2005/8/layout/orgChart1"/>
    <dgm:cxn modelId="{D81E5DF7-F571-4F78-B013-A57D32A6BD90}" type="presParOf" srcId="{84DD687F-DF67-447F-B969-4E7238E22BFD}" destId="{6A7E01E2-D4A5-4932-8F73-60D39FE24516}" srcOrd="0" destOrd="0" presId="urn:microsoft.com/office/officeart/2005/8/layout/orgChart1"/>
    <dgm:cxn modelId="{3BFD2C58-214B-4ABF-A6CF-4FF706072681}" type="presParOf" srcId="{84DD687F-DF67-447F-B969-4E7238E22BFD}" destId="{D1CF4A4E-9CFB-49B8-8EF4-E6D716A0EC39}" srcOrd="1" destOrd="0" presId="urn:microsoft.com/office/officeart/2005/8/layout/orgChart1"/>
    <dgm:cxn modelId="{2FF910DD-8A0C-4783-82EF-98A97D302225}" type="presParOf" srcId="{A7FAE4AC-69AD-430B-9893-2E579116B102}" destId="{559F9BF5-4F8E-4826-AE20-486707156D55}" srcOrd="1" destOrd="0" presId="urn:microsoft.com/office/officeart/2005/8/layout/orgChart1"/>
    <dgm:cxn modelId="{6833A502-2290-471B-951D-030DC80171CE}" type="presParOf" srcId="{A7FAE4AC-69AD-430B-9893-2E579116B102}" destId="{FE4A0AFE-1339-45D1-83C4-DC2E6ACD6AA3}" srcOrd="2" destOrd="0" presId="urn:microsoft.com/office/officeart/2005/8/layout/orgChart1"/>
    <dgm:cxn modelId="{983C3C2F-EEE2-4071-9984-B3E97457A23E}" type="presParOf" srcId="{E2AB3EF9-F2F9-43DD-B357-8DE5BBAF0BAF}" destId="{724489AC-54A9-4C11-976A-A690255E6FA8}" srcOrd="2" destOrd="0" presId="urn:microsoft.com/office/officeart/2005/8/layout/orgChart1"/>
    <dgm:cxn modelId="{EDCAE736-B9C9-466E-8724-1EE78379B0A2}" type="presParOf" srcId="{9FEA27E2-307A-46B4-B081-3ABA1A0960F4}" destId="{3CC8A01D-AA0F-4EF0-B069-945681FA6FB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473DD7D-51FC-43A9-9914-D7BE1E502A50}" type="doc">
      <dgm:prSet loTypeId="urn:microsoft.com/office/officeart/2005/8/layout/orgChart1" loCatId="hierarchy" qsTypeId="urn:microsoft.com/office/officeart/2005/8/quickstyle/simple1" qsCatId="simple" csTypeId="urn:microsoft.com/office/officeart/2005/8/colors/colorful2" csCatId="colorful" phldr="1"/>
      <dgm:spPr/>
      <dgm:t>
        <a:bodyPr/>
        <a:lstStyle/>
        <a:p>
          <a:endParaRPr lang="fr-FR"/>
        </a:p>
      </dgm:t>
    </dgm:pt>
    <dgm:pt modelId="{D5BF77FD-06ED-4C89-8692-A42E2ED879E1}">
      <dgm:prSet phldrT="[Texte]"/>
      <dgm:spPr/>
      <dgm:t>
        <a:bodyPr/>
        <a:lstStyle/>
        <a:p>
          <a:r>
            <a:rPr lang="ar-DZ" dirty="0" smtClean="0"/>
            <a:t>مدير المجموعة</a:t>
          </a:r>
          <a:endParaRPr lang="fr-FR" dirty="0"/>
        </a:p>
      </dgm:t>
    </dgm:pt>
    <dgm:pt modelId="{B7D50E33-EFA3-4E66-9D39-BE50901E3739}" type="parTrans" cxnId="{F2A24FF5-0177-4785-BF1C-B2A171C1C0F8}">
      <dgm:prSet/>
      <dgm:spPr/>
      <dgm:t>
        <a:bodyPr/>
        <a:lstStyle/>
        <a:p>
          <a:endParaRPr lang="fr-FR"/>
        </a:p>
      </dgm:t>
    </dgm:pt>
    <dgm:pt modelId="{96BF7D9E-6BFE-4F9A-8CBC-A16414438A09}" type="sibTrans" cxnId="{F2A24FF5-0177-4785-BF1C-B2A171C1C0F8}">
      <dgm:prSet/>
      <dgm:spPr/>
      <dgm:t>
        <a:bodyPr/>
        <a:lstStyle/>
        <a:p>
          <a:endParaRPr lang="fr-FR"/>
        </a:p>
      </dgm:t>
    </dgm:pt>
    <dgm:pt modelId="{1E41CF1B-855D-44DB-ACF4-9BAB8975D067}" type="asst">
      <dgm:prSet phldrT="[Texte]"/>
      <dgm:spPr/>
      <dgm:t>
        <a:bodyPr/>
        <a:lstStyle/>
        <a:p>
          <a:r>
            <a:rPr lang="ar-DZ" dirty="0" smtClean="0"/>
            <a:t>مستشار قانوني</a:t>
          </a:r>
          <a:endParaRPr lang="fr-FR" dirty="0"/>
        </a:p>
      </dgm:t>
    </dgm:pt>
    <dgm:pt modelId="{59BB6030-4C33-414C-8AB4-FB9A16799931}" type="parTrans" cxnId="{613FE210-F101-476C-B2DA-2A60F09E0089}">
      <dgm:prSet/>
      <dgm:spPr/>
      <dgm:t>
        <a:bodyPr/>
        <a:lstStyle/>
        <a:p>
          <a:endParaRPr lang="fr-FR"/>
        </a:p>
      </dgm:t>
    </dgm:pt>
    <dgm:pt modelId="{664F2203-74E7-4CCD-8320-97C4A9A3935F}" type="sibTrans" cxnId="{613FE210-F101-476C-B2DA-2A60F09E0089}">
      <dgm:prSet/>
      <dgm:spPr/>
      <dgm:t>
        <a:bodyPr/>
        <a:lstStyle/>
        <a:p>
          <a:endParaRPr lang="fr-FR"/>
        </a:p>
      </dgm:t>
    </dgm:pt>
    <dgm:pt modelId="{6CCA8D94-36EB-4986-968B-D44B575120AE}">
      <dgm:prSet phldrT="[Texte]"/>
      <dgm:spPr/>
      <dgm:t>
        <a:bodyPr/>
        <a:lstStyle/>
        <a:p>
          <a:r>
            <a:rPr lang="ar-DZ" dirty="0" smtClean="0"/>
            <a:t>مصانع الأردن</a:t>
          </a:r>
          <a:endParaRPr lang="fr-FR" dirty="0"/>
        </a:p>
      </dgm:t>
    </dgm:pt>
    <dgm:pt modelId="{861A04F8-5635-4B54-9172-63997FC41579}" type="parTrans" cxnId="{27AE1EC8-6D76-4C31-9F65-6BF6BA5C7319}">
      <dgm:prSet/>
      <dgm:spPr/>
      <dgm:t>
        <a:bodyPr/>
        <a:lstStyle/>
        <a:p>
          <a:endParaRPr lang="fr-FR"/>
        </a:p>
      </dgm:t>
    </dgm:pt>
    <dgm:pt modelId="{AAB6DE98-6BFB-4915-A6E7-74762D69D2D6}" type="sibTrans" cxnId="{27AE1EC8-6D76-4C31-9F65-6BF6BA5C7319}">
      <dgm:prSet/>
      <dgm:spPr/>
      <dgm:t>
        <a:bodyPr/>
        <a:lstStyle/>
        <a:p>
          <a:endParaRPr lang="fr-FR"/>
        </a:p>
      </dgm:t>
    </dgm:pt>
    <dgm:pt modelId="{342B69E7-EFBC-4F2C-B7BB-342002201A48}">
      <dgm:prSet phldrT="[Texte]"/>
      <dgm:spPr/>
      <dgm:t>
        <a:bodyPr/>
        <a:lstStyle/>
        <a:p>
          <a:r>
            <a:rPr lang="ar-DZ" dirty="0" smtClean="0"/>
            <a:t>مصنع فرنسا</a:t>
          </a:r>
          <a:endParaRPr lang="fr-FR" dirty="0"/>
        </a:p>
      </dgm:t>
    </dgm:pt>
    <dgm:pt modelId="{7AF17618-33F3-41E5-A7F3-174C557A0BEF}" type="parTrans" cxnId="{57B0BE52-DDE6-4F10-ABF5-B68A379FAE7D}">
      <dgm:prSet/>
      <dgm:spPr/>
      <dgm:t>
        <a:bodyPr/>
        <a:lstStyle/>
        <a:p>
          <a:endParaRPr lang="fr-FR"/>
        </a:p>
      </dgm:t>
    </dgm:pt>
    <dgm:pt modelId="{A23B17CF-8A03-4681-A2CA-31E2E08138D7}" type="sibTrans" cxnId="{57B0BE52-DDE6-4F10-ABF5-B68A379FAE7D}">
      <dgm:prSet/>
      <dgm:spPr/>
      <dgm:t>
        <a:bodyPr/>
        <a:lstStyle/>
        <a:p>
          <a:endParaRPr lang="fr-FR"/>
        </a:p>
      </dgm:t>
    </dgm:pt>
    <dgm:pt modelId="{5A0D7DBC-41B6-4CCC-BA1E-91C3DD81CC5B}">
      <dgm:prSet phldrT="[Texte]"/>
      <dgm:spPr/>
      <dgm:t>
        <a:bodyPr/>
        <a:lstStyle/>
        <a:p>
          <a:r>
            <a:rPr lang="ar-DZ" dirty="0" smtClean="0"/>
            <a:t>مصانع الجزائر</a:t>
          </a:r>
          <a:endParaRPr lang="fr-FR" dirty="0"/>
        </a:p>
      </dgm:t>
    </dgm:pt>
    <dgm:pt modelId="{7488BB76-8FB5-4629-B16E-3BB93F4B815D}" type="parTrans" cxnId="{8C54684F-985A-4DDB-B47C-B1FE8AF17CE5}">
      <dgm:prSet/>
      <dgm:spPr/>
      <dgm:t>
        <a:bodyPr/>
        <a:lstStyle/>
        <a:p>
          <a:endParaRPr lang="fr-FR"/>
        </a:p>
      </dgm:t>
    </dgm:pt>
    <dgm:pt modelId="{492E7074-05F0-4072-B084-E6DDA00B5A1E}" type="sibTrans" cxnId="{8C54684F-985A-4DDB-B47C-B1FE8AF17CE5}">
      <dgm:prSet/>
      <dgm:spPr/>
      <dgm:t>
        <a:bodyPr/>
        <a:lstStyle/>
        <a:p>
          <a:endParaRPr lang="fr-FR"/>
        </a:p>
      </dgm:t>
    </dgm:pt>
    <dgm:pt modelId="{371C8313-8906-48A0-A72E-C541A78A5236}" type="pres">
      <dgm:prSet presAssocID="{3473DD7D-51FC-43A9-9914-D7BE1E502A50}" presName="hierChild1" presStyleCnt="0">
        <dgm:presLayoutVars>
          <dgm:orgChart val="1"/>
          <dgm:chPref val="1"/>
          <dgm:dir/>
          <dgm:animOne val="branch"/>
          <dgm:animLvl val="lvl"/>
          <dgm:resizeHandles/>
        </dgm:presLayoutVars>
      </dgm:prSet>
      <dgm:spPr/>
      <dgm:t>
        <a:bodyPr/>
        <a:lstStyle/>
        <a:p>
          <a:endParaRPr lang="fr-FR"/>
        </a:p>
      </dgm:t>
    </dgm:pt>
    <dgm:pt modelId="{D406D519-E02B-46D6-AB9E-DD4FF9608E33}" type="pres">
      <dgm:prSet presAssocID="{D5BF77FD-06ED-4C89-8692-A42E2ED879E1}" presName="hierRoot1" presStyleCnt="0">
        <dgm:presLayoutVars>
          <dgm:hierBranch val="init"/>
        </dgm:presLayoutVars>
      </dgm:prSet>
      <dgm:spPr/>
    </dgm:pt>
    <dgm:pt modelId="{D547A232-1077-412C-87F0-BC1335E9710A}" type="pres">
      <dgm:prSet presAssocID="{D5BF77FD-06ED-4C89-8692-A42E2ED879E1}" presName="rootComposite1" presStyleCnt="0"/>
      <dgm:spPr/>
    </dgm:pt>
    <dgm:pt modelId="{BC160E8C-6CE5-4251-805A-3F3411765A9E}" type="pres">
      <dgm:prSet presAssocID="{D5BF77FD-06ED-4C89-8692-A42E2ED879E1}" presName="rootText1" presStyleLbl="node0" presStyleIdx="0" presStyleCnt="1">
        <dgm:presLayoutVars>
          <dgm:chPref val="3"/>
        </dgm:presLayoutVars>
      </dgm:prSet>
      <dgm:spPr/>
      <dgm:t>
        <a:bodyPr/>
        <a:lstStyle/>
        <a:p>
          <a:endParaRPr lang="fr-FR"/>
        </a:p>
      </dgm:t>
    </dgm:pt>
    <dgm:pt modelId="{E7ED7CAB-B1D2-449D-9E64-CD677468D9E6}" type="pres">
      <dgm:prSet presAssocID="{D5BF77FD-06ED-4C89-8692-A42E2ED879E1}" presName="rootConnector1" presStyleLbl="node1" presStyleIdx="0" presStyleCnt="0"/>
      <dgm:spPr/>
      <dgm:t>
        <a:bodyPr/>
        <a:lstStyle/>
        <a:p>
          <a:endParaRPr lang="fr-FR"/>
        </a:p>
      </dgm:t>
    </dgm:pt>
    <dgm:pt modelId="{569B70B7-20DD-4197-9D0F-0147AA5CA882}" type="pres">
      <dgm:prSet presAssocID="{D5BF77FD-06ED-4C89-8692-A42E2ED879E1}" presName="hierChild2" presStyleCnt="0"/>
      <dgm:spPr/>
    </dgm:pt>
    <dgm:pt modelId="{7A7D488E-A557-4490-8502-42BB99915FC4}" type="pres">
      <dgm:prSet presAssocID="{861A04F8-5635-4B54-9172-63997FC41579}" presName="Name37" presStyleLbl="parChTrans1D2" presStyleIdx="0" presStyleCnt="4"/>
      <dgm:spPr/>
      <dgm:t>
        <a:bodyPr/>
        <a:lstStyle/>
        <a:p>
          <a:endParaRPr lang="fr-FR"/>
        </a:p>
      </dgm:t>
    </dgm:pt>
    <dgm:pt modelId="{F0892D55-3EB1-4FB2-8EE2-BBE3C734562A}" type="pres">
      <dgm:prSet presAssocID="{6CCA8D94-36EB-4986-968B-D44B575120AE}" presName="hierRoot2" presStyleCnt="0">
        <dgm:presLayoutVars>
          <dgm:hierBranch val="init"/>
        </dgm:presLayoutVars>
      </dgm:prSet>
      <dgm:spPr/>
    </dgm:pt>
    <dgm:pt modelId="{E66C2FC8-0338-4C22-98DF-4428E6A98758}" type="pres">
      <dgm:prSet presAssocID="{6CCA8D94-36EB-4986-968B-D44B575120AE}" presName="rootComposite" presStyleCnt="0"/>
      <dgm:spPr/>
    </dgm:pt>
    <dgm:pt modelId="{512DE8A3-0241-48F8-8C02-F1379E2EBF2F}" type="pres">
      <dgm:prSet presAssocID="{6CCA8D94-36EB-4986-968B-D44B575120AE}" presName="rootText" presStyleLbl="node2" presStyleIdx="0" presStyleCnt="3">
        <dgm:presLayoutVars>
          <dgm:chPref val="3"/>
        </dgm:presLayoutVars>
      </dgm:prSet>
      <dgm:spPr/>
      <dgm:t>
        <a:bodyPr/>
        <a:lstStyle/>
        <a:p>
          <a:endParaRPr lang="fr-FR"/>
        </a:p>
      </dgm:t>
    </dgm:pt>
    <dgm:pt modelId="{3B9AFE50-A68D-4C7E-B168-34C014CD79C9}" type="pres">
      <dgm:prSet presAssocID="{6CCA8D94-36EB-4986-968B-D44B575120AE}" presName="rootConnector" presStyleLbl="node2" presStyleIdx="0" presStyleCnt="3"/>
      <dgm:spPr/>
      <dgm:t>
        <a:bodyPr/>
        <a:lstStyle/>
        <a:p>
          <a:endParaRPr lang="fr-FR"/>
        </a:p>
      </dgm:t>
    </dgm:pt>
    <dgm:pt modelId="{9D3D78A7-C96C-4D72-A0C6-2C0F6AE6EAE8}" type="pres">
      <dgm:prSet presAssocID="{6CCA8D94-36EB-4986-968B-D44B575120AE}" presName="hierChild4" presStyleCnt="0"/>
      <dgm:spPr/>
    </dgm:pt>
    <dgm:pt modelId="{D0E0B9C2-8805-434C-90F3-9F19ADACBAA7}" type="pres">
      <dgm:prSet presAssocID="{6CCA8D94-36EB-4986-968B-D44B575120AE}" presName="hierChild5" presStyleCnt="0"/>
      <dgm:spPr/>
    </dgm:pt>
    <dgm:pt modelId="{D3FFA192-83A2-4696-8181-9395E78C9AE6}" type="pres">
      <dgm:prSet presAssocID="{7AF17618-33F3-41E5-A7F3-174C557A0BEF}" presName="Name37" presStyleLbl="parChTrans1D2" presStyleIdx="1" presStyleCnt="4"/>
      <dgm:spPr/>
      <dgm:t>
        <a:bodyPr/>
        <a:lstStyle/>
        <a:p>
          <a:endParaRPr lang="fr-FR"/>
        </a:p>
      </dgm:t>
    </dgm:pt>
    <dgm:pt modelId="{6879297F-14D1-4ACD-B599-920BF587DDF5}" type="pres">
      <dgm:prSet presAssocID="{342B69E7-EFBC-4F2C-B7BB-342002201A48}" presName="hierRoot2" presStyleCnt="0">
        <dgm:presLayoutVars>
          <dgm:hierBranch val="init"/>
        </dgm:presLayoutVars>
      </dgm:prSet>
      <dgm:spPr/>
    </dgm:pt>
    <dgm:pt modelId="{1C7D65F2-E818-4A42-80A4-A199B9228A1F}" type="pres">
      <dgm:prSet presAssocID="{342B69E7-EFBC-4F2C-B7BB-342002201A48}" presName="rootComposite" presStyleCnt="0"/>
      <dgm:spPr/>
    </dgm:pt>
    <dgm:pt modelId="{94C6E2E3-86E7-499E-9C14-AE83D9F7D5B0}" type="pres">
      <dgm:prSet presAssocID="{342B69E7-EFBC-4F2C-B7BB-342002201A48}" presName="rootText" presStyleLbl="node2" presStyleIdx="1" presStyleCnt="3">
        <dgm:presLayoutVars>
          <dgm:chPref val="3"/>
        </dgm:presLayoutVars>
      </dgm:prSet>
      <dgm:spPr/>
      <dgm:t>
        <a:bodyPr/>
        <a:lstStyle/>
        <a:p>
          <a:endParaRPr lang="fr-FR"/>
        </a:p>
      </dgm:t>
    </dgm:pt>
    <dgm:pt modelId="{FF243496-C553-47C2-89E7-55C833DCFC0F}" type="pres">
      <dgm:prSet presAssocID="{342B69E7-EFBC-4F2C-B7BB-342002201A48}" presName="rootConnector" presStyleLbl="node2" presStyleIdx="1" presStyleCnt="3"/>
      <dgm:spPr/>
      <dgm:t>
        <a:bodyPr/>
        <a:lstStyle/>
        <a:p>
          <a:endParaRPr lang="fr-FR"/>
        </a:p>
      </dgm:t>
    </dgm:pt>
    <dgm:pt modelId="{71607591-F691-4579-83EE-2ADD4A8CD581}" type="pres">
      <dgm:prSet presAssocID="{342B69E7-EFBC-4F2C-B7BB-342002201A48}" presName="hierChild4" presStyleCnt="0"/>
      <dgm:spPr/>
    </dgm:pt>
    <dgm:pt modelId="{0F125972-3C7C-42AA-A104-36EA98174624}" type="pres">
      <dgm:prSet presAssocID="{342B69E7-EFBC-4F2C-B7BB-342002201A48}" presName="hierChild5" presStyleCnt="0"/>
      <dgm:spPr/>
    </dgm:pt>
    <dgm:pt modelId="{96AC54F4-1C84-4A26-A8E1-800693A93893}" type="pres">
      <dgm:prSet presAssocID="{7488BB76-8FB5-4629-B16E-3BB93F4B815D}" presName="Name37" presStyleLbl="parChTrans1D2" presStyleIdx="2" presStyleCnt="4"/>
      <dgm:spPr/>
      <dgm:t>
        <a:bodyPr/>
        <a:lstStyle/>
        <a:p>
          <a:endParaRPr lang="fr-FR"/>
        </a:p>
      </dgm:t>
    </dgm:pt>
    <dgm:pt modelId="{31927DEC-EC23-4DCD-838C-0BB8C65087BE}" type="pres">
      <dgm:prSet presAssocID="{5A0D7DBC-41B6-4CCC-BA1E-91C3DD81CC5B}" presName="hierRoot2" presStyleCnt="0">
        <dgm:presLayoutVars>
          <dgm:hierBranch val="init"/>
        </dgm:presLayoutVars>
      </dgm:prSet>
      <dgm:spPr/>
    </dgm:pt>
    <dgm:pt modelId="{16465A89-583A-4671-BF49-A2FFCB54BCC4}" type="pres">
      <dgm:prSet presAssocID="{5A0D7DBC-41B6-4CCC-BA1E-91C3DD81CC5B}" presName="rootComposite" presStyleCnt="0"/>
      <dgm:spPr/>
    </dgm:pt>
    <dgm:pt modelId="{848203E4-3224-4BB4-BF12-66B0B1973274}" type="pres">
      <dgm:prSet presAssocID="{5A0D7DBC-41B6-4CCC-BA1E-91C3DD81CC5B}" presName="rootText" presStyleLbl="node2" presStyleIdx="2" presStyleCnt="3">
        <dgm:presLayoutVars>
          <dgm:chPref val="3"/>
        </dgm:presLayoutVars>
      </dgm:prSet>
      <dgm:spPr/>
      <dgm:t>
        <a:bodyPr/>
        <a:lstStyle/>
        <a:p>
          <a:endParaRPr lang="fr-FR"/>
        </a:p>
      </dgm:t>
    </dgm:pt>
    <dgm:pt modelId="{7D069A79-DDD0-44A0-9581-0015A50A328F}" type="pres">
      <dgm:prSet presAssocID="{5A0D7DBC-41B6-4CCC-BA1E-91C3DD81CC5B}" presName="rootConnector" presStyleLbl="node2" presStyleIdx="2" presStyleCnt="3"/>
      <dgm:spPr/>
      <dgm:t>
        <a:bodyPr/>
        <a:lstStyle/>
        <a:p>
          <a:endParaRPr lang="fr-FR"/>
        </a:p>
      </dgm:t>
    </dgm:pt>
    <dgm:pt modelId="{AAAA64EB-0657-4ACE-94D2-8E828496A32C}" type="pres">
      <dgm:prSet presAssocID="{5A0D7DBC-41B6-4CCC-BA1E-91C3DD81CC5B}" presName="hierChild4" presStyleCnt="0"/>
      <dgm:spPr/>
    </dgm:pt>
    <dgm:pt modelId="{FACF8493-5A2B-40BF-8314-EBA918F5C3AF}" type="pres">
      <dgm:prSet presAssocID="{5A0D7DBC-41B6-4CCC-BA1E-91C3DD81CC5B}" presName="hierChild5" presStyleCnt="0"/>
      <dgm:spPr/>
    </dgm:pt>
    <dgm:pt modelId="{D8739313-744A-49E7-99E8-AD71C057BCDB}" type="pres">
      <dgm:prSet presAssocID="{D5BF77FD-06ED-4C89-8692-A42E2ED879E1}" presName="hierChild3" presStyleCnt="0"/>
      <dgm:spPr/>
    </dgm:pt>
    <dgm:pt modelId="{B2E481DD-ACFB-4C75-9598-87FCF6425E75}" type="pres">
      <dgm:prSet presAssocID="{59BB6030-4C33-414C-8AB4-FB9A16799931}" presName="Name111" presStyleLbl="parChTrans1D2" presStyleIdx="3" presStyleCnt="4"/>
      <dgm:spPr/>
      <dgm:t>
        <a:bodyPr/>
        <a:lstStyle/>
        <a:p>
          <a:endParaRPr lang="fr-FR"/>
        </a:p>
      </dgm:t>
    </dgm:pt>
    <dgm:pt modelId="{06D8A834-51BC-4F48-AE7E-9E73BD1EA00C}" type="pres">
      <dgm:prSet presAssocID="{1E41CF1B-855D-44DB-ACF4-9BAB8975D067}" presName="hierRoot3" presStyleCnt="0">
        <dgm:presLayoutVars>
          <dgm:hierBranch val="init"/>
        </dgm:presLayoutVars>
      </dgm:prSet>
      <dgm:spPr/>
    </dgm:pt>
    <dgm:pt modelId="{1509EBD6-A006-4EFB-A86F-76BEB918721D}" type="pres">
      <dgm:prSet presAssocID="{1E41CF1B-855D-44DB-ACF4-9BAB8975D067}" presName="rootComposite3" presStyleCnt="0"/>
      <dgm:spPr/>
    </dgm:pt>
    <dgm:pt modelId="{476FA734-E151-48C4-B76A-16704BD61FF6}" type="pres">
      <dgm:prSet presAssocID="{1E41CF1B-855D-44DB-ACF4-9BAB8975D067}" presName="rootText3" presStyleLbl="asst1" presStyleIdx="0" presStyleCnt="1">
        <dgm:presLayoutVars>
          <dgm:chPref val="3"/>
        </dgm:presLayoutVars>
      </dgm:prSet>
      <dgm:spPr/>
      <dgm:t>
        <a:bodyPr/>
        <a:lstStyle/>
        <a:p>
          <a:endParaRPr lang="fr-FR"/>
        </a:p>
      </dgm:t>
    </dgm:pt>
    <dgm:pt modelId="{F2A9CEF0-9E8E-4C9B-9D60-F50660A440AB}" type="pres">
      <dgm:prSet presAssocID="{1E41CF1B-855D-44DB-ACF4-9BAB8975D067}" presName="rootConnector3" presStyleLbl="asst1" presStyleIdx="0" presStyleCnt="1"/>
      <dgm:spPr/>
      <dgm:t>
        <a:bodyPr/>
        <a:lstStyle/>
        <a:p>
          <a:endParaRPr lang="fr-FR"/>
        </a:p>
      </dgm:t>
    </dgm:pt>
    <dgm:pt modelId="{EB864ECC-4BF3-488D-98A6-236D53FC00BC}" type="pres">
      <dgm:prSet presAssocID="{1E41CF1B-855D-44DB-ACF4-9BAB8975D067}" presName="hierChild6" presStyleCnt="0"/>
      <dgm:spPr/>
    </dgm:pt>
    <dgm:pt modelId="{43DB5315-A9A1-435D-8798-08F00F4D4026}" type="pres">
      <dgm:prSet presAssocID="{1E41CF1B-855D-44DB-ACF4-9BAB8975D067}" presName="hierChild7" presStyleCnt="0"/>
      <dgm:spPr/>
    </dgm:pt>
  </dgm:ptLst>
  <dgm:cxnLst>
    <dgm:cxn modelId="{A4F32D6B-D877-4692-862C-A74FFC804BEA}" type="presOf" srcId="{6CCA8D94-36EB-4986-968B-D44B575120AE}" destId="{512DE8A3-0241-48F8-8C02-F1379E2EBF2F}" srcOrd="0" destOrd="0" presId="urn:microsoft.com/office/officeart/2005/8/layout/orgChart1"/>
    <dgm:cxn modelId="{613FE210-F101-476C-B2DA-2A60F09E0089}" srcId="{D5BF77FD-06ED-4C89-8692-A42E2ED879E1}" destId="{1E41CF1B-855D-44DB-ACF4-9BAB8975D067}" srcOrd="0" destOrd="0" parTransId="{59BB6030-4C33-414C-8AB4-FB9A16799931}" sibTransId="{664F2203-74E7-4CCD-8320-97C4A9A3935F}"/>
    <dgm:cxn modelId="{8C54684F-985A-4DDB-B47C-B1FE8AF17CE5}" srcId="{D5BF77FD-06ED-4C89-8692-A42E2ED879E1}" destId="{5A0D7DBC-41B6-4CCC-BA1E-91C3DD81CC5B}" srcOrd="3" destOrd="0" parTransId="{7488BB76-8FB5-4629-B16E-3BB93F4B815D}" sibTransId="{492E7074-05F0-4072-B084-E6DDA00B5A1E}"/>
    <dgm:cxn modelId="{2A6A29F9-8A0E-48D2-810A-1C9A53F38AB0}" type="presOf" srcId="{D5BF77FD-06ED-4C89-8692-A42E2ED879E1}" destId="{BC160E8C-6CE5-4251-805A-3F3411765A9E}" srcOrd="0" destOrd="0" presId="urn:microsoft.com/office/officeart/2005/8/layout/orgChart1"/>
    <dgm:cxn modelId="{3D3B185B-876F-403C-8A1A-B68030387209}" type="presOf" srcId="{7AF17618-33F3-41E5-A7F3-174C557A0BEF}" destId="{D3FFA192-83A2-4696-8181-9395E78C9AE6}" srcOrd="0" destOrd="0" presId="urn:microsoft.com/office/officeart/2005/8/layout/orgChart1"/>
    <dgm:cxn modelId="{E2E5A618-2108-4991-8088-5637AC4C9A95}" type="presOf" srcId="{342B69E7-EFBC-4F2C-B7BB-342002201A48}" destId="{FF243496-C553-47C2-89E7-55C833DCFC0F}" srcOrd="1" destOrd="0" presId="urn:microsoft.com/office/officeart/2005/8/layout/orgChart1"/>
    <dgm:cxn modelId="{5A0F0473-5480-4CA8-B1C1-D3E1E61150E5}" type="presOf" srcId="{59BB6030-4C33-414C-8AB4-FB9A16799931}" destId="{B2E481DD-ACFB-4C75-9598-87FCF6425E75}" srcOrd="0" destOrd="0" presId="urn:microsoft.com/office/officeart/2005/8/layout/orgChart1"/>
    <dgm:cxn modelId="{27AE1EC8-6D76-4C31-9F65-6BF6BA5C7319}" srcId="{D5BF77FD-06ED-4C89-8692-A42E2ED879E1}" destId="{6CCA8D94-36EB-4986-968B-D44B575120AE}" srcOrd="1" destOrd="0" parTransId="{861A04F8-5635-4B54-9172-63997FC41579}" sibTransId="{AAB6DE98-6BFB-4915-A6E7-74762D69D2D6}"/>
    <dgm:cxn modelId="{0BDE7EFC-E56F-407A-A050-6A22424BD49B}" type="presOf" srcId="{1E41CF1B-855D-44DB-ACF4-9BAB8975D067}" destId="{476FA734-E151-48C4-B76A-16704BD61FF6}" srcOrd="0" destOrd="0" presId="urn:microsoft.com/office/officeart/2005/8/layout/orgChart1"/>
    <dgm:cxn modelId="{C32AB1D4-4F34-453C-81C1-9AC1C6B4DE79}" type="presOf" srcId="{7488BB76-8FB5-4629-B16E-3BB93F4B815D}" destId="{96AC54F4-1C84-4A26-A8E1-800693A93893}" srcOrd="0" destOrd="0" presId="urn:microsoft.com/office/officeart/2005/8/layout/orgChart1"/>
    <dgm:cxn modelId="{94B7F3B1-93E1-4E58-B798-DAD2698D0C27}" type="presOf" srcId="{D5BF77FD-06ED-4C89-8692-A42E2ED879E1}" destId="{E7ED7CAB-B1D2-449D-9E64-CD677468D9E6}" srcOrd="1" destOrd="0" presId="urn:microsoft.com/office/officeart/2005/8/layout/orgChart1"/>
    <dgm:cxn modelId="{B2EDFA69-3103-4A9F-A47F-3254DA560061}" type="presOf" srcId="{3473DD7D-51FC-43A9-9914-D7BE1E502A50}" destId="{371C8313-8906-48A0-A72E-C541A78A5236}" srcOrd="0" destOrd="0" presId="urn:microsoft.com/office/officeart/2005/8/layout/orgChart1"/>
    <dgm:cxn modelId="{6A02873F-27D3-49E3-B396-E9E0276C91E0}" type="presOf" srcId="{1E41CF1B-855D-44DB-ACF4-9BAB8975D067}" destId="{F2A9CEF0-9E8E-4C9B-9D60-F50660A440AB}" srcOrd="1" destOrd="0" presId="urn:microsoft.com/office/officeart/2005/8/layout/orgChart1"/>
    <dgm:cxn modelId="{F3F886E8-31B1-4B6C-AD4A-E444976EEA5A}" type="presOf" srcId="{6CCA8D94-36EB-4986-968B-D44B575120AE}" destId="{3B9AFE50-A68D-4C7E-B168-34C014CD79C9}" srcOrd="1" destOrd="0" presId="urn:microsoft.com/office/officeart/2005/8/layout/orgChart1"/>
    <dgm:cxn modelId="{04F0168C-1569-4BBC-BF69-28E88E10E76A}" type="presOf" srcId="{5A0D7DBC-41B6-4CCC-BA1E-91C3DD81CC5B}" destId="{7D069A79-DDD0-44A0-9581-0015A50A328F}" srcOrd="1" destOrd="0" presId="urn:microsoft.com/office/officeart/2005/8/layout/orgChart1"/>
    <dgm:cxn modelId="{73F9DA57-715E-41D7-8383-E8F96B77201C}" type="presOf" srcId="{5A0D7DBC-41B6-4CCC-BA1E-91C3DD81CC5B}" destId="{848203E4-3224-4BB4-BF12-66B0B1973274}" srcOrd="0" destOrd="0" presId="urn:microsoft.com/office/officeart/2005/8/layout/orgChart1"/>
    <dgm:cxn modelId="{57B0BE52-DDE6-4F10-ABF5-B68A379FAE7D}" srcId="{D5BF77FD-06ED-4C89-8692-A42E2ED879E1}" destId="{342B69E7-EFBC-4F2C-B7BB-342002201A48}" srcOrd="2" destOrd="0" parTransId="{7AF17618-33F3-41E5-A7F3-174C557A0BEF}" sibTransId="{A23B17CF-8A03-4681-A2CA-31E2E08138D7}"/>
    <dgm:cxn modelId="{F2A24FF5-0177-4785-BF1C-B2A171C1C0F8}" srcId="{3473DD7D-51FC-43A9-9914-D7BE1E502A50}" destId="{D5BF77FD-06ED-4C89-8692-A42E2ED879E1}" srcOrd="0" destOrd="0" parTransId="{B7D50E33-EFA3-4E66-9D39-BE50901E3739}" sibTransId="{96BF7D9E-6BFE-4F9A-8CBC-A16414438A09}"/>
    <dgm:cxn modelId="{8E0E55C4-DBA9-4CA0-AF3B-2A669E6A5CC4}" type="presOf" srcId="{861A04F8-5635-4B54-9172-63997FC41579}" destId="{7A7D488E-A557-4490-8502-42BB99915FC4}" srcOrd="0" destOrd="0" presId="urn:microsoft.com/office/officeart/2005/8/layout/orgChart1"/>
    <dgm:cxn modelId="{3FAF35D4-3FFE-4FE5-B4FE-3A2FBFA91B50}" type="presOf" srcId="{342B69E7-EFBC-4F2C-B7BB-342002201A48}" destId="{94C6E2E3-86E7-499E-9C14-AE83D9F7D5B0}" srcOrd="0" destOrd="0" presId="urn:microsoft.com/office/officeart/2005/8/layout/orgChart1"/>
    <dgm:cxn modelId="{A8469EC7-BA7D-4CFB-9564-42DD87250B40}" type="presParOf" srcId="{371C8313-8906-48A0-A72E-C541A78A5236}" destId="{D406D519-E02B-46D6-AB9E-DD4FF9608E33}" srcOrd="0" destOrd="0" presId="urn:microsoft.com/office/officeart/2005/8/layout/orgChart1"/>
    <dgm:cxn modelId="{DD74F9E7-9443-4A90-A7C0-5BDB134CD4F8}" type="presParOf" srcId="{D406D519-E02B-46D6-AB9E-DD4FF9608E33}" destId="{D547A232-1077-412C-87F0-BC1335E9710A}" srcOrd="0" destOrd="0" presId="urn:microsoft.com/office/officeart/2005/8/layout/orgChart1"/>
    <dgm:cxn modelId="{FF7FD936-7C74-45E6-B3F5-41CC3FC7EFDC}" type="presParOf" srcId="{D547A232-1077-412C-87F0-BC1335E9710A}" destId="{BC160E8C-6CE5-4251-805A-3F3411765A9E}" srcOrd="0" destOrd="0" presId="urn:microsoft.com/office/officeart/2005/8/layout/orgChart1"/>
    <dgm:cxn modelId="{264A1C99-B3F1-43D7-A363-35F3AF93F7EB}" type="presParOf" srcId="{D547A232-1077-412C-87F0-BC1335E9710A}" destId="{E7ED7CAB-B1D2-449D-9E64-CD677468D9E6}" srcOrd="1" destOrd="0" presId="urn:microsoft.com/office/officeart/2005/8/layout/orgChart1"/>
    <dgm:cxn modelId="{1FE6C819-4D11-4D0D-8D92-5FB3656A6552}" type="presParOf" srcId="{D406D519-E02B-46D6-AB9E-DD4FF9608E33}" destId="{569B70B7-20DD-4197-9D0F-0147AA5CA882}" srcOrd="1" destOrd="0" presId="urn:microsoft.com/office/officeart/2005/8/layout/orgChart1"/>
    <dgm:cxn modelId="{B3FAFD50-F721-41C4-BB31-85710584C151}" type="presParOf" srcId="{569B70B7-20DD-4197-9D0F-0147AA5CA882}" destId="{7A7D488E-A557-4490-8502-42BB99915FC4}" srcOrd="0" destOrd="0" presId="urn:microsoft.com/office/officeart/2005/8/layout/orgChart1"/>
    <dgm:cxn modelId="{59FC4BD1-5071-4950-BC8B-C161D7D1CA89}" type="presParOf" srcId="{569B70B7-20DD-4197-9D0F-0147AA5CA882}" destId="{F0892D55-3EB1-4FB2-8EE2-BBE3C734562A}" srcOrd="1" destOrd="0" presId="urn:microsoft.com/office/officeart/2005/8/layout/orgChart1"/>
    <dgm:cxn modelId="{3B52F467-773C-4BF7-AC7E-C02A6EC92D83}" type="presParOf" srcId="{F0892D55-3EB1-4FB2-8EE2-BBE3C734562A}" destId="{E66C2FC8-0338-4C22-98DF-4428E6A98758}" srcOrd="0" destOrd="0" presId="urn:microsoft.com/office/officeart/2005/8/layout/orgChart1"/>
    <dgm:cxn modelId="{F9C26A16-F0E4-42B8-9A8F-98AF26A9AA6E}" type="presParOf" srcId="{E66C2FC8-0338-4C22-98DF-4428E6A98758}" destId="{512DE8A3-0241-48F8-8C02-F1379E2EBF2F}" srcOrd="0" destOrd="0" presId="urn:microsoft.com/office/officeart/2005/8/layout/orgChart1"/>
    <dgm:cxn modelId="{66E83CE6-902A-4C62-A05F-CC358C3F326C}" type="presParOf" srcId="{E66C2FC8-0338-4C22-98DF-4428E6A98758}" destId="{3B9AFE50-A68D-4C7E-B168-34C014CD79C9}" srcOrd="1" destOrd="0" presId="urn:microsoft.com/office/officeart/2005/8/layout/orgChart1"/>
    <dgm:cxn modelId="{4EF97827-E680-454A-9880-BA0B9D89B746}" type="presParOf" srcId="{F0892D55-3EB1-4FB2-8EE2-BBE3C734562A}" destId="{9D3D78A7-C96C-4D72-A0C6-2C0F6AE6EAE8}" srcOrd="1" destOrd="0" presId="urn:microsoft.com/office/officeart/2005/8/layout/orgChart1"/>
    <dgm:cxn modelId="{5841ED57-E645-451D-B9D6-31EBDBDADC91}" type="presParOf" srcId="{F0892D55-3EB1-4FB2-8EE2-BBE3C734562A}" destId="{D0E0B9C2-8805-434C-90F3-9F19ADACBAA7}" srcOrd="2" destOrd="0" presId="urn:microsoft.com/office/officeart/2005/8/layout/orgChart1"/>
    <dgm:cxn modelId="{3620101C-D789-4CF5-A00B-E8D8AE1E0FAD}" type="presParOf" srcId="{569B70B7-20DD-4197-9D0F-0147AA5CA882}" destId="{D3FFA192-83A2-4696-8181-9395E78C9AE6}" srcOrd="2" destOrd="0" presId="urn:microsoft.com/office/officeart/2005/8/layout/orgChart1"/>
    <dgm:cxn modelId="{8B60F537-0D2C-4EEB-A639-C065529289E2}" type="presParOf" srcId="{569B70B7-20DD-4197-9D0F-0147AA5CA882}" destId="{6879297F-14D1-4ACD-B599-920BF587DDF5}" srcOrd="3" destOrd="0" presId="urn:microsoft.com/office/officeart/2005/8/layout/orgChart1"/>
    <dgm:cxn modelId="{8715801F-DE34-4925-870A-079B7B3A5E2A}" type="presParOf" srcId="{6879297F-14D1-4ACD-B599-920BF587DDF5}" destId="{1C7D65F2-E818-4A42-80A4-A199B9228A1F}" srcOrd="0" destOrd="0" presId="urn:microsoft.com/office/officeart/2005/8/layout/orgChart1"/>
    <dgm:cxn modelId="{2C1BAA48-4123-49FD-8F63-9B67D69223D8}" type="presParOf" srcId="{1C7D65F2-E818-4A42-80A4-A199B9228A1F}" destId="{94C6E2E3-86E7-499E-9C14-AE83D9F7D5B0}" srcOrd="0" destOrd="0" presId="urn:microsoft.com/office/officeart/2005/8/layout/orgChart1"/>
    <dgm:cxn modelId="{916252C8-CFCF-4D4B-9FA1-C13C5459C515}" type="presParOf" srcId="{1C7D65F2-E818-4A42-80A4-A199B9228A1F}" destId="{FF243496-C553-47C2-89E7-55C833DCFC0F}" srcOrd="1" destOrd="0" presId="urn:microsoft.com/office/officeart/2005/8/layout/orgChart1"/>
    <dgm:cxn modelId="{19E67D71-F93A-4B32-927E-22D3F2D85B80}" type="presParOf" srcId="{6879297F-14D1-4ACD-B599-920BF587DDF5}" destId="{71607591-F691-4579-83EE-2ADD4A8CD581}" srcOrd="1" destOrd="0" presId="urn:microsoft.com/office/officeart/2005/8/layout/orgChart1"/>
    <dgm:cxn modelId="{6BFC380C-23C1-433D-A80B-F04B4551C595}" type="presParOf" srcId="{6879297F-14D1-4ACD-B599-920BF587DDF5}" destId="{0F125972-3C7C-42AA-A104-36EA98174624}" srcOrd="2" destOrd="0" presId="urn:microsoft.com/office/officeart/2005/8/layout/orgChart1"/>
    <dgm:cxn modelId="{C1A01803-61BD-46A9-A1E8-2172A0522C7C}" type="presParOf" srcId="{569B70B7-20DD-4197-9D0F-0147AA5CA882}" destId="{96AC54F4-1C84-4A26-A8E1-800693A93893}" srcOrd="4" destOrd="0" presId="urn:microsoft.com/office/officeart/2005/8/layout/orgChart1"/>
    <dgm:cxn modelId="{7CD9F687-95F8-4019-A1F7-74D8C8B97D14}" type="presParOf" srcId="{569B70B7-20DD-4197-9D0F-0147AA5CA882}" destId="{31927DEC-EC23-4DCD-838C-0BB8C65087BE}" srcOrd="5" destOrd="0" presId="urn:microsoft.com/office/officeart/2005/8/layout/orgChart1"/>
    <dgm:cxn modelId="{5C3A647C-21FC-4472-9609-7761B24B3D04}" type="presParOf" srcId="{31927DEC-EC23-4DCD-838C-0BB8C65087BE}" destId="{16465A89-583A-4671-BF49-A2FFCB54BCC4}" srcOrd="0" destOrd="0" presId="urn:microsoft.com/office/officeart/2005/8/layout/orgChart1"/>
    <dgm:cxn modelId="{09B775E6-97B7-4283-ADEC-AE350DC9DD4C}" type="presParOf" srcId="{16465A89-583A-4671-BF49-A2FFCB54BCC4}" destId="{848203E4-3224-4BB4-BF12-66B0B1973274}" srcOrd="0" destOrd="0" presId="urn:microsoft.com/office/officeart/2005/8/layout/orgChart1"/>
    <dgm:cxn modelId="{BFFBDE3E-358C-4374-90FC-DE75327E02AA}" type="presParOf" srcId="{16465A89-583A-4671-BF49-A2FFCB54BCC4}" destId="{7D069A79-DDD0-44A0-9581-0015A50A328F}" srcOrd="1" destOrd="0" presId="urn:microsoft.com/office/officeart/2005/8/layout/orgChart1"/>
    <dgm:cxn modelId="{F11A7C34-F27C-4557-B9AB-E87EB9F5056B}" type="presParOf" srcId="{31927DEC-EC23-4DCD-838C-0BB8C65087BE}" destId="{AAAA64EB-0657-4ACE-94D2-8E828496A32C}" srcOrd="1" destOrd="0" presId="urn:microsoft.com/office/officeart/2005/8/layout/orgChart1"/>
    <dgm:cxn modelId="{D55A289E-91AE-44E1-86C7-167709250010}" type="presParOf" srcId="{31927DEC-EC23-4DCD-838C-0BB8C65087BE}" destId="{FACF8493-5A2B-40BF-8314-EBA918F5C3AF}" srcOrd="2" destOrd="0" presId="urn:microsoft.com/office/officeart/2005/8/layout/orgChart1"/>
    <dgm:cxn modelId="{27BCB2D5-2899-4693-B364-39C8FB94F3FA}" type="presParOf" srcId="{D406D519-E02B-46D6-AB9E-DD4FF9608E33}" destId="{D8739313-744A-49E7-99E8-AD71C057BCDB}" srcOrd="2" destOrd="0" presId="urn:microsoft.com/office/officeart/2005/8/layout/orgChart1"/>
    <dgm:cxn modelId="{06D98347-572E-46D1-9183-92A9BEECAD37}" type="presParOf" srcId="{D8739313-744A-49E7-99E8-AD71C057BCDB}" destId="{B2E481DD-ACFB-4C75-9598-87FCF6425E75}" srcOrd="0" destOrd="0" presId="urn:microsoft.com/office/officeart/2005/8/layout/orgChart1"/>
    <dgm:cxn modelId="{E0A4B534-3B42-4E12-883D-55C5017FAFB5}" type="presParOf" srcId="{D8739313-744A-49E7-99E8-AD71C057BCDB}" destId="{06D8A834-51BC-4F48-AE7E-9E73BD1EA00C}" srcOrd="1" destOrd="0" presId="urn:microsoft.com/office/officeart/2005/8/layout/orgChart1"/>
    <dgm:cxn modelId="{B397CAD2-7254-4D8C-A8CE-37626D4AB4BC}" type="presParOf" srcId="{06D8A834-51BC-4F48-AE7E-9E73BD1EA00C}" destId="{1509EBD6-A006-4EFB-A86F-76BEB918721D}" srcOrd="0" destOrd="0" presId="urn:microsoft.com/office/officeart/2005/8/layout/orgChart1"/>
    <dgm:cxn modelId="{5ACD9DC1-0CB5-4D0F-B9EF-9FFD601D28D1}" type="presParOf" srcId="{1509EBD6-A006-4EFB-A86F-76BEB918721D}" destId="{476FA734-E151-48C4-B76A-16704BD61FF6}" srcOrd="0" destOrd="0" presId="urn:microsoft.com/office/officeart/2005/8/layout/orgChart1"/>
    <dgm:cxn modelId="{E191D6F9-D10F-474D-BCD6-8B0F0A566529}" type="presParOf" srcId="{1509EBD6-A006-4EFB-A86F-76BEB918721D}" destId="{F2A9CEF0-9E8E-4C9B-9D60-F50660A440AB}" srcOrd="1" destOrd="0" presId="urn:microsoft.com/office/officeart/2005/8/layout/orgChart1"/>
    <dgm:cxn modelId="{6487A9E5-0DDA-446A-9C21-A12416DB974A}" type="presParOf" srcId="{06D8A834-51BC-4F48-AE7E-9E73BD1EA00C}" destId="{EB864ECC-4BF3-488D-98A6-236D53FC00BC}" srcOrd="1" destOrd="0" presId="urn:microsoft.com/office/officeart/2005/8/layout/orgChart1"/>
    <dgm:cxn modelId="{793BEDE8-1461-45BC-84DF-C24D30171531}" type="presParOf" srcId="{06D8A834-51BC-4F48-AE7E-9E73BD1EA00C}" destId="{43DB5315-A9A1-435D-8798-08F00F4D402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CAA9D26-620A-4A72-B0D1-8D24257D6756}" type="doc">
      <dgm:prSet loTypeId="urn:microsoft.com/office/officeart/2005/8/layout/orgChart1" loCatId="hierarchy" qsTypeId="urn:microsoft.com/office/officeart/2005/8/quickstyle/simple1" qsCatId="simple" csTypeId="urn:microsoft.com/office/officeart/2005/8/colors/colorful4" csCatId="colorful" phldr="1"/>
      <dgm:spPr/>
      <dgm:t>
        <a:bodyPr/>
        <a:lstStyle/>
        <a:p>
          <a:endParaRPr lang="fr-FR"/>
        </a:p>
      </dgm:t>
    </dgm:pt>
    <dgm:pt modelId="{7E275FFB-8E40-4155-BAB4-F581BB1F5CE4}">
      <dgm:prSet phldrT="[Texte]" custT="1"/>
      <dgm:spPr/>
      <dgm:t>
        <a:bodyPr/>
        <a:lstStyle/>
        <a:p>
          <a:r>
            <a:rPr lang="ar-DZ" sz="2000" dirty="0" smtClean="0"/>
            <a:t>مدير المجموعة</a:t>
          </a:r>
          <a:endParaRPr lang="fr-FR" sz="2000" dirty="0"/>
        </a:p>
      </dgm:t>
    </dgm:pt>
    <dgm:pt modelId="{A1A1BCA0-AB18-40C9-96BA-068C571D18A2}" type="parTrans" cxnId="{4D8CB161-D5D6-4D08-8CC2-0C76B133183A}">
      <dgm:prSet/>
      <dgm:spPr/>
      <dgm:t>
        <a:bodyPr/>
        <a:lstStyle/>
        <a:p>
          <a:endParaRPr lang="fr-FR" sz="2000"/>
        </a:p>
      </dgm:t>
    </dgm:pt>
    <dgm:pt modelId="{281A6B09-BD95-43F4-9811-AE0587166761}" type="sibTrans" cxnId="{4D8CB161-D5D6-4D08-8CC2-0C76B133183A}">
      <dgm:prSet/>
      <dgm:spPr/>
      <dgm:t>
        <a:bodyPr/>
        <a:lstStyle/>
        <a:p>
          <a:endParaRPr lang="fr-FR" sz="2000"/>
        </a:p>
      </dgm:t>
    </dgm:pt>
    <dgm:pt modelId="{6F37E062-EB3B-4686-89DB-396EEC1CDB02}" type="asst">
      <dgm:prSet phldrT="[Texte]" custT="1"/>
      <dgm:spPr/>
      <dgm:t>
        <a:bodyPr/>
        <a:lstStyle/>
        <a:p>
          <a:r>
            <a:rPr lang="ar-DZ" sz="2000" dirty="0" smtClean="0"/>
            <a:t>مستشار مالي</a:t>
          </a:r>
          <a:endParaRPr lang="fr-FR" sz="2000" dirty="0"/>
        </a:p>
      </dgm:t>
    </dgm:pt>
    <dgm:pt modelId="{3C76BFB4-44AB-4995-BFC2-BCAD1E97C442}" type="parTrans" cxnId="{8FB67D96-EB6B-4ACD-A5C8-81752B2F81F1}">
      <dgm:prSet/>
      <dgm:spPr>
        <a:ln>
          <a:prstDash val="dash"/>
        </a:ln>
      </dgm:spPr>
      <dgm:t>
        <a:bodyPr/>
        <a:lstStyle/>
        <a:p>
          <a:endParaRPr lang="fr-FR" sz="2000"/>
        </a:p>
      </dgm:t>
    </dgm:pt>
    <dgm:pt modelId="{6F322A8F-ECB1-4BC1-B9EB-44D075AECC3D}" type="sibTrans" cxnId="{8FB67D96-EB6B-4ACD-A5C8-81752B2F81F1}">
      <dgm:prSet/>
      <dgm:spPr/>
      <dgm:t>
        <a:bodyPr/>
        <a:lstStyle/>
        <a:p>
          <a:endParaRPr lang="fr-FR" sz="2000"/>
        </a:p>
      </dgm:t>
    </dgm:pt>
    <dgm:pt modelId="{7BF33273-9840-46DB-900F-DB9041EF3FF4}">
      <dgm:prSet phldrT="[Texte]" custT="1"/>
      <dgm:spPr/>
      <dgm:t>
        <a:bodyPr/>
        <a:lstStyle/>
        <a:p>
          <a:r>
            <a:rPr lang="ar-DZ" sz="2000" dirty="0" smtClean="0"/>
            <a:t>مصنع الجزائر</a:t>
          </a:r>
          <a:endParaRPr lang="fr-FR" sz="2000" dirty="0"/>
        </a:p>
      </dgm:t>
    </dgm:pt>
    <dgm:pt modelId="{47841606-C655-4F9E-81ED-96D268968E22}" type="parTrans" cxnId="{D880569C-23CD-4C44-9FEC-9DF469A8781B}">
      <dgm:prSet/>
      <dgm:spPr/>
      <dgm:t>
        <a:bodyPr/>
        <a:lstStyle/>
        <a:p>
          <a:endParaRPr lang="fr-FR" sz="2000"/>
        </a:p>
      </dgm:t>
    </dgm:pt>
    <dgm:pt modelId="{90610ABF-6A2D-45DA-A14A-28AB7D43CB4E}" type="sibTrans" cxnId="{D880569C-23CD-4C44-9FEC-9DF469A8781B}">
      <dgm:prSet/>
      <dgm:spPr/>
      <dgm:t>
        <a:bodyPr/>
        <a:lstStyle/>
        <a:p>
          <a:endParaRPr lang="fr-FR" sz="2000"/>
        </a:p>
      </dgm:t>
    </dgm:pt>
    <dgm:pt modelId="{E5D196A1-4EEF-436F-A5D6-A884AF21C402}">
      <dgm:prSet phldrT="[Texte]" custT="1"/>
      <dgm:spPr/>
      <dgm:t>
        <a:bodyPr/>
        <a:lstStyle/>
        <a:p>
          <a:r>
            <a:rPr lang="ar-DZ" sz="2000" dirty="0" smtClean="0"/>
            <a:t>مصنع فرنسا</a:t>
          </a:r>
          <a:endParaRPr lang="fr-FR" sz="2000" dirty="0"/>
        </a:p>
      </dgm:t>
    </dgm:pt>
    <dgm:pt modelId="{DB8F0617-D04B-494D-9C2A-A91F62A1739D}" type="parTrans" cxnId="{7D7514E3-0413-4D5B-9D97-9A3E25C4F4F5}">
      <dgm:prSet/>
      <dgm:spPr/>
      <dgm:t>
        <a:bodyPr/>
        <a:lstStyle/>
        <a:p>
          <a:endParaRPr lang="fr-FR" sz="2000"/>
        </a:p>
      </dgm:t>
    </dgm:pt>
    <dgm:pt modelId="{D14AE0BD-4C62-452B-8060-7182A32D6A10}" type="sibTrans" cxnId="{7D7514E3-0413-4D5B-9D97-9A3E25C4F4F5}">
      <dgm:prSet/>
      <dgm:spPr/>
      <dgm:t>
        <a:bodyPr/>
        <a:lstStyle/>
        <a:p>
          <a:endParaRPr lang="fr-FR" sz="2000"/>
        </a:p>
      </dgm:t>
    </dgm:pt>
    <dgm:pt modelId="{83ABCDC9-8C2C-40CB-B07A-D65EDC7D44D3}">
      <dgm:prSet phldrT="[Texte]" custT="1"/>
      <dgm:spPr/>
      <dgm:t>
        <a:bodyPr/>
        <a:lstStyle/>
        <a:p>
          <a:r>
            <a:rPr lang="ar-DZ" sz="2000" dirty="0" smtClean="0"/>
            <a:t>مصلحة الإنتاج</a:t>
          </a:r>
          <a:endParaRPr lang="fr-FR" sz="2000" dirty="0"/>
        </a:p>
      </dgm:t>
    </dgm:pt>
    <dgm:pt modelId="{1A51A355-9104-4140-863D-4427F93F9D07}" type="parTrans" cxnId="{DECB04EC-535D-4194-961A-4067A806887F}">
      <dgm:prSet/>
      <dgm:spPr/>
      <dgm:t>
        <a:bodyPr/>
        <a:lstStyle/>
        <a:p>
          <a:endParaRPr lang="fr-FR" sz="2000"/>
        </a:p>
      </dgm:t>
    </dgm:pt>
    <dgm:pt modelId="{6E309F22-34D3-4136-9ACE-9AEDD72B4DBF}" type="sibTrans" cxnId="{DECB04EC-535D-4194-961A-4067A806887F}">
      <dgm:prSet/>
      <dgm:spPr/>
      <dgm:t>
        <a:bodyPr/>
        <a:lstStyle/>
        <a:p>
          <a:endParaRPr lang="fr-FR" sz="2000"/>
        </a:p>
      </dgm:t>
    </dgm:pt>
    <dgm:pt modelId="{DBB1C568-F9F6-4652-8158-72D0733CA1D2}">
      <dgm:prSet phldrT="[Texte]" custT="1"/>
      <dgm:spPr/>
      <dgm:t>
        <a:bodyPr/>
        <a:lstStyle/>
        <a:p>
          <a:r>
            <a:rPr lang="ar-DZ" sz="2000" dirty="0" smtClean="0"/>
            <a:t>مصلحة الموارد البشرية</a:t>
          </a:r>
          <a:endParaRPr lang="fr-FR" sz="2000" dirty="0"/>
        </a:p>
      </dgm:t>
    </dgm:pt>
    <dgm:pt modelId="{16850B6B-0C80-4AC0-A5E7-726A01CBBB18}" type="parTrans" cxnId="{09C1BEF9-5557-4B5C-AD8E-6BAA3000ADAD}">
      <dgm:prSet/>
      <dgm:spPr/>
      <dgm:t>
        <a:bodyPr/>
        <a:lstStyle/>
        <a:p>
          <a:endParaRPr lang="fr-FR" sz="2000"/>
        </a:p>
      </dgm:t>
    </dgm:pt>
    <dgm:pt modelId="{5FE76393-A60B-4342-A108-BF1C0C76A0D5}" type="sibTrans" cxnId="{09C1BEF9-5557-4B5C-AD8E-6BAA3000ADAD}">
      <dgm:prSet/>
      <dgm:spPr/>
      <dgm:t>
        <a:bodyPr/>
        <a:lstStyle/>
        <a:p>
          <a:endParaRPr lang="fr-FR" sz="2000"/>
        </a:p>
      </dgm:t>
    </dgm:pt>
    <dgm:pt modelId="{49086B63-2112-48EC-B012-BBE5F8FC5803}">
      <dgm:prSet phldrT="[Texte]" custT="1"/>
      <dgm:spPr/>
      <dgm:t>
        <a:bodyPr/>
        <a:lstStyle/>
        <a:p>
          <a:r>
            <a:rPr lang="ar-DZ" sz="2000" dirty="0" smtClean="0"/>
            <a:t>مصلحة التسويق</a:t>
          </a:r>
          <a:endParaRPr lang="fr-FR" sz="2000" dirty="0"/>
        </a:p>
      </dgm:t>
    </dgm:pt>
    <dgm:pt modelId="{066B28C7-2D0F-45B1-B9FE-C1A55F41DBF4}" type="parTrans" cxnId="{BF31D8BF-DFE8-4C55-B278-343937FEE21F}">
      <dgm:prSet/>
      <dgm:spPr/>
      <dgm:t>
        <a:bodyPr/>
        <a:lstStyle/>
        <a:p>
          <a:endParaRPr lang="fr-FR" sz="2000"/>
        </a:p>
      </dgm:t>
    </dgm:pt>
    <dgm:pt modelId="{7D4D6738-9A0F-45D1-92E3-3F0D9A328191}" type="sibTrans" cxnId="{BF31D8BF-DFE8-4C55-B278-343937FEE21F}">
      <dgm:prSet/>
      <dgm:spPr/>
      <dgm:t>
        <a:bodyPr/>
        <a:lstStyle/>
        <a:p>
          <a:endParaRPr lang="fr-FR" sz="2000"/>
        </a:p>
      </dgm:t>
    </dgm:pt>
    <dgm:pt modelId="{2745195E-0ACE-4E83-9C50-F4432D288D13}">
      <dgm:prSet phldrT="[Texte]" custT="1"/>
      <dgm:spPr/>
      <dgm:t>
        <a:bodyPr/>
        <a:lstStyle/>
        <a:p>
          <a:r>
            <a:rPr lang="ar-DZ" sz="2000" dirty="0" smtClean="0"/>
            <a:t>مصنع السيارات النفعية</a:t>
          </a:r>
          <a:endParaRPr lang="fr-FR" sz="2000" dirty="0"/>
        </a:p>
      </dgm:t>
    </dgm:pt>
    <dgm:pt modelId="{F1C6ACB1-ED62-403A-86C3-79BDA8FEB7AC}" type="parTrans" cxnId="{D8260D61-CED5-4DF7-836D-2B23E0989AD2}">
      <dgm:prSet/>
      <dgm:spPr/>
      <dgm:t>
        <a:bodyPr/>
        <a:lstStyle/>
        <a:p>
          <a:endParaRPr lang="fr-FR" sz="2000"/>
        </a:p>
      </dgm:t>
    </dgm:pt>
    <dgm:pt modelId="{CB9D2D5F-8B2C-455C-B6D3-A6965C733421}" type="sibTrans" cxnId="{D8260D61-CED5-4DF7-836D-2B23E0989AD2}">
      <dgm:prSet/>
      <dgm:spPr/>
      <dgm:t>
        <a:bodyPr/>
        <a:lstStyle/>
        <a:p>
          <a:endParaRPr lang="fr-FR" sz="2000"/>
        </a:p>
      </dgm:t>
    </dgm:pt>
    <dgm:pt modelId="{33849319-6EEB-486F-BE54-1A880E62A39F}">
      <dgm:prSet phldrT="[Texte]" custT="1"/>
      <dgm:spPr/>
      <dgm:t>
        <a:bodyPr/>
        <a:lstStyle/>
        <a:p>
          <a:r>
            <a:rPr lang="ar-DZ" sz="2000" dirty="0" smtClean="0"/>
            <a:t>مصنع حافلات النقل الجماعي</a:t>
          </a:r>
          <a:endParaRPr lang="fr-FR" sz="2000" dirty="0"/>
        </a:p>
      </dgm:t>
    </dgm:pt>
    <dgm:pt modelId="{01C13DE9-EE9F-4FB9-9C52-9CBD581BFC24}" type="parTrans" cxnId="{4085BFA9-C987-4A13-B23B-649A7427422B}">
      <dgm:prSet/>
      <dgm:spPr/>
      <dgm:t>
        <a:bodyPr/>
        <a:lstStyle/>
        <a:p>
          <a:endParaRPr lang="fr-FR" sz="2000"/>
        </a:p>
      </dgm:t>
    </dgm:pt>
    <dgm:pt modelId="{67A5CBE2-6077-4BA6-91E0-1E3664FDE9F5}" type="sibTrans" cxnId="{4085BFA9-C987-4A13-B23B-649A7427422B}">
      <dgm:prSet/>
      <dgm:spPr/>
      <dgm:t>
        <a:bodyPr/>
        <a:lstStyle/>
        <a:p>
          <a:endParaRPr lang="fr-FR" sz="2000"/>
        </a:p>
      </dgm:t>
    </dgm:pt>
    <dgm:pt modelId="{5CD0AA60-DA4D-4B29-AFAF-BA73B63EA378}">
      <dgm:prSet phldrT="[Texte]" custT="1"/>
      <dgm:spPr/>
      <dgm:t>
        <a:bodyPr/>
        <a:lstStyle/>
        <a:p>
          <a:r>
            <a:rPr lang="ar-DZ" sz="2000" dirty="0" smtClean="0"/>
            <a:t>تسويق الموجه للأفراد</a:t>
          </a:r>
          <a:endParaRPr lang="fr-FR" sz="2000" dirty="0"/>
        </a:p>
      </dgm:t>
    </dgm:pt>
    <dgm:pt modelId="{8DF2276D-A788-43BC-98E8-2823B3C4114A}" type="parTrans" cxnId="{C41705BB-E891-48FB-B27F-1DACEAAA40A1}">
      <dgm:prSet/>
      <dgm:spPr/>
      <dgm:t>
        <a:bodyPr/>
        <a:lstStyle/>
        <a:p>
          <a:endParaRPr lang="fr-FR" sz="2000"/>
        </a:p>
      </dgm:t>
    </dgm:pt>
    <dgm:pt modelId="{30ED2D1C-55AA-4640-B45D-A2F73657B5EB}" type="sibTrans" cxnId="{C41705BB-E891-48FB-B27F-1DACEAAA40A1}">
      <dgm:prSet/>
      <dgm:spPr/>
      <dgm:t>
        <a:bodyPr/>
        <a:lstStyle/>
        <a:p>
          <a:endParaRPr lang="fr-FR" sz="2000"/>
        </a:p>
      </dgm:t>
    </dgm:pt>
    <dgm:pt modelId="{C23662A6-CD99-4A7D-9AB8-6F290863184A}">
      <dgm:prSet phldrT="[Texte]" custT="1"/>
      <dgm:spPr/>
      <dgm:t>
        <a:bodyPr/>
        <a:lstStyle/>
        <a:p>
          <a:r>
            <a:rPr lang="ar-DZ" sz="2000" dirty="0" smtClean="0"/>
            <a:t>تسويق موجه للمؤسسات</a:t>
          </a:r>
          <a:endParaRPr lang="fr-FR" sz="2000" dirty="0"/>
        </a:p>
      </dgm:t>
    </dgm:pt>
    <dgm:pt modelId="{400AEFAC-E748-493C-8090-716774FAE6D6}" type="parTrans" cxnId="{9F55CD9E-0340-4E43-BCBA-8BE199E7C802}">
      <dgm:prSet/>
      <dgm:spPr/>
      <dgm:t>
        <a:bodyPr/>
        <a:lstStyle/>
        <a:p>
          <a:endParaRPr lang="fr-FR" sz="2000"/>
        </a:p>
      </dgm:t>
    </dgm:pt>
    <dgm:pt modelId="{154247F5-C956-440B-AE81-388BE7C81575}" type="sibTrans" cxnId="{9F55CD9E-0340-4E43-BCBA-8BE199E7C802}">
      <dgm:prSet/>
      <dgm:spPr/>
      <dgm:t>
        <a:bodyPr/>
        <a:lstStyle/>
        <a:p>
          <a:endParaRPr lang="fr-FR" sz="2000"/>
        </a:p>
      </dgm:t>
    </dgm:pt>
    <dgm:pt modelId="{6653C0F8-0066-49DB-83B9-112DC32FF921}">
      <dgm:prSet phldrT="[Texte]" custT="1"/>
      <dgm:spPr/>
      <dgm:t>
        <a:bodyPr/>
        <a:lstStyle/>
        <a:p>
          <a:r>
            <a:rPr lang="ar-DZ" sz="2000" dirty="0" smtClean="0"/>
            <a:t>سيارة فخمة</a:t>
          </a:r>
          <a:endParaRPr lang="fr-FR" sz="2000" dirty="0"/>
        </a:p>
      </dgm:t>
    </dgm:pt>
    <dgm:pt modelId="{C898ECFE-2CB0-4518-B881-9E424A60CC09}" type="parTrans" cxnId="{44EE8A17-4C26-4647-8360-6EC8CF1EAACA}">
      <dgm:prSet/>
      <dgm:spPr/>
      <dgm:t>
        <a:bodyPr/>
        <a:lstStyle/>
        <a:p>
          <a:endParaRPr lang="fr-FR" sz="2000"/>
        </a:p>
      </dgm:t>
    </dgm:pt>
    <dgm:pt modelId="{1F0E48B6-95B4-4DEA-A3A7-877F5BCA69E6}" type="sibTrans" cxnId="{44EE8A17-4C26-4647-8360-6EC8CF1EAACA}">
      <dgm:prSet/>
      <dgm:spPr/>
      <dgm:t>
        <a:bodyPr/>
        <a:lstStyle/>
        <a:p>
          <a:endParaRPr lang="fr-FR" sz="2000"/>
        </a:p>
      </dgm:t>
    </dgm:pt>
    <dgm:pt modelId="{61C73C36-D73F-4E73-8CCE-F5D4995F05B2}">
      <dgm:prSet phldrT="[Texte]" custT="1"/>
      <dgm:spPr/>
      <dgm:t>
        <a:bodyPr/>
        <a:lstStyle/>
        <a:p>
          <a:r>
            <a:rPr lang="ar-DZ" sz="2000" dirty="0" smtClean="0"/>
            <a:t>سيارة للجمهور العام</a:t>
          </a:r>
          <a:endParaRPr lang="fr-FR" sz="2000" dirty="0"/>
        </a:p>
      </dgm:t>
    </dgm:pt>
    <dgm:pt modelId="{8568153C-60F1-4573-B28F-DC6E7889A8DF}" type="parTrans" cxnId="{CCC1E56B-828C-47A4-9995-78081542C3DB}">
      <dgm:prSet/>
      <dgm:spPr/>
      <dgm:t>
        <a:bodyPr/>
        <a:lstStyle/>
        <a:p>
          <a:endParaRPr lang="fr-FR" sz="2000"/>
        </a:p>
      </dgm:t>
    </dgm:pt>
    <dgm:pt modelId="{A40274F3-3ED5-46CD-8CE2-1224B733B697}" type="sibTrans" cxnId="{CCC1E56B-828C-47A4-9995-78081542C3DB}">
      <dgm:prSet/>
      <dgm:spPr/>
      <dgm:t>
        <a:bodyPr/>
        <a:lstStyle/>
        <a:p>
          <a:endParaRPr lang="fr-FR" sz="2000"/>
        </a:p>
      </dgm:t>
    </dgm:pt>
    <dgm:pt modelId="{D0E8FA7B-487A-473B-A3DF-E6184DC72360}" type="pres">
      <dgm:prSet presAssocID="{8CAA9D26-620A-4A72-B0D1-8D24257D6756}" presName="hierChild1" presStyleCnt="0">
        <dgm:presLayoutVars>
          <dgm:orgChart val="1"/>
          <dgm:chPref val="1"/>
          <dgm:dir/>
          <dgm:animOne val="branch"/>
          <dgm:animLvl val="lvl"/>
          <dgm:resizeHandles/>
        </dgm:presLayoutVars>
      </dgm:prSet>
      <dgm:spPr/>
      <dgm:t>
        <a:bodyPr/>
        <a:lstStyle/>
        <a:p>
          <a:endParaRPr lang="fr-FR"/>
        </a:p>
      </dgm:t>
    </dgm:pt>
    <dgm:pt modelId="{04B8FFF3-D553-4334-9C8B-5A6801D3CFAA}" type="pres">
      <dgm:prSet presAssocID="{7E275FFB-8E40-4155-BAB4-F581BB1F5CE4}" presName="hierRoot1" presStyleCnt="0">
        <dgm:presLayoutVars>
          <dgm:hierBranch val="init"/>
        </dgm:presLayoutVars>
      </dgm:prSet>
      <dgm:spPr/>
    </dgm:pt>
    <dgm:pt modelId="{BE842A36-D46C-4AEC-968F-A4724A80C3A2}" type="pres">
      <dgm:prSet presAssocID="{7E275FFB-8E40-4155-BAB4-F581BB1F5CE4}" presName="rootComposite1" presStyleCnt="0"/>
      <dgm:spPr/>
    </dgm:pt>
    <dgm:pt modelId="{0E1956BA-8D9D-402D-969E-55C5DA6B4FAB}" type="pres">
      <dgm:prSet presAssocID="{7E275FFB-8E40-4155-BAB4-F581BB1F5CE4}" presName="rootText1" presStyleLbl="node0" presStyleIdx="0" presStyleCnt="1">
        <dgm:presLayoutVars>
          <dgm:chPref val="3"/>
        </dgm:presLayoutVars>
      </dgm:prSet>
      <dgm:spPr/>
      <dgm:t>
        <a:bodyPr/>
        <a:lstStyle/>
        <a:p>
          <a:endParaRPr lang="fr-FR"/>
        </a:p>
      </dgm:t>
    </dgm:pt>
    <dgm:pt modelId="{4E65A5FC-D415-4F48-8CC8-C25A701E1732}" type="pres">
      <dgm:prSet presAssocID="{7E275FFB-8E40-4155-BAB4-F581BB1F5CE4}" presName="rootConnector1" presStyleLbl="node1" presStyleIdx="0" presStyleCnt="0"/>
      <dgm:spPr/>
      <dgm:t>
        <a:bodyPr/>
        <a:lstStyle/>
        <a:p>
          <a:endParaRPr lang="fr-FR"/>
        </a:p>
      </dgm:t>
    </dgm:pt>
    <dgm:pt modelId="{43ABE53A-8519-4C51-906F-BF9291E67FFF}" type="pres">
      <dgm:prSet presAssocID="{7E275FFB-8E40-4155-BAB4-F581BB1F5CE4}" presName="hierChild2" presStyleCnt="0"/>
      <dgm:spPr/>
    </dgm:pt>
    <dgm:pt modelId="{249CB594-DB87-46DA-BBD8-E083EB0AAEEC}" type="pres">
      <dgm:prSet presAssocID="{47841606-C655-4F9E-81ED-96D268968E22}" presName="Name37" presStyleLbl="parChTrans1D2" presStyleIdx="0" presStyleCnt="3"/>
      <dgm:spPr/>
      <dgm:t>
        <a:bodyPr/>
        <a:lstStyle/>
        <a:p>
          <a:endParaRPr lang="fr-FR"/>
        </a:p>
      </dgm:t>
    </dgm:pt>
    <dgm:pt modelId="{EDF7FF93-0C08-41DF-9D2A-37BD74E11484}" type="pres">
      <dgm:prSet presAssocID="{7BF33273-9840-46DB-900F-DB9041EF3FF4}" presName="hierRoot2" presStyleCnt="0">
        <dgm:presLayoutVars>
          <dgm:hierBranch val="init"/>
        </dgm:presLayoutVars>
      </dgm:prSet>
      <dgm:spPr/>
    </dgm:pt>
    <dgm:pt modelId="{51139B7D-E2E9-44B1-8AF4-0C30907313BD}" type="pres">
      <dgm:prSet presAssocID="{7BF33273-9840-46DB-900F-DB9041EF3FF4}" presName="rootComposite" presStyleCnt="0"/>
      <dgm:spPr/>
    </dgm:pt>
    <dgm:pt modelId="{4A8C1C22-28D0-4427-8009-9DD12997D2FC}" type="pres">
      <dgm:prSet presAssocID="{7BF33273-9840-46DB-900F-DB9041EF3FF4}" presName="rootText" presStyleLbl="node2" presStyleIdx="0" presStyleCnt="2" custScaleX="174961">
        <dgm:presLayoutVars>
          <dgm:chPref val="3"/>
        </dgm:presLayoutVars>
      </dgm:prSet>
      <dgm:spPr/>
      <dgm:t>
        <a:bodyPr/>
        <a:lstStyle/>
        <a:p>
          <a:endParaRPr lang="fr-FR"/>
        </a:p>
      </dgm:t>
    </dgm:pt>
    <dgm:pt modelId="{C20302DB-2F56-44B6-ABD5-5548EBC1A935}" type="pres">
      <dgm:prSet presAssocID="{7BF33273-9840-46DB-900F-DB9041EF3FF4}" presName="rootConnector" presStyleLbl="node2" presStyleIdx="0" presStyleCnt="2"/>
      <dgm:spPr/>
      <dgm:t>
        <a:bodyPr/>
        <a:lstStyle/>
        <a:p>
          <a:endParaRPr lang="fr-FR"/>
        </a:p>
      </dgm:t>
    </dgm:pt>
    <dgm:pt modelId="{F1B4F4E8-A38A-403B-97E2-C38533D236CE}" type="pres">
      <dgm:prSet presAssocID="{7BF33273-9840-46DB-900F-DB9041EF3FF4}" presName="hierChild4" presStyleCnt="0"/>
      <dgm:spPr/>
    </dgm:pt>
    <dgm:pt modelId="{8B3B9BEC-D4B5-420B-98FD-EA5C21450A46}" type="pres">
      <dgm:prSet presAssocID="{1A51A355-9104-4140-863D-4427F93F9D07}" presName="Name37" presStyleLbl="parChTrans1D3" presStyleIdx="0" presStyleCnt="5"/>
      <dgm:spPr/>
      <dgm:t>
        <a:bodyPr/>
        <a:lstStyle/>
        <a:p>
          <a:endParaRPr lang="fr-FR"/>
        </a:p>
      </dgm:t>
    </dgm:pt>
    <dgm:pt modelId="{2216C823-B0A7-43E1-8273-87C688910F57}" type="pres">
      <dgm:prSet presAssocID="{83ABCDC9-8C2C-40CB-B07A-D65EDC7D44D3}" presName="hierRoot2" presStyleCnt="0">
        <dgm:presLayoutVars>
          <dgm:hierBranch val="init"/>
        </dgm:presLayoutVars>
      </dgm:prSet>
      <dgm:spPr/>
    </dgm:pt>
    <dgm:pt modelId="{9C20B6EC-402A-46C0-8B84-BD4453B8C473}" type="pres">
      <dgm:prSet presAssocID="{83ABCDC9-8C2C-40CB-B07A-D65EDC7D44D3}" presName="rootComposite" presStyleCnt="0"/>
      <dgm:spPr/>
    </dgm:pt>
    <dgm:pt modelId="{B4244B8B-C7B9-4A0E-B80A-89693C8D9A47}" type="pres">
      <dgm:prSet presAssocID="{83ABCDC9-8C2C-40CB-B07A-D65EDC7D44D3}" presName="rootText" presStyleLbl="node3" presStyleIdx="0" presStyleCnt="5" custScaleX="177756">
        <dgm:presLayoutVars>
          <dgm:chPref val="3"/>
        </dgm:presLayoutVars>
      </dgm:prSet>
      <dgm:spPr/>
      <dgm:t>
        <a:bodyPr/>
        <a:lstStyle/>
        <a:p>
          <a:endParaRPr lang="fr-FR"/>
        </a:p>
      </dgm:t>
    </dgm:pt>
    <dgm:pt modelId="{E6BE30B7-0ABA-47B5-B627-DE601CD32E0B}" type="pres">
      <dgm:prSet presAssocID="{83ABCDC9-8C2C-40CB-B07A-D65EDC7D44D3}" presName="rootConnector" presStyleLbl="node3" presStyleIdx="0" presStyleCnt="5"/>
      <dgm:spPr/>
      <dgm:t>
        <a:bodyPr/>
        <a:lstStyle/>
        <a:p>
          <a:endParaRPr lang="fr-FR"/>
        </a:p>
      </dgm:t>
    </dgm:pt>
    <dgm:pt modelId="{4642DE7F-2301-4C20-975B-6B21A093E263}" type="pres">
      <dgm:prSet presAssocID="{83ABCDC9-8C2C-40CB-B07A-D65EDC7D44D3}" presName="hierChild4" presStyleCnt="0"/>
      <dgm:spPr/>
    </dgm:pt>
    <dgm:pt modelId="{06A21994-BADC-41AF-8AC6-E63DB87DF701}" type="pres">
      <dgm:prSet presAssocID="{83ABCDC9-8C2C-40CB-B07A-D65EDC7D44D3}" presName="hierChild5" presStyleCnt="0"/>
      <dgm:spPr/>
    </dgm:pt>
    <dgm:pt modelId="{E0A34DDC-B7ED-42C8-AA45-A997BD866D2F}" type="pres">
      <dgm:prSet presAssocID="{16850B6B-0C80-4AC0-A5E7-726A01CBBB18}" presName="Name37" presStyleLbl="parChTrans1D3" presStyleIdx="1" presStyleCnt="5"/>
      <dgm:spPr/>
      <dgm:t>
        <a:bodyPr/>
        <a:lstStyle/>
        <a:p>
          <a:endParaRPr lang="fr-FR"/>
        </a:p>
      </dgm:t>
    </dgm:pt>
    <dgm:pt modelId="{7DF4DDB9-78DA-4192-AEA1-A85E0154A226}" type="pres">
      <dgm:prSet presAssocID="{DBB1C568-F9F6-4652-8158-72D0733CA1D2}" presName="hierRoot2" presStyleCnt="0">
        <dgm:presLayoutVars>
          <dgm:hierBranch val="init"/>
        </dgm:presLayoutVars>
      </dgm:prSet>
      <dgm:spPr/>
    </dgm:pt>
    <dgm:pt modelId="{0326C059-3EEF-441B-A4C1-013AB9A4BB3F}" type="pres">
      <dgm:prSet presAssocID="{DBB1C568-F9F6-4652-8158-72D0733CA1D2}" presName="rootComposite" presStyleCnt="0"/>
      <dgm:spPr/>
    </dgm:pt>
    <dgm:pt modelId="{8655AB4B-59D6-478C-BE8D-604C5332B918}" type="pres">
      <dgm:prSet presAssocID="{DBB1C568-F9F6-4652-8158-72D0733CA1D2}" presName="rootText" presStyleLbl="node3" presStyleIdx="1" presStyleCnt="5" custScaleX="124044" custScaleY="98514">
        <dgm:presLayoutVars>
          <dgm:chPref val="3"/>
        </dgm:presLayoutVars>
      </dgm:prSet>
      <dgm:spPr/>
      <dgm:t>
        <a:bodyPr/>
        <a:lstStyle/>
        <a:p>
          <a:endParaRPr lang="fr-FR"/>
        </a:p>
      </dgm:t>
    </dgm:pt>
    <dgm:pt modelId="{2CA9899A-A6A0-464D-B49B-97FE20BD9E21}" type="pres">
      <dgm:prSet presAssocID="{DBB1C568-F9F6-4652-8158-72D0733CA1D2}" presName="rootConnector" presStyleLbl="node3" presStyleIdx="1" presStyleCnt="5"/>
      <dgm:spPr/>
      <dgm:t>
        <a:bodyPr/>
        <a:lstStyle/>
        <a:p>
          <a:endParaRPr lang="fr-FR"/>
        </a:p>
      </dgm:t>
    </dgm:pt>
    <dgm:pt modelId="{DB698637-80A3-4E6F-9FD6-C6A19A4CB1CF}" type="pres">
      <dgm:prSet presAssocID="{DBB1C568-F9F6-4652-8158-72D0733CA1D2}" presName="hierChild4" presStyleCnt="0"/>
      <dgm:spPr/>
    </dgm:pt>
    <dgm:pt modelId="{43B00EEA-A29C-42AA-AAD7-F6F565323C28}" type="pres">
      <dgm:prSet presAssocID="{DBB1C568-F9F6-4652-8158-72D0733CA1D2}" presName="hierChild5" presStyleCnt="0"/>
      <dgm:spPr/>
    </dgm:pt>
    <dgm:pt modelId="{BC7700B0-B31C-4500-8C16-73CC38A8B68D}" type="pres">
      <dgm:prSet presAssocID="{066B28C7-2D0F-45B1-B9FE-C1A55F41DBF4}" presName="Name37" presStyleLbl="parChTrans1D3" presStyleIdx="2" presStyleCnt="5"/>
      <dgm:spPr/>
      <dgm:t>
        <a:bodyPr/>
        <a:lstStyle/>
        <a:p>
          <a:endParaRPr lang="fr-FR"/>
        </a:p>
      </dgm:t>
    </dgm:pt>
    <dgm:pt modelId="{BE638781-4907-47B8-8F65-DF282F96786D}" type="pres">
      <dgm:prSet presAssocID="{49086B63-2112-48EC-B012-BBE5F8FC5803}" presName="hierRoot2" presStyleCnt="0">
        <dgm:presLayoutVars>
          <dgm:hierBranch val="init"/>
        </dgm:presLayoutVars>
      </dgm:prSet>
      <dgm:spPr/>
    </dgm:pt>
    <dgm:pt modelId="{FD403194-E704-48F6-87D8-5BF8A0B0838B}" type="pres">
      <dgm:prSet presAssocID="{49086B63-2112-48EC-B012-BBE5F8FC5803}" presName="rootComposite" presStyleCnt="0"/>
      <dgm:spPr/>
    </dgm:pt>
    <dgm:pt modelId="{5D05DC9B-DF57-4205-85D5-6508FCBA73C3}" type="pres">
      <dgm:prSet presAssocID="{49086B63-2112-48EC-B012-BBE5F8FC5803}" presName="rootText" presStyleLbl="node3" presStyleIdx="2" presStyleCnt="5" custScaleX="137376">
        <dgm:presLayoutVars>
          <dgm:chPref val="3"/>
        </dgm:presLayoutVars>
      </dgm:prSet>
      <dgm:spPr/>
      <dgm:t>
        <a:bodyPr/>
        <a:lstStyle/>
        <a:p>
          <a:endParaRPr lang="fr-FR"/>
        </a:p>
      </dgm:t>
    </dgm:pt>
    <dgm:pt modelId="{10A907CB-059C-40BA-9D40-65FC54439248}" type="pres">
      <dgm:prSet presAssocID="{49086B63-2112-48EC-B012-BBE5F8FC5803}" presName="rootConnector" presStyleLbl="node3" presStyleIdx="2" presStyleCnt="5"/>
      <dgm:spPr/>
      <dgm:t>
        <a:bodyPr/>
        <a:lstStyle/>
        <a:p>
          <a:endParaRPr lang="fr-FR"/>
        </a:p>
      </dgm:t>
    </dgm:pt>
    <dgm:pt modelId="{5587A50E-4CEF-412D-BF37-5A568FBF7B3A}" type="pres">
      <dgm:prSet presAssocID="{49086B63-2112-48EC-B012-BBE5F8FC5803}" presName="hierChild4" presStyleCnt="0"/>
      <dgm:spPr/>
    </dgm:pt>
    <dgm:pt modelId="{B6E70481-7E2F-404F-9AD7-F1B8F0A18F2F}" type="pres">
      <dgm:prSet presAssocID="{8DF2276D-A788-43BC-98E8-2823B3C4114A}" presName="Name37" presStyleLbl="parChTrans1D4" presStyleIdx="0" presStyleCnt="4"/>
      <dgm:spPr/>
      <dgm:t>
        <a:bodyPr/>
        <a:lstStyle/>
        <a:p>
          <a:endParaRPr lang="fr-FR"/>
        </a:p>
      </dgm:t>
    </dgm:pt>
    <dgm:pt modelId="{466A7936-976D-45ED-82D4-D2A4D94D444E}" type="pres">
      <dgm:prSet presAssocID="{5CD0AA60-DA4D-4B29-AFAF-BA73B63EA378}" presName="hierRoot2" presStyleCnt="0">
        <dgm:presLayoutVars>
          <dgm:hierBranch val="init"/>
        </dgm:presLayoutVars>
      </dgm:prSet>
      <dgm:spPr/>
    </dgm:pt>
    <dgm:pt modelId="{15776574-7FD9-4516-B0D2-D94A24F17FFF}" type="pres">
      <dgm:prSet presAssocID="{5CD0AA60-DA4D-4B29-AFAF-BA73B63EA378}" presName="rootComposite" presStyleCnt="0"/>
      <dgm:spPr/>
    </dgm:pt>
    <dgm:pt modelId="{0148B01B-3A3C-4DDA-BA8A-53EA21EA2C4B}" type="pres">
      <dgm:prSet presAssocID="{5CD0AA60-DA4D-4B29-AFAF-BA73B63EA378}" presName="rootText" presStyleLbl="node4" presStyleIdx="0" presStyleCnt="4" custScaleX="156975">
        <dgm:presLayoutVars>
          <dgm:chPref val="3"/>
        </dgm:presLayoutVars>
      </dgm:prSet>
      <dgm:spPr/>
      <dgm:t>
        <a:bodyPr/>
        <a:lstStyle/>
        <a:p>
          <a:endParaRPr lang="fr-FR"/>
        </a:p>
      </dgm:t>
    </dgm:pt>
    <dgm:pt modelId="{FA9D973B-39C9-4998-9483-0E7532A89ACC}" type="pres">
      <dgm:prSet presAssocID="{5CD0AA60-DA4D-4B29-AFAF-BA73B63EA378}" presName="rootConnector" presStyleLbl="node4" presStyleIdx="0" presStyleCnt="4"/>
      <dgm:spPr/>
      <dgm:t>
        <a:bodyPr/>
        <a:lstStyle/>
        <a:p>
          <a:endParaRPr lang="fr-FR"/>
        </a:p>
      </dgm:t>
    </dgm:pt>
    <dgm:pt modelId="{E1821F94-A448-4ED5-ADAB-DF2B75538034}" type="pres">
      <dgm:prSet presAssocID="{5CD0AA60-DA4D-4B29-AFAF-BA73B63EA378}" presName="hierChild4" presStyleCnt="0"/>
      <dgm:spPr/>
    </dgm:pt>
    <dgm:pt modelId="{97CA95A1-4C5B-47FB-A3D5-FB82412A75A1}" type="pres">
      <dgm:prSet presAssocID="{5CD0AA60-DA4D-4B29-AFAF-BA73B63EA378}" presName="hierChild5" presStyleCnt="0"/>
      <dgm:spPr/>
    </dgm:pt>
    <dgm:pt modelId="{46DC0639-1C62-47B2-A868-4AB68E642E86}" type="pres">
      <dgm:prSet presAssocID="{400AEFAC-E748-493C-8090-716774FAE6D6}" presName="Name37" presStyleLbl="parChTrans1D4" presStyleIdx="1" presStyleCnt="4"/>
      <dgm:spPr/>
      <dgm:t>
        <a:bodyPr/>
        <a:lstStyle/>
        <a:p>
          <a:endParaRPr lang="fr-FR"/>
        </a:p>
      </dgm:t>
    </dgm:pt>
    <dgm:pt modelId="{242E37AD-5A88-4FB5-AABD-42F7C29FAE77}" type="pres">
      <dgm:prSet presAssocID="{C23662A6-CD99-4A7D-9AB8-6F290863184A}" presName="hierRoot2" presStyleCnt="0">
        <dgm:presLayoutVars>
          <dgm:hierBranch val="init"/>
        </dgm:presLayoutVars>
      </dgm:prSet>
      <dgm:spPr/>
    </dgm:pt>
    <dgm:pt modelId="{F3E2F9A8-6513-465D-845A-427A9888151B}" type="pres">
      <dgm:prSet presAssocID="{C23662A6-CD99-4A7D-9AB8-6F290863184A}" presName="rootComposite" presStyleCnt="0"/>
      <dgm:spPr/>
    </dgm:pt>
    <dgm:pt modelId="{23CA0A36-8260-4A49-8D40-5C147908EB7E}" type="pres">
      <dgm:prSet presAssocID="{C23662A6-CD99-4A7D-9AB8-6F290863184A}" presName="rootText" presStyleLbl="node4" presStyleIdx="1" presStyleCnt="4" custScaleX="173865">
        <dgm:presLayoutVars>
          <dgm:chPref val="3"/>
        </dgm:presLayoutVars>
      </dgm:prSet>
      <dgm:spPr/>
      <dgm:t>
        <a:bodyPr/>
        <a:lstStyle/>
        <a:p>
          <a:endParaRPr lang="fr-FR"/>
        </a:p>
      </dgm:t>
    </dgm:pt>
    <dgm:pt modelId="{7606D308-1A76-4B77-AE1B-29F472FFFB40}" type="pres">
      <dgm:prSet presAssocID="{C23662A6-CD99-4A7D-9AB8-6F290863184A}" presName="rootConnector" presStyleLbl="node4" presStyleIdx="1" presStyleCnt="4"/>
      <dgm:spPr/>
      <dgm:t>
        <a:bodyPr/>
        <a:lstStyle/>
        <a:p>
          <a:endParaRPr lang="fr-FR"/>
        </a:p>
      </dgm:t>
    </dgm:pt>
    <dgm:pt modelId="{E312ED9D-9652-4E30-8966-B138C96D84D6}" type="pres">
      <dgm:prSet presAssocID="{C23662A6-CD99-4A7D-9AB8-6F290863184A}" presName="hierChild4" presStyleCnt="0"/>
      <dgm:spPr/>
    </dgm:pt>
    <dgm:pt modelId="{F91E23D3-B31D-40E6-8838-36E1DE65D1FF}" type="pres">
      <dgm:prSet presAssocID="{C23662A6-CD99-4A7D-9AB8-6F290863184A}" presName="hierChild5" presStyleCnt="0"/>
      <dgm:spPr/>
    </dgm:pt>
    <dgm:pt modelId="{25B7C676-EB01-4574-82E6-806B874C96FC}" type="pres">
      <dgm:prSet presAssocID="{49086B63-2112-48EC-B012-BBE5F8FC5803}" presName="hierChild5" presStyleCnt="0"/>
      <dgm:spPr/>
    </dgm:pt>
    <dgm:pt modelId="{8D8C0C51-4FC8-4E0D-B5AF-D74F6347A5BE}" type="pres">
      <dgm:prSet presAssocID="{7BF33273-9840-46DB-900F-DB9041EF3FF4}" presName="hierChild5" presStyleCnt="0"/>
      <dgm:spPr/>
    </dgm:pt>
    <dgm:pt modelId="{82D03901-F4D9-4C8D-8371-68DB88C0E80D}" type="pres">
      <dgm:prSet presAssocID="{DB8F0617-D04B-494D-9C2A-A91F62A1739D}" presName="Name37" presStyleLbl="parChTrans1D2" presStyleIdx="1" presStyleCnt="3"/>
      <dgm:spPr/>
      <dgm:t>
        <a:bodyPr/>
        <a:lstStyle/>
        <a:p>
          <a:endParaRPr lang="fr-FR"/>
        </a:p>
      </dgm:t>
    </dgm:pt>
    <dgm:pt modelId="{82CF5B0F-B7B1-4E1C-9B32-9FC2D1E64CFB}" type="pres">
      <dgm:prSet presAssocID="{E5D196A1-4EEF-436F-A5D6-A884AF21C402}" presName="hierRoot2" presStyleCnt="0">
        <dgm:presLayoutVars>
          <dgm:hierBranch val="init"/>
        </dgm:presLayoutVars>
      </dgm:prSet>
      <dgm:spPr/>
    </dgm:pt>
    <dgm:pt modelId="{B57A1E84-09DC-4FFD-B0D3-6779A7868983}" type="pres">
      <dgm:prSet presAssocID="{E5D196A1-4EEF-436F-A5D6-A884AF21C402}" presName="rootComposite" presStyleCnt="0"/>
      <dgm:spPr/>
    </dgm:pt>
    <dgm:pt modelId="{AB84DB0D-6F46-4049-BE75-0CF8E0837877}" type="pres">
      <dgm:prSet presAssocID="{E5D196A1-4EEF-436F-A5D6-A884AF21C402}" presName="rootText" presStyleLbl="node2" presStyleIdx="1" presStyleCnt="2" custScaleX="188034">
        <dgm:presLayoutVars>
          <dgm:chPref val="3"/>
        </dgm:presLayoutVars>
      </dgm:prSet>
      <dgm:spPr/>
      <dgm:t>
        <a:bodyPr/>
        <a:lstStyle/>
        <a:p>
          <a:endParaRPr lang="fr-FR"/>
        </a:p>
      </dgm:t>
    </dgm:pt>
    <dgm:pt modelId="{E94B89F4-5329-4651-8065-633190CAC400}" type="pres">
      <dgm:prSet presAssocID="{E5D196A1-4EEF-436F-A5D6-A884AF21C402}" presName="rootConnector" presStyleLbl="node2" presStyleIdx="1" presStyleCnt="2"/>
      <dgm:spPr/>
      <dgm:t>
        <a:bodyPr/>
        <a:lstStyle/>
        <a:p>
          <a:endParaRPr lang="fr-FR"/>
        </a:p>
      </dgm:t>
    </dgm:pt>
    <dgm:pt modelId="{A7C7D529-BBB7-4227-AF89-3E182F668314}" type="pres">
      <dgm:prSet presAssocID="{E5D196A1-4EEF-436F-A5D6-A884AF21C402}" presName="hierChild4" presStyleCnt="0"/>
      <dgm:spPr/>
    </dgm:pt>
    <dgm:pt modelId="{A5667808-12C8-4E89-97FF-6CCD1FF25723}" type="pres">
      <dgm:prSet presAssocID="{F1C6ACB1-ED62-403A-86C3-79BDA8FEB7AC}" presName="Name37" presStyleLbl="parChTrans1D3" presStyleIdx="3" presStyleCnt="5"/>
      <dgm:spPr/>
      <dgm:t>
        <a:bodyPr/>
        <a:lstStyle/>
        <a:p>
          <a:endParaRPr lang="fr-FR"/>
        </a:p>
      </dgm:t>
    </dgm:pt>
    <dgm:pt modelId="{F537CD18-364B-4CCD-A514-936ADA437279}" type="pres">
      <dgm:prSet presAssocID="{2745195E-0ACE-4E83-9C50-F4432D288D13}" presName="hierRoot2" presStyleCnt="0">
        <dgm:presLayoutVars>
          <dgm:hierBranch val="init"/>
        </dgm:presLayoutVars>
      </dgm:prSet>
      <dgm:spPr/>
    </dgm:pt>
    <dgm:pt modelId="{BED619F7-C8BC-4281-9557-7764DBFA4B37}" type="pres">
      <dgm:prSet presAssocID="{2745195E-0ACE-4E83-9C50-F4432D288D13}" presName="rootComposite" presStyleCnt="0"/>
      <dgm:spPr/>
    </dgm:pt>
    <dgm:pt modelId="{0B4D1F51-19FD-4A0E-9D2D-93550C659BBD}" type="pres">
      <dgm:prSet presAssocID="{2745195E-0ACE-4E83-9C50-F4432D288D13}" presName="rootText" presStyleLbl="node3" presStyleIdx="3" presStyleCnt="5" custScaleX="187551">
        <dgm:presLayoutVars>
          <dgm:chPref val="3"/>
        </dgm:presLayoutVars>
      </dgm:prSet>
      <dgm:spPr/>
      <dgm:t>
        <a:bodyPr/>
        <a:lstStyle/>
        <a:p>
          <a:endParaRPr lang="fr-FR"/>
        </a:p>
      </dgm:t>
    </dgm:pt>
    <dgm:pt modelId="{0EA60A66-8325-4DDF-9D52-494F906EBC25}" type="pres">
      <dgm:prSet presAssocID="{2745195E-0ACE-4E83-9C50-F4432D288D13}" presName="rootConnector" presStyleLbl="node3" presStyleIdx="3" presStyleCnt="5"/>
      <dgm:spPr/>
      <dgm:t>
        <a:bodyPr/>
        <a:lstStyle/>
        <a:p>
          <a:endParaRPr lang="fr-FR"/>
        </a:p>
      </dgm:t>
    </dgm:pt>
    <dgm:pt modelId="{81DD58F9-FA07-4FE8-9199-E8DC0BEE17CD}" type="pres">
      <dgm:prSet presAssocID="{2745195E-0ACE-4E83-9C50-F4432D288D13}" presName="hierChild4" presStyleCnt="0"/>
      <dgm:spPr/>
    </dgm:pt>
    <dgm:pt modelId="{A8ED90F0-3A64-4FDE-9E54-07F7BBE62461}" type="pres">
      <dgm:prSet presAssocID="{C898ECFE-2CB0-4518-B881-9E424A60CC09}" presName="Name37" presStyleLbl="parChTrans1D4" presStyleIdx="2" presStyleCnt="4"/>
      <dgm:spPr/>
      <dgm:t>
        <a:bodyPr/>
        <a:lstStyle/>
        <a:p>
          <a:endParaRPr lang="fr-FR"/>
        </a:p>
      </dgm:t>
    </dgm:pt>
    <dgm:pt modelId="{6EF3F4CB-4F6E-4CE0-BD73-3FEB0BE62825}" type="pres">
      <dgm:prSet presAssocID="{6653C0F8-0066-49DB-83B9-112DC32FF921}" presName="hierRoot2" presStyleCnt="0">
        <dgm:presLayoutVars>
          <dgm:hierBranch val="init"/>
        </dgm:presLayoutVars>
      </dgm:prSet>
      <dgm:spPr/>
    </dgm:pt>
    <dgm:pt modelId="{2421CD53-5C5F-45A9-A4AB-5872268628D4}" type="pres">
      <dgm:prSet presAssocID="{6653C0F8-0066-49DB-83B9-112DC32FF921}" presName="rootComposite" presStyleCnt="0"/>
      <dgm:spPr/>
    </dgm:pt>
    <dgm:pt modelId="{3D72169B-31CE-479B-B077-F9348DF00A9D}" type="pres">
      <dgm:prSet presAssocID="{6653C0F8-0066-49DB-83B9-112DC32FF921}" presName="rootText" presStyleLbl="node4" presStyleIdx="2" presStyleCnt="4" custScaleX="153379">
        <dgm:presLayoutVars>
          <dgm:chPref val="3"/>
        </dgm:presLayoutVars>
      </dgm:prSet>
      <dgm:spPr/>
      <dgm:t>
        <a:bodyPr/>
        <a:lstStyle/>
        <a:p>
          <a:endParaRPr lang="fr-FR"/>
        </a:p>
      </dgm:t>
    </dgm:pt>
    <dgm:pt modelId="{F45240FF-D826-4C6F-AF00-F7AA26C2C973}" type="pres">
      <dgm:prSet presAssocID="{6653C0F8-0066-49DB-83B9-112DC32FF921}" presName="rootConnector" presStyleLbl="node4" presStyleIdx="2" presStyleCnt="4"/>
      <dgm:spPr/>
      <dgm:t>
        <a:bodyPr/>
        <a:lstStyle/>
        <a:p>
          <a:endParaRPr lang="fr-FR"/>
        </a:p>
      </dgm:t>
    </dgm:pt>
    <dgm:pt modelId="{1399E01A-8CB0-44D1-AFFD-4D8441FDEC83}" type="pres">
      <dgm:prSet presAssocID="{6653C0F8-0066-49DB-83B9-112DC32FF921}" presName="hierChild4" presStyleCnt="0"/>
      <dgm:spPr/>
    </dgm:pt>
    <dgm:pt modelId="{F3988AD3-487D-4167-9406-B66D7516C875}" type="pres">
      <dgm:prSet presAssocID="{6653C0F8-0066-49DB-83B9-112DC32FF921}" presName="hierChild5" presStyleCnt="0"/>
      <dgm:spPr/>
    </dgm:pt>
    <dgm:pt modelId="{A7F88547-A060-4A2B-B125-010D736CD982}" type="pres">
      <dgm:prSet presAssocID="{8568153C-60F1-4573-B28F-DC6E7889A8DF}" presName="Name37" presStyleLbl="parChTrans1D4" presStyleIdx="3" presStyleCnt="4"/>
      <dgm:spPr/>
      <dgm:t>
        <a:bodyPr/>
        <a:lstStyle/>
        <a:p>
          <a:endParaRPr lang="fr-FR"/>
        </a:p>
      </dgm:t>
    </dgm:pt>
    <dgm:pt modelId="{E35CC320-A319-4FAC-AADD-FAE4A3621DCF}" type="pres">
      <dgm:prSet presAssocID="{61C73C36-D73F-4E73-8CCE-F5D4995F05B2}" presName="hierRoot2" presStyleCnt="0">
        <dgm:presLayoutVars>
          <dgm:hierBranch val="init"/>
        </dgm:presLayoutVars>
      </dgm:prSet>
      <dgm:spPr/>
    </dgm:pt>
    <dgm:pt modelId="{2C796349-7CE7-4763-8BEB-5BEFA87034D0}" type="pres">
      <dgm:prSet presAssocID="{61C73C36-D73F-4E73-8CCE-F5D4995F05B2}" presName="rootComposite" presStyleCnt="0"/>
      <dgm:spPr/>
    </dgm:pt>
    <dgm:pt modelId="{3EBBC42A-2F03-4539-B291-A22161BF11F5}" type="pres">
      <dgm:prSet presAssocID="{61C73C36-D73F-4E73-8CCE-F5D4995F05B2}" presName="rootText" presStyleLbl="node4" presStyleIdx="3" presStyleCnt="4" custScaleX="193464">
        <dgm:presLayoutVars>
          <dgm:chPref val="3"/>
        </dgm:presLayoutVars>
      </dgm:prSet>
      <dgm:spPr/>
      <dgm:t>
        <a:bodyPr/>
        <a:lstStyle/>
        <a:p>
          <a:endParaRPr lang="fr-FR"/>
        </a:p>
      </dgm:t>
    </dgm:pt>
    <dgm:pt modelId="{E0C6A282-A756-4A5C-BD62-4A23AF3636CA}" type="pres">
      <dgm:prSet presAssocID="{61C73C36-D73F-4E73-8CCE-F5D4995F05B2}" presName="rootConnector" presStyleLbl="node4" presStyleIdx="3" presStyleCnt="4"/>
      <dgm:spPr/>
      <dgm:t>
        <a:bodyPr/>
        <a:lstStyle/>
        <a:p>
          <a:endParaRPr lang="fr-FR"/>
        </a:p>
      </dgm:t>
    </dgm:pt>
    <dgm:pt modelId="{A48B80B7-00D8-47EB-BF6A-0623B168242C}" type="pres">
      <dgm:prSet presAssocID="{61C73C36-D73F-4E73-8CCE-F5D4995F05B2}" presName="hierChild4" presStyleCnt="0"/>
      <dgm:spPr/>
    </dgm:pt>
    <dgm:pt modelId="{78EEA7D3-4D5A-4601-B287-65A553CA1CEA}" type="pres">
      <dgm:prSet presAssocID="{61C73C36-D73F-4E73-8CCE-F5D4995F05B2}" presName="hierChild5" presStyleCnt="0"/>
      <dgm:spPr/>
    </dgm:pt>
    <dgm:pt modelId="{B3A914EF-7F49-420D-9AEC-175F78414985}" type="pres">
      <dgm:prSet presAssocID="{2745195E-0ACE-4E83-9C50-F4432D288D13}" presName="hierChild5" presStyleCnt="0"/>
      <dgm:spPr/>
    </dgm:pt>
    <dgm:pt modelId="{53C3026D-00F4-419F-8E42-01E934F6FB99}" type="pres">
      <dgm:prSet presAssocID="{01C13DE9-EE9F-4FB9-9C52-9CBD581BFC24}" presName="Name37" presStyleLbl="parChTrans1D3" presStyleIdx="4" presStyleCnt="5"/>
      <dgm:spPr/>
      <dgm:t>
        <a:bodyPr/>
        <a:lstStyle/>
        <a:p>
          <a:endParaRPr lang="fr-FR"/>
        </a:p>
      </dgm:t>
    </dgm:pt>
    <dgm:pt modelId="{1CB1C794-B17C-40DD-A52F-E8F6B12912DB}" type="pres">
      <dgm:prSet presAssocID="{33849319-6EEB-486F-BE54-1A880E62A39F}" presName="hierRoot2" presStyleCnt="0">
        <dgm:presLayoutVars>
          <dgm:hierBranch val="init"/>
        </dgm:presLayoutVars>
      </dgm:prSet>
      <dgm:spPr/>
    </dgm:pt>
    <dgm:pt modelId="{6918CB2F-B835-44C2-BF4F-B7E178CD330C}" type="pres">
      <dgm:prSet presAssocID="{33849319-6EEB-486F-BE54-1A880E62A39F}" presName="rootComposite" presStyleCnt="0"/>
      <dgm:spPr/>
    </dgm:pt>
    <dgm:pt modelId="{5F47A300-A423-4194-9192-6938C925E2A0}" type="pres">
      <dgm:prSet presAssocID="{33849319-6EEB-486F-BE54-1A880E62A39F}" presName="rootText" presStyleLbl="node3" presStyleIdx="4" presStyleCnt="5" custScaleX="165142">
        <dgm:presLayoutVars>
          <dgm:chPref val="3"/>
        </dgm:presLayoutVars>
      </dgm:prSet>
      <dgm:spPr/>
      <dgm:t>
        <a:bodyPr/>
        <a:lstStyle/>
        <a:p>
          <a:endParaRPr lang="fr-FR"/>
        </a:p>
      </dgm:t>
    </dgm:pt>
    <dgm:pt modelId="{B2722B64-FD6B-4F82-B884-E3D15767F9B3}" type="pres">
      <dgm:prSet presAssocID="{33849319-6EEB-486F-BE54-1A880E62A39F}" presName="rootConnector" presStyleLbl="node3" presStyleIdx="4" presStyleCnt="5"/>
      <dgm:spPr/>
      <dgm:t>
        <a:bodyPr/>
        <a:lstStyle/>
        <a:p>
          <a:endParaRPr lang="fr-FR"/>
        </a:p>
      </dgm:t>
    </dgm:pt>
    <dgm:pt modelId="{E58C3F94-2602-4481-9D9F-FCE87C59A48B}" type="pres">
      <dgm:prSet presAssocID="{33849319-6EEB-486F-BE54-1A880E62A39F}" presName="hierChild4" presStyleCnt="0"/>
      <dgm:spPr/>
    </dgm:pt>
    <dgm:pt modelId="{202E0A42-EBAD-4FD7-A04C-E6E5B0A646E0}" type="pres">
      <dgm:prSet presAssocID="{33849319-6EEB-486F-BE54-1A880E62A39F}" presName="hierChild5" presStyleCnt="0"/>
      <dgm:spPr/>
    </dgm:pt>
    <dgm:pt modelId="{9B0CE248-3C92-4452-95AD-85BE15AAD32F}" type="pres">
      <dgm:prSet presAssocID="{E5D196A1-4EEF-436F-A5D6-A884AF21C402}" presName="hierChild5" presStyleCnt="0"/>
      <dgm:spPr/>
    </dgm:pt>
    <dgm:pt modelId="{D8AC1804-4EAC-48CE-BD9C-AB4403F39AFA}" type="pres">
      <dgm:prSet presAssocID="{7E275FFB-8E40-4155-BAB4-F581BB1F5CE4}" presName="hierChild3" presStyleCnt="0"/>
      <dgm:spPr/>
    </dgm:pt>
    <dgm:pt modelId="{34D20847-0FCD-4BDA-A889-B95DDB3D8939}" type="pres">
      <dgm:prSet presAssocID="{3C76BFB4-44AB-4995-BFC2-BCAD1E97C442}" presName="Name111" presStyleLbl="parChTrans1D2" presStyleIdx="2" presStyleCnt="3"/>
      <dgm:spPr/>
      <dgm:t>
        <a:bodyPr/>
        <a:lstStyle/>
        <a:p>
          <a:endParaRPr lang="fr-FR"/>
        </a:p>
      </dgm:t>
    </dgm:pt>
    <dgm:pt modelId="{84ECDB34-CFD0-438E-8942-BB615327093C}" type="pres">
      <dgm:prSet presAssocID="{6F37E062-EB3B-4686-89DB-396EEC1CDB02}" presName="hierRoot3" presStyleCnt="0">
        <dgm:presLayoutVars>
          <dgm:hierBranch val="init"/>
        </dgm:presLayoutVars>
      </dgm:prSet>
      <dgm:spPr/>
    </dgm:pt>
    <dgm:pt modelId="{DAE4DB49-F578-4580-A0B5-686F6D0ACA2D}" type="pres">
      <dgm:prSet presAssocID="{6F37E062-EB3B-4686-89DB-396EEC1CDB02}" presName="rootComposite3" presStyleCnt="0"/>
      <dgm:spPr/>
    </dgm:pt>
    <dgm:pt modelId="{688491B6-2D3D-47A7-9D29-B984E8634289}" type="pres">
      <dgm:prSet presAssocID="{6F37E062-EB3B-4686-89DB-396EEC1CDB02}" presName="rootText3" presStyleLbl="asst1" presStyleIdx="0" presStyleCnt="1" custScaleX="109710" custLinFactNeighborX="-43786" custLinFactNeighborY="-9218">
        <dgm:presLayoutVars>
          <dgm:chPref val="3"/>
        </dgm:presLayoutVars>
      </dgm:prSet>
      <dgm:spPr/>
      <dgm:t>
        <a:bodyPr/>
        <a:lstStyle/>
        <a:p>
          <a:endParaRPr lang="fr-FR"/>
        </a:p>
      </dgm:t>
    </dgm:pt>
    <dgm:pt modelId="{FA018915-9D71-4929-8B6D-46313A4715A9}" type="pres">
      <dgm:prSet presAssocID="{6F37E062-EB3B-4686-89DB-396EEC1CDB02}" presName="rootConnector3" presStyleLbl="asst1" presStyleIdx="0" presStyleCnt="1"/>
      <dgm:spPr/>
      <dgm:t>
        <a:bodyPr/>
        <a:lstStyle/>
        <a:p>
          <a:endParaRPr lang="fr-FR"/>
        </a:p>
      </dgm:t>
    </dgm:pt>
    <dgm:pt modelId="{D5E6EC1A-9300-4903-BEDB-451995304086}" type="pres">
      <dgm:prSet presAssocID="{6F37E062-EB3B-4686-89DB-396EEC1CDB02}" presName="hierChild6" presStyleCnt="0"/>
      <dgm:spPr/>
    </dgm:pt>
    <dgm:pt modelId="{2A73EBA4-8E24-4836-8446-091390BA8225}" type="pres">
      <dgm:prSet presAssocID="{6F37E062-EB3B-4686-89DB-396EEC1CDB02}" presName="hierChild7" presStyleCnt="0"/>
      <dgm:spPr/>
    </dgm:pt>
  </dgm:ptLst>
  <dgm:cxnLst>
    <dgm:cxn modelId="{76F1EA70-C664-4792-939C-F6F9283C6B7B}" type="presOf" srcId="{1A51A355-9104-4140-863D-4427F93F9D07}" destId="{8B3B9BEC-D4B5-420B-98FD-EA5C21450A46}" srcOrd="0" destOrd="0" presId="urn:microsoft.com/office/officeart/2005/8/layout/orgChart1"/>
    <dgm:cxn modelId="{3DB9F6C8-1419-4FF3-B31F-A179A83063D9}" type="presOf" srcId="{61C73C36-D73F-4E73-8CCE-F5D4995F05B2}" destId="{E0C6A282-A756-4A5C-BD62-4A23AF3636CA}" srcOrd="1" destOrd="0" presId="urn:microsoft.com/office/officeart/2005/8/layout/orgChart1"/>
    <dgm:cxn modelId="{5368A199-3A49-4C37-84CD-AF88EAA6C971}" type="presOf" srcId="{3C76BFB4-44AB-4995-BFC2-BCAD1E97C442}" destId="{34D20847-0FCD-4BDA-A889-B95DDB3D8939}" srcOrd="0" destOrd="0" presId="urn:microsoft.com/office/officeart/2005/8/layout/orgChart1"/>
    <dgm:cxn modelId="{F1ED3B2D-21E2-4575-840C-8B7A7DCB24C2}" type="presOf" srcId="{2745195E-0ACE-4E83-9C50-F4432D288D13}" destId="{0EA60A66-8325-4DDF-9D52-494F906EBC25}" srcOrd="1" destOrd="0" presId="urn:microsoft.com/office/officeart/2005/8/layout/orgChart1"/>
    <dgm:cxn modelId="{4D8CB161-D5D6-4D08-8CC2-0C76B133183A}" srcId="{8CAA9D26-620A-4A72-B0D1-8D24257D6756}" destId="{7E275FFB-8E40-4155-BAB4-F581BB1F5CE4}" srcOrd="0" destOrd="0" parTransId="{A1A1BCA0-AB18-40C9-96BA-068C571D18A2}" sibTransId="{281A6B09-BD95-43F4-9811-AE0587166761}"/>
    <dgm:cxn modelId="{09C1BEF9-5557-4B5C-AD8E-6BAA3000ADAD}" srcId="{7BF33273-9840-46DB-900F-DB9041EF3FF4}" destId="{DBB1C568-F9F6-4652-8158-72D0733CA1D2}" srcOrd="1" destOrd="0" parTransId="{16850B6B-0C80-4AC0-A5E7-726A01CBBB18}" sibTransId="{5FE76393-A60B-4342-A108-BF1C0C76A0D5}"/>
    <dgm:cxn modelId="{F944F4DC-224F-4221-88FE-1C0AB3A6F31E}" type="presOf" srcId="{DBB1C568-F9F6-4652-8158-72D0733CA1D2}" destId="{2CA9899A-A6A0-464D-B49B-97FE20BD9E21}" srcOrd="1" destOrd="0" presId="urn:microsoft.com/office/officeart/2005/8/layout/orgChart1"/>
    <dgm:cxn modelId="{44EE8A17-4C26-4647-8360-6EC8CF1EAACA}" srcId="{2745195E-0ACE-4E83-9C50-F4432D288D13}" destId="{6653C0F8-0066-49DB-83B9-112DC32FF921}" srcOrd="0" destOrd="0" parTransId="{C898ECFE-2CB0-4518-B881-9E424A60CC09}" sibTransId="{1F0E48B6-95B4-4DEA-A3A7-877F5BCA69E6}"/>
    <dgm:cxn modelId="{37840484-57B9-41EE-9A3D-03C714960AE7}" type="presOf" srcId="{8DF2276D-A788-43BC-98E8-2823B3C4114A}" destId="{B6E70481-7E2F-404F-9AD7-F1B8F0A18F2F}" srcOrd="0" destOrd="0" presId="urn:microsoft.com/office/officeart/2005/8/layout/orgChart1"/>
    <dgm:cxn modelId="{091B80E7-D3FC-4431-9E23-A2E09D885101}" type="presOf" srcId="{83ABCDC9-8C2C-40CB-B07A-D65EDC7D44D3}" destId="{B4244B8B-C7B9-4A0E-B80A-89693C8D9A47}" srcOrd="0" destOrd="0" presId="urn:microsoft.com/office/officeart/2005/8/layout/orgChart1"/>
    <dgm:cxn modelId="{7A5F05D1-B7B4-480D-82E6-61DCD28D86C1}" type="presOf" srcId="{33849319-6EEB-486F-BE54-1A880E62A39F}" destId="{B2722B64-FD6B-4F82-B884-E3D15767F9B3}" srcOrd="1" destOrd="0" presId="urn:microsoft.com/office/officeart/2005/8/layout/orgChart1"/>
    <dgm:cxn modelId="{C0843AA6-C7B3-4BB6-A1B8-9DEA06C2CB2D}" type="presOf" srcId="{C23662A6-CD99-4A7D-9AB8-6F290863184A}" destId="{7606D308-1A76-4B77-AE1B-29F472FFFB40}" srcOrd="1" destOrd="0" presId="urn:microsoft.com/office/officeart/2005/8/layout/orgChart1"/>
    <dgm:cxn modelId="{BF31D8BF-DFE8-4C55-B278-343937FEE21F}" srcId="{7BF33273-9840-46DB-900F-DB9041EF3FF4}" destId="{49086B63-2112-48EC-B012-BBE5F8FC5803}" srcOrd="2" destOrd="0" parTransId="{066B28C7-2D0F-45B1-B9FE-C1A55F41DBF4}" sibTransId="{7D4D6738-9A0F-45D1-92E3-3F0D9A328191}"/>
    <dgm:cxn modelId="{9AED6483-078B-4F1D-87BB-BFCE336B7075}" type="presOf" srcId="{2745195E-0ACE-4E83-9C50-F4432D288D13}" destId="{0B4D1F51-19FD-4A0E-9D2D-93550C659BBD}" srcOrd="0" destOrd="0" presId="urn:microsoft.com/office/officeart/2005/8/layout/orgChart1"/>
    <dgm:cxn modelId="{194656C3-223A-425A-A42E-F0FC7C010F21}" type="presOf" srcId="{8568153C-60F1-4573-B28F-DC6E7889A8DF}" destId="{A7F88547-A060-4A2B-B125-010D736CD982}" srcOrd="0" destOrd="0" presId="urn:microsoft.com/office/officeart/2005/8/layout/orgChart1"/>
    <dgm:cxn modelId="{9C9219B0-457A-483D-8022-D32DF1EF6E57}" type="presOf" srcId="{E5D196A1-4EEF-436F-A5D6-A884AF21C402}" destId="{AB84DB0D-6F46-4049-BE75-0CF8E0837877}" srcOrd="0" destOrd="0" presId="urn:microsoft.com/office/officeart/2005/8/layout/orgChart1"/>
    <dgm:cxn modelId="{4085BFA9-C987-4A13-B23B-649A7427422B}" srcId="{E5D196A1-4EEF-436F-A5D6-A884AF21C402}" destId="{33849319-6EEB-486F-BE54-1A880E62A39F}" srcOrd="1" destOrd="0" parTransId="{01C13DE9-EE9F-4FB9-9C52-9CBD581BFC24}" sibTransId="{67A5CBE2-6077-4BA6-91E0-1E3664FDE9F5}"/>
    <dgm:cxn modelId="{5D29A2CE-6E37-4CF0-9F1A-687F4F5E7FB2}" type="presOf" srcId="{F1C6ACB1-ED62-403A-86C3-79BDA8FEB7AC}" destId="{A5667808-12C8-4E89-97FF-6CCD1FF25723}" srcOrd="0" destOrd="0" presId="urn:microsoft.com/office/officeart/2005/8/layout/orgChart1"/>
    <dgm:cxn modelId="{3A024112-5642-4A87-8ABF-00A2977033E2}" type="presOf" srcId="{DBB1C568-F9F6-4652-8158-72D0733CA1D2}" destId="{8655AB4B-59D6-478C-BE8D-604C5332B918}" srcOrd="0" destOrd="0" presId="urn:microsoft.com/office/officeart/2005/8/layout/orgChart1"/>
    <dgm:cxn modelId="{9E605E7A-0048-4F83-843F-53757EC527A4}" type="presOf" srcId="{16850B6B-0C80-4AC0-A5E7-726A01CBBB18}" destId="{E0A34DDC-B7ED-42C8-AA45-A997BD866D2F}" srcOrd="0" destOrd="0" presId="urn:microsoft.com/office/officeart/2005/8/layout/orgChart1"/>
    <dgm:cxn modelId="{9F55CD9E-0340-4E43-BCBA-8BE199E7C802}" srcId="{49086B63-2112-48EC-B012-BBE5F8FC5803}" destId="{C23662A6-CD99-4A7D-9AB8-6F290863184A}" srcOrd="1" destOrd="0" parTransId="{400AEFAC-E748-493C-8090-716774FAE6D6}" sibTransId="{154247F5-C956-440B-AE81-388BE7C81575}"/>
    <dgm:cxn modelId="{4BCD36BF-98A7-43E3-8D45-0C26495D0ABE}" type="presOf" srcId="{7BF33273-9840-46DB-900F-DB9041EF3FF4}" destId="{C20302DB-2F56-44B6-ABD5-5548EBC1A935}" srcOrd="1" destOrd="0" presId="urn:microsoft.com/office/officeart/2005/8/layout/orgChart1"/>
    <dgm:cxn modelId="{7D7514E3-0413-4D5B-9D97-9A3E25C4F4F5}" srcId="{7E275FFB-8E40-4155-BAB4-F581BB1F5CE4}" destId="{E5D196A1-4EEF-436F-A5D6-A884AF21C402}" srcOrd="2" destOrd="0" parTransId="{DB8F0617-D04B-494D-9C2A-A91F62A1739D}" sibTransId="{D14AE0BD-4C62-452B-8060-7182A32D6A10}"/>
    <dgm:cxn modelId="{DB7270A2-7FE2-4C2F-95B4-20D5376E0DF2}" type="presOf" srcId="{49086B63-2112-48EC-B012-BBE5F8FC5803}" destId="{5D05DC9B-DF57-4205-85D5-6508FCBA73C3}" srcOrd="0" destOrd="0" presId="urn:microsoft.com/office/officeart/2005/8/layout/orgChart1"/>
    <dgm:cxn modelId="{B3155E93-8FA5-4ACA-94A8-E06C627ED969}" type="presOf" srcId="{7E275FFB-8E40-4155-BAB4-F581BB1F5CE4}" destId="{0E1956BA-8D9D-402D-969E-55C5DA6B4FAB}" srcOrd="0" destOrd="0" presId="urn:microsoft.com/office/officeart/2005/8/layout/orgChart1"/>
    <dgm:cxn modelId="{53F511B4-4D3F-4D07-9BCF-AB94A5701B82}" type="presOf" srcId="{47841606-C655-4F9E-81ED-96D268968E22}" destId="{249CB594-DB87-46DA-BBD8-E083EB0AAEEC}" srcOrd="0" destOrd="0" presId="urn:microsoft.com/office/officeart/2005/8/layout/orgChart1"/>
    <dgm:cxn modelId="{D880569C-23CD-4C44-9FEC-9DF469A8781B}" srcId="{7E275FFB-8E40-4155-BAB4-F581BB1F5CE4}" destId="{7BF33273-9840-46DB-900F-DB9041EF3FF4}" srcOrd="1" destOrd="0" parTransId="{47841606-C655-4F9E-81ED-96D268968E22}" sibTransId="{90610ABF-6A2D-45DA-A14A-28AB7D43CB4E}"/>
    <dgm:cxn modelId="{E6BDE57B-44EB-4FF2-867F-C6EB17E2A84D}" type="presOf" srcId="{49086B63-2112-48EC-B012-BBE5F8FC5803}" destId="{10A907CB-059C-40BA-9D40-65FC54439248}" srcOrd="1" destOrd="0" presId="urn:microsoft.com/office/officeart/2005/8/layout/orgChart1"/>
    <dgm:cxn modelId="{A3DA987A-2773-4418-A284-65845166C9F5}" type="presOf" srcId="{33849319-6EEB-486F-BE54-1A880E62A39F}" destId="{5F47A300-A423-4194-9192-6938C925E2A0}" srcOrd="0" destOrd="0" presId="urn:microsoft.com/office/officeart/2005/8/layout/orgChart1"/>
    <dgm:cxn modelId="{17E06DDA-776D-456C-AB61-D9534A88E79B}" type="presOf" srcId="{6F37E062-EB3B-4686-89DB-396EEC1CDB02}" destId="{FA018915-9D71-4929-8B6D-46313A4715A9}" srcOrd="1" destOrd="0" presId="urn:microsoft.com/office/officeart/2005/8/layout/orgChart1"/>
    <dgm:cxn modelId="{C68A40D2-AA35-4021-BE6C-10696C804BD0}" type="presOf" srcId="{61C73C36-D73F-4E73-8CCE-F5D4995F05B2}" destId="{3EBBC42A-2F03-4539-B291-A22161BF11F5}" srcOrd="0" destOrd="0" presId="urn:microsoft.com/office/officeart/2005/8/layout/orgChart1"/>
    <dgm:cxn modelId="{76903FE2-DFD5-43F7-861F-637AC6EEA338}" type="presOf" srcId="{5CD0AA60-DA4D-4B29-AFAF-BA73B63EA378}" destId="{FA9D973B-39C9-4998-9483-0E7532A89ACC}" srcOrd="1" destOrd="0" presId="urn:microsoft.com/office/officeart/2005/8/layout/orgChart1"/>
    <dgm:cxn modelId="{F365C519-3C76-4DC9-BB98-359213590EA6}" type="presOf" srcId="{066B28C7-2D0F-45B1-B9FE-C1A55F41DBF4}" destId="{BC7700B0-B31C-4500-8C16-73CC38A8B68D}" srcOrd="0" destOrd="0" presId="urn:microsoft.com/office/officeart/2005/8/layout/orgChart1"/>
    <dgm:cxn modelId="{FFF1EAFD-BF14-4EEE-81BB-42194C214877}" type="presOf" srcId="{01C13DE9-EE9F-4FB9-9C52-9CBD581BFC24}" destId="{53C3026D-00F4-419F-8E42-01E934F6FB99}" srcOrd="0" destOrd="0" presId="urn:microsoft.com/office/officeart/2005/8/layout/orgChart1"/>
    <dgm:cxn modelId="{6942E391-7465-4150-AB08-873A59494D0A}" type="presOf" srcId="{7BF33273-9840-46DB-900F-DB9041EF3FF4}" destId="{4A8C1C22-28D0-4427-8009-9DD12997D2FC}" srcOrd="0" destOrd="0" presId="urn:microsoft.com/office/officeart/2005/8/layout/orgChart1"/>
    <dgm:cxn modelId="{D4AC8AD0-FB07-47C1-9F2D-630FDDE7499F}" type="presOf" srcId="{6653C0F8-0066-49DB-83B9-112DC32FF921}" destId="{F45240FF-D826-4C6F-AF00-F7AA26C2C973}" srcOrd="1" destOrd="0" presId="urn:microsoft.com/office/officeart/2005/8/layout/orgChart1"/>
    <dgm:cxn modelId="{E553D864-D7BA-4FF9-8898-F0C18C479F3A}" type="presOf" srcId="{C23662A6-CD99-4A7D-9AB8-6F290863184A}" destId="{23CA0A36-8260-4A49-8D40-5C147908EB7E}" srcOrd="0" destOrd="0" presId="urn:microsoft.com/office/officeart/2005/8/layout/orgChart1"/>
    <dgm:cxn modelId="{77402E26-F1EC-4185-BD0E-79CE40A42650}" type="presOf" srcId="{5CD0AA60-DA4D-4B29-AFAF-BA73B63EA378}" destId="{0148B01B-3A3C-4DDA-BA8A-53EA21EA2C4B}" srcOrd="0" destOrd="0" presId="urn:microsoft.com/office/officeart/2005/8/layout/orgChart1"/>
    <dgm:cxn modelId="{615CEADF-422F-4ED2-B135-68804337C440}" type="presOf" srcId="{6F37E062-EB3B-4686-89DB-396EEC1CDB02}" destId="{688491B6-2D3D-47A7-9D29-B984E8634289}" srcOrd="0" destOrd="0" presId="urn:microsoft.com/office/officeart/2005/8/layout/orgChart1"/>
    <dgm:cxn modelId="{8FB67D96-EB6B-4ACD-A5C8-81752B2F81F1}" srcId="{7E275FFB-8E40-4155-BAB4-F581BB1F5CE4}" destId="{6F37E062-EB3B-4686-89DB-396EEC1CDB02}" srcOrd="0" destOrd="0" parTransId="{3C76BFB4-44AB-4995-BFC2-BCAD1E97C442}" sibTransId="{6F322A8F-ECB1-4BC1-B9EB-44D075AECC3D}"/>
    <dgm:cxn modelId="{C41705BB-E891-48FB-B27F-1DACEAAA40A1}" srcId="{49086B63-2112-48EC-B012-BBE5F8FC5803}" destId="{5CD0AA60-DA4D-4B29-AFAF-BA73B63EA378}" srcOrd="0" destOrd="0" parTransId="{8DF2276D-A788-43BC-98E8-2823B3C4114A}" sibTransId="{30ED2D1C-55AA-4640-B45D-A2F73657B5EB}"/>
    <dgm:cxn modelId="{BC314F21-4C9F-41B7-BEE7-13972594F990}" type="presOf" srcId="{E5D196A1-4EEF-436F-A5D6-A884AF21C402}" destId="{E94B89F4-5329-4651-8065-633190CAC400}" srcOrd="1" destOrd="0" presId="urn:microsoft.com/office/officeart/2005/8/layout/orgChart1"/>
    <dgm:cxn modelId="{638B5A85-B408-4A4E-BA4A-F371225F59B8}" type="presOf" srcId="{DB8F0617-D04B-494D-9C2A-A91F62A1739D}" destId="{82D03901-F4D9-4C8D-8371-68DB88C0E80D}" srcOrd="0" destOrd="0" presId="urn:microsoft.com/office/officeart/2005/8/layout/orgChart1"/>
    <dgm:cxn modelId="{F131A7EF-8AC1-4547-8152-193ADE5693DF}" type="presOf" srcId="{6653C0F8-0066-49DB-83B9-112DC32FF921}" destId="{3D72169B-31CE-479B-B077-F9348DF00A9D}" srcOrd="0" destOrd="0" presId="urn:microsoft.com/office/officeart/2005/8/layout/orgChart1"/>
    <dgm:cxn modelId="{B84CA60E-A2D6-4100-BFEA-BB702862FE25}" type="presOf" srcId="{C898ECFE-2CB0-4518-B881-9E424A60CC09}" destId="{A8ED90F0-3A64-4FDE-9E54-07F7BBE62461}" srcOrd="0" destOrd="0" presId="urn:microsoft.com/office/officeart/2005/8/layout/orgChart1"/>
    <dgm:cxn modelId="{DECB04EC-535D-4194-961A-4067A806887F}" srcId="{7BF33273-9840-46DB-900F-DB9041EF3FF4}" destId="{83ABCDC9-8C2C-40CB-B07A-D65EDC7D44D3}" srcOrd="0" destOrd="0" parTransId="{1A51A355-9104-4140-863D-4427F93F9D07}" sibTransId="{6E309F22-34D3-4136-9ACE-9AEDD72B4DBF}"/>
    <dgm:cxn modelId="{D8260D61-CED5-4DF7-836D-2B23E0989AD2}" srcId="{E5D196A1-4EEF-436F-A5D6-A884AF21C402}" destId="{2745195E-0ACE-4E83-9C50-F4432D288D13}" srcOrd="0" destOrd="0" parTransId="{F1C6ACB1-ED62-403A-86C3-79BDA8FEB7AC}" sibTransId="{CB9D2D5F-8B2C-455C-B6D3-A6965C733421}"/>
    <dgm:cxn modelId="{28342E0F-D4D5-46F3-8210-FC2CE6BB2EA8}" type="presOf" srcId="{7E275FFB-8E40-4155-BAB4-F581BB1F5CE4}" destId="{4E65A5FC-D415-4F48-8CC8-C25A701E1732}" srcOrd="1" destOrd="0" presId="urn:microsoft.com/office/officeart/2005/8/layout/orgChart1"/>
    <dgm:cxn modelId="{9CC9B153-7A46-446D-92EF-C7D85B1DA45D}" type="presOf" srcId="{83ABCDC9-8C2C-40CB-B07A-D65EDC7D44D3}" destId="{E6BE30B7-0ABA-47B5-B627-DE601CD32E0B}" srcOrd="1" destOrd="0" presId="urn:microsoft.com/office/officeart/2005/8/layout/orgChart1"/>
    <dgm:cxn modelId="{5604BFE2-E5A2-4561-896C-162994D10603}" type="presOf" srcId="{400AEFAC-E748-493C-8090-716774FAE6D6}" destId="{46DC0639-1C62-47B2-A868-4AB68E642E86}" srcOrd="0" destOrd="0" presId="urn:microsoft.com/office/officeart/2005/8/layout/orgChart1"/>
    <dgm:cxn modelId="{CCC1E56B-828C-47A4-9995-78081542C3DB}" srcId="{2745195E-0ACE-4E83-9C50-F4432D288D13}" destId="{61C73C36-D73F-4E73-8CCE-F5D4995F05B2}" srcOrd="1" destOrd="0" parTransId="{8568153C-60F1-4573-B28F-DC6E7889A8DF}" sibTransId="{A40274F3-3ED5-46CD-8CE2-1224B733B697}"/>
    <dgm:cxn modelId="{D84DE89B-B4C7-44CB-B79A-EA0D73503F20}" type="presOf" srcId="{8CAA9D26-620A-4A72-B0D1-8D24257D6756}" destId="{D0E8FA7B-487A-473B-A3DF-E6184DC72360}" srcOrd="0" destOrd="0" presId="urn:microsoft.com/office/officeart/2005/8/layout/orgChart1"/>
    <dgm:cxn modelId="{7E969293-F700-4007-843B-30F296B0E8EE}" type="presParOf" srcId="{D0E8FA7B-487A-473B-A3DF-E6184DC72360}" destId="{04B8FFF3-D553-4334-9C8B-5A6801D3CFAA}" srcOrd="0" destOrd="0" presId="urn:microsoft.com/office/officeart/2005/8/layout/orgChart1"/>
    <dgm:cxn modelId="{EC93E4C7-14A0-4EFD-BECD-753AE240046D}" type="presParOf" srcId="{04B8FFF3-D553-4334-9C8B-5A6801D3CFAA}" destId="{BE842A36-D46C-4AEC-968F-A4724A80C3A2}" srcOrd="0" destOrd="0" presId="urn:microsoft.com/office/officeart/2005/8/layout/orgChart1"/>
    <dgm:cxn modelId="{F729D56D-C9A4-4284-B7E5-14F929F5190B}" type="presParOf" srcId="{BE842A36-D46C-4AEC-968F-A4724A80C3A2}" destId="{0E1956BA-8D9D-402D-969E-55C5DA6B4FAB}" srcOrd="0" destOrd="0" presId="urn:microsoft.com/office/officeart/2005/8/layout/orgChart1"/>
    <dgm:cxn modelId="{4FE143D4-5A8E-469E-A766-7F5A486361F9}" type="presParOf" srcId="{BE842A36-D46C-4AEC-968F-A4724A80C3A2}" destId="{4E65A5FC-D415-4F48-8CC8-C25A701E1732}" srcOrd="1" destOrd="0" presId="urn:microsoft.com/office/officeart/2005/8/layout/orgChart1"/>
    <dgm:cxn modelId="{AAD2CE66-4D79-4AE3-952F-E41F0718BCFB}" type="presParOf" srcId="{04B8FFF3-D553-4334-9C8B-5A6801D3CFAA}" destId="{43ABE53A-8519-4C51-906F-BF9291E67FFF}" srcOrd="1" destOrd="0" presId="urn:microsoft.com/office/officeart/2005/8/layout/orgChart1"/>
    <dgm:cxn modelId="{0FBA0E1F-68C2-47F7-BC2D-91C952E2B454}" type="presParOf" srcId="{43ABE53A-8519-4C51-906F-BF9291E67FFF}" destId="{249CB594-DB87-46DA-BBD8-E083EB0AAEEC}" srcOrd="0" destOrd="0" presId="urn:microsoft.com/office/officeart/2005/8/layout/orgChart1"/>
    <dgm:cxn modelId="{4E793231-745F-44B3-9C08-CB633C5C7677}" type="presParOf" srcId="{43ABE53A-8519-4C51-906F-BF9291E67FFF}" destId="{EDF7FF93-0C08-41DF-9D2A-37BD74E11484}" srcOrd="1" destOrd="0" presId="urn:microsoft.com/office/officeart/2005/8/layout/orgChart1"/>
    <dgm:cxn modelId="{04E15133-5B3F-4AFD-B22D-83FC9ECAF543}" type="presParOf" srcId="{EDF7FF93-0C08-41DF-9D2A-37BD74E11484}" destId="{51139B7D-E2E9-44B1-8AF4-0C30907313BD}" srcOrd="0" destOrd="0" presId="urn:microsoft.com/office/officeart/2005/8/layout/orgChart1"/>
    <dgm:cxn modelId="{A9E9010D-28E9-48C7-B091-ADA6EBD1F753}" type="presParOf" srcId="{51139B7D-E2E9-44B1-8AF4-0C30907313BD}" destId="{4A8C1C22-28D0-4427-8009-9DD12997D2FC}" srcOrd="0" destOrd="0" presId="urn:microsoft.com/office/officeart/2005/8/layout/orgChart1"/>
    <dgm:cxn modelId="{43D904F5-1B13-4624-B116-1A81B5B12C57}" type="presParOf" srcId="{51139B7D-E2E9-44B1-8AF4-0C30907313BD}" destId="{C20302DB-2F56-44B6-ABD5-5548EBC1A935}" srcOrd="1" destOrd="0" presId="urn:microsoft.com/office/officeart/2005/8/layout/orgChart1"/>
    <dgm:cxn modelId="{CD51BCAF-B208-46A5-988F-98A13969ECCE}" type="presParOf" srcId="{EDF7FF93-0C08-41DF-9D2A-37BD74E11484}" destId="{F1B4F4E8-A38A-403B-97E2-C38533D236CE}" srcOrd="1" destOrd="0" presId="urn:microsoft.com/office/officeart/2005/8/layout/orgChart1"/>
    <dgm:cxn modelId="{A919FFCB-9369-4DBE-B2F7-B145CFFB0992}" type="presParOf" srcId="{F1B4F4E8-A38A-403B-97E2-C38533D236CE}" destId="{8B3B9BEC-D4B5-420B-98FD-EA5C21450A46}" srcOrd="0" destOrd="0" presId="urn:microsoft.com/office/officeart/2005/8/layout/orgChart1"/>
    <dgm:cxn modelId="{66A521FC-457F-4ED2-9CF9-3E6119739A08}" type="presParOf" srcId="{F1B4F4E8-A38A-403B-97E2-C38533D236CE}" destId="{2216C823-B0A7-43E1-8273-87C688910F57}" srcOrd="1" destOrd="0" presId="urn:microsoft.com/office/officeart/2005/8/layout/orgChart1"/>
    <dgm:cxn modelId="{78C6330F-99FE-4399-91F3-70D69E3AC8D6}" type="presParOf" srcId="{2216C823-B0A7-43E1-8273-87C688910F57}" destId="{9C20B6EC-402A-46C0-8B84-BD4453B8C473}" srcOrd="0" destOrd="0" presId="urn:microsoft.com/office/officeart/2005/8/layout/orgChart1"/>
    <dgm:cxn modelId="{4A66C8E6-2BA9-4397-A627-F17956506872}" type="presParOf" srcId="{9C20B6EC-402A-46C0-8B84-BD4453B8C473}" destId="{B4244B8B-C7B9-4A0E-B80A-89693C8D9A47}" srcOrd="0" destOrd="0" presId="urn:microsoft.com/office/officeart/2005/8/layout/orgChart1"/>
    <dgm:cxn modelId="{0EE05934-1A8E-477D-97A7-4D051E4C67D8}" type="presParOf" srcId="{9C20B6EC-402A-46C0-8B84-BD4453B8C473}" destId="{E6BE30B7-0ABA-47B5-B627-DE601CD32E0B}" srcOrd="1" destOrd="0" presId="urn:microsoft.com/office/officeart/2005/8/layout/orgChart1"/>
    <dgm:cxn modelId="{D8AB270B-9C29-4E32-8254-CCB178EADE69}" type="presParOf" srcId="{2216C823-B0A7-43E1-8273-87C688910F57}" destId="{4642DE7F-2301-4C20-975B-6B21A093E263}" srcOrd="1" destOrd="0" presId="urn:microsoft.com/office/officeart/2005/8/layout/orgChart1"/>
    <dgm:cxn modelId="{74267A6B-EE91-4230-B32E-C4578380D6B7}" type="presParOf" srcId="{2216C823-B0A7-43E1-8273-87C688910F57}" destId="{06A21994-BADC-41AF-8AC6-E63DB87DF701}" srcOrd="2" destOrd="0" presId="urn:microsoft.com/office/officeart/2005/8/layout/orgChart1"/>
    <dgm:cxn modelId="{CA366C06-3ED4-4010-9636-A60A462B44E0}" type="presParOf" srcId="{F1B4F4E8-A38A-403B-97E2-C38533D236CE}" destId="{E0A34DDC-B7ED-42C8-AA45-A997BD866D2F}" srcOrd="2" destOrd="0" presId="urn:microsoft.com/office/officeart/2005/8/layout/orgChart1"/>
    <dgm:cxn modelId="{A6AC99B5-4517-4C6E-8E84-97E6D7008E57}" type="presParOf" srcId="{F1B4F4E8-A38A-403B-97E2-C38533D236CE}" destId="{7DF4DDB9-78DA-4192-AEA1-A85E0154A226}" srcOrd="3" destOrd="0" presId="urn:microsoft.com/office/officeart/2005/8/layout/orgChart1"/>
    <dgm:cxn modelId="{DA1103AB-401A-4351-A114-C6E92CBB091E}" type="presParOf" srcId="{7DF4DDB9-78DA-4192-AEA1-A85E0154A226}" destId="{0326C059-3EEF-441B-A4C1-013AB9A4BB3F}" srcOrd="0" destOrd="0" presId="urn:microsoft.com/office/officeart/2005/8/layout/orgChart1"/>
    <dgm:cxn modelId="{C3C3FCB1-63FE-441D-9731-95ED2DA48AFA}" type="presParOf" srcId="{0326C059-3EEF-441B-A4C1-013AB9A4BB3F}" destId="{8655AB4B-59D6-478C-BE8D-604C5332B918}" srcOrd="0" destOrd="0" presId="urn:microsoft.com/office/officeart/2005/8/layout/orgChart1"/>
    <dgm:cxn modelId="{A814D4E8-42DB-4D19-8595-EA3562C08761}" type="presParOf" srcId="{0326C059-3EEF-441B-A4C1-013AB9A4BB3F}" destId="{2CA9899A-A6A0-464D-B49B-97FE20BD9E21}" srcOrd="1" destOrd="0" presId="urn:microsoft.com/office/officeart/2005/8/layout/orgChart1"/>
    <dgm:cxn modelId="{4DA5A2F6-0CD0-4D26-AA67-7BF0B4C71F66}" type="presParOf" srcId="{7DF4DDB9-78DA-4192-AEA1-A85E0154A226}" destId="{DB698637-80A3-4E6F-9FD6-C6A19A4CB1CF}" srcOrd="1" destOrd="0" presId="urn:microsoft.com/office/officeart/2005/8/layout/orgChart1"/>
    <dgm:cxn modelId="{92213655-05B5-4A0D-9710-5DF2550943B0}" type="presParOf" srcId="{7DF4DDB9-78DA-4192-AEA1-A85E0154A226}" destId="{43B00EEA-A29C-42AA-AAD7-F6F565323C28}" srcOrd="2" destOrd="0" presId="urn:microsoft.com/office/officeart/2005/8/layout/orgChart1"/>
    <dgm:cxn modelId="{792C2CDE-2F71-48FC-835F-C7ACB68776E9}" type="presParOf" srcId="{F1B4F4E8-A38A-403B-97E2-C38533D236CE}" destId="{BC7700B0-B31C-4500-8C16-73CC38A8B68D}" srcOrd="4" destOrd="0" presId="urn:microsoft.com/office/officeart/2005/8/layout/orgChart1"/>
    <dgm:cxn modelId="{08253D68-2689-43D1-9731-8EFB4E18E5F4}" type="presParOf" srcId="{F1B4F4E8-A38A-403B-97E2-C38533D236CE}" destId="{BE638781-4907-47B8-8F65-DF282F96786D}" srcOrd="5" destOrd="0" presId="urn:microsoft.com/office/officeart/2005/8/layout/orgChart1"/>
    <dgm:cxn modelId="{6776267F-B7AB-4322-B839-F9ABED6E0E63}" type="presParOf" srcId="{BE638781-4907-47B8-8F65-DF282F96786D}" destId="{FD403194-E704-48F6-87D8-5BF8A0B0838B}" srcOrd="0" destOrd="0" presId="urn:microsoft.com/office/officeart/2005/8/layout/orgChart1"/>
    <dgm:cxn modelId="{F489A905-C93E-4F8E-800C-D366A1283E81}" type="presParOf" srcId="{FD403194-E704-48F6-87D8-5BF8A0B0838B}" destId="{5D05DC9B-DF57-4205-85D5-6508FCBA73C3}" srcOrd="0" destOrd="0" presId="urn:microsoft.com/office/officeart/2005/8/layout/orgChart1"/>
    <dgm:cxn modelId="{E279CF58-0CCF-47F3-8DAA-896AC78DA891}" type="presParOf" srcId="{FD403194-E704-48F6-87D8-5BF8A0B0838B}" destId="{10A907CB-059C-40BA-9D40-65FC54439248}" srcOrd="1" destOrd="0" presId="urn:microsoft.com/office/officeart/2005/8/layout/orgChart1"/>
    <dgm:cxn modelId="{1602DB03-745C-426E-AAE7-99DDB20D776C}" type="presParOf" srcId="{BE638781-4907-47B8-8F65-DF282F96786D}" destId="{5587A50E-4CEF-412D-BF37-5A568FBF7B3A}" srcOrd="1" destOrd="0" presId="urn:microsoft.com/office/officeart/2005/8/layout/orgChart1"/>
    <dgm:cxn modelId="{AC68F491-5CF0-43BC-9DFA-63E57448720E}" type="presParOf" srcId="{5587A50E-4CEF-412D-BF37-5A568FBF7B3A}" destId="{B6E70481-7E2F-404F-9AD7-F1B8F0A18F2F}" srcOrd="0" destOrd="0" presId="urn:microsoft.com/office/officeart/2005/8/layout/orgChart1"/>
    <dgm:cxn modelId="{1AE70EBB-EC87-497C-AAC8-86DDF8F0A098}" type="presParOf" srcId="{5587A50E-4CEF-412D-BF37-5A568FBF7B3A}" destId="{466A7936-976D-45ED-82D4-D2A4D94D444E}" srcOrd="1" destOrd="0" presId="urn:microsoft.com/office/officeart/2005/8/layout/orgChart1"/>
    <dgm:cxn modelId="{4AE4B7FD-9D66-44ED-9479-6C19DC518B83}" type="presParOf" srcId="{466A7936-976D-45ED-82D4-D2A4D94D444E}" destId="{15776574-7FD9-4516-B0D2-D94A24F17FFF}" srcOrd="0" destOrd="0" presId="urn:microsoft.com/office/officeart/2005/8/layout/orgChart1"/>
    <dgm:cxn modelId="{47A6C149-1C2C-4E52-9CD9-62FD93025D73}" type="presParOf" srcId="{15776574-7FD9-4516-B0D2-D94A24F17FFF}" destId="{0148B01B-3A3C-4DDA-BA8A-53EA21EA2C4B}" srcOrd="0" destOrd="0" presId="urn:microsoft.com/office/officeart/2005/8/layout/orgChart1"/>
    <dgm:cxn modelId="{BBD45582-23FB-4644-B40D-42CBEB7F4A3A}" type="presParOf" srcId="{15776574-7FD9-4516-B0D2-D94A24F17FFF}" destId="{FA9D973B-39C9-4998-9483-0E7532A89ACC}" srcOrd="1" destOrd="0" presId="urn:microsoft.com/office/officeart/2005/8/layout/orgChart1"/>
    <dgm:cxn modelId="{B6DD933F-DEE1-4FB8-8934-11D5B474119B}" type="presParOf" srcId="{466A7936-976D-45ED-82D4-D2A4D94D444E}" destId="{E1821F94-A448-4ED5-ADAB-DF2B75538034}" srcOrd="1" destOrd="0" presId="urn:microsoft.com/office/officeart/2005/8/layout/orgChart1"/>
    <dgm:cxn modelId="{BCAFBAB0-4FB9-4862-9C22-E82259D90F76}" type="presParOf" srcId="{466A7936-976D-45ED-82D4-D2A4D94D444E}" destId="{97CA95A1-4C5B-47FB-A3D5-FB82412A75A1}" srcOrd="2" destOrd="0" presId="urn:microsoft.com/office/officeart/2005/8/layout/orgChart1"/>
    <dgm:cxn modelId="{62DEC68A-2C94-40F3-859A-29F3F8839481}" type="presParOf" srcId="{5587A50E-4CEF-412D-BF37-5A568FBF7B3A}" destId="{46DC0639-1C62-47B2-A868-4AB68E642E86}" srcOrd="2" destOrd="0" presId="urn:microsoft.com/office/officeart/2005/8/layout/orgChart1"/>
    <dgm:cxn modelId="{C1207049-BDC5-449C-B982-981671DA7169}" type="presParOf" srcId="{5587A50E-4CEF-412D-BF37-5A568FBF7B3A}" destId="{242E37AD-5A88-4FB5-AABD-42F7C29FAE77}" srcOrd="3" destOrd="0" presId="urn:microsoft.com/office/officeart/2005/8/layout/orgChart1"/>
    <dgm:cxn modelId="{AEF03A62-091E-4517-AA96-5F1CD5F53B29}" type="presParOf" srcId="{242E37AD-5A88-4FB5-AABD-42F7C29FAE77}" destId="{F3E2F9A8-6513-465D-845A-427A9888151B}" srcOrd="0" destOrd="0" presId="urn:microsoft.com/office/officeart/2005/8/layout/orgChart1"/>
    <dgm:cxn modelId="{209983D7-BE3C-47BC-9E53-8CE6A04ED1B4}" type="presParOf" srcId="{F3E2F9A8-6513-465D-845A-427A9888151B}" destId="{23CA0A36-8260-4A49-8D40-5C147908EB7E}" srcOrd="0" destOrd="0" presId="urn:microsoft.com/office/officeart/2005/8/layout/orgChart1"/>
    <dgm:cxn modelId="{103F3776-64CC-4A4A-853E-1ECC7FAA7345}" type="presParOf" srcId="{F3E2F9A8-6513-465D-845A-427A9888151B}" destId="{7606D308-1A76-4B77-AE1B-29F472FFFB40}" srcOrd="1" destOrd="0" presId="urn:microsoft.com/office/officeart/2005/8/layout/orgChart1"/>
    <dgm:cxn modelId="{DACAAB64-F906-426A-B432-7489F87E4179}" type="presParOf" srcId="{242E37AD-5A88-4FB5-AABD-42F7C29FAE77}" destId="{E312ED9D-9652-4E30-8966-B138C96D84D6}" srcOrd="1" destOrd="0" presId="urn:microsoft.com/office/officeart/2005/8/layout/orgChart1"/>
    <dgm:cxn modelId="{938FC611-D2A1-455A-8440-CACED0DEC38B}" type="presParOf" srcId="{242E37AD-5A88-4FB5-AABD-42F7C29FAE77}" destId="{F91E23D3-B31D-40E6-8838-36E1DE65D1FF}" srcOrd="2" destOrd="0" presId="urn:microsoft.com/office/officeart/2005/8/layout/orgChart1"/>
    <dgm:cxn modelId="{1F71AA86-0CC8-4057-A7B4-1936141CA94B}" type="presParOf" srcId="{BE638781-4907-47B8-8F65-DF282F96786D}" destId="{25B7C676-EB01-4574-82E6-806B874C96FC}" srcOrd="2" destOrd="0" presId="urn:microsoft.com/office/officeart/2005/8/layout/orgChart1"/>
    <dgm:cxn modelId="{2CC2D304-7DA0-4541-8DAA-903E306A0891}" type="presParOf" srcId="{EDF7FF93-0C08-41DF-9D2A-37BD74E11484}" destId="{8D8C0C51-4FC8-4E0D-B5AF-D74F6347A5BE}" srcOrd="2" destOrd="0" presId="urn:microsoft.com/office/officeart/2005/8/layout/orgChart1"/>
    <dgm:cxn modelId="{0465D23D-285A-4B12-877F-C073E6AFFD3B}" type="presParOf" srcId="{43ABE53A-8519-4C51-906F-BF9291E67FFF}" destId="{82D03901-F4D9-4C8D-8371-68DB88C0E80D}" srcOrd="2" destOrd="0" presId="urn:microsoft.com/office/officeart/2005/8/layout/orgChart1"/>
    <dgm:cxn modelId="{936EAF00-E3C9-426C-85ED-062572CA3437}" type="presParOf" srcId="{43ABE53A-8519-4C51-906F-BF9291E67FFF}" destId="{82CF5B0F-B7B1-4E1C-9B32-9FC2D1E64CFB}" srcOrd="3" destOrd="0" presId="urn:microsoft.com/office/officeart/2005/8/layout/orgChart1"/>
    <dgm:cxn modelId="{A3052363-241C-4222-8B97-127CB25B38B7}" type="presParOf" srcId="{82CF5B0F-B7B1-4E1C-9B32-9FC2D1E64CFB}" destId="{B57A1E84-09DC-4FFD-B0D3-6779A7868983}" srcOrd="0" destOrd="0" presId="urn:microsoft.com/office/officeart/2005/8/layout/orgChart1"/>
    <dgm:cxn modelId="{43534B8F-32B0-4652-BEA6-8ED83AE6DF4B}" type="presParOf" srcId="{B57A1E84-09DC-4FFD-B0D3-6779A7868983}" destId="{AB84DB0D-6F46-4049-BE75-0CF8E0837877}" srcOrd="0" destOrd="0" presId="urn:microsoft.com/office/officeart/2005/8/layout/orgChart1"/>
    <dgm:cxn modelId="{735BB848-B40D-45D0-B9AC-5F55EB9F3A50}" type="presParOf" srcId="{B57A1E84-09DC-4FFD-B0D3-6779A7868983}" destId="{E94B89F4-5329-4651-8065-633190CAC400}" srcOrd="1" destOrd="0" presId="urn:microsoft.com/office/officeart/2005/8/layout/orgChart1"/>
    <dgm:cxn modelId="{ED515BF6-1B9F-4C41-8BC8-9D638A93CDF8}" type="presParOf" srcId="{82CF5B0F-B7B1-4E1C-9B32-9FC2D1E64CFB}" destId="{A7C7D529-BBB7-4227-AF89-3E182F668314}" srcOrd="1" destOrd="0" presId="urn:microsoft.com/office/officeart/2005/8/layout/orgChart1"/>
    <dgm:cxn modelId="{52DAF833-5B20-4E2F-BBFD-4C63531B054B}" type="presParOf" srcId="{A7C7D529-BBB7-4227-AF89-3E182F668314}" destId="{A5667808-12C8-4E89-97FF-6CCD1FF25723}" srcOrd="0" destOrd="0" presId="urn:microsoft.com/office/officeart/2005/8/layout/orgChart1"/>
    <dgm:cxn modelId="{EA0A79D9-5321-4016-B3E6-AD543C145AEA}" type="presParOf" srcId="{A7C7D529-BBB7-4227-AF89-3E182F668314}" destId="{F537CD18-364B-4CCD-A514-936ADA437279}" srcOrd="1" destOrd="0" presId="urn:microsoft.com/office/officeart/2005/8/layout/orgChart1"/>
    <dgm:cxn modelId="{88926F13-9EAE-45FB-96A2-6E83F8E0351B}" type="presParOf" srcId="{F537CD18-364B-4CCD-A514-936ADA437279}" destId="{BED619F7-C8BC-4281-9557-7764DBFA4B37}" srcOrd="0" destOrd="0" presId="urn:microsoft.com/office/officeart/2005/8/layout/orgChart1"/>
    <dgm:cxn modelId="{2AF21F09-54B5-4A87-ACF0-BC249D66BA66}" type="presParOf" srcId="{BED619F7-C8BC-4281-9557-7764DBFA4B37}" destId="{0B4D1F51-19FD-4A0E-9D2D-93550C659BBD}" srcOrd="0" destOrd="0" presId="urn:microsoft.com/office/officeart/2005/8/layout/orgChart1"/>
    <dgm:cxn modelId="{E04169E2-8DC1-4A5D-8214-1E483E9F7D12}" type="presParOf" srcId="{BED619F7-C8BC-4281-9557-7764DBFA4B37}" destId="{0EA60A66-8325-4DDF-9D52-494F906EBC25}" srcOrd="1" destOrd="0" presId="urn:microsoft.com/office/officeart/2005/8/layout/orgChart1"/>
    <dgm:cxn modelId="{9F87D895-AEF2-42A5-A589-2295780F8207}" type="presParOf" srcId="{F537CD18-364B-4CCD-A514-936ADA437279}" destId="{81DD58F9-FA07-4FE8-9199-E8DC0BEE17CD}" srcOrd="1" destOrd="0" presId="urn:microsoft.com/office/officeart/2005/8/layout/orgChart1"/>
    <dgm:cxn modelId="{3FF97B6E-2DE2-4E7E-9168-C196338AAD2E}" type="presParOf" srcId="{81DD58F9-FA07-4FE8-9199-E8DC0BEE17CD}" destId="{A8ED90F0-3A64-4FDE-9E54-07F7BBE62461}" srcOrd="0" destOrd="0" presId="urn:microsoft.com/office/officeart/2005/8/layout/orgChart1"/>
    <dgm:cxn modelId="{8050F72C-35BB-4783-B11B-58186E81A00B}" type="presParOf" srcId="{81DD58F9-FA07-4FE8-9199-E8DC0BEE17CD}" destId="{6EF3F4CB-4F6E-4CE0-BD73-3FEB0BE62825}" srcOrd="1" destOrd="0" presId="urn:microsoft.com/office/officeart/2005/8/layout/orgChart1"/>
    <dgm:cxn modelId="{AEEEE610-78C1-4D04-94AB-7694645C19A2}" type="presParOf" srcId="{6EF3F4CB-4F6E-4CE0-BD73-3FEB0BE62825}" destId="{2421CD53-5C5F-45A9-A4AB-5872268628D4}" srcOrd="0" destOrd="0" presId="urn:microsoft.com/office/officeart/2005/8/layout/orgChart1"/>
    <dgm:cxn modelId="{257A07F7-6EAF-444B-8B8A-085BAA61FFAD}" type="presParOf" srcId="{2421CD53-5C5F-45A9-A4AB-5872268628D4}" destId="{3D72169B-31CE-479B-B077-F9348DF00A9D}" srcOrd="0" destOrd="0" presId="urn:microsoft.com/office/officeart/2005/8/layout/orgChart1"/>
    <dgm:cxn modelId="{5464843E-3FEF-47B2-A33D-5DB8AE068BBA}" type="presParOf" srcId="{2421CD53-5C5F-45A9-A4AB-5872268628D4}" destId="{F45240FF-D826-4C6F-AF00-F7AA26C2C973}" srcOrd="1" destOrd="0" presId="urn:microsoft.com/office/officeart/2005/8/layout/orgChart1"/>
    <dgm:cxn modelId="{FA6ACEE4-9A04-4BFB-802C-74272CEE0A38}" type="presParOf" srcId="{6EF3F4CB-4F6E-4CE0-BD73-3FEB0BE62825}" destId="{1399E01A-8CB0-44D1-AFFD-4D8441FDEC83}" srcOrd="1" destOrd="0" presId="urn:microsoft.com/office/officeart/2005/8/layout/orgChart1"/>
    <dgm:cxn modelId="{1756AE4C-3A00-49CC-AF1F-898CFC85DBB6}" type="presParOf" srcId="{6EF3F4CB-4F6E-4CE0-BD73-3FEB0BE62825}" destId="{F3988AD3-487D-4167-9406-B66D7516C875}" srcOrd="2" destOrd="0" presId="urn:microsoft.com/office/officeart/2005/8/layout/orgChart1"/>
    <dgm:cxn modelId="{0E05A3E7-3724-471E-BFC6-D71F2259898D}" type="presParOf" srcId="{81DD58F9-FA07-4FE8-9199-E8DC0BEE17CD}" destId="{A7F88547-A060-4A2B-B125-010D736CD982}" srcOrd="2" destOrd="0" presId="urn:microsoft.com/office/officeart/2005/8/layout/orgChart1"/>
    <dgm:cxn modelId="{B4F8A995-D599-4183-B83F-4DBC0468E7DF}" type="presParOf" srcId="{81DD58F9-FA07-4FE8-9199-E8DC0BEE17CD}" destId="{E35CC320-A319-4FAC-AADD-FAE4A3621DCF}" srcOrd="3" destOrd="0" presId="urn:microsoft.com/office/officeart/2005/8/layout/orgChart1"/>
    <dgm:cxn modelId="{58739FEA-F5A2-4B4C-AB25-B4128269112E}" type="presParOf" srcId="{E35CC320-A319-4FAC-AADD-FAE4A3621DCF}" destId="{2C796349-7CE7-4763-8BEB-5BEFA87034D0}" srcOrd="0" destOrd="0" presId="urn:microsoft.com/office/officeart/2005/8/layout/orgChart1"/>
    <dgm:cxn modelId="{ABFBEBB8-FA9D-4D02-B6A8-161D8FA784CE}" type="presParOf" srcId="{2C796349-7CE7-4763-8BEB-5BEFA87034D0}" destId="{3EBBC42A-2F03-4539-B291-A22161BF11F5}" srcOrd="0" destOrd="0" presId="urn:microsoft.com/office/officeart/2005/8/layout/orgChart1"/>
    <dgm:cxn modelId="{278D002E-C0A5-4470-9B39-664CBDF1AAA8}" type="presParOf" srcId="{2C796349-7CE7-4763-8BEB-5BEFA87034D0}" destId="{E0C6A282-A756-4A5C-BD62-4A23AF3636CA}" srcOrd="1" destOrd="0" presId="urn:microsoft.com/office/officeart/2005/8/layout/orgChart1"/>
    <dgm:cxn modelId="{FFC9B786-48B5-4A57-8213-BDE8A67274B1}" type="presParOf" srcId="{E35CC320-A319-4FAC-AADD-FAE4A3621DCF}" destId="{A48B80B7-00D8-47EB-BF6A-0623B168242C}" srcOrd="1" destOrd="0" presId="urn:microsoft.com/office/officeart/2005/8/layout/orgChart1"/>
    <dgm:cxn modelId="{4CC67451-07F4-455E-832D-D7EFCF1F1303}" type="presParOf" srcId="{E35CC320-A319-4FAC-AADD-FAE4A3621DCF}" destId="{78EEA7D3-4D5A-4601-B287-65A553CA1CEA}" srcOrd="2" destOrd="0" presId="urn:microsoft.com/office/officeart/2005/8/layout/orgChart1"/>
    <dgm:cxn modelId="{7D294E2C-2E31-4F99-9C93-65D3C637FDE9}" type="presParOf" srcId="{F537CD18-364B-4CCD-A514-936ADA437279}" destId="{B3A914EF-7F49-420D-9AEC-175F78414985}" srcOrd="2" destOrd="0" presId="urn:microsoft.com/office/officeart/2005/8/layout/orgChart1"/>
    <dgm:cxn modelId="{2491F751-F64A-44AC-BEEE-BAB0652A5806}" type="presParOf" srcId="{A7C7D529-BBB7-4227-AF89-3E182F668314}" destId="{53C3026D-00F4-419F-8E42-01E934F6FB99}" srcOrd="2" destOrd="0" presId="urn:microsoft.com/office/officeart/2005/8/layout/orgChart1"/>
    <dgm:cxn modelId="{D7BAC4B4-C4F3-45C8-9091-81D82E8497F1}" type="presParOf" srcId="{A7C7D529-BBB7-4227-AF89-3E182F668314}" destId="{1CB1C794-B17C-40DD-A52F-E8F6B12912DB}" srcOrd="3" destOrd="0" presId="urn:microsoft.com/office/officeart/2005/8/layout/orgChart1"/>
    <dgm:cxn modelId="{3E31EC95-1DDD-478D-B65D-45B46F7BF0B8}" type="presParOf" srcId="{1CB1C794-B17C-40DD-A52F-E8F6B12912DB}" destId="{6918CB2F-B835-44C2-BF4F-B7E178CD330C}" srcOrd="0" destOrd="0" presId="urn:microsoft.com/office/officeart/2005/8/layout/orgChart1"/>
    <dgm:cxn modelId="{0D3860D6-AC22-41F0-9F15-CED0D522A8E6}" type="presParOf" srcId="{6918CB2F-B835-44C2-BF4F-B7E178CD330C}" destId="{5F47A300-A423-4194-9192-6938C925E2A0}" srcOrd="0" destOrd="0" presId="urn:microsoft.com/office/officeart/2005/8/layout/orgChart1"/>
    <dgm:cxn modelId="{B5A386DF-0761-4C99-8F3F-9811306D3B2B}" type="presParOf" srcId="{6918CB2F-B835-44C2-BF4F-B7E178CD330C}" destId="{B2722B64-FD6B-4F82-B884-E3D15767F9B3}" srcOrd="1" destOrd="0" presId="urn:microsoft.com/office/officeart/2005/8/layout/orgChart1"/>
    <dgm:cxn modelId="{04C86F01-8B22-43C1-8016-E882579012A0}" type="presParOf" srcId="{1CB1C794-B17C-40DD-A52F-E8F6B12912DB}" destId="{E58C3F94-2602-4481-9D9F-FCE87C59A48B}" srcOrd="1" destOrd="0" presId="urn:microsoft.com/office/officeart/2005/8/layout/orgChart1"/>
    <dgm:cxn modelId="{C5203DA0-F597-4FF7-89F5-3EF93532C455}" type="presParOf" srcId="{1CB1C794-B17C-40DD-A52F-E8F6B12912DB}" destId="{202E0A42-EBAD-4FD7-A04C-E6E5B0A646E0}" srcOrd="2" destOrd="0" presId="urn:microsoft.com/office/officeart/2005/8/layout/orgChart1"/>
    <dgm:cxn modelId="{87875FF1-DE66-4EE3-BCA3-616EAFCC3D06}" type="presParOf" srcId="{82CF5B0F-B7B1-4E1C-9B32-9FC2D1E64CFB}" destId="{9B0CE248-3C92-4452-95AD-85BE15AAD32F}" srcOrd="2" destOrd="0" presId="urn:microsoft.com/office/officeart/2005/8/layout/orgChart1"/>
    <dgm:cxn modelId="{5D0BD208-5C6E-4A3D-964E-1E06FA69B833}" type="presParOf" srcId="{04B8FFF3-D553-4334-9C8B-5A6801D3CFAA}" destId="{D8AC1804-4EAC-48CE-BD9C-AB4403F39AFA}" srcOrd="2" destOrd="0" presId="urn:microsoft.com/office/officeart/2005/8/layout/orgChart1"/>
    <dgm:cxn modelId="{571B58F8-CD68-4963-957F-8B89DAF5E125}" type="presParOf" srcId="{D8AC1804-4EAC-48CE-BD9C-AB4403F39AFA}" destId="{34D20847-0FCD-4BDA-A889-B95DDB3D8939}" srcOrd="0" destOrd="0" presId="urn:microsoft.com/office/officeart/2005/8/layout/orgChart1"/>
    <dgm:cxn modelId="{FD49FBDA-4357-4F21-A522-F5BA81001742}" type="presParOf" srcId="{D8AC1804-4EAC-48CE-BD9C-AB4403F39AFA}" destId="{84ECDB34-CFD0-438E-8942-BB615327093C}" srcOrd="1" destOrd="0" presId="urn:microsoft.com/office/officeart/2005/8/layout/orgChart1"/>
    <dgm:cxn modelId="{3A0A39E2-A582-4B34-9247-F6E37D3BDCF7}" type="presParOf" srcId="{84ECDB34-CFD0-438E-8942-BB615327093C}" destId="{DAE4DB49-F578-4580-A0B5-686F6D0ACA2D}" srcOrd="0" destOrd="0" presId="urn:microsoft.com/office/officeart/2005/8/layout/orgChart1"/>
    <dgm:cxn modelId="{9050D6BC-2BB9-4E37-8736-6A159BB19281}" type="presParOf" srcId="{DAE4DB49-F578-4580-A0B5-686F6D0ACA2D}" destId="{688491B6-2D3D-47A7-9D29-B984E8634289}" srcOrd="0" destOrd="0" presId="urn:microsoft.com/office/officeart/2005/8/layout/orgChart1"/>
    <dgm:cxn modelId="{F5DA18FF-57AD-489E-A4CD-6DA70C2A09C7}" type="presParOf" srcId="{DAE4DB49-F578-4580-A0B5-686F6D0ACA2D}" destId="{FA018915-9D71-4929-8B6D-46313A4715A9}" srcOrd="1" destOrd="0" presId="urn:microsoft.com/office/officeart/2005/8/layout/orgChart1"/>
    <dgm:cxn modelId="{D6032770-7AC8-4077-AA3A-933A3607E611}" type="presParOf" srcId="{84ECDB34-CFD0-438E-8942-BB615327093C}" destId="{D5E6EC1A-9300-4903-BEDB-451995304086}" srcOrd="1" destOrd="0" presId="urn:microsoft.com/office/officeart/2005/8/layout/orgChart1"/>
    <dgm:cxn modelId="{DF7DF60A-03A0-46AE-B392-49E1B5178628}" type="presParOf" srcId="{84ECDB34-CFD0-438E-8942-BB615327093C}" destId="{2A73EBA4-8E24-4836-8446-091390BA822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951C2A-B96E-4283-976D-B928FF5C457D}">
      <dsp:nvSpPr>
        <dsp:cNvPr id="0" name=""/>
        <dsp:cNvSpPr/>
      </dsp:nvSpPr>
      <dsp:spPr>
        <a:xfrm>
          <a:off x="1247714" y="833523"/>
          <a:ext cx="91440" cy="370650"/>
        </a:xfrm>
        <a:custGeom>
          <a:avLst/>
          <a:gdLst/>
          <a:ahLst/>
          <a:cxnLst/>
          <a:rect l="0" t="0" r="0" b="0"/>
          <a:pathLst>
            <a:path>
              <a:moveTo>
                <a:pt x="130325" y="0"/>
              </a:moveTo>
              <a:lnTo>
                <a:pt x="130325" y="370650"/>
              </a:lnTo>
              <a:lnTo>
                <a:pt x="45720" y="370650"/>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0C21B7-B17E-4ABC-AEBE-AE13B7545DC6}">
      <dsp:nvSpPr>
        <dsp:cNvPr id="0" name=""/>
        <dsp:cNvSpPr/>
      </dsp:nvSpPr>
      <dsp:spPr>
        <a:xfrm>
          <a:off x="1378039" y="833523"/>
          <a:ext cx="974973" cy="741301"/>
        </a:xfrm>
        <a:custGeom>
          <a:avLst/>
          <a:gdLst/>
          <a:ahLst/>
          <a:cxnLst/>
          <a:rect l="0" t="0" r="0" b="0"/>
          <a:pathLst>
            <a:path>
              <a:moveTo>
                <a:pt x="0" y="0"/>
              </a:moveTo>
              <a:lnTo>
                <a:pt x="0" y="656696"/>
              </a:lnTo>
              <a:lnTo>
                <a:pt x="974973" y="656696"/>
              </a:lnTo>
              <a:lnTo>
                <a:pt x="974973" y="741301"/>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7F8DD0-5836-4DF1-80BD-7763CD1266B9}">
      <dsp:nvSpPr>
        <dsp:cNvPr id="0" name=""/>
        <dsp:cNvSpPr/>
      </dsp:nvSpPr>
      <dsp:spPr>
        <a:xfrm>
          <a:off x="1332319" y="833523"/>
          <a:ext cx="91440" cy="741301"/>
        </a:xfrm>
        <a:custGeom>
          <a:avLst/>
          <a:gdLst/>
          <a:ahLst/>
          <a:cxnLst/>
          <a:rect l="0" t="0" r="0" b="0"/>
          <a:pathLst>
            <a:path>
              <a:moveTo>
                <a:pt x="45720" y="0"/>
              </a:moveTo>
              <a:lnTo>
                <a:pt x="45720" y="741301"/>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D0577F-58C4-4C2B-A8B1-BD3E3497347B}">
      <dsp:nvSpPr>
        <dsp:cNvPr id="0" name=""/>
        <dsp:cNvSpPr/>
      </dsp:nvSpPr>
      <dsp:spPr>
        <a:xfrm>
          <a:off x="402881" y="833523"/>
          <a:ext cx="975158" cy="1171943"/>
        </a:xfrm>
        <a:custGeom>
          <a:avLst/>
          <a:gdLst/>
          <a:ahLst/>
          <a:cxnLst/>
          <a:rect l="0" t="0" r="0" b="0"/>
          <a:pathLst>
            <a:path>
              <a:moveTo>
                <a:pt x="975158" y="0"/>
              </a:moveTo>
              <a:lnTo>
                <a:pt x="975158" y="1087338"/>
              </a:lnTo>
              <a:lnTo>
                <a:pt x="0" y="1087338"/>
              </a:lnTo>
              <a:lnTo>
                <a:pt x="0" y="1171943"/>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C9B07AC-6639-4F2E-B21C-B110AAE999AE}">
      <dsp:nvSpPr>
        <dsp:cNvPr id="0" name=""/>
        <dsp:cNvSpPr/>
      </dsp:nvSpPr>
      <dsp:spPr>
        <a:xfrm>
          <a:off x="975158" y="430642"/>
          <a:ext cx="805762" cy="402881"/>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ar-DZ" sz="1300" kern="1200" dirty="0" smtClean="0"/>
            <a:t>المدير</a:t>
          </a:r>
          <a:endParaRPr lang="fr-FR" sz="1300" kern="1200" dirty="0"/>
        </a:p>
      </dsp:txBody>
      <dsp:txXfrm>
        <a:off x="975158" y="430642"/>
        <a:ext cx="805762" cy="402881"/>
      </dsp:txXfrm>
    </dsp:sp>
    <dsp:sp modelId="{9C8274A1-95B4-413B-8340-86E0399A6579}">
      <dsp:nvSpPr>
        <dsp:cNvPr id="0" name=""/>
        <dsp:cNvSpPr/>
      </dsp:nvSpPr>
      <dsp:spPr>
        <a:xfrm>
          <a:off x="0" y="2005467"/>
          <a:ext cx="805762" cy="402881"/>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ar-DZ" sz="1300" kern="1200" dirty="0" smtClean="0"/>
            <a:t>مدير المالية</a:t>
          </a:r>
          <a:endParaRPr lang="fr-FR" sz="1300" kern="1200" dirty="0"/>
        </a:p>
      </dsp:txBody>
      <dsp:txXfrm>
        <a:off x="0" y="2005467"/>
        <a:ext cx="805762" cy="402881"/>
      </dsp:txXfrm>
    </dsp:sp>
    <dsp:sp modelId="{7135F5B8-7558-4084-B7DA-FCAE85B06A7A}">
      <dsp:nvSpPr>
        <dsp:cNvPr id="0" name=""/>
        <dsp:cNvSpPr/>
      </dsp:nvSpPr>
      <dsp:spPr>
        <a:xfrm>
          <a:off x="975158" y="1574825"/>
          <a:ext cx="805762" cy="402881"/>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ar-DZ" sz="1300" kern="1200" dirty="0" smtClean="0"/>
            <a:t>مدير الانتاج</a:t>
          </a:r>
          <a:endParaRPr lang="fr-FR" sz="1300" kern="1200" dirty="0"/>
        </a:p>
      </dsp:txBody>
      <dsp:txXfrm>
        <a:off x="975158" y="1574825"/>
        <a:ext cx="805762" cy="402881"/>
      </dsp:txXfrm>
    </dsp:sp>
    <dsp:sp modelId="{157FD514-DF78-48A5-B07E-7E06D1D5D120}">
      <dsp:nvSpPr>
        <dsp:cNvPr id="0" name=""/>
        <dsp:cNvSpPr/>
      </dsp:nvSpPr>
      <dsp:spPr>
        <a:xfrm>
          <a:off x="1950131" y="1574825"/>
          <a:ext cx="805762" cy="402881"/>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ar-DZ" sz="1300" kern="1200" dirty="0" smtClean="0"/>
            <a:t>مدير التسويق</a:t>
          </a:r>
          <a:endParaRPr lang="fr-FR" sz="1300" kern="1200" dirty="0"/>
        </a:p>
      </dsp:txBody>
      <dsp:txXfrm>
        <a:off x="1950131" y="1574825"/>
        <a:ext cx="805762" cy="402881"/>
      </dsp:txXfrm>
    </dsp:sp>
    <dsp:sp modelId="{07B2C67B-BE1D-4686-9809-F2AA9FC78061}">
      <dsp:nvSpPr>
        <dsp:cNvPr id="0" name=""/>
        <dsp:cNvSpPr/>
      </dsp:nvSpPr>
      <dsp:spPr>
        <a:xfrm>
          <a:off x="487671" y="1002733"/>
          <a:ext cx="805762" cy="402881"/>
        </a:xfrm>
        <a:prstGeom prst="rect">
          <a:avLst/>
        </a:prstGeom>
        <a:solidFill>
          <a:schemeClr val="accent5">
            <a:hueOff val="0"/>
            <a:satOff val="0"/>
            <a:lumOff val="0"/>
            <a:alphaOff val="0"/>
          </a:schemeClr>
        </a:solidFill>
        <a:ln w="15875" cap="rnd" cmpd="sng" algn="ctr">
          <a:solidFill>
            <a:schemeClr val="l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ar-DZ" sz="1300" kern="1200" dirty="0" smtClean="0"/>
            <a:t>مستشار مالي</a:t>
          </a:r>
          <a:endParaRPr lang="fr-FR" sz="1300" kern="1200" dirty="0"/>
        </a:p>
      </dsp:txBody>
      <dsp:txXfrm>
        <a:off x="487671" y="1002733"/>
        <a:ext cx="805762" cy="4028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F4F459-DBDF-4F72-BB3F-C3AD37B4F938}">
      <dsp:nvSpPr>
        <dsp:cNvPr id="0" name=""/>
        <dsp:cNvSpPr/>
      </dsp:nvSpPr>
      <dsp:spPr>
        <a:xfrm>
          <a:off x="3605368" y="1807845"/>
          <a:ext cx="2550824" cy="442705"/>
        </a:xfrm>
        <a:custGeom>
          <a:avLst/>
          <a:gdLst/>
          <a:ahLst/>
          <a:cxnLst/>
          <a:rect l="0" t="0" r="0" b="0"/>
          <a:pathLst>
            <a:path>
              <a:moveTo>
                <a:pt x="0" y="0"/>
              </a:moveTo>
              <a:lnTo>
                <a:pt x="0" y="221352"/>
              </a:lnTo>
              <a:lnTo>
                <a:pt x="2550824" y="221352"/>
              </a:lnTo>
              <a:lnTo>
                <a:pt x="2550824" y="442705"/>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1A9C97-549D-4306-9E7F-B7DC9D3EFE75}">
      <dsp:nvSpPr>
        <dsp:cNvPr id="0" name=""/>
        <dsp:cNvSpPr/>
      </dsp:nvSpPr>
      <dsp:spPr>
        <a:xfrm>
          <a:off x="3559648" y="1807845"/>
          <a:ext cx="91440" cy="442705"/>
        </a:xfrm>
        <a:custGeom>
          <a:avLst/>
          <a:gdLst/>
          <a:ahLst/>
          <a:cxnLst/>
          <a:rect l="0" t="0" r="0" b="0"/>
          <a:pathLst>
            <a:path>
              <a:moveTo>
                <a:pt x="45720" y="0"/>
              </a:moveTo>
              <a:lnTo>
                <a:pt x="45720" y="442705"/>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FE36504-99AE-41A4-AE87-E48092644424}">
      <dsp:nvSpPr>
        <dsp:cNvPr id="0" name=""/>
        <dsp:cNvSpPr/>
      </dsp:nvSpPr>
      <dsp:spPr>
        <a:xfrm>
          <a:off x="1054544" y="1807845"/>
          <a:ext cx="2550824" cy="442705"/>
        </a:xfrm>
        <a:custGeom>
          <a:avLst/>
          <a:gdLst/>
          <a:ahLst/>
          <a:cxnLst/>
          <a:rect l="0" t="0" r="0" b="0"/>
          <a:pathLst>
            <a:path>
              <a:moveTo>
                <a:pt x="2550824" y="0"/>
              </a:moveTo>
              <a:lnTo>
                <a:pt x="2550824" y="221352"/>
              </a:lnTo>
              <a:lnTo>
                <a:pt x="0" y="221352"/>
              </a:lnTo>
              <a:lnTo>
                <a:pt x="0" y="442705"/>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BDB537-CF34-4298-9FA3-A67D68018972}">
      <dsp:nvSpPr>
        <dsp:cNvPr id="0" name=""/>
        <dsp:cNvSpPr/>
      </dsp:nvSpPr>
      <dsp:spPr>
        <a:xfrm>
          <a:off x="2551309" y="753785"/>
          <a:ext cx="2108119" cy="1054059"/>
        </a:xfrm>
        <a:prstGeom prst="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ar-DZ" sz="2700" kern="1200" dirty="0" smtClean="0"/>
            <a:t>المدير</a:t>
          </a:r>
          <a:endParaRPr lang="fr-FR" sz="2700" kern="1200" dirty="0"/>
        </a:p>
      </dsp:txBody>
      <dsp:txXfrm>
        <a:off x="2551309" y="753785"/>
        <a:ext cx="2108119" cy="1054059"/>
      </dsp:txXfrm>
    </dsp:sp>
    <dsp:sp modelId="{DE561FB9-C24A-484D-8EF8-C4646F0D3CC4}">
      <dsp:nvSpPr>
        <dsp:cNvPr id="0" name=""/>
        <dsp:cNvSpPr/>
      </dsp:nvSpPr>
      <dsp:spPr>
        <a:xfrm>
          <a:off x="484" y="2250550"/>
          <a:ext cx="2108119" cy="1054059"/>
        </a:xfrm>
        <a:prstGeom prst="rect">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ar-DZ" sz="2700" kern="1200" dirty="0" smtClean="0"/>
            <a:t>مصلحة تصميم اعلانات</a:t>
          </a:r>
          <a:endParaRPr lang="fr-FR" sz="2700" kern="1200" dirty="0"/>
        </a:p>
      </dsp:txBody>
      <dsp:txXfrm>
        <a:off x="484" y="2250550"/>
        <a:ext cx="2108119" cy="1054059"/>
      </dsp:txXfrm>
    </dsp:sp>
    <dsp:sp modelId="{E208ADD4-D9F1-4145-8C55-8DA0E081DF93}">
      <dsp:nvSpPr>
        <dsp:cNvPr id="0" name=""/>
        <dsp:cNvSpPr/>
      </dsp:nvSpPr>
      <dsp:spPr>
        <a:xfrm>
          <a:off x="2551309" y="2250550"/>
          <a:ext cx="2108119" cy="1054059"/>
        </a:xfrm>
        <a:prstGeom prst="rect">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ar-DZ" sz="2700" kern="1200" dirty="0" smtClean="0"/>
            <a:t>مصلحة المالية</a:t>
          </a:r>
          <a:endParaRPr lang="fr-FR" sz="2700" kern="1200" dirty="0"/>
        </a:p>
      </dsp:txBody>
      <dsp:txXfrm>
        <a:off x="2551309" y="2250550"/>
        <a:ext cx="2108119" cy="1054059"/>
      </dsp:txXfrm>
    </dsp:sp>
    <dsp:sp modelId="{016CD951-F0BD-438E-9580-D05CA3B586CD}">
      <dsp:nvSpPr>
        <dsp:cNvPr id="0" name=""/>
        <dsp:cNvSpPr/>
      </dsp:nvSpPr>
      <dsp:spPr>
        <a:xfrm>
          <a:off x="5102134" y="2250550"/>
          <a:ext cx="2108119" cy="1054059"/>
        </a:xfrm>
        <a:prstGeom prst="rect">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ar-DZ" sz="2700" kern="1200" dirty="0" smtClean="0"/>
            <a:t>مصلحة العلاقات العامة</a:t>
          </a:r>
          <a:endParaRPr lang="fr-FR" sz="2700" kern="1200" dirty="0"/>
        </a:p>
      </dsp:txBody>
      <dsp:txXfrm>
        <a:off x="5102134" y="2250550"/>
        <a:ext cx="2108119" cy="10540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1FCD09-F405-464E-B407-5C167104C4DE}">
      <dsp:nvSpPr>
        <dsp:cNvPr id="0" name=""/>
        <dsp:cNvSpPr/>
      </dsp:nvSpPr>
      <dsp:spPr>
        <a:xfrm>
          <a:off x="4064000" y="2563221"/>
          <a:ext cx="3367533" cy="292224"/>
        </a:xfrm>
        <a:custGeom>
          <a:avLst/>
          <a:gdLst/>
          <a:ahLst/>
          <a:cxnLst/>
          <a:rect l="0" t="0" r="0" b="0"/>
          <a:pathLst>
            <a:path>
              <a:moveTo>
                <a:pt x="0" y="0"/>
              </a:moveTo>
              <a:lnTo>
                <a:pt x="0" y="146112"/>
              </a:lnTo>
              <a:lnTo>
                <a:pt x="3367533" y="146112"/>
              </a:lnTo>
              <a:lnTo>
                <a:pt x="3367533" y="292224"/>
              </a:lnTo>
            </a:path>
          </a:pathLst>
        </a:custGeom>
        <a:noFill/>
        <a:ln w="1587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740DC7-612B-4314-B565-653D59BC3221}">
      <dsp:nvSpPr>
        <dsp:cNvPr id="0" name=""/>
        <dsp:cNvSpPr/>
      </dsp:nvSpPr>
      <dsp:spPr>
        <a:xfrm>
          <a:off x="4064000" y="2563221"/>
          <a:ext cx="1683766" cy="292224"/>
        </a:xfrm>
        <a:custGeom>
          <a:avLst/>
          <a:gdLst/>
          <a:ahLst/>
          <a:cxnLst/>
          <a:rect l="0" t="0" r="0" b="0"/>
          <a:pathLst>
            <a:path>
              <a:moveTo>
                <a:pt x="0" y="0"/>
              </a:moveTo>
              <a:lnTo>
                <a:pt x="0" y="146112"/>
              </a:lnTo>
              <a:lnTo>
                <a:pt x="1683766" y="146112"/>
              </a:lnTo>
              <a:lnTo>
                <a:pt x="1683766" y="292224"/>
              </a:lnTo>
            </a:path>
          </a:pathLst>
        </a:custGeom>
        <a:noFill/>
        <a:ln w="1587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96EE93-003A-44B9-B257-F061FA962073}">
      <dsp:nvSpPr>
        <dsp:cNvPr id="0" name=""/>
        <dsp:cNvSpPr/>
      </dsp:nvSpPr>
      <dsp:spPr>
        <a:xfrm>
          <a:off x="4018280" y="2563221"/>
          <a:ext cx="91440" cy="292224"/>
        </a:xfrm>
        <a:custGeom>
          <a:avLst/>
          <a:gdLst/>
          <a:ahLst/>
          <a:cxnLst/>
          <a:rect l="0" t="0" r="0" b="0"/>
          <a:pathLst>
            <a:path>
              <a:moveTo>
                <a:pt x="45720" y="0"/>
              </a:moveTo>
              <a:lnTo>
                <a:pt x="45720" y="292224"/>
              </a:lnTo>
            </a:path>
          </a:pathLst>
        </a:custGeom>
        <a:noFill/>
        <a:ln w="1587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096AFF-0A83-48AE-BCF9-DA572B94EADD}">
      <dsp:nvSpPr>
        <dsp:cNvPr id="0" name=""/>
        <dsp:cNvSpPr/>
      </dsp:nvSpPr>
      <dsp:spPr>
        <a:xfrm>
          <a:off x="2380233" y="2563221"/>
          <a:ext cx="1683766" cy="292224"/>
        </a:xfrm>
        <a:custGeom>
          <a:avLst/>
          <a:gdLst/>
          <a:ahLst/>
          <a:cxnLst/>
          <a:rect l="0" t="0" r="0" b="0"/>
          <a:pathLst>
            <a:path>
              <a:moveTo>
                <a:pt x="1683766" y="0"/>
              </a:moveTo>
              <a:lnTo>
                <a:pt x="1683766" y="146112"/>
              </a:lnTo>
              <a:lnTo>
                <a:pt x="0" y="146112"/>
              </a:lnTo>
              <a:lnTo>
                <a:pt x="0" y="292224"/>
              </a:lnTo>
            </a:path>
          </a:pathLst>
        </a:custGeom>
        <a:noFill/>
        <a:ln w="1587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CDFF11-B221-447B-8254-8317CF61AB55}">
      <dsp:nvSpPr>
        <dsp:cNvPr id="0" name=""/>
        <dsp:cNvSpPr/>
      </dsp:nvSpPr>
      <dsp:spPr>
        <a:xfrm>
          <a:off x="696466" y="2563221"/>
          <a:ext cx="3367533" cy="292224"/>
        </a:xfrm>
        <a:custGeom>
          <a:avLst/>
          <a:gdLst/>
          <a:ahLst/>
          <a:cxnLst/>
          <a:rect l="0" t="0" r="0" b="0"/>
          <a:pathLst>
            <a:path>
              <a:moveTo>
                <a:pt x="3367533" y="0"/>
              </a:moveTo>
              <a:lnTo>
                <a:pt x="3367533" y="146112"/>
              </a:lnTo>
              <a:lnTo>
                <a:pt x="0" y="146112"/>
              </a:lnTo>
              <a:lnTo>
                <a:pt x="0" y="292224"/>
              </a:lnTo>
            </a:path>
          </a:pathLst>
        </a:custGeom>
        <a:noFill/>
        <a:ln w="1587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2AEFDB-AC89-4072-9FBD-ACE23503989A}">
      <dsp:nvSpPr>
        <dsp:cNvPr id="0" name=""/>
        <dsp:cNvSpPr/>
      </dsp:nvSpPr>
      <dsp:spPr>
        <a:xfrm>
          <a:off x="3368228" y="1867450"/>
          <a:ext cx="1391542" cy="695771"/>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ar-DZ" sz="1800" kern="1200" dirty="0" smtClean="0"/>
            <a:t>المدير العام</a:t>
          </a:r>
          <a:endParaRPr lang="fr-FR" sz="1800" kern="1200" dirty="0"/>
        </a:p>
      </dsp:txBody>
      <dsp:txXfrm>
        <a:off x="3368228" y="1867450"/>
        <a:ext cx="1391542" cy="695771"/>
      </dsp:txXfrm>
    </dsp:sp>
    <dsp:sp modelId="{15600A9F-0B43-4655-84F3-7AB428C86F62}">
      <dsp:nvSpPr>
        <dsp:cNvPr id="0" name=""/>
        <dsp:cNvSpPr/>
      </dsp:nvSpPr>
      <dsp:spPr>
        <a:xfrm>
          <a:off x="694" y="2855445"/>
          <a:ext cx="1391542" cy="695771"/>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ar-DZ" sz="1800" kern="1200" dirty="0" smtClean="0"/>
            <a:t>مصلحة المالية</a:t>
          </a:r>
          <a:endParaRPr lang="fr-FR" sz="1800" kern="1200" dirty="0"/>
        </a:p>
      </dsp:txBody>
      <dsp:txXfrm>
        <a:off x="694" y="2855445"/>
        <a:ext cx="1391542" cy="695771"/>
      </dsp:txXfrm>
    </dsp:sp>
    <dsp:sp modelId="{507929C3-FA0B-4C43-9DC2-703E47825C45}">
      <dsp:nvSpPr>
        <dsp:cNvPr id="0" name=""/>
        <dsp:cNvSpPr/>
      </dsp:nvSpPr>
      <dsp:spPr>
        <a:xfrm>
          <a:off x="1684461" y="2855445"/>
          <a:ext cx="1391542" cy="695771"/>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ar-DZ" sz="1800" kern="1200" dirty="0" smtClean="0"/>
            <a:t>مصلحة الانتاج</a:t>
          </a:r>
          <a:endParaRPr lang="fr-FR" sz="1800" kern="1200" dirty="0"/>
        </a:p>
      </dsp:txBody>
      <dsp:txXfrm>
        <a:off x="1684461" y="2855445"/>
        <a:ext cx="1391542" cy="695771"/>
      </dsp:txXfrm>
    </dsp:sp>
    <dsp:sp modelId="{0CB4A5C8-D71D-4228-8CA2-9EA18D487ADC}">
      <dsp:nvSpPr>
        <dsp:cNvPr id="0" name=""/>
        <dsp:cNvSpPr/>
      </dsp:nvSpPr>
      <dsp:spPr>
        <a:xfrm>
          <a:off x="3368228" y="2855445"/>
          <a:ext cx="1391542" cy="695771"/>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ar-DZ" sz="1800" kern="1200" dirty="0" smtClean="0"/>
            <a:t>مصلحة الموارد البشرية</a:t>
          </a:r>
          <a:endParaRPr lang="fr-FR" sz="1800" kern="1200" dirty="0"/>
        </a:p>
      </dsp:txBody>
      <dsp:txXfrm>
        <a:off x="3368228" y="2855445"/>
        <a:ext cx="1391542" cy="695771"/>
      </dsp:txXfrm>
    </dsp:sp>
    <dsp:sp modelId="{0F4B405C-1A9B-4FA6-88E0-AB9C03B40281}">
      <dsp:nvSpPr>
        <dsp:cNvPr id="0" name=""/>
        <dsp:cNvSpPr/>
      </dsp:nvSpPr>
      <dsp:spPr>
        <a:xfrm>
          <a:off x="5051995" y="2855445"/>
          <a:ext cx="1391542" cy="695771"/>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ar-DZ" sz="1800" kern="1200" dirty="0" smtClean="0"/>
            <a:t>مصلحة التسويق</a:t>
          </a:r>
          <a:endParaRPr lang="fr-FR" sz="1800" kern="1200" dirty="0"/>
        </a:p>
      </dsp:txBody>
      <dsp:txXfrm>
        <a:off x="5051995" y="2855445"/>
        <a:ext cx="1391542" cy="695771"/>
      </dsp:txXfrm>
    </dsp:sp>
    <dsp:sp modelId="{A14D9E0B-207D-4DCD-8601-DA745CCF7F4A}">
      <dsp:nvSpPr>
        <dsp:cNvPr id="0" name=""/>
        <dsp:cNvSpPr/>
      </dsp:nvSpPr>
      <dsp:spPr>
        <a:xfrm>
          <a:off x="6735762" y="2855445"/>
          <a:ext cx="1391542" cy="695771"/>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ar-DZ" sz="1800" kern="1200" dirty="0" smtClean="0"/>
            <a:t>مصلحة المحاسبة</a:t>
          </a:r>
          <a:endParaRPr lang="fr-FR" sz="1800" kern="1200" dirty="0"/>
        </a:p>
      </dsp:txBody>
      <dsp:txXfrm>
        <a:off x="6735762" y="2855445"/>
        <a:ext cx="1391542" cy="6957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D05964-808B-45E8-842F-BB2DDA6A9A69}">
      <dsp:nvSpPr>
        <dsp:cNvPr id="0" name=""/>
        <dsp:cNvSpPr/>
      </dsp:nvSpPr>
      <dsp:spPr>
        <a:xfrm>
          <a:off x="3761755" y="984253"/>
          <a:ext cx="695944" cy="904871"/>
        </a:xfrm>
        <a:custGeom>
          <a:avLst/>
          <a:gdLst/>
          <a:ahLst/>
          <a:cxnLst/>
          <a:rect l="0" t="0" r="0" b="0"/>
          <a:pathLst>
            <a:path>
              <a:moveTo>
                <a:pt x="695944" y="0"/>
              </a:moveTo>
              <a:lnTo>
                <a:pt x="695944" y="904871"/>
              </a:lnTo>
              <a:lnTo>
                <a:pt x="0" y="904871"/>
              </a:lnTo>
            </a:path>
          </a:pathLst>
        </a:custGeom>
        <a:noFill/>
        <a:ln w="15875" cap="rnd" cmpd="sng" algn="ctr">
          <a:solidFill>
            <a:scrgbClr r="0" g="0" b="0"/>
          </a:solidFill>
          <a:prstDash val="sysDash"/>
        </a:ln>
        <a:effectLst/>
      </dsp:spPr>
      <dsp:style>
        <a:lnRef idx="2">
          <a:scrgbClr r="0" g="0" b="0"/>
        </a:lnRef>
        <a:fillRef idx="0">
          <a:scrgbClr r="0" g="0" b="0"/>
        </a:fillRef>
        <a:effectRef idx="0">
          <a:scrgbClr r="0" g="0" b="0"/>
        </a:effectRef>
        <a:fontRef idx="minor"/>
      </dsp:style>
    </dsp:sp>
    <dsp:sp modelId="{BB8861EA-34BB-4218-A43B-6C8EBC3229B7}">
      <dsp:nvSpPr>
        <dsp:cNvPr id="0" name=""/>
        <dsp:cNvSpPr/>
      </dsp:nvSpPr>
      <dsp:spPr>
        <a:xfrm>
          <a:off x="4457700" y="984253"/>
          <a:ext cx="2380206" cy="1809743"/>
        </a:xfrm>
        <a:custGeom>
          <a:avLst/>
          <a:gdLst/>
          <a:ahLst/>
          <a:cxnLst/>
          <a:rect l="0" t="0" r="0" b="0"/>
          <a:pathLst>
            <a:path>
              <a:moveTo>
                <a:pt x="0" y="0"/>
              </a:moveTo>
              <a:lnTo>
                <a:pt x="0" y="1603196"/>
              </a:lnTo>
              <a:lnTo>
                <a:pt x="2380206" y="1603196"/>
              </a:lnTo>
              <a:lnTo>
                <a:pt x="2380206" y="1809743"/>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88C3D8-6CF4-4A58-9C53-CBA34BAF79A6}">
      <dsp:nvSpPr>
        <dsp:cNvPr id="0" name=""/>
        <dsp:cNvSpPr/>
      </dsp:nvSpPr>
      <dsp:spPr>
        <a:xfrm>
          <a:off x="4411980" y="984253"/>
          <a:ext cx="91440" cy="1809743"/>
        </a:xfrm>
        <a:custGeom>
          <a:avLst/>
          <a:gdLst/>
          <a:ahLst/>
          <a:cxnLst/>
          <a:rect l="0" t="0" r="0" b="0"/>
          <a:pathLst>
            <a:path>
              <a:moveTo>
                <a:pt x="45720" y="0"/>
              </a:moveTo>
              <a:lnTo>
                <a:pt x="45720" y="1809743"/>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9E3053-1A1F-4FC8-88B7-76D5693DEF1A}">
      <dsp:nvSpPr>
        <dsp:cNvPr id="0" name=""/>
        <dsp:cNvSpPr/>
      </dsp:nvSpPr>
      <dsp:spPr>
        <a:xfrm>
          <a:off x="2077493" y="984253"/>
          <a:ext cx="2380206" cy="1809743"/>
        </a:xfrm>
        <a:custGeom>
          <a:avLst/>
          <a:gdLst/>
          <a:ahLst/>
          <a:cxnLst/>
          <a:rect l="0" t="0" r="0" b="0"/>
          <a:pathLst>
            <a:path>
              <a:moveTo>
                <a:pt x="2380206" y="0"/>
              </a:moveTo>
              <a:lnTo>
                <a:pt x="2380206" y="1603196"/>
              </a:lnTo>
              <a:lnTo>
                <a:pt x="0" y="1603196"/>
              </a:lnTo>
              <a:lnTo>
                <a:pt x="0" y="1809743"/>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E0571-E9B9-4BD1-937E-A6A5CB113587}">
      <dsp:nvSpPr>
        <dsp:cNvPr id="0" name=""/>
        <dsp:cNvSpPr/>
      </dsp:nvSpPr>
      <dsp:spPr>
        <a:xfrm>
          <a:off x="3474143" y="697"/>
          <a:ext cx="1967112" cy="983556"/>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ar-DZ" sz="3300" kern="1200" dirty="0" smtClean="0"/>
            <a:t>المدير </a:t>
          </a:r>
          <a:endParaRPr lang="fr-FR" sz="3300" kern="1200" dirty="0"/>
        </a:p>
      </dsp:txBody>
      <dsp:txXfrm>
        <a:off x="3474143" y="697"/>
        <a:ext cx="1967112" cy="983556"/>
      </dsp:txXfrm>
    </dsp:sp>
    <dsp:sp modelId="{CE24A1AC-7625-4961-90FD-4C059B37C525}">
      <dsp:nvSpPr>
        <dsp:cNvPr id="0" name=""/>
        <dsp:cNvSpPr/>
      </dsp:nvSpPr>
      <dsp:spPr>
        <a:xfrm>
          <a:off x="1093937" y="2793996"/>
          <a:ext cx="1967112" cy="983556"/>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ar-DZ" sz="3300" kern="1200" dirty="0" smtClean="0"/>
            <a:t>صناعة الاسمنت</a:t>
          </a:r>
          <a:endParaRPr lang="fr-FR" sz="3300" kern="1200" dirty="0"/>
        </a:p>
      </dsp:txBody>
      <dsp:txXfrm>
        <a:off x="1093937" y="2793996"/>
        <a:ext cx="1967112" cy="983556"/>
      </dsp:txXfrm>
    </dsp:sp>
    <dsp:sp modelId="{BE78D859-F113-404C-8896-5C919ECAFBC3}">
      <dsp:nvSpPr>
        <dsp:cNvPr id="0" name=""/>
        <dsp:cNvSpPr/>
      </dsp:nvSpPr>
      <dsp:spPr>
        <a:xfrm>
          <a:off x="3474143" y="2793996"/>
          <a:ext cx="1967112" cy="983556"/>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ar-DZ" sz="3300" kern="1200" dirty="0" smtClean="0"/>
            <a:t>صناعة النقل</a:t>
          </a:r>
          <a:endParaRPr lang="fr-FR" sz="3300" kern="1200" dirty="0"/>
        </a:p>
      </dsp:txBody>
      <dsp:txXfrm>
        <a:off x="3474143" y="2793996"/>
        <a:ext cx="1967112" cy="983556"/>
      </dsp:txXfrm>
    </dsp:sp>
    <dsp:sp modelId="{A229CD7E-279A-4FBB-BE0F-214ACBCBE8A2}">
      <dsp:nvSpPr>
        <dsp:cNvPr id="0" name=""/>
        <dsp:cNvSpPr/>
      </dsp:nvSpPr>
      <dsp:spPr>
        <a:xfrm>
          <a:off x="5854349" y="2793996"/>
          <a:ext cx="1967112" cy="983556"/>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ar-DZ" sz="3300" kern="1200" dirty="0" smtClean="0"/>
            <a:t>صناعة الأجر</a:t>
          </a:r>
          <a:endParaRPr lang="fr-FR" sz="3300" kern="1200" dirty="0"/>
        </a:p>
      </dsp:txBody>
      <dsp:txXfrm>
        <a:off x="5854349" y="2793996"/>
        <a:ext cx="1967112" cy="983556"/>
      </dsp:txXfrm>
    </dsp:sp>
    <dsp:sp modelId="{5DE38EB4-CBE7-498D-B6AA-29ED6DF5B7F8}">
      <dsp:nvSpPr>
        <dsp:cNvPr id="0" name=""/>
        <dsp:cNvSpPr/>
      </dsp:nvSpPr>
      <dsp:spPr>
        <a:xfrm>
          <a:off x="1794642" y="1397346"/>
          <a:ext cx="1967112" cy="983556"/>
        </a:xfrm>
        <a:prstGeom prst="rect">
          <a:avLst/>
        </a:prstGeom>
        <a:solidFill>
          <a:schemeClr val="accent5">
            <a:hueOff val="0"/>
            <a:satOff val="0"/>
            <a:lumOff val="0"/>
            <a:alphaOff val="0"/>
          </a:schemeClr>
        </a:solidFill>
        <a:ln w="15875" cap="rnd" cmpd="sng" algn="ctr">
          <a:solidFill>
            <a:schemeClr val="l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ar-DZ" sz="3300" kern="1200" dirty="0" smtClean="0"/>
            <a:t>مستشار مالي</a:t>
          </a:r>
          <a:endParaRPr lang="fr-FR" sz="3300" kern="1200" dirty="0"/>
        </a:p>
      </dsp:txBody>
      <dsp:txXfrm>
        <a:off x="1794642" y="1397346"/>
        <a:ext cx="1967112" cy="9835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D539C1-2301-404F-BCA2-78AF4511065D}">
      <dsp:nvSpPr>
        <dsp:cNvPr id="0" name=""/>
        <dsp:cNvSpPr/>
      </dsp:nvSpPr>
      <dsp:spPr>
        <a:xfrm>
          <a:off x="6061636" y="1964126"/>
          <a:ext cx="243002" cy="3045627"/>
        </a:xfrm>
        <a:custGeom>
          <a:avLst/>
          <a:gdLst/>
          <a:ahLst/>
          <a:cxnLst/>
          <a:rect l="0" t="0" r="0" b="0"/>
          <a:pathLst>
            <a:path>
              <a:moveTo>
                <a:pt x="0" y="0"/>
              </a:moveTo>
              <a:lnTo>
                <a:pt x="0" y="3045627"/>
              </a:lnTo>
              <a:lnTo>
                <a:pt x="243002" y="3045627"/>
              </a:lnTo>
            </a:path>
          </a:pathLst>
        </a:custGeom>
        <a:noFill/>
        <a:ln w="15875"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10E828-5F35-41F5-ACA5-3AB11AEA3AB4}">
      <dsp:nvSpPr>
        <dsp:cNvPr id="0" name=""/>
        <dsp:cNvSpPr/>
      </dsp:nvSpPr>
      <dsp:spPr>
        <a:xfrm>
          <a:off x="6061636" y="1964126"/>
          <a:ext cx="243002" cy="1895417"/>
        </a:xfrm>
        <a:custGeom>
          <a:avLst/>
          <a:gdLst/>
          <a:ahLst/>
          <a:cxnLst/>
          <a:rect l="0" t="0" r="0" b="0"/>
          <a:pathLst>
            <a:path>
              <a:moveTo>
                <a:pt x="0" y="0"/>
              </a:moveTo>
              <a:lnTo>
                <a:pt x="0" y="1895417"/>
              </a:lnTo>
              <a:lnTo>
                <a:pt x="243002" y="1895417"/>
              </a:lnTo>
            </a:path>
          </a:pathLst>
        </a:custGeom>
        <a:noFill/>
        <a:ln w="15875"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5ED093-1D8F-4ED8-B4FE-AD700A5F5C00}">
      <dsp:nvSpPr>
        <dsp:cNvPr id="0" name=""/>
        <dsp:cNvSpPr/>
      </dsp:nvSpPr>
      <dsp:spPr>
        <a:xfrm>
          <a:off x="6061636" y="1964126"/>
          <a:ext cx="243002" cy="745206"/>
        </a:xfrm>
        <a:custGeom>
          <a:avLst/>
          <a:gdLst/>
          <a:ahLst/>
          <a:cxnLst/>
          <a:rect l="0" t="0" r="0" b="0"/>
          <a:pathLst>
            <a:path>
              <a:moveTo>
                <a:pt x="0" y="0"/>
              </a:moveTo>
              <a:lnTo>
                <a:pt x="0" y="745206"/>
              </a:lnTo>
              <a:lnTo>
                <a:pt x="243002" y="745206"/>
              </a:lnTo>
            </a:path>
          </a:pathLst>
        </a:custGeom>
        <a:noFill/>
        <a:ln w="15875"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DDB670-4CFC-48D6-81AE-5A7F0D1F596A}">
      <dsp:nvSpPr>
        <dsp:cNvPr id="0" name=""/>
        <dsp:cNvSpPr/>
      </dsp:nvSpPr>
      <dsp:spPr>
        <a:xfrm>
          <a:off x="4749424" y="813916"/>
          <a:ext cx="1960217" cy="340203"/>
        </a:xfrm>
        <a:custGeom>
          <a:avLst/>
          <a:gdLst/>
          <a:ahLst/>
          <a:cxnLst/>
          <a:rect l="0" t="0" r="0" b="0"/>
          <a:pathLst>
            <a:path>
              <a:moveTo>
                <a:pt x="0" y="0"/>
              </a:moveTo>
              <a:lnTo>
                <a:pt x="0" y="170101"/>
              </a:lnTo>
              <a:lnTo>
                <a:pt x="1960217" y="170101"/>
              </a:lnTo>
              <a:lnTo>
                <a:pt x="1960217" y="340203"/>
              </a:lnTo>
            </a:path>
          </a:pathLst>
        </a:custGeom>
        <a:noFill/>
        <a:ln w="1587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962E33-E971-44D6-AB6E-902A320170BF}">
      <dsp:nvSpPr>
        <dsp:cNvPr id="0" name=""/>
        <dsp:cNvSpPr/>
      </dsp:nvSpPr>
      <dsp:spPr>
        <a:xfrm>
          <a:off x="4101418" y="1964126"/>
          <a:ext cx="243002" cy="3045627"/>
        </a:xfrm>
        <a:custGeom>
          <a:avLst/>
          <a:gdLst/>
          <a:ahLst/>
          <a:cxnLst/>
          <a:rect l="0" t="0" r="0" b="0"/>
          <a:pathLst>
            <a:path>
              <a:moveTo>
                <a:pt x="0" y="0"/>
              </a:moveTo>
              <a:lnTo>
                <a:pt x="0" y="3045627"/>
              </a:lnTo>
              <a:lnTo>
                <a:pt x="243002" y="3045627"/>
              </a:lnTo>
            </a:path>
          </a:pathLst>
        </a:custGeom>
        <a:noFill/>
        <a:ln w="15875"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FAF3F4-E5D6-4F6E-88F7-5BF095BA7A2A}">
      <dsp:nvSpPr>
        <dsp:cNvPr id="0" name=""/>
        <dsp:cNvSpPr/>
      </dsp:nvSpPr>
      <dsp:spPr>
        <a:xfrm>
          <a:off x="4101418" y="1964126"/>
          <a:ext cx="243002" cy="1895417"/>
        </a:xfrm>
        <a:custGeom>
          <a:avLst/>
          <a:gdLst/>
          <a:ahLst/>
          <a:cxnLst/>
          <a:rect l="0" t="0" r="0" b="0"/>
          <a:pathLst>
            <a:path>
              <a:moveTo>
                <a:pt x="0" y="0"/>
              </a:moveTo>
              <a:lnTo>
                <a:pt x="0" y="1895417"/>
              </a:lnTo>
              <a:lnTo>
                <a:pt x="243002" y="1895417"/>
              </a:lnTo>
            </a:path>
          </a:pathLst>
        </a:custGeom>
        <a:noFill/>
        <a:ln w="15875"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EE22C4-657B-4E7F-A826-62262434C82A}">
      <dsp:nvSpPr>
        <dsp:cNvPr id="0" name=""/>
        <dsp:cNvSpPr/>
      </dsp:nvSpPr>
      <dsp:spPr>
        <a:xfrm>
          <a:off x="4101418" y="1964126"/>
          <a:ext cx="243002" cy="745206"/>
        </a:xfrm>
        <a:custGeom>
          <a:avLst/>
          <a:gdLst/>
          <a:ahLst/>
          <a:cxnLst/>
          <a:rect l="0" t="0" r="0" b="0"/>
          <a:pathLst>
            <a:path>
              <a:moveTo>
                <a:pt x="0" y="0"/>
              </a:moveTo>
              <a:lnTo>
                <a:pt x="0" y="745206"/>
              </a:lnTo>
              <a:lnTo>
                <a:pt x="243002" y="745206"/>
              </a:lnTo>
            </a:path>
          </a:pathLst>
        </a:custGeom>
        <a:noFill/>
        <a:ln w="15875"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F76E96-6919-493B-A3F6-90FEC1EDDE8B}">
      <dsp:nvSpPr>
        <dsp:cNvPr id="0" name=""/>
        <dsp:cNvSpPr/>
      </dsp:nvSpPr>
      <dsp:spPr>
        <a:xfrm>
          <a:off x="4703704" y="813916"/>
          <a:ext cx="91440" cy="340203"/>
        </a:xfrm>
        <a:custGeom>
          <a:avLst/>
          <a:gdLst/>
          <a:ahLst/>
          <a:cxnLst/>
          <a:rect l="0" t="0" r="0" b="0"/>
          <a:pathLst>
            <a:path>
              <a:moveTo>
                <a:pt x="45720" y="0"/>
              </a:moveTo>
              <a:lnTo>
                <a:pt x="45720" y="340203"/>
              </a:lnTo>
            </a:path>
          </a:pathLst>
        </a:custGeom>
        <a:noFill/>
        <a:ln w="1587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5D8D88-1857-4448-BA6A-0E3040105E09}">
      <dsp:nvSpPr>
        <dsp:cNvPr id="0" name=""/>
        <dsp:cNvSpPr/>
      </dsp:nvSpPr>
      <dsp:spPr>
        <a:xfrm>
          <a:off x="2141200" y="1964126"/>
          <a:ext cx="243002" cy="3045627"/>
        </a:xfrm>
        <a:custGeom>
          <a:avLst/>
          <a:gdLst/>
          <a:ahLst/>
          <a:cxnLst/>
          <a:rect l="0" t="0" r="0" b="0"/>
          <a:pathLst>
            <a:path>
              <a:moveTo>
                <a:pt x="0" y="0"/>
              </a:moveTo>
              <a:lnTo>
                <a:pt x="0" y="3045627"/>
              </a:lnTo>
              <a:lnTo>
                <a:pt x="243002" y="3045627"/>
              </a:lnTo>
            </a:path>
          </a:pathLst>
        </a:custGeom>
        <a:noFill/>
        <a:ln w="15875"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7956AD-6F78-454E-98D1-26493E2C970F}">
      <dsp:nvSpPr>
        <dsp:cNvPr id="0" name=""/>
        <dsp:cNvSpPr/>
      </dsp:nvSpPr>
      <dsp:spPr>
        <a:xfrm>
          <a:off x="2141200" y="1964126"/>
          <a:ext cx="243002" cy="1895417"/>
        </a:xfrm>
        <a:custGeom>
          <a:avLst/>
          <a:gdLst/>
          <a:ahLst/>
          <a:cxnLst/>
          <a:rect l="0" t="0" r="0" b="0"/>
          <a:pathLst>
            <a:path>
              <a:moveTo>
                <a:pt x="0" y="0"/>
              </a:moveTo>
              <a:lnTo>
                <a:pt x="0" y="1895417"/>
              </a:lnTo>
              <a:lnTo>
                <a:pt x="243002" y="1895417"/>
              </a:lnTo>
            </a:path>
          </a:pathLst>
        </a:custGeom>
        <a:noFill/>
        <a:ln w="15875"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82E0B-07CE-4E8C-8EA2-DAE845DA1453}">
      <dsp:nvSpPr>
        <dsp:cNvPr id="0" name=""/>
        <dsp:cNvSpPr/>
      </dsp:nvSpPr>
      <dsp:spPr>
        <a:xfrm>
          <a:off x="2141200" y="1964126"/>
          <a:ext cx="243002" cy="745206"/>
        </a:xfrm>
        <a:custGeom>
          <a:avLst/>
          <a:gdLst/>
          <a:ahLst/>
          <a:cxnLst/>
          <a:rect l="0" t="0" r="0" b="0"/>
          <a:pathLst>
            <a:path>
              <a:moveTo>
                <a:pt x="0" y="0"/>
              </a:moveTo>
              <a:lnTo>
                <a:pt x="0" y="745206"/>
              </a:lnTo>
              <a:lnTo>
                <a:pt x="243002" y="745206"/>
              </a:lnTo>
            </a:path>
          </a:pathLst>
        </a:custGeom>
        <a:noFill/>
        <a:ln w="15875"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B072EF-8CA9-4C17-B008-A54B245D6A48}">
      <dsp:nvSpPr>
        <dsp:cNvPr id="0" name=""/>
        <dsp:cNvSpPr/>
      </dsp:nvSpPr>
      <dsp:spPr>
        <a:xfrm>
          <a:off x="2789206" y="813916"/>
          <a:ext cx="1960217" cy="340203"/>
        </a:xfrm>
        <a:custGeom>
          <a:avLst/>
          <a:gdLst/>
          <a:ahLst/>
          <a:cxnLst/>
          <a:rect l="0" t="0" r="0" b="0"/>
          <a:pathLst>
            <a:path>
              <a:moveTo>
                <a:pt x="1960217" y="0"/>
              </a:moveTo>
              <a:lnTo>
                <a:pt x="1960217" y="170101"/>
              </a:lnTo>
              <a:lnTo>
                <a:pt x="0" y="170101"/>
              </a:lnTo>
              <a:lnTo>
                <a:pt x="0" y="340203"/>
              </a:lnTo>
            </a:path>
          </a:pathLst>
        </a:custGeom>
        <a:noFill/>
        <a:ln w="1587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2ABEE8-59D3-4DFD-A1A0-625BDFD4B70F}">
      <dsp:nvSpPr>
        <dsp:cNvPr id="0" name=""/>
        <dsp:cNvSpPr/>
      </dsp:nvSpPr>
      <dsp:spPr>
        <a:xfrm>
          <a:off x="3939416" y="3908"/>
          <a:ext cx="1620014" cy="81000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المدير العام</a:t>
          </a:r>
          <a:endParaRPr lang="fr-FR" sz="2300" kern="1200" dirty="0"/>
        </a:p>
      </dsp:txBody>
      <dsp:txXfrm>
        <a:off x="3939416" y="3908"/>
        <a:ext cx="1620014" cy="810007"/>
      </dsp:txXfrm>
    </dsp:sp>
    <dsp:sp modelId="{60DCCBBC-92E9-4AC8-8FF7-7FC24BFDBE6C}">
      <dsp:nvSpPr>
        <dsp:cNvPr id="0" name=""/>
        <dsp:cNvSpPr/>
      </dsp:nvSpPr>
      <dsp:spPr>
        <a:xfrm>
          <a:off x="1979198" y="1154119"/>
          <a:ext cx="1620014" cy="810007"/>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مصنع ملابس النساء</a:t>
          </a:r>
          <a:endParaRPr lang="fr-FR" sz="2300" kern="1200" dirty="0"/>
        </a:p>
      </dsp:txBody>
      <dsp:txXfrm>
        <a:off x="1979198" y="1154119"/>
        <a:ext cx="1620014" cy="810007"/>
      </dsp:txXfrm>
    </dsp:sp>
    <dsp:sp modelId="{439D6EB5-D3EF-4456-80FA-C1F4164F2B47}">
      <dsp:nvSpPr>
        <dsp:cNvPr id="0" name=""/>
        <dsp:cNvSpPr/>
      </dsp:nvSpPr>
      <dsp:spPr>
        <a:xfrm>
          <a:off x="2384202" y="2304329"/>
          <a:ext cx="1620014" cy="810007"/>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الموارد البشرية</a:t>
          </a:r>
          <a:endParaRPr lang="fr-FR" sz="2300" kern="1200" dirty="0"/>
        </a:p>
      </dsp:txBody>
      <dsp:txXfrm>
        <a:off x="2384202" y="2304329"/>
        <a:ext cx="1620014" cy="810007"/>
      </dsp:txXfrm>
    </dsp:sp>
    <dsp:sp modelId="{0DBEC9B5-B1EE-48CA-A432-6D0D22D2F0F3}">
      <dsp:nvSpPr>
        <dsp:cNvPr id="0" name=""/>
        <dsp:cNvSpPr/>
      </dsp:nvSpPr>
      <dsp:spPr>
        <a:xfrm>
          <a:off x="2384202" y="3454540"/>
          <a:ext cx="1620014" cy="810007"/>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المالية</a:t>
          </a:r>
          <a:endParaRPr lang="fr-FR" sz="2300" kern="1200" dirty="0"/>
        </a:p>
      </dsp:txBody>
      <dsp:txXfrm>
        <a:off x="2384202" y="3454540"/>
        <a:ext cx="1620014" cy="810007"/>
      </dsp:txXfrm>
    </dsp:sp>
    <dsp:sp modelId="{E1A86DA2-FF2E-478A-92F8-0A3F42E6324D}">
      <dsp:nvSpPr>
        <dsp:cNvPr id="0" name=""/>
        <dsp:cNvSpPr/>
      </dsp:nvSpPr>
      <dsp:spPr>
        <a:xfrm>
          <a:off x="2384202" y="4604750"/>
          <a:ext cx="1620014" cy="810007"/>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الانتاج</a:t>
          </a:r>
          <a:endParaRPr lang="fr-FR" sz="2300" kern="1200" dirty="0"/>
        </a:p>
      </dsp:txBody>
      <dsp:txXfrm>
        <a:off x="2384202" y="4604750"/>
        <a:ext cx="1620014" cy="810007"/>
      </dsp:txXfrm>
    </dsp:sp>
    <dsp:sp modelId="{E2F330D3-A2A5-4B02-AD51-5EB99BE88DB2}">
      <dsp:nvSpPr>
        <dsp:cNvPr id="0" name=""/>
        <dsp:cNvSpPr/>
      </dsp:nvSpPr>
      <dsp:spPr>
        <a:xfrm>
          <a:off x="3939416" y="1154119"/>
          <a:ext cx="1620014" cy="810007"/>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مصنع ملابس الأطفال</a:t>
          </a:r>
          <a:endParaRPr lang="fr-FR" sz="2300" kern="1200" dirty="0"/>
        </a:p>
      </dsp:txBody>
      <dsp:txXfrm>
        <a:off x="3939416" y="1154119"/>
        <a:ext cx="1620014" cy="810007"/>
      </dsp:txXfrm>
    </dsp:sp>
    <dsp:sp modelId="{C105B8AC-1F9F-4529-9FDA-DFBEDADE7758}">
      <dsp:nvSpPr>
        <dsp:cNvPr id="0" name=""/>
        <dsp:cNvSpPr/>
      </dsp:nvSpPr>
      <dsp:spPr>
        <a:xfrm>
          <a:off x="4344420" y="2304329"/>
          <a:ext cx="1620014" cy="810007"/>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الموارد البشرية</a:t>
          </a:r>
          <a:endParaRPr lang="fr-FR" sz="2300" kern="1200" dirty="0"/>
        </a:p>
      </dsp:txBody>
      <dsp:txXfrm>
        <a:off x="4344420" y="2304329"/>
        <a:ext cx="1620014" cy="810007"/>
      </dsp:txXfrm>
    </dsp:sp>
    <dsp:sp modelId="{4D0DBC79-B418-4694-BF63-41B4ECABEFD7}">
      <dsp:nvSpPr>
        <dsp:cNvPr id="0" name=""/>
        <dsp:cNvSpPr/>
      </dsp:nvSpPr>
      <dsp:spPr>
        <a:xfrm>
          <a:off x="4344420" y="3454540"/>
          <a:ext cx="1620014" cy="810007"/>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المالية</a:t>
          </a:r>
          <a:endParaRPr lang="fr-FR" sz="2300" kern="1200" dirty="0"/>
        </a:p>
      </dsp:txBody>
      <dsp:txXfrm>
        <a:off x="4344420" y="3454540"/>
        <a:ext cx="1620014" cy="810007"/>
      </dsp:txXfrm>
    </dsp:sp>
    <dsp:sp modelId="{8FE1A9D0-7759-429E-ABBF-36ADA27E22AD}">
      <dsp:nvSpPr>
        <dsp:cNvPr id="0" name=""/>
        <dsp:cNvSpPr/>
      </dsp:nvSpPr>
      <dsp:spPr>
        <a:xfrm>
          <a:off x="4344420" y="4604750"/>
          <a:ext cx="1620014" cy="810007"/>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الانتاج</a:t>
          </a:r>
          <a:endParaRPr lang="fr-FR" sz="2300" kern="1200" dirty="0"/>
        </a:p>
      </dsp:txBody>
      <dsp:txXfrm>
        <a:off x="4344420" y="4604750"/>
        <a:ext cx="1620014" cy="810007"/>
      </dsp:txXfrm>
    </dsp:sp>
    <dsp:sp modelId="{0B95CDED-24CB-4054-B9A8-BD5178029684}">
      <dsp:nvSpPr>
        <dsp:cNvPr id="0" name=""/>
        <dsp:cNvSpPr/>
      </dsp:nvSpPr>
      <dsp:spPr>
        <a:xfrm>
          <a:off x="5899634" y="1154119"/>
          <a:ext cx="1620014" cy="810007"/>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مصنع ملابس الرجال</a:t>
          </a:r>
          <a:endParaRPr lang="fr-FR" sz="2300" kern="1200" dirty="0"/>
        </a:p>
      </dsp:txBody>
      <dsp:txXfrm>
        <a:off x="5899634" y="1154119"/>
        <a:ext cx="1620014" cy="810007"/>
      </dsp:txXfrm>
    </dsp:sp>
    <dsp:sp modelId="{7E32BD24-ECC2-40D1-A431-C031C2752181}">
      <dsp:nvSpPr>
        <dsp:cNvPr id="0" name=""/>
        <dsp:cNvSpPr/>
      </dsp:nvSpPr>
      <dsp:spPr>
        <a:xfrm>
          <a:off x="6304638" y="2304329"/>
          <a:ext cx="1620014" cy="810007"/>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الموارد البشرية</a:t>
          </a:r>
          <a:endParaRPr lang="fr-FR" sz="2300" kern="1200" dirty="0"/>
        </a:p>
      </dsp:txBody>
      <dsp:txXfrm>
        <a:off x="6304638" y="2304329"/>
        <a:ext cx="1620014" cy="810007"/>
      </dsp:txXfrm>
    </dsp:sp>
    <dsp:sp modelId="{C47FEF04-93D3-4D44-9B70-724787A60F44}">
      <dsp:nvSpPr>
        <dsp:cNvPr id="0" name=""/>
        <dsp:cNvSpPr/>
      </dsp:nvSpPr>
      <dsp:spPr>
        <a:xfrm>
          <a:off x="6304638" y="3454540"/>
          <a:ext cx="1620014" cy="810007"/>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المالية</a:t>
          </a:r>
          <a:endParaRPr lang="fr-FR" sz="2300" kern="1200" dirty="0"/>
        </a:p>
      </dsp:txBody>
      <dsp:txXfrm>
        <a:off x="6304638" y="3454540"/>
        <a:ext cx="1620014" cy="810007"/>
      </dsp:txXfrm>
    </dsp:sp>
    <dsp:sp modelId="{6A7E01E2-D4A5-4932-8F73-60D39FE24516}">
      <dsp:nvSpPr>
        <dsp:cNvPr id="0" name=""/>
        <dsp:cNvSpPr/>
      </dsp:nvSpPr>
      <dsp:spPr>
        <a:xfrm>
          <a:off x="6304638" y="4604750"/>
          <a:ext cx="1620014" cy="810007"/>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DZ" sz="2300" kern="1200" dirty="0" smtClean="0"/>
            <a:t>الانتاج</a:t>
          </a:r>
          <a:endParaRPr lang="fr-FR" sz="2300" kern="1200" dirty="0"/>
        </a:p>
      </dsp:txBody>
      <dsp:txXfrm>
        <a:off x="6304638" y="4604750"/>
        <a:ext cx="1620014" cy="81000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3B31B19E-220E-4379-99A4-642BCBC9BD15}" type="datetimeFigureOut">
              <a:rPr lang="fr-FR" smtClean="0"/>
              <a:t>13/02/2021</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237742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B31B19E-220E-4379-99A4-642BCBC9BD15}" type="datetimeFigureOut">
              <a:rPr lang="fr-FR" smtClean="0"/>
              <a:t>13/02/2021</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2369404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B31B19E-220E-4379-99A4-642BCBC9BD15}" type="datetimeFigureOut">
              <a:rPr lang="fr-FR" smtClean="0"/>
              <a:t>13/02/2021</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ABF06F5-EAF6-44D5-96D3-8972220ADEAD}"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857496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3B31B19E-220E-4379-99A4-642BCBC9BD15}" type="datetimeFigureOut">
              <a:rPr lang="fr-FR" smtClean="0"/>
              <a:t>13/02/2021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8798510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3B31B19E-220E-4379-99A4-642BCBC9BD15}" type="datetimeFigureOut">
              <a:rPr lang="fr-FR" smtClean="0"/>
              <a:t>13/02/2021</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BF06F5-EAF6-44D5-96D3-8972220ADEAD}"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711024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3B31B19E-220E-4379-99A4-642BCBC9BD15}" type="datetimeFigureOut">
              <a:rPr lang="fr-FR" smtClean="0"/>
              <a:t>13/02/2021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38941611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B31B19E-220E-4379-99A4-642BCBC9BD15}" type="datetimeFigureOut">
              <a:rPr lang="fr-FR" smtClean="0"/>
              <a:t>13/02/2021</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32253999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B31B19E-220E-4379-99A4-642BCBC9BD15}" type="datetimeFigureOut">
              <a:rPr lang="fr-FR" smtClean="0"/>
              <a:t>13/02/2021</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961034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B31B19E-220E-4379-99A4-642BCBC9BD15}" type="datetimeFigureOut">
              <a:rPr lang="fr-FR" smtClean="0"/>
              <a:t>13/02/2021</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3859775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B31B19E-220E-4379-99A4-642BCBC9BD15}" type="datetimeFigureOut">
              <a:rPr lang="fr-FR" smtClean="0"/>
              <a:t>13/02/2021</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1964472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B31B19E-220E-4379-99A4-642BCBC9BD15}" type="datetimeFigureOut">
              <a:rPr lang="fr-FR" smtClean="0"/>
              <a:t>13/02/2021</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3931165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3B31B19E-220E-4379-99A4-642BCBC9BD15}" type="datetimeFigureOut">
              <a:rPr lang="fr-FR" smtClean="0"/>
              <a:t>13/02/2021</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560323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3B31B19E-220E-4379-99A4-642BCBC9BD15}" type="datetimeFigureOut">
              <a:rPr lang="fr-FR" smtClean="0"/>
              <a:t>13/02/2021</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3154645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31B19E-220E-4379-99A4-642BCBC9BD15}" type="datetimeFigureOut">
              <a:rPr lang="fr-FR" smtClean="0"/>
              <a:t>13/02/2021</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79293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B31B19E-220E-4379-99A4-642BCBC9BD15}" type="datetimeFigureOut">
              <a:rPr lang="fr-FR" smtClean="0"/>
              <a:t>13/02/2021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3298234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B31B19E-220E-4379-99A4-642BCBC9BD15}" type="datetimeFigureOut">
              <a:rPr lang="fr-FR" smtClean="0"/>
              <a:t>13/02/2021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BF06F5-EAF6-44D5-96D3-8972220ADEAD}" type="slidenum">
              <a:rPr lang="fr-FR" smtClean="0"/>
              <a:t>‹N°›</a:t>
            </a:fld>
            <a:endParaRPr lang="fr-FR"/>
          </a:p>
        </p:txBody>
      </p:sp>
    </p:spTree>
    <p:extLst>
      <p:ext uri="{BB962C8B-B14F-4D97-AF65-F5344CB8AC3E}">
        <p14:creationId xmlns:p14="http://schemas.microsoft.com/office/powerpoint/2010/main" val="2257658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B31B19E-220E-4379-99A4-642BCBC9BD15}" type="datetimeFigureOut">
              <a:rPr lang="fr-FR" smtClean="0"/>
              <a:t>13/02/2021</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ABF06F5-EAF6-44D5-96D3-8972220ADEAD}" type="slidenum">
              <a:rPr lang="fr-FR" smtClean="0"/>
              <a:t>‹N°›</a:t>
            </a:fld>
            <a:endParaRPr lang="fr-FR"/>
          </a:p>
        </p:txBody>
      </p:sp>
    </p:spTree>
    <p:extLst>
      <p:ext uri="{BB962C8B-B14F-4D97-AF65-F5344CB8AC3E}">
        <p14:creationId xmlns:p14="http://schemas.microsoft.com/office/powerpoint/2010/main" val="7719160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1545466" y="318243"/>
            <a:ext cx="8796270" cy="3539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DZ" sz="2800" dirty="0" smtClean="0">
                <a:solidFill>
                  <a:schemeClr val="tx1"/>
                </a:solidFill>
                <a:latin typeface="Amiri Quran" panose="00000500000000000000" pitchFamily="2" charset="-78"/>
                <a:cs typeface="Amiri Quran" panose="00000500000000000000" pitchFamily="2" charset="-78"/>
              </a:rPr>
              <a:t>كلية العلوم الاقتصادية والتجارية وعلوم التسيير</a:t>
            </a:r>
          </a:p>
          <a:p>
            <a:pPr algn="ctr" rtl="1"/>
            <a:r>
              <a:rPr lang="ar-DZ" sz="2800" dirty="0" smtClean="0">
                <a:solidFill>
                  <a:schemeClr val="tx1"/>
                </a:solidFill>
                <a:latin typeface="Amiri Quran" panose="00000500000000000000" pitchFamily="2" charset="-78"/>
                <a:cs typeface="Amiri Quran" panose="00000500000000000000" pitchFamily="2" charset="-78"/>
              </a:rPr>
              <a:t>الشعبة علوم التسيير                         التخصص: إدارة أعمال</a:t>
            </a:r>
          </a:p>
          <a:p>
            <a:pPr algn="ctr" rtl="1"/>
            <a:endParaRPr lang="ar-DZ" sz="2800" dirty="0" smtClean="0">
              <a:solidFill>
                <a:schemeClr val="tx1"/>
              </a:solidFill>
              <a:latin typeface="Amiri Quran" panose="00000500000000000000" pitchFamily="2" charset="-78"/>
              <a:cs typeface="Amiri Quran" panose="00000500000000000000" pitchFamily="2" charset="-78"/>
            </a:endParaRPr>
          </a:p>
          <a:p>
            <a:pPr algn="ctr" rtl="1"/>
            <a:r>
              <a:rPr lang="ar-DZ" sz="2800" dirty="0" smtClean="0">
                <a:solidFill>
                  <a:schemeClr val="tx1"/>
                </a:solidFill>
                <a:latin typeface="Amiri Quran" panose="00000500000000000000" pitchFamily="2" charset="-78"/>
                <a:cs typeface="Amiri Quran" panose="00000500000000000000" pitchFamily="2" charset="-78"/>
              </a:rPr>
              <a:t>السنة ثالثة ليسانس</a:t>
            </a:r>
          </a:p>
          <a:p>
            <a:pPr algn="ctr" rtl="1"/>
            <a:r>
              <a:rPr lang="ar-DZ" sz="2800" dirty="0" smtClean="0">
                <a:solidFill>
                  <a:schemeClr val="tx1"/>
                </a:solidFill>
                <a:latin typeface="Amiri Quran" panose="00000500000000000000" pitchFamily="2" charset="-78"/>
                <a:cs typeface="Amiri Quran" panose="00000500000000000000" pitchFamily="2" charset="-78"/>
              </a:rPr>
              <a:t> السداسي الأول من الموسم الجامعي 2020-2021</a:t>
            </a:r>
          </a:p>
          <a:p>
            <a:pPr algn="ctr" rtl="1"/>
            <a:r>
              <a:rPr lang="ar-DZ" sz="2800" dirty="0" smtClean="0">
                <a:solidFill>
                  <a:schemeClr val="tx1"/>
                </a:solidFill>
                <a:latin typeface="Amiri Quran" panose="00000500000000000000" pitchFamily="2" charset="-78"/>
                <a:cs typeface="Amiri Quran" panose="00000500000000000000" pitchFamily="2" charset="-78"/>
              </a:rPr>
              <a:t>الأستاذة: غربي وهيبة</a:t>
            </a:r>
          </a:p>
          <a:p>
            <a:pPr algn="ctr" rtl="1"/>
            <a:endParaRPr lang="ar-DZ" sz="2800" dirty="0" smtClean="0">
              <a:solidFill>
                <a:schemeClr val="tx1"/>
              </a:solidFill>
            </a:endParaRPr>
          </a:p>
          <a:p>
            <a:endParaRPr lang="fr-FR" sz="2800" dirty="0">
              <a:solidFill>
                <a:schemeClr val="tx1"/>
              </a:solidFill>
            </a:endParaRPr>
          </a:p>
        </p:txBody>
      </p:sp>
      <p:graphicFrame>
        <p:nvGraphicFramePr>
          <p:cNvPr id="18" name="Diagramme 17"/>
          <p:cNvGraphicFramePr/>
          <p:nvPr>
            <p:extLst>
              <p:ext uri="{D42A27DB-BD31-4B8C-83A1-F6EECF244321}">
                <p14:modId xmlns:p14="http://schemas.microsoft.com/office/powerpoint/2010/main" val="1130567720"/>
              </p:ext>
            </p:extLst>
          </p:nvPr>
        </p:nvGraphicFramePr>
        <p:xfrm>
          <a:off x="1230133" y="3889420"/>
          <a:ext cx="2756079" cy="24083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 name="ZoneTexte 21"/>
          <p:cNvSpPr txBox="1"/>
          <p:nvPr/>
        </p:nvSpPr>
        <p:spPr>
          <a:xfrm>
            <a:off x="3986212" y="4317787"/>
            <a:ext cx="4219575" cy="461665"/>
          </a:xfrm>
          <a:prstGeom prst="rect">
            <a:avLst/>
          </a:prstGeom>
          <a:noFill/>
        </p:spPr>
        <p:txBody>
          <a:bodyPr wrap="square" rtlCol="0">
            <a:spAutoFit/>
          </a:bodyPr>
          <a:lstStyle/>
          <a:p>
            <a:pPr algn="ctr"/>
            <a:r>
              <a:rPr lang="ar-DZ" sz="2400" dirty="0" smtClean="0">
                <a:latin typeface="Amiri Quran" panose="00000500000000000000" pitchFamily="2" charset="-78"/>
                <a:cs typeface="Amiri Quran" panose="00000500000000000000" pitchFamily="2" charset="-78"/>
              </a:rPr>
              <a:t>مقياس: الهياكل وتنظيم المؤسسة</a:t>
            </a:r>
            <a:endParaRPr lang="fr-FR" sz="2400" dirty="0">
              <a:latin typeface="Amiri Quran" panose="00000500000000000000" pitchFamily="2" charset="-78"/>
              <a:cs typeface="Amiri Quran" panose="00000500000000000000" pitchFamily="2" charset="-78"/>
            </a:endParaRPr>
          </a:p>
        </p:txBody>
      </p:sp>
    </p:spTree>
    <p:extLst>
      <p:ext uri="{BB962C8B-B14F-4D97-AF65-F5344CB8AC3E}">
        <p14:creationId xmlns:p14="http://schemas.microsoft.com/office/powerpoint/2010/main" val="2929880761"/>
      </p:ext>
    </p:extLst>
  </p:cSld>
  <p:clrMapOvr>
    <a:masterClrMapping/>
  </p:clrMapOvr>
  <mc:AlternateContent xmlns:mc="http://schemas.openxmlformats.org/markup-compatibility/2006" xmlns:p14="http://schemas.microsoft.com/office/powerpoint/2010/main">
    <mc:Choice Requires="p14">
      <p:transition spd="slow" p14:dur="2000" advTm="55752"/>
    </mc:Choice>
    <mc:Fallback xmlns="">
      <p:transition spd="slow" advTm="5575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858829" y="624110"/>
            <a:ext cx="8911687" cy="1280890"/>
          </a:xfrm>
        </p:spPr>
        <p:txBody>
          <a:bodyPr/>
          <a:lstStyle/>
          <a:p>
            <a:pPr algn="ctr" eaLnBrk="1" hangingPunct="1"/>
            <a:r>
              <a:rPr lang="ar-IQ" altLang="fr-FR" dirty="0" smtClean="0">
                <a:latin typeface="Sakkal Majalla" panose="02000000000000000000" pitchFamily="2" charset="-78"/>
                <a:cs typeface="Sakkal Majalla" panose="02000000000000000000" pitchFamily="2" charset="-78"/>
              </a:rPr>
              <a:t>الهيكل على اساس الزبائن</a:t>
            </a:r>
            <a:endParaRPr lang="en-US" altLang="fr-FR" dirty="0" smtClean="0">
              <a:latin typeface="Sakkal Majalla" panose="02000000000000000000" pitchFamily="2" charset="-78"/>
              <a:cs typeface="Sakkal Majalla" panose="02000000000000000000" pitchFamily="2" charset="-78"/>
            </a:endParaRPr>
          </a:p>
        </p:txBody>
      </p:sp>
      <p:sp>
        <p:nvSpPr>
          <p:cNvPr id="39939" name="Rectangle 3"/>
          <p:cNvSpPr>
            <a:spLocks noGrp="1" noChangeArrowheads="1"/>
          </p:cNvSpPr>
          <p:nvPr>
            <p:ph idx="1"/>
          </p:nvPr>
        </p:nvSpPr>
        <p:spPr>
          <a:xfrm>
            <a:off x="1571223" y="1905000"/>
            <a:ext cx="9933389" cy="3777622"/>
          </a:xfrm>
        </p:spPr>
        <p:txBody>
          <a:bodyPr>
            <a:normAutofit/>
          </a:bodyPr>
          <a:lstStyle/>
          <a:p>
            <a:pPr algn="r" rtl="1" eaLnBrk="1" hangingPunct="1"/>
            <a:r>
              <a:rPr lang="ar-IQ" altLang="fr-FR" sz="3000" dirty="0" smtClean="0">
                <a:latin typeface="Sakkal Majalla" panose="02000000000000000000" pitchFamily="2" charset="-78"/>
                <a:cs typeface="Sakkal Majalla" panose="02000000000000000000" pitchFamily="2" charset="-78"/>
              </a:rPr>
              <a:t>يقوم هذا النوع من التجميع على اساس الزبائن الذين تتعامل معهم المنظمة. ويتم التجميع على اساس المستهلك النهائي أو المستعمل الصناعي، أو على اساس طبيعة السكان مثل الجنس أو العمر. </a:t>
            </a:r>
            <a:endParaRPr lang="ar-SA" altLang="fr-FR" sz="3000" dirty="0" smtClean="0">
              <a:latin typeface="Sakkal Majalla" panose="02000000000000000000" pitchFamily="2" charset="-78"/>
              <a:cs typeface="Sakkal Majalla" panose="02000000000000000000" pitchFamily="2" charset="-78"/>
            </a:endParaRPr>
          </a:p>
          <a:p>
            <a:pPr algn="r" rtl="1" eaLnBrk="1" hangingPunct="1"/>
            <a:r>
              <a:rPr lang="ar-SA" altLang="fr-FR" sz="3000" dirty="0" smtClean="0">
                <a:latin typeface="Sakkal Majalla" panose="02000000000000000000" pitchFamily="2" charset="-78"/>
                <a:cs typeface="Sakkal Majalla" panose="02000000000000000000" pitchFamily="2" charset="-78"/>
              </a:rPr>
              <a:t>المزايا: </a:t>
            </a:r>
            <a:r>
              <a:rPr lang="ar-SA" altLang="fr-FR" sz="3000" b="1" dirty="0" smtClean="0">
                <a:latin typeface="Sakkal Majalla" panose="02000000000000000000" pitchFamily="2" charset="-78"/>
                <a:cs typeface="Sakkal Majalla" panose="02000000000000000000" pitchFamily="2" charset="-78"/>
              </a:rPr>
              <a:t>يمكن التنسيق بين كل النشاطات المتعلقة بنوع معين من العملاء بسهولة دون أن يكون هنالك عدة إدارات .</a:t>
            </a:r>
          </a:p>
          <a:p>
            <a:pPr algn="r" rtl="1" eaLnBrk="1" hangingPunct="1"/>
            <a:r>
              <a:rPr lang="ar-SA" altLang="fr-FR" sz="3000" b="1" dirty="0" smtClean="0">
                <a:latin typeface="Sakkal Majalla" panose="02000000000000000000" pitchFamily="2" charset="-78"/>
                <a:cs typeface="Sakkal Majalla" panose="02000000000000000000" pitchFamily="2" charset="-78"/>
              </a:rPr>
              <a:t>العيوب: عـدم التماثل في معاملة الشركة  .</a:t>
            </a:r>
          </a:p>
          <a:p>
            <a:pPr algn="r" rtl="1" eaLnBrk="1" hangingPunct="1"/>
            <a:endParaRPr lang="en-US" altLang="fr-FR" sz="3000" b="1" dirty="0" smtClean="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415585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nvGraphicFramePr>
        <p:xfrm>
          <a:off x="1236373" y="719666"/>
          <a:ext cx="9903852"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9291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433826" y="546323"/>
            <a:ext cx="8911687" cy="1280890"/>
          </a:xfrm>
        </p:spPr>
        <p:txBody>
          <a:bodyPr/>
          <a:lstStyle/>
          <a:p>
            <a:pPr algn="ctr" eaLnBrk="1" hangingPunct="1"/>
            <a:r>
              <a:rPr lang="ar-IQ" altLang="fr-FR" dirty="0" smtClean="0">
                <a:latin typeface="Sakkal Majalla" panose="02000000000000000000" pitchFamily="2" charset="-78"/>
                <a:cs typeface="Sakkal Majalla" panose="02000000000000000000" pitchFamily="2" charset="-78"/>
              </a:rPr>
              <a:t>الهيكل على اساس المناطق الجغرافية</a:t>
            </a:r>
            <a:endParaRPr lang="en-US" altLang="fr-FR" dirty="0" smtClean="0">
              <a:latin typeface="Sakkal Majalla" panose="02000000000000000000" pitchFamily="2" charset="-78"/>
              <a:cs typeface="Sakkal Majalla" panose="02000000000000000000" pitchFamily="2" charset="-78"/>
            </a:endParaRPr>
          </a:p>
        </p:txBody>
      </p:sp>
      <p:sp>
        <p:nvSpPr>
          <p:cNvPr id="41987" name="Rectangle 3"/>
          <p:cNvSpPr>
            <a:spLocks noGrp="1" noChangeArrowheads="1"/>
          </p:cNvSpPr>
          <p:nvPr>
            <p:ph idx="1"/>
          </p:nvPr>
        </p:nvSpPr>
        <p:spPr>
          <a:xfrm>
            <a:off x="1146220" y="1827213"/>
            <a:ext cx="10496281" cy="4114800"/>
          </a:xfrm>
        </p:spPr>
        <p:txBody>
          <a:bodyPr>
            <a:normAutofit/>
          </a:bodyPr>
          <a:lstStyle/>
          <a:p>
            <a:pPr algn="r" rtl="1" eaLnBrk="1" hangingPunct="1"/>
            <a:r>
              <a:rPr lang="ar-IQ" altLang="fr-FR" sz="3000" dirty="0">
                <a:latin typeface="Sakkal Majalla" panose="02000000000000000000" pitchFamily="2" charset="-78"/>
                <a:cs typeface="Sakkal Majalla" panose="02000000000000000000" pitchFamily="2" charset="-78"/>
              </a:rPr>
              <a:t>يتم هنا التجميع على اساس المناطق الجغرافية التي يتواجد بها نشاط المنظمة.</a:t>
            </a:r>
            <a:r>
              <a:rPr lang="ar-SA" altLang="fr-FR" sz="3000" dirty="0">
                <a:latin typeface="Sakkal Majalla" panose="02000000000000000000" pitchFamily="2" charset="-78"/>
                <a:cs typeface="Sakkal Majalla" panose="02000000000000000000" pitchFamily="2" charset="-78"/>
              </a:rPr>
              <a:t>حيث تؤلف كل مدينة وحدة تنظيمية متكاملة تكون كفرع ينبغي ان يرتبط بالإدارة المركزية للمنظمة.</a:t>
            </a:r>
          </a:p>
          <a:p>
            <a:pPr algn="r" rtl="1" eaLnBrk="1" hangingPunct="1"/>
            <a:r>
              <a:rPr lang="ar-SA" altLang="fr-FR" sz="3000" dirty="0">
                <a:latin typeface="Sakkal Majalla" panose="02000000000000000000" pitchFamily="2" charset="-78"/>
                <a:cs typeface="Sakkal Majalla" panose="02000000000000000000" pitchFamily="2" charset="-78"/>
              </a:rPr>
              <a:t>المزايا : لا مركيز في اتخاذ القرار، تنمية </a:t>
            </a:r>
            <a:r>
              <a:rPr lang="ar-SA" altLang="fr-FR" sz="3000" dirty="0" err="1">
                <a:latin typeface="Sakkal Majalla" panose="02000000000000000000" pitchFamily="2" charset="-78"/>
                <a:cs typeface="Sakkal Majalla" panose="02000000000000000000" pitchFamily="2" charset="-78"/>
              </a:rPr>
              <a:t>القاليات</a:t>
            </a:r>
            <a:r>
              <a:rPr lang="ar-SA" altLang="fr-FR" sz="3000" dirty="0">
                <a:latin typeface="Sakkal Majalla" panose="02000000000000000000" pitchFamily="2" charset="-78"/>
                <a:cs typeface="Sakkal Majalla" panose="02000000000000000000" pitchFamily="2" charset="-78"/>
              </a:rPr>
              <a:t> الادارية ، لاستجابة للظروف و الحاجات المحلية. </a:t>
            </a:r>
            <a:r>
              <a:rPr lang="ar-SA" altLang="fr-FR" sz="3000" b="1" dirty="0">
                <a:latin typeface="Sakkal Majalla" panose="02000000000000000000" pitchFamily="2" charset="-78"/>
                <a:cs typeface="Sakkal Majalla" panose="02000000000000000000" pitchFamily="2" charset="-78"/>
              </a:rPr>
              <a:t>إمكان </a:t>
            </a:r>
            <a:r>
              <a:rPr lang="ar-SA" altLang="fr-FR" sz="3000" b="1" dirty="0" err="1">
                <a:latin typeface="Sakkal Majalla" panose="02000000000000000000" pitchFamily="2" charset="-78"/>
                <a:cs typeface="Sakkal Majalla" panose="02000000000000000000" pitchFamily="2" charset="-78"/>
              </a:rPr>
              <a:t>إتخاذ</a:t>
            </a:r>
            <a:r>
              <a:rPr lang="ar-SA" altLang="fr-FR" sz="3000" b="1" dirty="0">
                <a:latin typeface="Sakkal Majalla" panose="02000000000000000000" pitchFamily="2" charset="-78"/>
                <a:cs typeface="Sakkal Majalla" panose="02000000000000000000" pitchFamily="2" charset="-78"/>
              </a:rPr>
              <a:t> القرارات بالسرعة التي تناسب الحدث .سهولة تنسيق العمليات المختلفة بالموقع الواحد .</a:t>
            </a:r>
          </a:p>
          <a:p>
            <a:pPr algn="r" rtl="1" eaLnBrk="1" hangingPunct="1"/>
            <a:r>
              <a:rPr lang="ar-SA" altLang="fr-FR" sz="3000" b="1" dirty="0">
                <a:latin typeface="Sakkal Majalla" panose="02000000000000000000" pitchFamily="2" charset="-78"/>
                <a:cs typeface="Sakkal Majalla" panose="02000000000000000000" pitchFamily="2" charset="-78"/>
              </a:rPr>
              <a:t>العيوب: </a:t>
            </a:r>
            <a:r>
              <a:rPr lang="ar-SA" altLang="fr-FR" sz="3000" b="1" dirty="0" err="1">
                <a:latin typeface="Sakkal Majalla" panose="02000000000000000000" pitchFamily="2" charset="-78"/>
                <a:cs typeface="Sakkal Majalla" panose="02000000000000000000" pitchFamily="2" charset="-78"/>
              </a:rPr>
              <a:t>إحتمال</a:t>
            </a:r>
            <a:r>
              <a:rPr lang="ar-SA" altLang="fr-FR" sz="3000" b="1" dirty="0">
                <a:latin typeface="Sakkal Majalla" panose="02000000000000000000" pitchFamily="2" charset="-78"/>
                <a:cs typeface="Sakkal Majalla" panose="02000000000000000000" pitchFamily="2" charset="-78"/>
              </a:rPr>
              <a:t> إساءة </a:t>
            </a:r>
            <a:r>
              <a:rPr lang="ar-SA" altLang="fr-FR" sz="3000" b="1" dirty="0" err="1">
                <a:latin typeface="Sakkal Majalla" panose="02000000000000000000" pitchFamily="2" charset="-78"/>
                <a:cs typeface="Sakkal Majalla" panose="02000000000000000000" pitchFamily="2" charset="-78"/>
              </a:rPr>
              <a:t>إستخدام</a:t>
            </a:r>
            <a:r>
              <a:rPr lang="ar-SA" altLang="fr-FR" sz="3000" b="1" dirty="0">
                <a:latin typeface="Sakkal Majalla" panose="02000000000000000000" pitchFamily="2" charset="-78"/>
                <a:cs typeface="Sakkal Majalla" panose="02000000000000000000" pitchFamily="2" charset="-78"/>
              </a:rPr>
              <a:t> الإداريين في المناطق للسلطات الممنوحة لهم .</a:t>
            </a:r>
            <a:r>
              <a:rPr lang="ar-SA" altLang="fr-FR" sz="3000" b="1" dirty="0" err="1">
                <a:latin typeface="Sakkal Majalla" panose="02000000000000000000" pitchFamily="2" charset="-78"/>
                <a:cs typeface="Sakkal Majalla" panose="02000000000000000000" pitchFamily="2" charset="-78"/>
              </a:rPr>
              <a:t>إحتمال</a:t>
            </a:r>
            <a:r>
              <a:rPr lang="ar-SA" altLang="fr-FR" sz="3000" b="1" dirty="0">
                <a:latin typeface="Sakkal Majalla" panose="02000000000000000000" pitchFamily="2" charset="-78"/>
                <a:cs typeface="Sakkal Majalla" panose="02000000000000000000" pitchFamily="2" charset="-78"/>
              </a:rPr>
              <a:t> إتباع سياسات في المناطق تخالف السياسات التي يسير عليها المركز الرئيسي</a:t>
            </a:r>
            <a:r>
              <a:rPr lang="ar-SA" altLang="fr-FR" sz="3000" dirty="0" smtClean="0">
                <a:latin typeface="Sakkal Majalla" panose="02000000000000000000" pitchFamily="2" charset="-78"/>
                <a:cs typeface="Sakkal Majalla" panose="02000000000000000000" pitchFamily="2" charset="-78"/>
              </a:rPr>
              <a:t> </a:t>
            </a:r>
            <a:endParaRPr lang="en-US" altLang="fr-FR" sz="3000" dirty="0" smtClean="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532688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682180459"/>
              </p:ext>
            </p:extLst>
          </p:nvPr>
        </p:nvGraphicFramePr>
        <p:xfrm>
          <a:off x="1638300" y="1051775"/>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790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02007" y="559715"/>
            <a:ext cx="8911687" cy="1280890"/>
          </a:xfrm>
        </p:spPr>
        <p:txBody>
          <a:bodyPr/>
          <a:lstStyle/>
          <a:p>
            <a:pPr algn="ctr" rtl="1"/>
            <a:r>
              <a:rPr lang="ar-DZ" dirty="0" smtClean="0">
                <a:latin typeface="Sakkal Majalla" panose="02000000000000000000" pitchFamily="2" charset="-78"/>
                <a:cs typeface="Sakkal Majalla" panose="02000000000000000000" pitchFamily="2" charset="-78"/>
              </a:rPr>
              <a:t>الهيكل المتكامل</a:t>
            </a:r>
            <a:endParaRPr lang="fr-FR" dirty="0">
              <a:latin typeface="Sakkal Majalla" panose="02000000000000000000" pitchFamily="2" charset="-78"/>
              <a:cs typeface="Sakkal Majalla" panose="02000000000000000000" pitchFamily="2" charset="-78"/>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05240271"/>
              </p:ext>
            </p:extLst>
          </p:nvPr>
        </p:nvGraphicFramePr>
        <p:xfrm>
          <a:off x="412124" y="1171977"/>
          <a:ext cx="11629622" cy="4945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8614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48227" y="2684730"/>
            <a:ext cx="8911687" cy="1280890"/>
          </a:xfrm>
        </p:spPr>
        <p:txBody>
          <a:bodyPr/>
          <a:lstStyle/>
          <a:p>
            <a:pPr algn="ctr" rtl="1"/>
            <a:r>
              <a:rPr lang="ar-DZ" smtClean="0"/>
              <a:t>أشكال الــــــهياكل التنظيمية</a:t>
            </a:r>
            <a:endParaRPr lang="fr-FR"/>
          </a:p>
        </p:txBody>
      </p:sp>
    </p:spTree>
    <p:extLst>
      <p:ext uri="{BB962C8B-B14F-4D97-AF65-F5344CB8AC3E}">
        <p14:creationId xmlns:p14="http://schemas.microsoft.com/office/powerpoint/2010/main" val="332700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08648" y="655236"/>
            <a:ext cx="10375519" cy="1392505"/>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r" rtl="1"/>
            <a:r>
              <a:rPr lang="ar-SA" altLang="fr-FR" sz="3000" b="1" dirty="0" smtClean="0">
                <a:latin typeface="Sakkal Majalla" panose="02000000000000000000" pitchFamily="2" charset="-78"/>
                <a:cs typeface="Sakkal Majalla" panose="02000000000000000000" pitchFamily="2" charset="-78"/>
              </a:rPr>
              <a:t>يبين الهيكل التنظيمي توزيع السلطات والمسئوليات على الوظائف بالمستويات الإدارية المختلفة ، كما يبين وسائل الاتصال الرسمي بينها ومستويات الإشراف عليها. ويتطلب الأمر لإعداد هيكل تنظيمي القيام بعملية تجميع وتتكون عملية التجميع من الخطوات الآتية :</a:t>
            </a:r>
            <a:r>
              <a:rPr lang="ar-SA" altLang="fr-FR" sz="3000" dirty="0" smtClean="0">
                <a:latin typeface="Sakkal Majalla" panose="02000000000000000000" pitchFamily="2" charset="-78"/>
                <a:cs typeface="Sakkal Majalla" panose="02000000000000000000" pitchFamily="2" charset="-78"/>
              </a:rPr>
              <a:t> </a:t>
            </a:r>
            <a:endParaRPr lang="en-US" altLang="fr-FR" sz="3000" dirty="0" smtClean="0">
              <a:latin typeface="Sakkal Majalla" panose="02000000000000000000" pitchFamily="2" charset="-78"/>
              <a:cs typeface="Sakkal Majalla" panose="02000000000000000000" pitchFamily="2" charset="-78"/>
            </a:endParaRPr>
          </a:p>
        </p:txBody>
      </p:sp>
      <p:sp>
        <p:nvSpPr>
          <p:cNvPr id="5" name="Rectangle 3"/>
          <p:cNvSpPr txBox="1">
            <a:spLocks noChangeArrowheads="1"/>
          </p:cNvSpPr>
          <p:nvPr/>
        </p:nvSpPr>
        <p:spPr>
          <a:xfrm>
            <a:off x="1176830" y="3089342"/>
            <a:ext cx="10182336" cy="3350094"/>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r" rtl="1">
              <a:lnSpc>
                <a:spcPct val="90000"/>
              </a:lnSpc>
            </a:pPr>
            <a:r>
              <a:rPr lang="ar-SA" altLang="fr-FR" sz="3000" b="1" dirty="0" smtClean="0">
                <a:latin typeface="Sakkal Majalla" panose="02000000000000000000" pitchFamily="2" charset="-78"/>
                <a:cs typeface="Sakkal Majalla" panose="02000000000000000000" pitchFamily="2" charset="-78"/>
              </a:rPr>
              <a:t>‌أ</a:t>
            </a:r>
            <a:r>
              <a:rPr lang="en-US" altLang="fr-FR" sz="3000" b="1" dirty="0" smtClean="0">
                <a:latin typeface="Sakkal Majalla" panose="02000000000000000000" pitchFamily="2" charset="-78"/>
                <a:cs typeface="Sakkal Majalla" panose="02000000000000000000" pitchFamily="2" charset="-78"/>
              </a:rPr>
              <a:t>-</a:t>
            </a:r>
            <a:r>
              <a:rPr lang="ar-SA" altLang="fr-FR" sz="3000" b="1" dirty="0" smtClean="0">
                <a:latin typeface="Sakkal Majalla" panose="02000000000000000000" pitchFamily="2" charset="-78"/>
                <a:cs typeface="Sakkal Majalla" panose="02000000000000000000" pitchFamily="2" charset="-78"/>
              </a:rPr>
              <a:t>  تحديد الأهداف الرئيسية للمنظمة. </a:t>
            </a:r>
          </a:p>
          <a:p>
            <a:pPr algn="r" rtl="1">
              <a:lnSpc>
                <a:spcPct val="90000"/>
              </a:lnSpc>
            </a:pPr>
            <a:r>
              <a:rPr lang="ar-SA" altLang="fr-FR" sz="3000" b="1" dirty="0" smtClean="0">
                <a:latin typeface="Sakkal Majalla" panose="02000000000000000000" pitchFamily="2" charset="-78"/>
                <a:cs typeface="Sakkal Majalla" panose="02000000000000000000" pitchFamily="2" charset="-78"/>
              </a:rPr>
              <a:t>‌ب</a:t>
            </a:r>
            <a:r>
              <a:rPr lang="en-US" altLang="fr-FR" sz="3000" b="1" dirty="0" smtClean="0">
                <a:latin typeface="Sakkal Majalla" panose="02000000000000000000" pitchFamily="2" charset="-78"/>
                <a:cs typeface="Sakkal Majalla" panose="02000000000000000000" pitchFamily="2" charset="-78"/>
              </a:rPr>
              <a:t>-</a:t>
            </a:r>
            <a:r>
              <a:rPr lang="ar-SA" altLang="fr-FR" sz="3000" b="1" dirty="0" smtClean="0">
                <a:latin typeface="Sakkal Majalla" panose="02000000000000000000" pitchFamily="2" charset="-78"/>
                <a:cs typeface="Sakkal Majalla" panose="02000000000000000000" pitchFamily="2" charset="-78"/>
              </a:rPr>
              <a:t> تحديد الأنشطة الرئيسية والثانوية اللازم القيام بها لتحقيق هذه الأهداف. </a:t>
            </a:r>
          </a:p>
          <a:p>
            <a:pPr algn="r" rtl="1">
              <a:lnSpc>
                <a:spcPct val="90000"/>
              </a:lnSpc>
            </a:pPr>
            <a:r>
              <a:rPr lang="ar-SA" altLang="fr-FR" sz="3000" b="1" dirty="0" smtClean="0">
                <a:latin typeface="Sakkal Majalla" panose="02000000000000000000" pitchFamily="2" charset="-78"/>
                <a:cs typeface="Sakkal Majalla" panose="02000000000000000000" pitchFamily="2" charset="-78"/>
              </a:rPr>
              <a:t>‌ج</a:t>
            </a:r>
            <a:r>
              <a:rPr lang="en-US" altLang="fr-FR" sz="3000" b="1" dirty="0" smtClean="0">
                <a:latin typeface="Sakkal Majalla" panose="02000000000000000000" pitchFamily="2" charset="-78"/>
                <a:cs typeface="Sakkal Majalla" panose="02000000000000000000" pitchFamily="2" charset="-78"/>
              </a:rPr>
              <a:t>-</a:t>
            </a:r>
            <a:r>
              <a:rPr lang="ar-SA" altLang="fr-FR" sz="3000" b="1" dirty="0" smtClean="0">
                <a:latin typeface="Sakkal Majalla" panose="02000000000000000000" pitchFamily="2" charset="-78"/>
                <a:cs typeface="Sakkal Majalla" panose="02000000000000000000" pitchFamily="2" charset="-78"/>
              </a:rPr>
              <a:t> تقسيم هذه الأنشطة إلى أعمال أو وظائف. </a:t>
            </a:r>
          </a:p>
          <a:p>
            <a:pPr algn="r" rtl="1">
              <a:lnSpc>
                <a:spcPct val="90000"/>
              </a:lnSpc>
            </a:pPr>
            <a:r>
              <a:rPr lang="ar-SA" altLang="fr-FR" sz="3000" b="1" dirty="0" smtClean="0">
                <a:latin typeface="Sakkal Majalla" panose="02000000000000000000" pitchFamily="2" charset="-78"/>
                <a:cs typeface="Sakkal Majalla" panose="02000000000000000000" pitchFamily="2" charset="-78"/>
              </a:rPr>
              <a:t>‌ه</a:t>
            </a:r>
            <a:r>
              <a:rPr lang="en-US" altLang="fr-FR" sz="3000" b="1" dirty="0" smtClean="0">
                <a:latin typeface="Sakkal Majalla" panose="02000000000000000000" pitchFamily="2" charset="-78"/>
                <a:cs typeface="Sakkal Majalla" panose="02000000000000000000" pitchFamily="2" charset="-78"/>
              </a:rPr>
              <a:t>-</a:t>
            </a:r>
            <a:r>
              <a:rPr lang="ar-SA" altLang="fr-FR" sz="3000" b="1" dirty="0" smtClean="0">
                <a:latin typeface="Sakkal Majalla" panose="02000000000000000000" pitchFamily="2" charset="-78"/>
                <a:cs typeface="Sakkal Majalla" panose="02000000000000000000" pitchFamily="2" charset="-78"/>
              </a:rPr>
              <a:t>  توصيف هذه الوظائف وتوضيح مسئولياتها وواجباتها ونظم العمل فيها وإجراءاته ، والصفات اللازم توافرها فيمن يصلح لشغلها ومزاولة أعبائها. </a:t>
            </a:r>
          </a:p>
          <a:p>
            <a:pPr algn="r" rtl="1">
              <a:lnSpc>
                <a:spcPct val="90000"/>
              </a:lnSpc>
            </a:pPr>
            <a:r>
              <a:rPr lang="ar-SA" altLang="fr-FR" sz="3000" b="1" dirty="0" smtClean="0">
                <a:latin typeface="Sakkal Majalla" panose="02000000000000000000" pitchFamily="2" charset="-78"/>
                <a:cs typeface="Sakkal Majalla" panose="02000000000000000000" pitchFamily="2" charset="-78"/>
              </a:rPr>
              <a:t>‌و</a:t>
            </a:r>
            <a:r>
              <a:rPr lang="en-US" altLang="fr-FR" sz="3000" b="1" dirty="0" smtClean="0">
                <a:latin typeface="Sakkal Majalla" panose="02000000000000000000" pitchFamily="2" charset="-78"/>
                <a:cs typeface="Sakkal Majalla" panose="02000000000000000000" pitchFamily="2" charset="-78"/>
              </a:rPr>
              <a:t>-</a:t>
            </a:r>
            <a:r>
              <a:rPr lang="ar-SA" altLang="fr-FR" sz="3000" b="1" dirty="0" smtClean="0">
                <a:latin typeface="Sakkal Majalla" panose="02000000000000000000" pitchFamily="2" charset="-78"/>
                <a:cs typeface="Sakkal Majalla" panose="02000000000000000000" pitchFamily="2" charset="-78"/>
              </a:rPr>
              <a:t>  تحديد المستوى الإداري لكل وظيفة منها.</a:t>
            </a:r>
            <a:r>
              <a:rPr lang="ar-SA" altLang="fr-FR" sz="3000" dirty="0" smtClean="0">
                <a:latin typeface="Sakkal Majalla" panose="02000000000000000000" pitchFamily="2" charset="-78"/>
                <a:cs typeface="Sakkal Majalla" panose="02000000000000000000" pitchFamily="2" charset="-78"/>
              </a:rPr>
              <a:t> </a:t>
            </a:r>
            <a:endParaRPr lang="en-US" altLang="fr-FR" sz="3000" dirty="0" smtClean="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091834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71977" y="1180563"/>
            <a:ext cx="9868995" cy="2103550"/>
          </a:xfrm>
        </p:spPr>
        <p:txBody>
          <a:bodyPr>
            <a:noAutofit/>
          </a:bodyPr>
          <a:lstStyle/>
          <a:p>
            <a:pPr marL="0" indent="0" algn="r" rtl="1">
              <a:buNone/>
            </a:pPr>
            <a:r>
              <a:rPr lang="ar-DZ" sz="3000" dirty="0" smtClean="0">
                <a:latin typeface="Sakkal Majalla" panose="02000000000000000000" pitchFamily="2" charset="-78"/>
                <a:cs typeface="Sakkal Majalla" panose="02000000000000000000" pitchFamily="2" charset="-78"/>
              </a:rPr>
              <a:t>يمكن أن تتم عملية تجميع الأعمال (إنشاء الوحدات) وفقا لمعايير أو أسس عديدة، لكل منها </a:t>
            </a:r>
            <a:r>
              <a:rPr lang="ar-DZ" sz="3000" dirty="0" err="1" smtClean="0">
                <a:latin typeface="Sakkal Majalla" panose="02000000000000000000" pitchFamily="2" charset="-78"/>
                <a:cs typeface="Sakkal Majalla" panose="02000000000000000000" pitchFamily="2" charset="-78"/>
              </a:rPr>
              <a:t>مازياها</a:t>
            </a:r>
            <a:r>
              <a:rPr lang="ar-DZ" sz="3000" dirty="0" smtClean="0">
                <a:latin typeface="Sakkal Majalla" panose="02000000000000000000" pitchFamily="2" charset="-78"/>
                <a:cs typeface="Sakkal Majalla" panose="02000000000000000000" pitchFamily="2" charset="-78"/>
              </a:rPr>
              <a:t> وعيوبها، ولا يوجد أساس مثالي يصلح لجميع المنظمات وفي جميع الظروف والأوقات، وإنما تختار المنظمة شكل الهيكل المناسب لطبيعة وواقع عملها، إن تجميع الأعمال في وحدات تنظيمية لا يعتبر هدفا بحد ذاته بل هو وسيلة لمساعدة المنظمة في تحقيق أهدافها، وغالبا ما تستخدم المنظمات أكثر من أساس واحد للتنظيم، ليس من الضروري اعتماد أساس واحذ ضمن جميع الوحدات التنظيمية</a:t>
            </a:r>
            <a:endParaRPr lang="fr-FR" sz="30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505053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32216" y="1582515"/>
            <a:ext cx="10094376" cy="41148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gn="r" rtl="1"/>
            <a:r>
              <a:rPr lang="ar-SA" altLang="fr-FR" sz="3000" b="1" smtClean="0">
                <a:latin typeface="Sakkal Majalla" panose="02000000000000000000" pitchFamily="2" charset="-78"/>
                <a:cs typeface="Sakkal Majalla" panose="02000000000000000000" pitchFamily="2" charset="-78"/>
              </a:rPr>
              <a:t>ـ تجميع الوظائف التي لها مسئوليات وواجبات متماثلة في مجموعة واحدة. </a:t>
            </a:r>
          </a:p>
          <a:p>
            <a:pPr algn="r" rtl="1"/>
            <a:r>
              <a:rPr lang="ar-SA" altLang="fr-FR" sz="3000" b="1" smtClean="0">
                <a:latin typeface="Sakkal Majalla" panose="02000000000000000000" pitchFamily="2" charset="-78"/>
                <a:cs typeface="Sakkal Majalla" panose="02000000000000000000" pitchFamily="2" charset="-78"/>
              </a:rPr>
              <a:t>ـ تجميع الوظائف التي تخدم منطقة جغرافية واحدة في مجموعة واحدة. </a:t>
            </a:r>
          </a:p>
          <a:p>
            <a:pPr algn="r" rtl="1"/>
            <a:r>
              <a:rPr lang="ar-SA" altLang="fr-FR" sz="3000" b="1" smtClean="0">
                <a:latin typeface="Sakkal Majalla" panose="02000000000000000000" pitchFamily="2" charset="-78"/>
                <a:cs typeface="Sakkal Majalla" panose="02000000000000000000" pitchFamily="2" charset="-78"/>
              </a:rPr>
              <a:t>ـ تجميع الوظائف التي تخدم جمهور معين في مجموعة واحدة.</a:t>
            </a:r>
          </a:p>
          <a:p>
            <a:pPr algn="r" rtl="1"/>
            <a:r>
              <a:rPr lang="ar-SA" altLang="fr-FR" sz="3000" b="1" smtClean="0">
                <a:latin typeface="Sakkal Majalla" panose="02000000000000000000" pitchFamily="2" charset="-78"/>
                <a:cs typeface="Sakkal Majalla" panose="02000000000000000000" pitchFamily="2" charset="-78"/>
              </a:rPr>
              <a:t>ـ تجميع الوظائف التي لها طبيعة واحدة في مجموعة واحدة. </a:t>
            </a:r>
          </a:p>
          <a:p>
            <a:pPr algn="r" rtl="1"/>
            <a:r>
              <a:rPr lang="ar-SA" altLang="fr-FR" sz="3000" b="1" smtClean="0">
                <a:latin typeface="Sakkal Majalla" panose="02000000000000000000" pitchFamily="2" charset="-78"/>
                <a:cs typeface="Sakkal Majalla" panose="02000000000000000000" pitchFamily="2" charset="-78"/>
              </a:rPr>
              <a:t>ـ تحديد العلاقة الوظيفية بين الوظائف داخل القسم ، وبين الأقسام داخل الإدارة ، وبين الإدارات داخل المصلحة ، وبين المصالح داخل الوزارة.</a:t>
            </a:r>
            <a:r>
              <a:rPr lang="ar-SA" altLang="fr-FR" sz="3000" smtClean="0">
                <a:latin typeface="Sakkal Majalla" panose="02000000000000000000" pitchFamily="2" charset="-78"/>
                <a:cs typeface="Sakkal Majalla" panose="02000000000000000000" pitchFamily="2" charset="-78"/>
              </a:rPr>
              <a:t> </a:t>
            </a:r>
            <a:endParaRPr lang="en-US" altLang="fr-FR" sz="3000" dirty="0" smtClean="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01240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640156" y="469564"/>
            <a:ext cx="8911687" cy="1280890"/>
          </a:xfrm>
        </p:spPr>
        <p:txBody>
          <a:bodyPr/>
          <a:lstStyle/>
          <a:p>
            <a:pPr algn="ctr" eaLnBrk="1" hangingPunct="1"/>
            <a:r>
              <a:rPr lang="ar-IQ" altLang="fr-FR" dirty="0" smtClean="0">
                <a:latin typeface="Sakkal Majalla" panose="02000000000000000000" pitchFamily="2" charset="-78"/>
                <a:cs typeface="Sakkal Majalla" panose="02000000000000000000" pitchFamily="2" charset="-78"/>
              </a:rPr>
              <a:t>الهيكل على اساس الوظائف</a:t>
            </a:r>
            <a:endParaRPr lang="en-US" altLang="fr-FR" dirty="0" smtClean="0">
              <a:latin typeface="Sakkal Majalla" panose="02000000000000000000" pitchFamily="2" charset="-78"/>
              <a:cs typeface="Sakkal Majalla" panose="02000000000000000000" pitchFamily="2" charset="-78"/>
            </a:endParaRPr>
          </a:p>
        </p:txBody>
      </p:sp>
      <p:sp>
        <p:nvSpPr>
          <p:cNvPr id="35843" name="Rectangle 3"/>
          <p:cNvSpPr>
            <a:spLocks noGrp="1" noChangeArrowheads="1"/>
          </p:cNvSpPr>
          <p:nvPr>
            <p:ph idx="1"/>
          </p:nvPr>
        </p:nvSpPr>
        <p:spPr>
          <a:xfrm>
            <a:off x="1275008" y="2133600"/>
            <a:ext cx="10229604" cy="2953555"/>
          </a:xfrm>
        </p:spPr>
        <p:txBody>
          <a:bodyPr>
            <a:noAutofit/>
          </a:bodyPr>
          <a:lstStyle/>
          <a:p>
            <a:pPr algn="r" rtl="1" eaLnBrk="1" hangingPunct="1"/>
            <a:r>
              <a:rPr lang="ar-IQ" altLang="fr-FR" sz="3000" dirty="0">
                <a:latin typeface="Sakkal Majalla" panose="02000000000000000000" pitchFamily="2" charset="-78"/>
                <a:cs typeface="Sakkal Majalla" panose="02000000000000000000" pitchFamily="2" charset="-78"/>
              </a:rPr>
              <a:t>تقوم المنظمة بالتجميع على </a:t>
            </a:r>
            <a:r>
              <a:rPr lang="ar-IQ" altLang="fr-FR" sz="3000" dirty="0" smtClean="0">
                <a:latin typeface="Sakkal Majalla" panose="02000000000000000000" pitchFamily="2" charset="-78"/>
                <a:cs typeface="Sakkal Majalla" panose="02000000000000000000" pitchFamily="2" charset="-78"/>
              </a:rPr>
              <a:t>اسا</a:t>
            </a:r>
            <a:r>
              <a:rPr lang="ar-DZ" altLang="fr-FR" sz="3000" dirty="0" smtClean="0">
                <a:latin typeface="Sakkal Majalla" panose="02000000000000000000" pitchFamily="2" charset="-78"/>
                <a:cs typeface="Sakkal Majalla" panose="02000000000000000000" pitchFamily="2" charset="-78"/>
              </a:rPr>
              <a:t>س</a:t>
            </a:r>
            <a:r>
              <a:rPr lang="ar-IQ" altLang="fr-FR" sz="3000" dirty="0" smtClean="0">
                <a:latin typeface="Sakkal Majalla" panose="02000000000000000000" pitchFamily="2" charset="-78"/>
                <a:cs typeface="Sakkal Majalla" panose="02000000000000000000" pitchFamily="2" charset="-78"/>
              </a:rPr>
              <a:t> </a:t>
            </a:r>
            <a:r>
              <a:rPr lang="ar-IQ" altLang="fr-FR" sz="3000" dirty="0">
                <a:latin typeface="Sakkal Majalla" panose="02000000000000000000" pitchFamily="2" charset="-78"/>
                <a:cs typeface="Sakkal Majalla" panose="02000000000000000000" pitchFamily="2" charset="-78"/>
              </a:rPr>
              <a:t>وظائفها وهي الانتاج، التسويق، المالية، الافراد، البحث و التطوير، العلاقات العامة</a:t>
            </a:r>
            <a:r>
              <a:rPr lang="ar-IQ" altLang="fr-FR" sz="3000" dirty="0" smtClean="0">
                <a:latin typeface="Sakkal Majalla" panose="02000000000000000000" pitchFamily="2" charset="-78"/>
                <a:cs typeface="Sakkal Majalla" panose="02000000000000000000" pitchFamily="2" charset="-78"/>
              </a:rPr>
              <a:t>.</a:t>
            </a:r>
            <a:r>
              <a:rPr lang="ar-DZ" altLang="fr-FR" sz="3000" dirty="0" smtClean="0">
                <a:latin typeface="Sakkal Majalla" panose="02000000000000000000" pitchFamily="2" charset="-78"/>
                <a:cs typeface="Sakkal Majalla" panose="02000000000000000000" pitchFamily="2" charset="-78"/>
              </a:rPr>
              <a:t> </a:t>
            </a:r>
            <a:r>
              <a:rPr lang="ar-IQ" altLang="fr-FR" sz="3000" dirty="0" smtClean="0">
                <a:latin typeface="Sakkal Majalla" panose="02000000000000000000" pitchFamily="2" charset="-78"/>
                <a:cs typeface="Sakkal Majalla" panose="02000000000000000000" pitchFamily="2" charset="-78"/>
              </a:rPr>
              <a:t>و </a:t>
            </a:r>
            <a:r>
              <a:rPr lang="ar-IQ" altLang="fr-FR" sz="3000" dirty="0">
                <a:latin typeface="Sakkal Majalla" panose="02000000000000000000" pitchFamily="2" charset="-78"/>
                <a:cs typeface="Sakkal Majalla" panose="02000000000000000000" pitchFamily="2" charset="-78"/>
              </a:rPr>
              <a:t>كل تقسيم من هذه التقسيمات يمكن ان يحتوي على وحدات ثانوية بالاعتماد على طبيعة العمل المنجز في كل وحدة و حجم المنظمة الذي سينعكس بالتأكيد بالهيكل التنظيمي. </a:t>
            </a:r>
            <a:endParaRPr lang="ar-SA" altLang="fr-FR" sz="3000" dirty="0">
              <a:latin typeface="Sakkal Majalla" panose="02000000000000000000" pitchFamily="2" charset="-78"/>
              <a:cs typeface="Sakkal Majalla" panose="02000000000000000000" pitchFamily="2" charset="-78"/>
            </a:endParaRPr>
          </a:p>
          <a:p>
            <a:pPr algn="r" rtl="1" eaLnBrk="1" hangingPunct="1"/>
            <a:r>
              <a:rPr lang="ar-IQ" altLang="fr-FR" sz="3000" b="1" dirty="0">
                <a:latin typeface="Sakkal Majalla" panose="02000000000000000000" pitchFamily="2" charset="-78"/>
                <a:cs typeface="Sakkal Majalla" panose="02000000000000000000" pitchFamily="2" charset="-78"/>
              </a:rPr>
              <a:t>المزايا: التركيز على المنتج، المرونة، </a:t>
            </a:r>
            <a:r>
              <a:rPr lang="ar-SA" altLang="fr-FR" sz="3000" b="1" dirty="0">
                <a:latin typeface="Sakkal Majalla" panose="02000000000000000000" pitchFamily="2" charset="-78"/>
                <a:cs typeface="Sakkal Majalla" panose="02000000000000000000" pitchFamily="2" charset="-78"/>
              </a:rPr>
              <a:t>التخصص في المعرفة و الخبرة ، الإشراف الكامل </a:t>
            </a:r>
            <a:r>
              <a:rPr lang="ar-SA" altLang="fr-FR" sz="3000" b="1" dirty="0" smtClean="0">
                <a:latin typeface="Sakkal Majalla" panose="02000000000000000000" pitchFamily="2" charset="-78"/>
                <a:cs typeface="Sakkal Majalla" panose="02000000000000000000" pitchFamily="2" charset="-78"/>
              </a:rPr>
              <a:t>عل</a:t>
            </a:r>
            <a:r>
              <a:rPr lang="ar-DZ" altLang="fr-FR" sz="3000" b="1" dirty="0" smtClean="0">
                <a:latin typeface="Sakkal Majalla" panose="02000000000000000000" pitchFamily="2" charset="-78"/>
                <a:cs typeface="Sakkal Majalla" panose="02000000000000000000" pitchFamily="2" charset="-78"/>
              </a:rPr>
              <a:t>ى</a:t>
            </a:r>
            <a:r>
              <a:rPr lang="ar-SA" altLang="fr-FR" sz="3000" b="1" dirty="0" smtClean="0">
                <a:latin typeface="Sakkal Majalla" panose="02000000000000000000" pitchFamily="2" charset="-78"/>
                <a:cs typeface="Sakkal Majalla" panose="02000000000000000000" pitchFamily="2" charset="-78"/>
              </a:rPr>
              <a:t> </a:t>
            </a:r>
            <a:r>
              <a:rPr lang="ar-SA" altLang="fr-FR" sz="3000" b="1" dirty="0">
                <a:latin typeface="Sakkal Majalla" panose="02000000000000000000" pitchFamily="2" charset="-78"/>
                <a:cs typeface="Sakkal Majalla" panose="02000000000000000000" pitchFamily="2" charset="-78"/>
              </a:rPr>
              <a:t>كل نوع من العمليات</a:t>
            </a:r>
            <a:r>
              <a:rPr lang="ar-SA" altLang="fr-FR" sz="3000" dirty="0" smtClean="0">
                <a:latin typeface="Sakkal Majalla" panose="02000000000000000000" pitchFamily="2" charset="-78"/>
                <a:cs typeface="Sakkal Majalla" panose="02000000000000000000" pitchFamily="2" charset="-78"/>
              </a:rPr>
              <a:t> .</a:t>
            </a:r>
            <a:endParaRPr lang="en-US" altLang="fr-FR" sz="3000" b="1" dirty="0">
              <a:latin typeface="Sakkal Majalla" panose="02000000000000000000" pitchFamily="2" charset="-78"/>
              <a:cs typeface="Sakkal Majalla" panose="02000000000000000000" pitchFamily="2" charset="-78"/>
            </a:endParaRPr>
          </a:p>
          <a:p>
            <a:pPr algn="r" rtl="1" eaLnBrk="1" hangingPunct="1"/>
            <a:r>
              <a:rPr lang="ar-IQ" altLang="fr-FR" sz="3000" b="1" dirty="0">
                <a:latin typeface="Sakkal Majalla" panose="02000000000000000000" pitchFamily="2" charset="-78"/>
                <a:cs typeface="Sakkal Majalla" panose="02000000000000000000" pitchFamily="2" charset="-78"/>
              </a:rPr>
              <a:t>العيوب: مضاعفة المجهود، </a:t>
            </a:r>
            <a:r>
              <a:rPr lang="ar-SA" altLang="fr-FR" sz="3000" b="1" dirty="0">
                <a:latin typeface="Sakkal Majalla" panose="02000000000000000000" pitchFamily="2" charset="-78"/>
                <a:cs typeface="Sakkal Majalla" panose="02000000000000000000" pitchFamily="2" charset="-78"/>
              </a:rPr>
              <a:t>صعوبة التنسيق و عـدم إمكانية تحديد المسئولية تحديدا واضحا في حالة تعدد المنتجات أو</a:t>
            </a:r>
            <a:r>
              <a:rPr lang="ar-SA" altLang="fr-FR" sz="3000" dirty="0">
                <a:latin typeface="Sakkal Majalla" panose="02000000000000000000" pitchFamily="2" charset="-78"/>
                <a:cs typeface="Sakkal Majalla" panose="02000000000000000000" pitchFamily="2" charset="-78"/>
              </a:rPr>
              <a:t> </a:t>
            </a:r>
            <a:r>
              <a:rPr lang="ar-SA" altLang="fr-FR" sz="3000" b="1" dirty="0">
                <a:latin typeface="Sakkal Majalla" panose="02000000000000000000" pitchFamily="2" charset="-78"/>
                <a:cs typeface="Sakkal Majalla" panose="02000000000000000000" pitchFamily="2" charset="-78"/>
              </a:rPr>
              <a:t>في حالة تعدد المنتجات أوفي حالة تعدد المناطق الجغرافية</a:t>
            </a:r>
            <a:r>
              <a:rPr lang="ar-SA" altLang="fr-FR" sz="3000" dirty="0">
                <a:latin typeface="Sakkal Majalla" panose="02000000000000000000" pitchFamily="2" charset="-78"/>
                <a:cs typeface="Sakkal Majalla" panose="02000000000000000000" pitchFamily="2" charset="-78"/>
              </a:rPr>
              <a:t> .</a:t>
            </a:r>
            <a:endParaRPr lang="en-US" altLang="fr-FR" sz="3000" b="1" dirty="0">
              <a:latin typeface="Sakkal Majalla" panose="02000000000000000000" pitchFamily="2" charset="-78"/>
              <a:cs typeface="Sakkal Majalla" panose="02000000000000000000" pitchFamily="2" charset="-78"/>
            </a:endParaRPr>
          </a:p>
          <a:p>
            <a:pPr algn="r" rtl="1" eaLnBrk="1" hangingPunct="1"/>
            <a:endParaRPr lang="en-US" altLang="fr-FR" sz="30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469259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3416686770"/>
              </p:ext>
            </p:extLst>
          </p:nvPr>
        </p:nvGraphicFramePr>
        <p:xfrm>
          <a:off x="4713668" y="-503826"/>
          <a:ext cx="7210738" cy="4058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me 2"/>
          <p:cNvGraphicFramePr/>
          <p:nvPr>
            <p:extLst>
              <p:ext uri="{D42A27DB-BD31-4B8C-83A1-F6EECF244321}">
                <p14:modId xmlns:p14="http://schemas.microsoft.com/office/powerpoint/2010/main" val="347121457"/>
              </p:ext>
            </p:extLst>
          </p:nvPr>
        </p:nvGraphicFramePr>
        <p:xfrm>
          <a:off x="937296" y="2110584"/>
          <a:ext cx="8128000"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13158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459584" y="675626"/>
            <a:ext cx="8911687" cy="1280890"/>
          </a:xfrm>
        </p:spPr>
        <p:txBody>
          <a:bodyPr/>
          <a:lstStyle/>
          <a:p>
            <a:pPr algn="ctr" eaLnBrk="1" hangingPunct="1"/>
            <a:r>
              <a:rPr lang="ar-IQ" altLang="fr-FR" dirty="0" smtClean="0">
                <a:latin typeface="Sakkal Majalla" panose="02000000000000000000" pitchFamily="2" charset="-78"/>
                <a:cs typeface="Sakkal Majalla" panose="02000000000000000000" pitchFamily="2" charset="-78"/>
              </a:rPr>
              <a:t>الهيكل على اساس المنتجات</a:t>
            </a:r>
            <a:endParaRPr lang="en-US" altLang="fr-FR" dirty="0" smtClean="0">
              <a:latin typeface="Sakkal Majalla" panose="02000000000000000000" pitchFamily="2" charset="-78"/>
              <a:cs typeface="Sakkal Majalla" panose="02000000000000000000" pitchFamily="2" charset="-78"/>
            </a:endParaRPr>
          </a:p>
        </p:txBody>
      </p:sp>
      <p:sp>
        <p:nvSpPr>
          <p:cNvPr id="37891" name="Rectangle 3"/>
          <p:cNvSpPr>
            <a:spLocks noGrp="1" noChangeArrowheads="1"/>
          </p:cNvSpPr>
          <p:nvPr>
            <p:ph idx="1"/>
          </p:nvPr>
        </p:nvSpPr>
        <p:spPr>
          <a:xfrm>
            <a:off x="1751527" y="2133600"/>
            <a:ext cx="9753085" cy="2167944"/>
          </a:xfrm>
        </p:spPr>
        <p:txBody>
          <a:bodyPr>
            <a:noAutofit/>
          </a:bodyPr>
          <a:lstStyle/>
          <a:p>
            <a:pPr algn="r" rtl="1" eaLnBrk="1" hangingPunct="1">
              <a:lnSpc>
                <a:spcPct val="90000"/>
              </a:lnSpc>
            </a:pPr>
            <a:r>
              <a:rPr lang="ar-IQ" altLang="fr-FR" sz="3000" dirty="0" smtClean="0">
                <a:latin typeface="Sakkal Majalla" panose="02000000000000000000" pitchFamily="2" charset="-78"/>
                <a:cs typeface="Sakkal Majalla" panose="02000000000000000000" pitchFamily="2" charset="-78"/>
              </a:rPr>
              <a:t>يعد هذا النمط من التجميع شائع في المنظمات الكبيرة التي تقوم بنتاج و بيع أنواع متعددة من السلع وبكميات كبيرة.  وهو يقوم على اساس فكرة استحداث وحدات متخصصة في انتاج او تسويق سلعة معينة.</a:t>
            </a:r>
          </a:p>
          <a:p>
            <a:pPr algn="r" rtl="1" eaLnBrk="1" hangingPunct="1">
              <a:lnSpc>
                <a:spcPct val="90000"/>
              </a:lnSpc>
            </a:pPr>
            <a:r>
              <a:rPr lang="ar-IQ" altLang="fr-FR" sz="3000" dirty="0" smtClean="0">
                <a:latin typeface="Sakkal Majalla" panose="02000000000000000000" pitchFamily="2" charset="-78"/>
                <a:cs typeface="Sakkal Majalla" panose="02000000000000000000" pitchFamily="2" charset="-78"/>
              </a:rPr>
              <a:t>المزايا:</a:t>
            </a:r>
            <a:r>
              <a:rPr lang="ar-SA" altLang="fr-FR" sz="3000" b="1" dirty="0" err="1" smtClean="0">
                <a:latin typeface="Sakkal Majalla" panose="02000000000000000000" pitchFamily="2" charset="-78"/>
                <a:cs typeface="Sakkal Majalla" panose="02000000000000000000" pitchFamily="2" charset="-78"/>
              </a:rPr>
              <a:t>الإستفادة</a:t>
            </a:r>
            <a:r>
              <a:rPr lang="ar-SA" altLang="fr-FR" sz="3000" b="1" dirty="0" smtClean="0">
                <a:latin typeface="Sakkal Majalla" panose="02000000000000000000" pitchFamily="2" charset="-78"/>
                <a:cs typeface="Sakkal Majalla" panose="02000000000000000000" pitchFamily="2" charset="-78"/>
              </a:rPr>
              <a:t> من الخبرة المتخصصة في السلعة . التنسيق الكامل بين العمليات المختلفة مثل الشراء والإنتاج والتخزين والبيع ... الخ .</a:t>
            </a:r>
          </a:p>
          <a:p>
            <a:pPr algn="r" rtl="1" eaLnBrk="1" hangingPunct="1">
              <a:lnSpc>
                <a:spcPct val="90000"/>
              </a:lnSpc>
            </a:pPr>
            <a:r>
              <a:rPr lang="ar-SA" altLang="fr-FR" sz="3000" b="1" dirty="0" smtClean="0">
                <a:latin typeface="Sakkal Majalla" panose="02000000000000000000" pitchFamily="2" charset="-78"/>
                <a:cs typeface="Sakkal Majalla" panose="02000000000000000000" pitchFamily="2" charset="-78"/>
              </a:rPr>
              <a:t>العيوب: صعوبة الحصول علي رؤساء إداريين يكون لديهم المقدرة الكافية في كل عمليات المنشاة .</a:t>
            </a:r>
          </a:p>
          <a:p>
            <a:pPr algn="r" rtl="1" eaLnBrk="1" hangingPunct="1">
              <a:lnSpc>
                <a:spcPct val="90000"/>
              </a:lnSpc>
            </a:pPr>
            <a:endParaRPr lang="en-US" altLang="fr-FR" sz="3000" dirty="0" smtClean="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165762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2437503632"/>
              </p:ext>
            </p:extLst>
          </p:nvPr>
        </p:nvGraphicFramePr>
        <p:xfrm>
          <a:off x="1481630" y="755561"/>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7846188"/>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98</TotalTime>
  <Words>675</Words>
  <Application>Microsoft Office PowerPoint</Application>
  <PresentationFormat>Grand écran</PresentationFormat>
  <Paragraphs>88</Paragraphs>
  <Slides>14</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14</vt:i4>
      </vt:variant>
    </vt:vector>
  </HeadingPairs>
  <TitlesOfParts>
    <vt:vector size="21" baseType="lpstr">
      <vt:lpstr>Amiri Quran</vt:lpstr>
      <vt:lpstr>Arial</vt:lpstr>
      <vt:lpstr>Century Gothic</vt:lpstr>
      <vt:lpstr>Sakkal Majalla</vt:lpstr>
      <vt:lpstr>Tahoma</vt:lpstr>
      <vt:lpstr>Wingdings 3</vt:lpstr>
      <vt:lpstr>Brin</vt:lpstr>
      <vt:lpstr>Présentation PowerPoint</vt:lpstr>
      <vt:lpstr>أشكال الــــــهياكل التنظيمية</vt:lpstr>
      <vt:lpstr>Présentation PowerPoint</vt:lpstr>
      <vt:lpstr>Présentation PowerPoint</vt:lpstr>
      <vt:lpstr>Présentation PowerPoint</vt:lpstr>
      <vt:lpstr>الهيكل على اساس الوظائف</vt:lpstr>
      <vt:lpstr>Présentation PowerPoint</vt:lpstr>
      <vt:lpstr>الهيكل على اساس المنتجات</vt:lpstr>
      <vt:lpstr>Présentation PowerPoint</vt:lpstr>
      <vt:lpstr>الهيكل على اساس الزبائن</vt:lpstr>
      <vt:lpstr>Présentation PowerPoint</vt:lpstr>
      <vt:lpstr>الهيكل على اساس المناطق الجغرافية</vt:lpstr>
      <vt:lpstr>Présentation PowerPoint</vt:lpstr>
      <vt:lpstr>الهيكل المتكامل</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gherbi wahiba</dc:creator>
  <cp:lastModifiedBy>gherbi wahiba</cp:lastModifiedBy>
  <cp:revision>9</cp:revision>
  <dcterms:created xsi:type="dcterms:W3CDTF">2021-02-12T17:16:39Z</dcterms:created>
  <dcterms:modified xsi:type="dcterms:W3CDTF">2021-02-13T20:34:12Z</dcterms:modified>
</cp:coreProperties>
</file>