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4" r:id="rId2"/>
    <p:sldId id="329" r:id="rId3"/>
    <p:sldId id="328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79" r:id="rId13"/>
  </p:sldIdLst>
  <p:sldSz cx="9144000" cy="6858000" type="screen4x3"/>
  <p:notesSz cx="6858000" cy="9723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FFFFFF"/>
    <a:srgbClr val="FF00FF"/>
    <a:srgbClr val="F26200"/>
    <a:srgbClr val="F0F0F0"/>
    <a:srgbClr val="F5F5F5"/>
    <a:srgbClr val="F2F2F2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303" autoAdjust="0"/>
    <p:restoredTop sz="94600"/>
  </p:normalViewPr>
  <p:slideViewPr>
    <p:cSldViewPr>
      <p:cViewPr>
        <p:scale>
          <a:sx n="50" d="100"/>
          <a:sy n="50" d="100"/>
        </p:scale>
        <p:origin x="-12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47858FB-9C4B-4F63-B92C-C07A2BBC07AC}">
      <dgm:prSet custT="1"/>
      <dgm:spPr/>
      <dgm:t>
        <a:bodyPr/>
        <a:lstStyle/>
        <a:p>
          <a:pPr algn="ctr"/>
          <a:r>
            <a:rPr lang="fr-FR" sz="6000" b="1" dirty="0" smtClean="0">
              <a:latin typeface="Times New Roman" pitchFamily="18" charset="0"/>
              <a:cs typeface="Times New Roman" pitchFamily="18" charset="0"/>
            </a:rPr>
            <a:t>Système </a:t>
          </a:r>
          <a:r>
            <a:rPr lang="fr-FR" sz="6000" b="1" dirty="0" err="1" smtClean="0">
              <a:latin typeface="Times New Roman" pitchFamily="18" charset="0"/>
              <a:cs typeface="Times New Roman" pitchFamily="18" charset="0"/>
            </a:rPr>
            <a:t>hypothalamo</a:t>
          </a:r>
          <a:r>
            <a:rPr lang="fr-FR" sz="6000" b="1" dirty="0" smtClean="0">
              <a:latin typeface="Times New Roman" pitchFamily="18" charset="0"/>
              <a:cs typeface="Times New Roman" pitchFamily="18" charset="0"/>
            </a:rPr>
            <a:t>-hypophysaire</a:t>
          </a:r>
          <a:endParaRPr lang="fr-FR" sz="6000" b="1" dirty="0">
            <a:latin typeface="Times New Roman" pitchFamily="18" charset="0"/>
            <a:cs typeface="Times New Roman" pitchFamily="18" charset="0"/>
          </a:endParaRPr>
        </a:p>
      </dgm:t>
    </dgm:pt>
    <dgm:pt modelId="{1BE4CCB6-A2A7-473C-96FA-DD88FAA9BE3A}" type="parTrans" cxnId="{441303C2-28EB-4649-9A81-266F85ECDCE3}">
      <dgm:prSet/>
      <dgm:spPr/>
      <dgm:t>
        <a:bodyPr/>
        <a:lstStyle/>
        <a:p>
          <a:endParaRPr lang="fr-FR"/>
        </a:p>
      </dgm:t>
    </dgm:pt>
    <dgm:pt modelId="{196D7F6D-3317-4841-A20D-F616B064E76A}" type="sibTrans" cxnId="{441303C2-28EB-4649-9A81-266F85ECDCE3}">
      <dgm:prSet/>
      <dgm:spPr/>
      <dgm:t>
        <a:bodyPr/>
        <a:lstStyle/>
        <a:p>
          <a:endParaRPr lang="fr-FR"/>
        </a:p>
      </dgm:t>
    </dgm:pt>
    <dgm:pt modelId="{557FCCD3-EB24-4D5D-9461-0127A2A37960}">
      <dgm:prSet custT="1"/>
      <dgm:spPr/>
      <dgm:t>
        <a:bodyPr tIns="432000" anchor="ctr" anchorCtr="0"/>
        <a:lstStyle/>
        <a:p>
          <a:pPr algn="l"/>
          <a:r>
            <a:rPr lang="fr-FR" sz="50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Complexe anatomique et fonctionnel </a:t>
          </a:r>
          <a:r>
            <a:rPr lang="fr-FR" sz="500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neuro-endocrinien</a:t>
          </a:r>
          <a:r>
            <a:rPr lang="fr-FR" sz="50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, constitué de:</a:t>
          </a:r>
        </a:p>
      </dgm:t>
    </dgm:pt>
    <dgm:pt modelId="{977B353B-B4AA-4071-AFB7-30255D30B3B4}" type="parTrans" cxnId="{A1DA7DCF-10CC-42E6-807F-A99A0F08E2CE}">
      <dgm:prSet/>
      <dgm:spPr/>
      <dgm:t>
        <a:bodyPr/>
        <a:lstStyle/>
        <a:p>
          <a:endParaRPr lang="fr-FR"/>
        </a:p>
      </dgm:t>
    </dgm:pt>
    <dgm:pt modelId="{3AD64234-7C5D-4FD7-8C54-0D7C36992CF6}" type="sibTrans" cxnId="{A1DA7DCF-10CC-42E6-807F-A99A0F08E2C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80F101-4EB3-4BB7-87A3-F5EB2AC862B8}" type="pres">
      <dgm:prSet presAssocID="{947858FB-9C4B-4F63-B92C-C07A2BBC07AC}" presName="parentLin" presStyleCnt="0"/>
      <dgm:spPr/>
    </dgm:pt>
    <dgm:pt modelId="{740C2AFE-FA7B-42F4-95A5-D3BBFF6360FB}" type="pres">
      <dgm:prSet presAssocID="{947858FB-9C4B-4F63-B92C-C07A2BBC07AC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F192D7B2-CC4E-4CB9-AE9B-17AC277B54F5}" type="pres">
      <dgm:prSet presAssocID="{947858FB-9C4B-4F63-B92C-C07A2BBC07AC}" presName="parentText" presStyleLbl="node1" presStyleIdx="0" presStyleCnt="1" custScaleX="274457" custScaleY="89543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A1BBE-6562-47C0-ACE0-01416E3493C6}" type="pres">
      <dgm:prSet presAssocID="{947858FB-9C4B-4F63-B92C-C07A2BBC07AC}" presName="negativeSpace" presStyleCnt="0"/>
      <dgm:spPr/>
    </dgm:pt>
    <dgm:pt modelId="{B1AF463A-A202-4B2C-A9D4-FEB91D0E6C20}" type="pres">
      <dgm:prSet presAssocID="{947858FB-9C4B-4F63-B92C-C07A2BBC07AC}" presName="childText" presStyleLbl="conFgAcc1" presStyleIdx="0" presStyleCnt="1" custScaleY="121000" custLinFactNeighborX="-1200" custLinFactNeighborY="-150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3C797D6-9AEB-4095-BCA0-3C1B968B753F}" type="presOf" srcId="{557FCCD3-EB24-4D5D-9461-0127A2A37960}" destId="{B1AF463A-A202-4B2C-A9D4-FEB91D0E6C20}" srcOrd="0" destOrd="0" presId="urn:microsoft.com/office/officeart/2005/8/layout/list1"/>
    <dgm:cxn modelId="{1595E2F4-EDD5-4932-8B76-B1842675B735}" type="presOf" srcId="{95E933D2-F285-45EA-A454-74537E668942}" destId="{9953704B-40D5-423B-BB10-5EF5348AC0A4}" srcOrd="0" destOrd="0" presId="urn:microsoft.com/office/officeart/2005/8/layout/list1"/>
    <dgm:cxn modelId="{441303C2-28EB-4649-9A81-266F85ECDCE3}" srcId="{95E933D2-F285-45EA-A454-74537E668942}" destId="{947858FB-9C4B-4F63-B92C-C07A2BBC07AC}" srcOrd="0" destOrd="0" parTransId="{1BE4CCB6-A2A7-473C-96FA-DD88FAA9BE3A}" sibTransId="{196D7F6D-3317-4841-A20D-F616B064E76A}"/>
    <dgm:cxn modelId="{9139AC1D-B072-41B1-80CE-E9E2B065C0A4}" type="presOf" srcId="{947858FB-9C4B-4F63-B92C-C07A2BBC07AC}" destId="{F192D7B2-CC4E-4CB9-AE9B-17AC277B54F5}" srcOrd="1" destOrd="0" presId="urn:microsoft.com/office/officeart/2005/8/layout/list1"/>
    <dgm:cxn modelId="{9EB87371-256E-4148-8CDC-2F69962CF140}" type="presOf" srcId="{947858FB-9C4B-4F63-B92C-C07A2BBC07AC}" destId="{740C2AFE-FA7B-42F4-95A5-D3BBFF6360FB}" srcOrd="0" destOrd="0" presId="urn:microsoft.com/office/officeart/2005/8/layout/list1"/>
    <dgm:cxn modelId="{A1DA7DCF-10CC-42E6-807F-A99A0F08E2CE}" srcId="{947858FB-9C4B-4F63-B92C-C07A2BBC07AC}" destId="{557FCCD3-EB24-4D5D-9461-0127A2A37960}" srcOrd="0" destOrd="0" parTransId="{977B353B-B4AA-4071-AFB7-30255D30B3B4}" sibTransId="{3AD64234-7C5D-4FD7-8C54-0D7C36992CF6}"/>
    <dgm:cxn modelId="{FEA837AD-21F9-4BCE-9787-0863800DF284}" type="presParOf" srcId="{9953704B-40D5-423B-BB10-5EF5348AC0A4}" destId="{DC80F101-4EB3-4BB7-87A3-F5EB2AC862B8}" srcOrd="0" destOrd="0" presId="urn:microsoft.com/office/officeart/2005/8/layout/list1"/>
    <dgm:cxn modelId="{88C5F389-056F-4ADC-BAA2-E3351BD61F07}" type="presParOf" srcId="{DC80F101-4EB3-4BB7-87A3-F5EB2AC862B8}" destId="{740C2AFE-FA7B-42F4-95A5-D3BBFF6360FB}" srcOrd="0" destOrd="0" presId="urn:microsoft.com/office/officeart/2005/8/layout/list1"/>
    <dgm:cxn modelId="{A3993F81-F9B0-4619-8E64-0063BCB4EDB6}" type="presParOf" srcId="{DC80F101-4EB3-4BB7-87A3-F5EB2AC862B8}" destId="{F192D7B2-CC4E-4CB9-AE9B-17AC277B54F5}" srcOrd="1" destOrd="0" presId="urn:microsoft.com/office/officeart/2005/8/layout/list1"/>
    <dgm:cxn modelId="{3F1A407A-B189-4137-9F65-7B4B0DC146B2}" type="presParOf" srcId="{9953704B-40D5-423B-BB10-5EF5348AC0A4}" destId="{903A1BBE-6562-47C0-ACE0-01416E3493C6}" srcOrd="1" destOrd="0" presId="urn:microsoft.com/office/officeart/2005/8/layout/list1"/>
    <dgm:cxn modelId="{21FD9A99-96F5-4C34-945B-A69B7A2AEF1C}" type="presParOf" srcId="{9953704B-40D5-423B-BB10-5EF5348AC0A4}" destId="{B1AF463A-A202-4B2C-A9D4-FEB91D0E6C20}" srcOrd="2" destOrd="0" presId="urn:microsoft.com/office/officeart/2005/8/layout/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47858FB-9C4B-4F63-B92C-C07A2BBC07AC}">
      <dgm:prSet custT="1"/>
      <dgm:spPr/>
      <dgm:t>
        <a:bodyPr/>
        <a:lstStyle/>
        <a:p>
          <a:pPr algn="ctr"/>
          <a:r>
            <a:rPr lang="fr-FR" sz="6600" b="1" dirty="0" smtClean="0">
              <a:latin typeface="Times New Roman" pitchFamily="18" charset="0"/>
              <a:cs typeface="Times New Roman" pitchFamily="18" charset="0"/>
            </a:rPr>
            <a:t>Le thymus</a:t>
          </a:r>
        </a:p>
      </dgm:t>
    </dgm:pt>
    <dgm:pt modelId="{1BE4CCB6-A2A7-473C-96FA-DD88FAA9BE3A}" type="parTrans" cxnId="{441303C2-28EB-4649-9A81-266F85ECDCE3}">
      <dgm:prSet/>
      <dgm:spPr/>
      <dgm:t>
        <a:bodyPr/>
        <a:lstStyle/>
        <a:p>
          <a:endParaRPr lang="fr-FR"/>
        </a:p>
      </dgm:t>
    </dgm:pt>
    <dgm:pt modelId="{196D7F6D-3317-4841-A20D-F616B064E76A}" type="sibTrans" cxnId="{441303C2-28EB-4649-9A81-266F85ECDCE3}">
      <dgm:prSet/>
      <dgm:spPr/>
      <dgm:t>
        <a:bodyPr/>
        <a:lstStyle/>
        <a:p>
          <a:endParaRPr lang="fr-FR"/>
        </a:p>
      </dgm:t>
    </dgm:pt>
    <dgm:pt modelId="{557FCCD3-EB24-4D5D-9461-0127A2A37960}">
      <dgm:prSet custT="1"/>
      <dgm:spPr/>
      <dgm:t>
        <a:bodyPr lIns="360000" tIns="432000" rIns="360000" anchor="ctr" anchorCtr="0"/>
        <a:lstStyle/>
        <a:p>
          <a:pPr algn="l">
            <a:spcAft>
              <a:spcPts val="0"/>
            </a:spcAft>
          </a:pPr>
          <a:r>
            <a:rPr lang="fr-FR" sz="50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fr-FR" sz="44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Situé dans le médiastin antérieur devant la trachée chez l’enfant (décroît à partir de 2 ans). Joue un rôle important dans la maturation des lymphocytes T et donc dans le mécanisme d'immunité</a:t>
          </a:r>
        </a:p>
      </dgm:t>
    </dgm:pt>
    <dgm:pt modelId="{977B353B-B4AA-4071-AFB7-30255D30B3B4}" type="parTrans" cxnId="{A1DA7DCF-10CC-42E6-807F-A99A0F08E2CE}">
      <dgm:prSet/>
      <dgm:spPr/>
      <dgm:t>
        <a:bodyPr/>
        <a:lstStyle/>
        <a:p>
          <a:endParaRPr lang="fr-FR"/>
        </a:p>
      </dgm:t>
    </dgm:pt>
    <dgm:pt modelId="{3AD64234-7C5D-4FD7-8C54-0D7C36992CF6}" type="sibTrans" cxnId="{A1DA7DCF-10CC-42E6-807F-A99A0F08E2C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80F101-4EB3-4BB7-87A3-F5EB2AC862B8}" type="pres">
      <dgm:prSet presAssocID="{947858FB-9C4B-4F63-B92C-C07A2BBC07AC}" presName="parentLin" presStyleCnt="0"/>
      <dgm:spPr/>
    </dgm:pt>
    <dgm:pt modelId="{740C2AFE-FA7B-42F4-95A5-D3BBFF6360FB}" type="pres">
      <dgm:prSet presAssocID="{947858FB-9C4B-4F63-B92C-C07A2BBC07AC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F192D7B2-CC4E-4CB9-AE9B-17AC277B54F5}" type="pres">
      <dgm:prSet presAssocID="{947858FB-9C4B-4F63-B92C-C07A2BBC07AC}" presName="parentText" presStyleLbl="node1" presStyleIdx="0" presStyleCnt="1" custScaleX="97075" custScaleY="740032" custLinFactY="100000" custLinFactNeighborY="15677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A1BBE-6562-47C0-ACE0-01416E3493C6}" type="pres">
      <dgm:prSet presAssocID="{947858FB-9C4B-4F63-B92C-C07A2BBC07AC}" presName="negativeSpace" presStyleCnt="0"/>
      <dgm:spPr/>
    </dgm:pt>
    <dgm:pt modelId="{B1AF463A-A202-4B2C-A9D4-FEB91D0E6C20}" type="pres">
      <dgm:prSet presAssocID="{947858FB-9C4B-4F63-B92C-C07A2BBC07AC}" presName="childText" presStyleLbl="conFgAcc1" presStyleIdx="0" presStyleCnt="1" custScaleX="100000" custScaleY="672752" custLinFactNeighborX="-628" custLinFactNeighborY="-150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F84792F-6A1D-43CE-BD31-2FF2F9D14DA8}" type="presOf" srcId="{947858FB-9C4B-4F63-B92C-C07A2BBC07AC}" destId="{F192D7B2-CC4E-4CB9-AE9B-17AC277B54F5}" srcOrd="1" destOrd="0" presId="urn:microsoft.com/office/officeart/2005/8/layout/list1"/>
    <dgm:cxn modelId="{441303C2-28EB-4649-9A81-266F85ECDCE3}" srcId="{95E933D2-F285-45EA-A454-74537E668942}" destId="{947858FB-9C4B-4F63-B92C-C07A2BBC07AC}" srcOrd="0" destOrd="0" parTransId="{1BE4CCB6-A2A7-473C-96FA-DD88FAA9BE3A}" sibTransId="{196D7F6D-3317-4841-A20D-F616B064E76A}"/>
    <dgm:cxn modelId="{A1DA7DCF-10CC-42E6-807F-A99A0F08E2CE}" srcId="{947858FB-9C4B-4F63-B92C-C07A2BBC07AC}" destId="{557FCCD3-EB24-4D5D-9461-0127A2A37960}" srcOrd="0" destOrd="0" parTransId="{977B353B-B4AA-4071-AFB7-30255D30B3B4}" sibTransId="{3AD64234-7C5D-4FD7-8C54-0D7C36992CF6}"/>
    <dgm:cxn modelId="{A8D73538-C428-4E79-8FDD-BE372ED2A44A}" type="presOf" srcId="{95E933D2-F285-45EA-A454-74537E668942}" destId="{9953704B-40D5-423B-BB10-5EF5348AC0A4}" srcOrd="0" destOrd="0" presId="urn:microsoft.com/office/officeart/2005/8/layout/list1"/>
    <dgm:cxn modelId="{9BF6806F-8DF7-425F-8022-5BE314156917}" type="presOf" srcId="{947858FB-9C4B-4F63-B92C-C07A2BBC07AC}" destId="{740C2AFE-FA7B-42F4-95A5-D3BBFF6360FB}" srcOrd="0" destOrd="0" presId="urn:microsoft.com/office/officeart/2005/8/layout/list1"/>
    <dgm:cxn modelId="{99FC3E26-2A73-486A-B9F4-7C452C1FC17E}" type="presOf" srcId="{557FCCD3-EB24-4D5D-9461-0127A2A37960}" destId="{B1AF463A-A202-4B2C-A9D4-FEB91D0E6C20}" srcOrd="0" destOrd="0" presId="urn:microsoft.com/office/officeart/2005/8/layout/list1"/>
    <dgm:cxn modelId="{4B783E93-7F77-4A38-A380-11C502A21B75}" type="presParOf" srcId="{9953704B-40D5-423B-BB10-5EF5348AC0A4}" destId="{DC80F101-4EB3-4BB7-87A3-F5EB2AC862B8}" srcOrd="0" destOrd="0" presId="urn:microsoft.com/office/officeart/2005/8/layout/list1"/>
    <dgm:cxn modelId="{BD048032-F508-4782-AFEB-C04E435168BC}" type="presParOf" srcId="{DC80F101-4EB3-4BB7-87A3-F5EB2AC862B8}" destId="{740C2AFE-FA7B-42F4-95A5-D3BBFF6360FB}" srcOrd="0" destOrd="0" presId="urn:microsoft.com/office/officeart/2005/8/layout/list1"/>
    <dgm:cxn modelId="{9BFE2F6D-C4B2-4690-979B-7B9AA2E041C5}" type="presParOf" srcId="{DC80F101-4EB3-4BB7-87A3-F5EB2AC862B8}" destId="{F192D7B2-CC4E-4CB9-AE9B-17AC277B54F5}" srcOrd="1" destOrd="0" presId="urn:microsoft.com/office/officeart/2005/8/layout/list1"/>
    <dgm:cxn modelId="{C25661B7-514B-480F-9D7B-46D3121F4C80}" type="presParOf" srcId="{9953704B-40D5-423B-BB10-5EF5348AC0A4}" destId="{903A1BBE-6562-47C0-ACE0-01416E3493C6}" srcOrd="1" destOrd="0" presId="urn:microsoft.com/office/officeart/2005/8/layout/list1"/>
    <dgm:cxn modelId="{44BD23CE-1B1A-4383-A452-3D30550AA965}" type="presParOf" srcId="{9953704B-40D5-423B-BB10-5EF5348AC0A4}" destId="{B1AF463A-A202-4B2C-A9D4-FEB91D0E6C20}" srcOrd="2" destOrd="0" presId="urn:microsoft.com/office/officeart/2005/8/layout/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47858FB-9C4B-4F63-B92C-C07A2BBC07AC}">
      <dgm:prSet custT="1"/>
      <dgm:spPr/>
      <dgm:t>
        <a:bodyPr/>
        <a:lstStyle/>
        <a:p>
          <a:pPr algn="ctr"/>
          <a:r>
            <a:rPr lang="fr-FR" sz="6600" b="1" dirty="0" smtClean="0">
              <a:latin typeface="Times New Roman" pitchFamily="18" charset="0"/>
              <a:cs typeface="Times New Roman" pitchFamily="18" charset="0"/>
            </a:rPr>
            <a:t>Le rein et le cœur</a:t>
          </a:r>
        </a:p>
      </dgm:t>
    </dgm:pt>
    <dgm:pt modelId="{1BE4CCB6-A2A7-473C-96FA-DD88FAA9BE3A}" type="parTrans" cxnId="{441303C2-28EB-4649-9A81-266F85ECDCE3}">
      <dgm:prSet/>
      <dgm:spPr/>
      <dgm:t>
        <a:bodyPr/>
        <a:lstStyle/>
        <a:p>
          <a:endParaRPr lang="fr-FR"/>
        </a:p>
      </dgm:t>
    </dgm:pt>
    <dgm:pt modelId="{196D7F6D-3317-4841-A20D-F616B064E76A}" type="sibTrans" cxnId="{441303C2-28EB-4649-9A81-266F85ECDCE3}">
      <dgm:prSet/>
      <dgm:spPr/>
      <dgm:t>
        <a:bodyPr/>
        <a:lstStyle/>
        <a:p>
          <a:endParaRPr lang="fr-FR"/>
        </a:p>
      </dgm:t>
    </dgm:pt>
    <dgm:pt modelId="{557FCCD3-EB24-4D5D-9461-0127A2A37960}">
      <dgm:prSet custT="1"/>
      <dgm:spPr/>
      <dgm:t>
        <a:bodyPr lIns="360000" tIns="432000" rIns="360000" anchor="ctr" anchorCtr="0"/>
        <a:lstStyle/>
        <a:p>
          <a:pPr algn="l">
            <a:spcAft>
              <a:spcPts val="0"/>
            </a:spcAft>
          </a:pPr>
          <a:r>
            <a:rPr lang="fr-FR" sz="50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Des cellules rénales secrètent l’érythropoïétine et l’oreillette droit contient des cellules spécialisées qui secrètent le facteur </a:t>
          </a:r>
          <a:r>
            <a:rPr lang="fr-FR" sz="500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natriurétique</a:t>
          </a:r>
          <a:r>
            <a:rPr lang="fr-FR" sz="50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auriculaire   </a:t>
          </a:r>
        </a:p>
      </dgm:t>
    </dgm:pt>
    <dgm:pt modelId="{977B353B-B4AA-4071-AFB7-30255D30B3B4}" type="parTrans" cxnId="{A1DA7DCF-10CC-42E6-807F-A99A0F08E2CE}">
      <dgm:prSet/>
      <dgm:spPr/>
      <dgm:t>
        <a:bodyPr/>
        <a:lstStyle/>
        <a:p>
          <a:endParaRPr lang="fr-FR"/>
        </a:p>
      </dgm:t>
    </dgm:pt>
    <dgm:pt modelId="{3AD64234-7C5D-4FD7-8C54-0D7C36992CF6}" type="sibTrans" cxnId="{A1DA7DCF-10CC-42E6-807F-A99A0F08E2C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80F101-4EB3-4BB7-87A3-F5EB2AC862B8}" type="pres">
      <dgm:prSet presAssocID="{947858FB-9C4B-4F63-B92C-C07A2BBC07AC}" presName="parentLin" presStyleCnt="0"/>
      <dgm:spPr/>
    </dgm:pt>
    <dgm:pt modelId="{740C2AFE-FA7B-42F4-95A5-D3BBFF6360FB}" type="pres">
      <dgm:prSet presAssocID="{947858FB-9C4B-4F63-B92C-C07A2BBC07AC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F192D7B2-CC4E-4CB9-AE9B-17AC277B54F5}" type="pres">
      <dgm:prSet presAssocID="{947858FB-9C4B-4F63-B92C-C07A2BBC07AC}" presName="parentText" presStyleLbl="node1" presStyleIdx="0" presStyleCnt="1" custScaleX="117461" custScaleY="895439" custLinFactY="100000" custLinFactNeighborY="15677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A1BBE-6562-47C0-ACE0-01416E3493C6}" type="pres">
      <dgm:prSet presAssocID="{947858FB-9C4B-4F63-B92C-C07A2BBC07AC}" presName="negativeSpace" presStyleCnt="0"/>
      <dgm:spPr/>
    </dgm:pt>
    <dgm:pt modelId="{B1AF463A-A202-4B2C-A9D4-FEB91D0E6C20}" type="pres">
      <dgm:prSet presAssocID="{947858FB-9C4B-4F63-B92C-C07A2BBC07AC}" presName="childText" presStyleLbl="conFgAcc1" presStyleIdx="0" presStyleCnt="1" custScaleX="100000" custScaleY="672752" custLinFactNeighborX="-628" custLinFactNeighborY="-150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1303C2-28EB-4649-9A81-266F85ECDCE3}" srcId="{95E933D2-F285-45EA-A454-74537E668942}" destId="{947858FB-9C4B-4F63-B92C-C07A2BBC07AC}" srcOrd="0" destOrd="0" parTransId="{1BE4CCB6-A2A7-473C-96FA-DD88FAA9BE3A}" sibTransId="{196D7F6D-3317-4841-A20D-F616B064E76A}"/>
    <dgm:cxn modelId="{83F36997-C208-4CF6-B3B1-A4AD2B9B170D}" type="presOf" srcId="{947858FB-9C4B-4F63-B92C-C07A2BBC07AC}" destId="{F192D7B2-CC4E-4CB9-AE9B-17AC277B54F5}" srcOrd="1" destOrd="0" presId="urn:microsoft.com/office/officeart/2005/8/layout/list1"/>
    <dgm:cxn modelId="{DF761484-0FBC-44E3-B7DE-2FFF798CEE90}" type="presOf" srcId="{557FCCD3-EB24-4D5D-9461-0127A2A37960}" destId="{B1AF463A-A202-4B2C-A9D4-FEB91D0E6C20}" srcOrd="0" destOrd="0" presId="urn:microsoft.com/office/officeart/2005/8/layout/list1"/>
    <dgm:cxn modelId="{8B2D789E-6D51-4329-AA2D-E67EA1804775}" type="presOf" srcId="{95E933D2-F285-45EA-A454-74537E668942}" destId="{9953704B-40D5-423B-BB10-5EF5348AC0A4}" srcOrd="0" destOrd="0" presId="urn:microsoft.com/office/officeart/2005/8/layout/list1"/>
    <dgm:cxn modelId="{A1DA7DCF-10CC-42E6-807F-A99A0F08E2CE}" srcId="{947858FB-9C4B-4F63-B92C-C07A2BBC07AC}" destId="{557FCCD3-EB24-4D5D-9461-0127A2A37960}" srcOrd="0" destOrd="0" parTransId="{977B353B-B4AA-4071-AFB7-30255D30B3B4}" sibTransId="{3AD64234-7C5D-4FD7-8C54-0D7C36992CF6}"/>
    <dgm:cxn modelId="{6D65E6AC-D3AE-4ADD-9F82-A1DADE70C9AE}" type="presOf" srcId="{947858FB-9C4B-4F63-B92C-C07A2BBC07AC}" destId="{740C2AFE-FA7B-42F4-95A5-D3BBFF6360FB}" srcOrd="0" destOrd="0" presId="urn:microsoft.com/office/officeart/2005/8/layout/list1"/>
    <dgm:cxn modelId="{296D6AE8-DA6F-46F1-81FE-13ABA49486A7}" type="presParOf" srcId="{9953704B-40D5-423B-BB10-5EF5348AC0A4}" destId="{DC80F101-4EB3-4BB7-87A3-F5EB2AC862B8}" srcOrd="0" destOrd="0" presId="urn:microsoft.com/office/officeart/2005/8/layout/list1"/>
    <dgm:cxn modelId="{51F4657B-FF53-48B5-89A8-696A92A3DC0D}" type="presParOf" srcId="{DC80F101-4EB3-4BB7-87A3-F5EB2AC862B8}" destId="{740C2AFE-FA7B-42F4-95A5-D3BBFF6360FB}" srcOrd="0" destOrd="0" presId="urn:microsoft.com/office/officeart/2005/8/layout/list1"/>
    <dgm:cxn modelId="{F5C7CEB2-E2FC-4D81-8C40-B402F5605796}" type="presParOf" srcId="{DC80F101-4EB3-4BB7-87A3-F5EB2AC862B8}" destId="{F192D7B2-CC4E-4CB9-AE9B-17AC277B54F5}" srcOrd="1" destOrd="0" presId="urn:microsoft.com/office/officeart/2005/8/layout/list1"/>
    <dgm:cxn modelId="{691F9D3B-C022-4A12-9ABC-D7410800FA7A}" type="presParOf" srcId="{9953704B-40D5-423B-BB10-5EF5348AC0A4}" destId="{903A1BBE-6562-47C0-ACE0-01416E3493C6}" srcOrd="1" destOrd="0" presId="urn:microsoft.com/office/officeart/2005/8/layout/list1"/>
    <dgm:cxn modelId="{7196E1AD-1D99-47A4-B816-4900366B7BDC}" type="presParOf" srcId="{9953704B-40D5-423B-BB10-5EF5348AC0A4}" destId="{B1AF463A-A202-4B2C-A9D4-FEB91D0E6C20}" srcOrd="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47858FB-9C4B-4F63-B92C-C07A2BBC07AC}">
      <dgm:prSet custT="1"/>
      <dgm:spPr/>
      <dgm:t>
        <a:bodyPr/>
        <a:lstStyle/>
        <a:p>
          <a:pPr algn="ctr"/>
          <a:r>
            <a:rPr lang="fr-FR" sz="6600" b="1" dirty="0" smtClean="0">
              <a:latin typeface="Times New Roman" pitchFamily="18" charset="0"/>
              <a:cs typeface="Times New Roman" pitchFamily="18" charset="0"/>
            </a:rPr>
            <a:t>L’hypothalamus</a:t>
          </a:r>
          <a:endParaRPr lang="fr-FR" sz="6600" b="1" dirty="0">
            <a:latin typeface="Times New Roman" pitchFamily="18" charset="0"/>
            <a:cs typeface="Times New Roman" pitchFamily="18" charset="0"/>
          </a:endParaRPr>
        </a:p>
      </dgm:t>
    </dgm:pt>
    <dgm:pt modelId="{1BE4CCB6-A2A7-473C-96FA-DD88FAA9BE3A}" type="parTrans" cxnId="{441303C2-28EB-4649-9A81-266F85ECDCE3}">
      <dgm:prSet/>
      <dgm:spPr/>
      <dgm:t>
        <a:bodyPr/>
        <a:lstStyle/>
        <a:p>
          <a:endParaRPr lang="fr-FR"/>
        </a:p>
      </dgm:t>
    </dgm:pt>
    <dgm:pt modelId="{196D7F6D-3317-4841-A20D-F616B064E76A}" type="sibTrans" cxnId="{441303C2-28EB-4649-9A81-266F85ECDCE3}">
      <dgm:prSet/>
      <dgm:spPr/>
      <dgm:t>
        <a:bodyPr/>
        <a:lstStyle/>
        <a:p>
          <a:endParaRPr lang="fr-FR"/>
        </a:p>
      </dgm:t>
    </dgm:pt>
    <dgm:pt modelId="{557FCCD3-EB24-4D5D-9461-0127A2A37960}">
      <dgm:prSet custT="1"/>
      <dgm:spPr/>
      <dgm:t>
        <a:bodyPr lIns="360000" tIns="432000" rIns="360000" anchor="ctr" anchorCtr="0"/>
        <a:lstStyle/>
        <a:p>
          <a:pPr algn="l">
            <a:spcAft>
              <a:spcPts val="0"/>
            </a:spcAft>
          </a:pPr>
          <a:r>
            <a:rPr lang="fr-FR" sz="50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fr-FR" sz="44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Situé à la base de l‘encéphale, au milieu de la boîte crânienne. Il comprend des fibres nerveuses et de nombreuses cellules groupées en noyaux + ou - définis qui le divisent en 3 parties : </a:t>
          </a:r>
        </a:p>
      </dgm:t>
    </dgm:pt>
    <dgm:pt modelId="{977B353B-B4AA-4071-AFB7-30255D30B3B4}" type="parTrans" cxnId="{A1DA7DCF-10CC-42E6-807F-A99A0F08E2CE}">
      <dgm:prSet/>
      <dgm:spPr/>
      <dgm:t>
        <a:bodyPr/>
        <a:lstStyle/>
        <a:p>
          <a:endParaRPr lang="fr-FR"/>
        </a:p>
      </dgm:t>
    </dgm:pt>
    <dgm:pt modelId="{3AD64234-7C5D-4FD7-8C54-0D7C36992CF6}" type="sibTrans" cxnId="{A1DA7DCF-10CC-42E6-807F-A99A0F08E2C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80F101-4EB3-4BB7-87A3-F5EB2AC862B8}" type="pres">
      <dgm:prSet presAssocID="{947858FB-9C4B-4F63-B92C-C07A2BBC07AC}" presName="parentLin" presStyleCnt="0"/>
      <dgm:spPr/>
    </dgm:pt>
    <dgm:pt modelId="{740C2AFE-FA7B-42F4-95A5-D3BBFF6360FB}" type="pres">
      <dgm:prSet presAssocID="{947858FB-9C4B-4F63-B92C-C07A2BBC07AC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F192D7B2-CC4E-4CB9-AE9B-17AC277B54F5}" type="pres">
      <dgm:prSet presAssocID="{947858FB-9C4B-4F63-B92C-C07A2BBC07AC}" presName="parentText" presStyleLbl="node1" presStyleIdx="0" presStyleCnt="1" custScaleX="106783" custScaleY="81403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A1BBE-6562-47C0-ACE0-01416E3493C6}" type="pres">
      <dgm:prSet presAssocID="{947858FB-9C4B-4F63-B92C-C07A2BBC07AC}" presName="negativeSpace" presStyleCnt="0"/>
      <dgm:spPr/>
    </dgm:pt>
    <dgm:pt modelId="{B1AF463A-A202-4B2C-A9D4-FEB91D0E6C20}" type="pres">
      <dgm:prSet presAssocID="{947858FB-9C4B-4F63-B92C-C07A2BBC07AC}" presName="childText" presStyleLbl="conFgAcc1" presStyleIdx="0" presStyleCnt="1" custScaleY="555994" custLinFactNeighborX="-628" custLinFactNeighborY="-150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3C181D8-8E67-4CD1-ACB9-5F96856B0C39}" type="presOf" srcId="{947858FB-9C4B-4F63-B92C-C07A2BBC07AC}" destId="{740C2AFE-FA7B-42F4-95A5-D3BBFF6360FB}" srcOrd="0" destOrd="0" presId="urn:microsoft.com/office/officeart/2005/8/layout/list1"/>
    <dgm:cxn modelId="{441303C2-28EB-4649-9A81-266F85ECDCE3}" srcId="{95E933D2-F285-45EA-A454-74537E668942}" destId="{947858FB-9C4B-4F63-B92C-C07A2BBC07AC}" srcOrd="0" destOrd="0" parTransId="{1BE4CCB6-A2A7-473C-96FA-DD88FAA9BE3A}" sibTransId="{196D7F6D-3317-4841-A20D-F616B064E76A}"/>
    <dgm:cxn modelId="{BD384E4F-47F1-46AF-A0C3-A7DD36824B27}" type="presOf" srcId="{557FCCD3-EB24-4D5D-9461-0127A2A37960}" destId="{B1AF463A-A202-4B2C-A9D4-FEB91D0E6C20}" srcOrd="0" destOrd="0" presId="urn:microsoft.com/office/officeart/2005/8/layout/list1"/>
    <dgm:cxn modelId="{A1DA7DCF-10CC-42E6-807F-A99A0F08E2CE}" srcId="{947858FB-9C4B-4F63-B92C-C07A2BBC07AC}" destId="{557FCCD3-EB24-4D5D-9461-0127A2A37960}" srcOrd="0" destOrd="0" parTransId="{977B353B-B4AA-4071-AFB7-30255D30B3B4}" sibTransId="{3AD64234-7C5D-4FD7-8C54-0D7C36992CF6}"/>
    <dgm:cxn modelId="{FCF27123-93FE-4533-9A00-BD6501763470}" type="presOf" srcId="{95E933D2-F285-45EA-A454-74537E668942}" destId="{9953704B-40D5-423B-BB10-5EF5348AC0A4}" srcOrd="0" destOrd="0" presId="urn:microsoft.com/office/officeart/2005/8/layout/list1"/>
    <dgm:cxn modelId="{252A8E0D-AE5E-445F-A77D-329E4BAC47C8}" type="presOf" srcId="{947858FB-9C4B-4F63-B92C-C07A2BBC07AC}" destId="{F192D7B2-CC4E-4CB9-AE9B-17AC277B54F5}" srcOrd="1" destOrd="0" presId="urn:microsoft.com/office/officeart/2005/8/layout/list1"/>
    <dgm:cxn modelId="{0DF101DB-F800-4CDD-AFD8-C56A17C2F995}" type="presParOf" srcId="{9953704B-40D5-423B-BB10-5EF5348AC0A4}" destId="{DC80F101-4EB3-4BB7-87A3-F5EB2AC862B8}" srcOrd="0" destOrd="0" presId="urn:microsoft.com/office/officeart/2005/8/layout/list1"/>
    <dgm:cxn modelId="{BADBC3CD-92C6-40CD-ACE0-E7DC622AF7E2}" type="presParOf" srcId="{DC80F101-4EB3-4BB7-87A3-F5EB2AC862B8}" destId="{740C2AFE-FA7B-42F4-95A5-D3BBFF6360FB}" srcOrd="0" destOrd="0" presId="urn:microsoft.com/office/officeart/2005/8/layout/list1"/>
    <dgm:cxn modelId="{0A8A9D69-659C-4CD9-AF76-AAFBA98FC67D}" type="presParOf" srcId="{DC80F101-4EB3-4BB7-87A3-F5EB2AC862B8}" destId="{F192D7B2-CC4E-4CB9-AE9B-17AC277B54F5}" srcOrd="1" destOrd="0" presId="urn:microsoft.com/office/officeart/2005/8/layout/list1"/>
    <dgm:cxn modelId="{036A7AF7-D245-42D0-B33A-9281D4D3526F}" type="presParOf" srcId="{9953704B-40D5-423B-BB10-5EF5348AC0A4}" destId="{903A1BBE-6562-47C0-ACE0-01416E3493C6}" srcOrd="1" destOrd="0" presId="urn:microsoft.com/office/officeart/2005/8/layout/list1"/>
    <dgm:cxn modelId="{31F4B739-9D75-4846-8CD2-5DD90DDD2B9E}" type="presParOf" srcId="{9953704B-40D5-423B-BB10-5EF5348AC0A4}" destId="{B1AF463A-A202-4B2C-A9D4-FEB91D0E6C20}" srcOrd="2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47858FB-9C4B-4F63-B92C-C07A2BBC07AC}">
      <dgm:prSet custT="1"/>
      <dgm:spPr/>
      <dgm:t>
        <a:bodyPr/>
        <a:lstStyle/>
        <a:p>
          <a:pPr algn="ctr"/>
          <a:r>
            <a:rPr lang="fr-FR" sz="6600" b="1" dirty="0" smtClean="0">
              <a:latin typeface="Times New Roman" pitchFamily="18" charset="0"/>
              <a:cs typeface="Times New Roman" pitchFamily="18" charset="0"/>
            </a:rPr>
            <a:t>L’hypophyse</a:t>
          </a:r>
          <a:endParaRPr lang="fr-FR" sz="6600" b="1" dirty="0">
            <a:latin typeface="Times New Roman" pitchFamily="18" charset="0"/>
            <a:cs typeface="Times New Roman" pitchFamily="18" charset="0"/>
          </a:endParaRPr>
        </a:p>
      </dgm:t>
    </dgm:pt>
    <dgm:pt modelId="{1BE4CCB6-A2A7-473C-96FA-DD88FAA9BE3A}" type="parTrans" cxnId="{441303C2-28EB-4649-9A81-266F85ECDCE3}">
      <dgm:prSet/>
      <dgm:spPr/>
      <dgm:t>
        <a:bodyPr/>
        <a:lstStyle/>
        <a:p>
          <a:endParaRPr lang="fr-FR"/>
        </a:p>
      </dgm:t>
    </dgm:pt>
    <dgm:pt modelId="{196D7F6D-3317-4841-A20D-F616B064E76A}" type="sibTrans" cxnId="{441303C2-28EB-4649-9A81-266F85ECDCE3}">
      <dgm:prSet/>
      <dgm:spPr/>
      <dgm:t>
        <a:bodyPr/>
        <a:lstStyle/>
        <a:p>
          <a:endParaRPr lang="fr-FR"/>
        </a:p>
      </dgm:t>
    </dgm:pt>
    <dgm:pt modelId="{557FCCD3-EB24-4D5D-9461-0127A2A37960}">
      <dgm:prSet custT="1"/>
      <dgm:spPr/>
      <dgm:t>
        <a:bodyPr lIns="360000" tIns="432000" rIns="360000" anchor="ctr" anchorCtr="0"/>
        <a:lstStyle/>
        <a:p>
          <a:pPr algn="l">
            <a:spcAft>
              <a:spcPts val="0"/>
            </a:spcAft>
          </a:pPr>
          <a:r>
            <a:rPr lang="fr-FR" sz="4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Petite </a:t>
          </a:r>
          <a:r>
            <a:rPr lang="fr-BE" sz="4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glande de la taille d'un petit pois, d’environ 0,6g du poids, située à la base du cerveau, dans une petite dépression de l'os sphénoïde appelée la selle turcique.</a:t>
          </a:r>
          <a:endParaRPr lang="fr-FR" sz="4800" dirty="0" smtClean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77B353B-B4AA-4071-AFB7-30255D30B3B4}" type="parTrans" cxnId="{A1DA7DCF-10CC-42E6-807F-A99A0F08E2CE}">
      <dgm:prSet/>
      <dgm:spPr/>
      <dgm:t>
        <a:bodyPr/>
        <a:lstStyle/>
        <a:p>
          <a:endParaRPr lang="fr-FR"/>
        </a:p>
      </dgm:t>
    </dgm:pt>
    <dgm:pt modelId="{3AD64234-7C5D-4FD7-8C54-0D7C36992CF6}" type="sibTrans" cxnId="{A1DA7DCF-10CC-42E6-807F-A99A0F08E2C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80F101-4EB3-4BB7-87A3-F5EB2AC862B8}" type="pres">
      <dgm:prSet presAssocID="{947858FB-9C4B-4F63-B92C-C07A2BBC07AC}" presName="parentLin" presStyleCnt="0"/>
      <dgm:spPr/>
    </dgm:pt>
    <dgm:pt modelId="{740C2AFE-FA7B-42F4-95A5-D3BBFF6360FB}" type="pres">
      <dgm:prSet presAssocID="{947858FB-9C4B-4F63-B92C-C07A2BBC07AC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F192D7B2-CC4E-4CB9-AE9B-17AC277B54F5}" type="pres">
      <dgm:prSet presAssocID="{947858FB-9C4B-4F63-B92C-C07A2BBC07AC}" presName="parentText" presStyleLbl="node1" presStyleIdx="0" presStyleCnt="1" custScaleX="97075" custScaleY="74003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A1BBE-6562-47C0-ACE0-01416E3493C6}" type="pres">
      <dgm:prSet presAssocID="{947858FB-9C4B-4F63-B92C-C07A2BBC07AC}" presName="negativeSpace" presStyleCnt="0"/>
      <dgm:spPr/>
    </dgm:pt>
    <dgm:pt modelId="{B1AF463A-A202-4B2C-A9D4-FEB91D0E6C20}" type="pres">
      <dgm:prSet presAssocID="{947858FB-9C4B-4F63-B92C-C07A2BBC07AC}" presName="childText" presStyleLbl="conFgAcc1" presStyleIdx="0" presStyleCnt="1" custScaleX="100000" custScaleY="672752" custLinFactNeighborX="-628" custLinFactNeighborY="-150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1303C2-28EB-4649-9A81-266F85ECDCE3}" srcId="{95E933D2-F285-45EA-A454-74537E668942}" destId="{947858FB-9C4B-4F63-B92C-C07A2BBC07AC}" srcOrd="0" destOrd="0" parTransId="{1BE4CCB6-A2A7-473C-96FA-DD88FAA9BE3A}" sibTransId="{196D7F6D-3317-4841-A20D-F616B064E76A}"/>
    <dgm:cxn modelId="{8C206A96-9DE8-4B28-AAA2-74D5E61B24A1}" type="presOf" srcId="{947858FB-9C4B-4F63-B92C-C07A2BBC07AC}" destId="{F192D7B2-CC4E-4CB9-AE9B-17AC277B54F5}" srcOrd="1" destOrd="0" presId="urn:microsoft.com/office/officeart/2005/8/layout/list1"/>
    <dgm:cxn modelId="{70E3C8A1-54BE-4C66-AD85-901F499FA8E9}" type="presOf" srcId="{95E933D2-F285-45EA-A454-74537E668942}" destId="{9953704B-40D5-423B-BB10-5EF5348AC0A4}" srcOrd="0" destOrd="0" presId="urn:microsoft.com/office/officeart/2005/8/layout/list1"/>
    <dgm:cxn modelId="{A1DA7DCF-10CC-42E6-807F-A99A0F08E2CE}" srcId="{947858FB-9C4B-4F63-B92C-C07A2BBC07AC}" destId="{557FCCD3-EB24-4D5D-9461-0127A2A37960}" srcOrd="0" destOrd="0" parTransId="{977B353B-B4AA-4071-AFB7-30255D30B3B4}" sibTransId="{3AD64234-7C5D-4FD7-8C54-0D7C36992CF6}"/>
    <dgm:cxn modelId="{D7D3A9B0-751C-4248-96E4-774E86729C40}" type="presOf" srcId="{557FCCD3-EB24-4D5D-9461-0127A2A37960}" destId="{B1AF463A-A202-4B2C-A9D4-FEB91D0E6C20}" srcOrd="0" destOrd="0" presId="urn:microsoft.com/office/officeart/2005/8/layout/list1"/>
    <dgm:cxn modelId="{058657BF-6D68-410D-8057-824F993DC2C1}" type="presOf" srcId="{947858FB-9C4B-4F63-B92C-C07A2BBC07AC}" destId="{740C2AFE-FA7B-42F4-95A5-D3BBFF6360FB}" srcOrd="0" destOrd="0" presId="urn:microsoft.com/office/officeart/2005/8/layout/list1"/>
    <dgm:cxn modelId="{9B57F057-CF97-4CA3-9967-14C8835676AE}" type="presParOf" srcId="{9953704B-40D5-423B-BB10-5EF5348AC0A4}" destId="{DC80F101-4EB3-4BB7-87A3-F5EB2AC862B8}" srcOrd="0" destOrd="0" presId="urn:microsoft.com/office/officeart/2005/8/layout/list1"/>
    <dgm:cxn modelId="{167F3686-CF61-4105-A7C3-16C07672FBC4}" type="presParOf" srcId="{DC80F101-4EB3-4BB7-87A3-F5EB2AC862B8}" destId="{740C2AFE-FA7B-42F4-95A5-D3BBFF6360FB}" srcOrd="0" destOrd="0" presId="urn:microsoft.com/office/officeart/2005/8/layout/list1"/>
    <dgm:cxn modelId="{369F0985-4D3F-41D4-B6BD-DE082BADF601}" type="presParOf" srcId="{DC80F101-4EB3-4BB7-87A3-F5EB2AC862B8}" destId="{F192D7B2-CC4E-4CB9-AE9B-17AC277B54F5}" srcOrd="1" destOrd="0" presId="urn:microsoft.com/office/officeart/2005/8/layout/list1"/>
    <dgm:cxn modelId="{C5BAE270-A0E8-4EB7-8440-C6753BAEE2A2}" type="presParOf" srcId="{9953704B-40D5-423B-BB10-5EF5348AC0A4}" destId="{903A1BBE-6562-47C0-ACE0-01416E3493C6}" srcOrd="1" destOrd="0" presId="urn:microsoft.com/office/officeart/2005/8/layout/list1"/>
    <dgm:cxn modelId="{00702F24-87DB-431F-A89D-F49BC3BE66A6}" type="presParOf" srcId="{9953704B-40D5-423B-BB10-5EF5348AC0A4}" destId="{B1AF463A-A202-4B2C-A9D4-FEB91D0E6C20}" srcOrd="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47858FB-9C4B-4F63-B92C-C07A2BBC07AC}">
      <dgm:prSet custT="1"/>
      <dgm:spPr/>
      <dgm:t>
        <a:bodyPr/>
        <a:lstStyle/>
        <a:p>
          <a:pPr algn="ctr"/>
          <a:r>
            <a:rPr lang="fr-FR" sz="6600" b="1" dirty="0" smtClean="0">
              <a:latin typeface="Times New Roman" pitchFamily="18" charset="0"/>
              <a:cs typeface="Times New Roman" pitchFamily="18" charset="0"/>
            </a:rPr>
            <a:t>La thyroïde</a:t>
          </a:r>
          <a:endParaRPr lang="fr-FR" sz="6600" b="1" dirty="0">
            <a:latin typeface="Times New Roman" pitchFamily="18" charset="0"/>
            <a:cs typeface="Times New Roman" pitchFamily="18" charset="0"/>
          </a:endParaRPr>
        </a:p>
      </dgm:t>
    </dgm:pt>
    <dgm:pt modelId="{1BE4CCB6-A2A7-473C-96FA-DD88FAA9BE3A}" type="parTrans" cxnId="{441303C2-28EB-4649-9A81-266F85ECDCE3}">
      <dgm:prSet/>
      <dgm:spPr/>
      <dgm:t>
        <a:bodyPr/>
        <a:lstStyle/>
        <a:p>
          <a:endParaRPr lang="fr-FR"/>
        </a:p>
      </dgm:t>
    </dgm:pt>
    <dgm:pt modelId="{196D7F6D-3317-4841-A20D-F616B064E76A}" type="sibTrans" cxnId="{441303C2-28EB-4649-9A81-266F85ECDCE3}">
      <dgm:prSet/>
      <dgm:spPr/>
      <dgm:t>
        <a:bodyPr/>
        <a:lstStyle/>
        <a:p>
          <a:endParaRPr lang="fr-FR"/>
        </a:p>
      </dgm:t>
    </dgm:pt>
    <dgm:pt modelId="{557FCCD3-EB24-4D5D-9461-0127A2A37960}">
      <dgm:prSet custT="1"/>
      <dgm:spPr/>
      <dgm:t>
        <a:bodyPr lIns="360000" tIns="432000" rIns="360000" anchor="ctr" anchorCtr="0"/>
        <a:lstStyle/>
        <a:p>
          <a:pPr algn="l">
            <a:spcAft>
              <a:spcPts val="0"/>
            </a:spcAft>
          </a:pPr>
          <a:r>
            <a:rPr lang="fr-FR" sz="4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Situé</a:t>
          </a:r>
          <a:r>
            <a:rPr lang="fr-FR" sz="4800" dirty="0" smtClean="0"/>
            <a:t> </a:t>
          </a:r>
          <a:r>
            <a:rPr lang="fr-FR" sz="4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à la face antérieure du cou, contre la trachée et formé de 2 lobes latéraux réunis par un isthme médian.</a:t>
          </a:r>
        </a:p>
      </dgm:t>
    </dgm:pt>
    <dgm:pt modelId="{977B353B-B4AA-4071-AFB7-30255D30B3B4}" type="parTrans" cxnId="{A1DA7DCF-10CC-42E6-807F-A99A0F08E2CE}">
      <dgm:prSet/>
      <dgm:spPr/>
      <dgm:t>
        <a:bodyPr/>
        <a:lstStyle/>
        <a:p>
          <a:endParaRPr lang="fr-FR"/>
        </a:p>
      </dgm:t>
    </dgm:pt>
    <dgm:pt modelId="{3AD64234-7C5D-4FD7-8C54-0D7C36992CF6}" type="sibTrans" cxnId="{A1DA7DCF-10CC-42E6-807F-A99A0F08E2CE}">
      <dgm:prSet/>
      <dgm:spPr/>
      <dgm:t>
        <a:bodyPr/>
        <a:lstStyle/>
        <a:p>
          <a:endParaRPr lang="fr-FR"/>
        </a:p>
      </dgm:t>
    </dgm:pt>
    <dgm:pt modelId="{298E51CE-8509-455B-9BFA-EE0EACBCDC54}">
      <dgm:prSet custT="1"/>
      <dgm:spPr/>
      <dgm:t>
        <a:bodyPr lIns="360000" tIns="432000" rIns="360000" anchor="ctr" anchorCtr="0"/>
        <a:lstStyle/>
        <a:p>
          <a:pPr algn="l">
            <a:spcAft>
              <a:spcPts val="0"/>
            </a:spcAft>
          </a:pPr>
          <a:r>
            <a:rPr lang="fr-FR" sz="4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 consistance ferme, de couleur gris-rosé et d'environ 20 à 25 g du poids.</a:t>
          </a:r>
        </a:p>
      </dgm:t>
    </dgm:pt>
    <dgm:pt modelId="{FFCD89F7-7467-4994-89F0-374C6749E4D4}" type="parTrans" cxnId="{8E58DF07-ABB4-4AB8-81B6-F64A7182A69D}">
      <dgm:prSet/>
      <dgm:spPr/>
      <dgm:t>
        <a:bodyPr/>
        <a:lstStyle/>
        <a:p>
          <a:endParaRPr lang="fr-FR"/>
        </a:p>
      </dgm:t>
    </dgm:pt>
    <dgm:pt modelId="{B1BB4EF8-D3E8-4A05-BDAA-0B5F1D25D861}" type="sibTrans" cxnId="{8E58DF07-ABB4-4AB8-81B6-F64A7182A69D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80F101-4EB3-4BB7-87A3-F5EB2AC862B8}" type="pres">
      <dgm:prSet presAssocID="{947858FB-9C4B-4F63-B92C-C07A2BBC07AC}" presName="parentLin" presStyleCnt="0"/>
      <dgm:spPr/>
    </dgm:pt>
    <dgm:pt modelId="{740C2AFE-FA7B-42F4-95A5-D3BBFF6360FB}" type="pres">
      <dgm:prSet presAssocID="{947858FB-9C4B-4F63-B92C-C07A2BBC07AC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F192D7B2-CC4E-4CB9-AE9B-17AC277B54F5}" type="pres">
      <dgm:prSet presAssocID="{947858FB-9C4B-4F63-B92C-C07A2BBC07AC}" presName="parentText" presStyleLbl="node1" presStyleIdx="0" presStyleCnt="1" custScaleX="97075" custScaleY="74003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A1BBE-6562-47C0-ACE0-01416E3493C6}" type="pres">
      <dgm:prSet presAssocID="{947858FB-9C4B-4F63-B92C-C07A2BBC07AC}" presName="negativeSpace" presStyleCnt="0"/>
      <dgm:spPr/>
    </dgm:pt>
    <dgm:pt modelId="{B1AF463A-A202-4B2C-A9D4-FEB91D0E6C20}" type="pres">
      <dgm:prSet presAssocID="{947858FB-9C4B-4F63-B92C-C07A2BBC07AC}" presName="childText" presStyleLbl="conFgAcc1" presStyleIdx="0" presStyleCnt="1" custScaleX="100000" custScaleY="672752" custLinFactNeighborX="-628" custLinFactNeighborY="-150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1303C2-28EB-4649-9A81-266F85ECDCE3}" srcId="{95E933D2-F285-45EA-A454-74537E668942}" destId="{947858FB-9C4B-4F63-B92C-C07A2BBC07AC}" srcOrd="0" destOrd="0" parTransId="{1BE4CCB6-A2A7-473C-96FA-DD88FAA9BE3A}" sibTransId="{196D7F6D-3317-4841-A20D-F616B064E76A}"/>
    <dgm:cxn modelId="{DA8009EC-8786-4C96-A4DA-41CC82442071}" type="presOf" srcId="{947858FB-9C4B-4F63-B92C-C07A2BBC07AC}" destId="{740C2AFE-FA7B-42F4-95A5-D3BBFF6360FB}" srcOrd="0" destOrd="0" presId="urn:microsoft.com/office/officeart/2005/8/layout/list1"/>
    <dgm:cxn modelId="{8E58DF07-ABB4-4AB8-81B6-F64A7182A69D}" srcId="{947858FB-9C4B-4F63-B92C-C07A2BBC07AC}" destId="{298E51CE-8509-455B-9BFA-EE0EACBCDC54}" srcOrd="1" destOrd="0" parTransId="{FFCD89F7-7467-4994-89F0-374C6749E4D4}" sibTransId="{B1BB4EF8-D3E8-4A05-BDAA-0B5F1D25D861}"/>
    <dgm:cxn modelId="{8D0F8797-CD07-4221-AF54-0B4A380CF86A}" type="presOf" srcId="{947858FB-9C4B-4F63-B92C-C07A2BBC07AC}" destId="{F192D7B2-CC4E-4CB9-AE9B-17AC277B54F5}" srcOrd="1" destOrd="0" presId="urn:microsoft.com/office/officeart/2005/8/layout/list1"/>
    <dgm:cxn modelId="{A1DA7DCF-10CC-42E6-807F-A99A0F08E2CE}" srcId="{947858FB-9C4B-4F63-B92C-C07A2BBC07AC}" destId="{557FCCD3-EB24-4D5D-9461-0127A2A37960}" srcOrd="0" destOrd="0" parTransId="{977B353B-B4AA-4071-AFB7-30255D30B3B4}" sibTransId="{3AD64234-7C5D-4FD7-8C54-0D7C36992CF6}"/>
    <dgm:cxn modelId="{60906AA1-4019-4EF5-8047-8332A7705B31}" type="presOf" srcId="{557FCCD3-EB24-4D5D-9461-0127A2A37960}" destId="{B1AF463A-A202-4B2C-A9D4-FEB91D0E6C20}" srcOrd="0" destOrd="0" presId="urn:microsoft.com/office/officeart/2005/8/layout/list1"/>
    <dgm:cxn modelId="{4D09E9AE-8450-47D0-9AEC-CC4FE310C770}" type="presOf" srcId="{95E933D2-F285-45EA-A454-74537E668942}" destId="{9953704B-40D5-423B-BB10-5EF5348AC0A4}" srcOrd="0" destOrd="0" presId="urn:microsoft.com/office/officeart/2005/8/layout/list1"/>
    <dgm:cxn modelId="{AD7CA249-3C0F-4B7F-A490-D280737F6D3D}" type="presOf" srcId="{298E51CE-8509-455B-9BFA-EE0EACBCDC54}" destId="{B1AF463A-A202-4B2C-A9D4-FEB91D0E6C20}" srcOrd="0" destOrd="1" presId="urn:microsoft.com/office/officeart/2005/8/layout/list1"/>
    <dgm:cxn modelId="{D699CDAA-136A-461C-8F37-F365F6388C47}" type="presParOf" srcId="{9953704B-40D5-423B-BB10-5EF5348AC0A4}" destId="{DC80F101-4EB3-4BB7-87A3-F5EB2AC862B8}" srcOrd="0" destOrd="0" presId="urn:microsoft.com/office/officeart/2005/8/layout/list1"/>
    <dgm:cxn modelId="{0323CAAB-2C16-4895-B52C-7B345C2C60C5}" type="presParOf" srcId="{DC80F101-4EB3-4BB7-87A3-F5EB2AC862B8}" destId="{740C2AFE-FA7B-42F4-95A5-D3BBFF6360FB}" srcOrd="0" destOrd="0" presId="urn:microsoft.com/office/officeart/2005/8/layout/list1"/>
    <dgm:cxn modelId="{44FC3B09-F37E-4809-BE37-D2514F966BA3}" type="presParOf" srcId="{DC80F101-4EB3-4BB7-87A3-F5EB2AC862B8}" destId="{F192D7B2-CC4E-4CB9-AE9B-17AC277B54F5}" srcOrd="1" destOrd="0" presId="urn:microsoft.com/office/officeart/2005/8/layout/list1"/>
    <dgm:cxn modelId="{DED50C9A-DC11-4059-B3E3-5F315AD74B3A}" type="presParOf" srcId="{9953704B-40D5-423B-BB10-5EF5348AC0A4}" destId="{903A1BBE-6562-47C0-ACE0-01416E3493C6}" srcOrd="1" destOrd="0" presId="urn:microsoft.com/office/officeart/2005/8/layout/list1"/>
    <dgm:cxn modelId="{E69AEFFA-FCC3-4306-855C-ABB17ECE2F52}" type="presParOf" srcId="{9953704B-40D5-423B-BB10-5EF5348AC0A4}" destId="{B1AF463A-A202-4B2C-A9D4-FEB91D0E6C20}" srcOrd="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47858FB-9C4B-4F63-B92C-C07A2BBC07AC}">
      <dgm:prSet custT="1"/>
      <dgm:spPr/>
      <dgm:t>
        <a:bodyPr/>
        <a:lstStyle/>
        <a:p>
          <a:pPr algn="ctr"/>
          <a:r>
            <a:rPr lang="fr-FR" sz="6600" b="1" dirty="0" smtClean="0">
              <a:latin typeface="Times New Roman" pitchFamily="18" charset="0"/>
              <a:cs typeface="Times New Roman" pitchFamily="18" charset="0"/>
            </a:rPr>
            <a:t>Les parathyroïdes</a:t>
          </a:r>
          <a:endParaRPr lang="fr-FR" sz="6600" b="1" dirty="0">
            <a:latin typeface="Times New Roman" pitchFamily="18" charset="0"/>
            <a:cs typeface="Times New Roman" pitchFamily="18" charset="0"/>
          </a:endParaRPr>
        </a:p>
      </dgm:t>
    </dgm:pt>
    <dgm:pt modelId="{1BE4CCB6-A2A7-473C-96FA-DD88FAA9BE3A}" type="parTrans" cxnId="{441303C2-28EB-4649-9A81-266F85ECDCE3}">
      <dgm:prSet/>
      <dgm:spPr/>
      <dgm:t>
        <a:bodyPr/>
        <a:lstStyle/>
        <a:p>
          <a:endParaRPr lang="fr-FR"/>
        </a:p>
      </dgm:t>
    </dgm:pt>
    <dgm:pt modelId="{196D7F6D-3317-4841-A20D-F616B064E76A}" type="sibTrans" cxnId="{441303C2-28EB-4649-9A81-266F85ECDCE3}">
      <dgm:prSet/>
      <dgm:spPr/>
      <dgm:t>
        <a:bodyPr/>
        <a:lstStyle/>
        <a:p>
          <a:endParaRPr lang="fr-FR"/>
        </a:p>
      </dgm:t>
    </dgm:pt>
    <dgm:pt modelId="{557FCCD3-EB24-4D5D-9461-0127A2A37960}">
      <dgm:prSet custT="1"/>
      <dgm:spPr/>
      <dgm:t>
        <a:bodyPr lIns="360000" tIns="432000" rIns="360000" anchor="ctr" anchorCtr="0"/>
        <a:lstStyle/>
        <a:p>
          <a:pPr algn="l">
            <a:spcAft>
              <a:spcPts val="0"/>
            </a:spcAft>
          </a:pPr>
          <a:r>
            <a:rPr lang="fr-FR" sz="50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Petites formations ovalaires glandulaires, généralement au nombre de 4, situées à l'arrière de la glande thyroïde, chacune d’environ 0,1 g du poids.</a:t>
          </a:r>
        </a:p>
      </dgm:t>
    </dgm:pt>
    <dgm:pt modelId="{977B353B-B4AA-4071-AFB7-30255D30B3B4}" type="parTrans" cxnId="{A1DA7DCF-10CC-42E6-807F-A99A0F08E2CE}">
      <dgm:prSet/>
      <dgm:spPr/>
      <dgm:t>
        <a:bodyPr/>
        <a:lstStyle/>
        <a:p>
          <a:endParaRPr lang="fr-FR"/>
        </a:p>
      </dgm:t>
    </dgm:pt>
    <dgm:pt modelId="{3AD64234-7C5D-4FD7-8C54-0D7C36992CF6}" type="sibTrans" cxnId="{A1DA7DCF-10CC-42E6-807F-A99A0F08E2C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80F101-4EB3-4BB7-87A3-F5EB2AC862B8}" type="pres">
      <dgm:prSet presAssocID="{947858FB-9C4B-4F63-B92C-C07A2BBC07AC}" presName="parentLin" presStyleCnt="0"/>
      <dgm:spPr/>
    </dgm:pt>
    <dgm:pt modelId="{740C2AFE-FA7B-42F4-95A5-D3BBFF6360FB}" type="pres">
      <dgm:prSet presAssocID="{947858FB-9C4B-4F63-B92C-C07A2BBC07AC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F192D7B2-CC4E-4CB9-AE9B-17AC277B54F5}" type="pres">
      <dgm:prSet presAssocID="{947858FB-9C4B-4F63-B92C-C07A2BBC07AC}" presName="parentText" presStyleLbl="node1" presStyleIdx="0" presStyleCnt="1" custScaleX="117461" custScaleY="89543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A1BBE-6562-47C0-ACE0-01416E3493C6}" type="pres">
      <dgm:prSet presAssocID="{947858FB-9C4B-4F63-B92C-C07A2BBC07AC}" presName="negativeSpace" presStyleCnt="0"/>
      <dgm:spPr/>
    </dgm:pt>
    <dgm:pt modelId="{B1AF463A-A202-4B2C-A9D4-FEB91D0E6C20}" type="pres">
      <dgm:prSet presAssocID="{947858FB-9C4B-4F63-B92C-C07A2BBC07AC}" presName="childText" presStyleLbl="conFgAcc1" presStyleIdx="0" presStyleCnt="1" custScaleX="100000" custScaleY="672752" custLinFactNeighborX="-628" custLinFactNeighborY="-150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5531AFA-B8C5-4904-A5E8-74A771679799}" type="presOf" srcId="{557FCCD3-EB24-4D5D-9461-0127A2A37960}" destId="{B1AF463A-A202-4B2C-A9D4-FEB91D0E6C20}" srcOrd="0" destOrd="0" presId="urn:microsoft.com/office/officeart/2005/8/layout/list1"/>
    <dgm:cxn modelId="{441303C2-28EB-4649-9A81-266F85ECDCE3}" srcId="{95E933D2-F285-45EA-A454-74537E668942}" destId="{947858FB-9C4B-4F63-B92C-C07A2BBC07AC}" srcOrd="0" destOrd="0" parTransId="{1BE4CCB6-A2A7-473C-96FA-DD88FAA9BE3A}" sibTransId="{196D7F6D-3317-4841-A20D-F616B064E76A}"/>
    <dgm:cxn modelId="{1D2BBCEA-F6A4-470B-A10B-BA2B84ACD5DC}" type="presOf" srcId="{947858FB-9C4B-4F63-B92C-C07A2BBC07AC}" destId="{F192D7B2-CC4E-4CB9-AE9B-17AC277B54F5}" srcOrd="1" destOrd="0" presId="urn:microsoft.com/office/officeart/2005/8/layout/list1"/>
    <dgm:cxn modelId="{A1DA7DCF-10CC-42E6-807F-A99A0F08E2CE}" srcId="{947858FB-9C4B-4F63-B92C-C07A2BBC07AC}" destId="{557FCCD3-EB24-4D5D-9461-0127A2A37960}" srcOrd="0" destOrd="0" parTransId="{977B353B-B4AA-4071-AFB7-30255D30B3B4}" sibTransId="{3AD64234-7C5D-4FD7-8C54-0D7C36992CF6}"/>
    <dgm:cxn modelId="{62B16E2E-CD42-41D0-A567-DA34A5F00C8C}" type="presOf" srcId="{947858FB-9C4B-4F63-B92C-C07A2BBC07AC}" destId="{740C2AFE-FA7B-42F4-95A5-D3BBFF6360FB}" srcOrd="0" destOrd="0" presId="urn:microsoft.com/office/officeart/2005/8/layout/list1"/>
    <dgm:cxn modelId="{1D3F09B5-3DB8-44F7-8AD2-947960ECADDF}" type="presOf" srcId="{95E933D2-F285-45EA-A454-74537E668942}" destId="{9953704B-40D5-423B-BB10-5EF5348AC0A4}" srcOrd="0" destOrd="0" presId="urn:microsoft.com/office/officeart/2005/8/layout/list1"/>
    <dgm:cxn modelId="{564C6710-7AF3-4128-B6FA-4DE2A172C825}" type="presParOf" srcId="{9953704B-40D5-423B-BB10-5EF5348AC0A4}" destId="{DC80F101-4EB3-4BB7-87A3-F5EB2AC862B8}" srcOrd="0" destOrd="0" presId="urn:microsoft.com/office/officeart/2005/8/layout/list1"/>
    <dgm:cxn modelId="{769E1120-CAD7-40A3-B2CB-C2B6EF06F353}" type="presParOf" srcId="{DC80F101-4EB3-4BB7-87A3-F5EB2AC862B8}" destId="{740C2AFE-FA7B-42F4-95A5-D3BBFF6360FB}" srcOrd="0" destOrd="0" presId="urn:microsoft.com/office/officeart/2005/8/layout/list1"/>
    <dgm:cxn modelId="{ED2BA0CC-3E44-4BAE-B88A-3518617F8579}" type="presParOf" srcId="{DC80F101-4EB3-4BB7-87A3-F5EB2AC862B8}" destId="{F192D7B2-CC4E-4CB9-AE9B-17AC277B54F5}" srcOrd="1" destOrd="0" presId="urn:microsoft.com/office/officeart/2005/8/layout/list1"/>
    <dgm:cxn modelId="{D5A13241-322E-4E14-BE6C-BB9594E1039F}" type="presParOf" srcId="{9953704B-40D5-423B-BB10-5EF5348AC0A4}" destId="{903A1BBE-6562-47C0-ACE0-01416E3493C6}" srcOrd="1" destOrd="0" presId="urn:microsoft.com/office/officeart/2005/8/layout/list1"/>
    <dgm:cxn modelId="{1B3D70D1-BB39-4C0B-84F1-A64E89AF7ABC}" type="presParOf" srcId="{9953704B-40D5-423B-BB10-5EF5348AC0A4}" destId="{B1AF463A-A202-4B2C-A9D4-FEB91D0E6C20}" srcOrd="2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47858FB-9C4B-4F63-B92C-C07A2BBC07AC}">
      <dgm:prSet custT="1"/>
      <dgm:spPr/>
      <dgm:t>
        <a:bodyPr/>
        <a:lstStyle/>
        <a:p>
          <a:pPr algn="ctr"/>
          <a:r>
            <a:rPr lang="fr-FR" sz="6600" b="1" dirty="0" smtClean="0">
              <a:latin typeface="Times New Roman" pitchFamily="18" charset="0"/>
              <a:cs typeface="Times New Roman" pitchFamily="18" charset="0"/>
            </a:rPr>
            <a:t>Le pancréas</a:t>
          </a:r>
          <a:endParaRPr lang="fr-FR" sz="6600" b="1" dirty="0">
            <a:latin typeface="Times New Roman" pitchFamily="18" charset="0"/>
            <a:cs typeface="Times New Roman" pitchFamily="18" charset="0"/>
          </a:endParaRPr>
        </a:p>
      </dgm:t>
    </dgm:pt>
    <dgm:pt modelId="{1BE4CCB6-A2A7-473C-96FA-DD88FAA9BE3A}" type="parTrans" cxnId="{441303C2-28EB-4649-9A81-266F85ECDCE3}">
      <dgm:prSet/>
      <dgm:spPr/>
      <dgm:t>
        <a:bodyPr/>
        <a:lstStyle/>
        <a:p>
          <a:endParaRPr lang="fr-FR"/>
        </a:p>
      </dgm:t>
    </dgm:pt>
    <dgm:pt modelId="{196D7F6D-3317-4841-A20D-F616B064E76A}" type="sibTrans" cxnId="{441303C2-28EB-4649-9A81-266F85ECDCE3}">
      <dgm:prSet/>
      <dgm:spPr/>
      <dgm:t>
        <a:bodyPr/>
        <a:lstStyle/>
        <a:p>
          <a:endParaRPr lang="fr-FR"/>
        </a:p>
      </dgm:t>
    </dgm:pt>
    <dgm:pt modelId="{557FCCD3-EB24-4D5D-9461-0127A2A37960}">
      <dgm:prSet custT="1"/>
      <dgm:spPr/>
      <dgm:t>
        <a:bodyPr lIns="360000" tIns="432000" rIns="360000" anchor="ctr" anchorCtr="0"/>
        <a:lstStyle/>
        <a:p>
          <a:pPr algn="l">
            <a:spcAft>
              <a:spcPts val="0"/>
            </a:spcAft>
          </a:pPr>
          <a:r>
            <a:rPr lang="fr-FR" sz="50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Partie endocrine constituée des îlots qui se composent de 2 types cellulaires : les cellules α sécrètent hormone le glucagon et les cellules β l'insuline.</a:t>
          </a:r>
        </a:p>
      </dgm:t>
    </dgm:pt>
    <dgm:pt modelId="{977B353B-B4AA-4071-AFB7-30255D30B3B4}" type="parTrans" cxnId="{A1DA7DCF-10CC-42E6-807F-A99A0F08E2CE}">
      <dgm:prSet/>
      <dgm:spPr/>
      <dgm:t>
        <a:bodyPr/>
        <a:lstStyle/>
        <a:p>
          <a:endParaRPr lang="fr-FR"/>
        </a:p>
      </dgm:t>
    </dgm:pt>
    <dgm:pt modelId="{3AD64234-7C5D-4FD7-8C54-0D7C36992CF6}" type="sibTrans" cxnId="{A1DA7DCF-10CC-42E6-807F-A99A0F08E2C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80F101-4EB3-4BB7-87A3-F5EB2AC862B8}" type="pres">
      <dgm:prSet presAssocID="{947858FB-9C4B-4F63-B92C-C07A2BBC07AC}" presName="parentLin" presStyleCnt="0"/>
      <dgm:spPr/>
    </dgm:pt>
    <dgm:pt modelId="{740C2AFE-FA7B-42F4-95A5-D3BBFF6360FB}" type="pres">
      <dgm:prSet presAssocID="{947858FB-9C4B-4F63-B92C-C07A2BBC07AC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F192D7B2-CC4E-4CB9-AE9B-17AC277B54F5}" type="pres">
      <dgm:prSet presAssocID="{947858FB-9C4B-4F63-B92C-C07A2BBC07AC}" presName="parentText" presStyleLbl="node1" presStyleIdx="0" presStyleCnt="1" custScaleX="97075" custScaleY="740032" custLinFactY="442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A1BBE-6562-47C0-ACE0-01416E3493C6}" type="pres">
      <dgm:prSet presAssocID="{947858FB-9C4B-4F63-B92C-C07A2BBC07AC}" presName="negativeSpace" presStyleCnt="0"/>
      <dgm:spPr/>
    </dgm:pt>
    <dgm:pt modelId="{B1AF463A-A202-4B2C-A9D4-FEB91D0E6C20}" type="pres">
      <dgm:prSet presAssocID="{947858FB-9C4B-4F63-B92C-C07A2BBC07AC}" presName="childText" presStyleLbl="conFgAcc1" presStyleIdx="0" presStyleCnt="1" custScaleX="100000" custScaleY="672752" custLinFactNeighborX="-628" custLinFactNeighborY="-150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1303C2-28EB-4649-9A81-266F85ECDCE3}" srcId="{95E933D2-F285-45EA-A454-74537E668942}" destId="{947858FB-9C4B-4F63-B92C-C07A2BBC07AC}" srcOrd="0" destOrd="0" parTransId="{1BE4CCB6-A2A7-473C-96FA-DD88FAA9BE3A}" sibTransId="{196D7F6D-3317-4841-A20D-F616B064E76A}"/>
    <dgm:cxn modelId="{C808CF04-292E-4782-9DE8-113BB04ACC2C}" type="presOf" srcId="{557FCCD3-EB24-4D5D-9461-0127A2A37960}" destId="{B1AF463A-A202-4B2C-A9D4-FEB91D0E6C20}" srcOrd="0" destOrd="0" presId="urn:microsoft.com/office/officeart/2005/8/layout/list1"/>
    <dgm:cxn modelId="{DC2A58A0-4402-461F-9F6B-079CCAA1EC2F}" type="presOf" srcId="{947858FB-9C4B-4F63-B92C-C07A2BBC07AC}" destId="{F192D7B2-CC4E-4CB9-AE9B-17AC277B54F5}" srcOrd="1" destOrd="0" presId="urn:microsoft.com/office/officeart/2005/8/layout/list1"/>
    <dgm:cxn modelId="{B8CCBC46-9751-41E9-8A43-020B81E26365}" type="presOf" srcId="{947858FB-9C4B-4F63-B92C-C07A2BBC07AC}" destId="{740C2AFE-FA7B-42F4-95A5-D3BBFF6360FB}" srcOrd="0" destOrd="0" presId="urn:microsoft.com/office/officeart/2005/8/layout/list1"/>
    <dgm:cxn modelId="{0F2513B6-77FD-4B6A-9DF2-D23A52AC5D83}" type="presOf" srcId="{95E933D2-F285-45EA-A454-74537E668942}" destId="{9953704B-40D5-423B-BB10-5EF5348AC0A4}" srcOrd="0" destOrd="0" presId="urn:microsoft.com/office/officeart/2005/8/layout/list1"/>
    <dgm:cxn modelId="{A1DA7DCF-10CC-42E6-807F-A99A0F08E2CE}" srcId="{947858FB-9C4B-4F63-B92C-C07A2BBC07AC}" destId="{557FCCD3-EB24-4D5D-9461-0127A2A37960}" srcOrd="0" destOrd="0" parTransId="{977B353B-B4AA-4071-AFB7-30255D30B3B4}" sibTransId="{3AD64234-7C5D-4FD7-8C54-0D7C36992CF6}"/>
    <dgm:cxn modelId="{C4481369-5FFA-4F82-B237-BF438E091339}" type="presParOf" srcId="{9953704B-40D5-423B-BB10-5EF5348AC0A4}" destId="{DC80F101-4EB3-4BB7-87A3-F5EB2AC862B8}" srcOrd="0" destOrd="0" presId="urn:microsoft.com/office/officeart/2005/8/layout/list1"/>
    <dgm:cxn modelId="{0A6968A5-38AB-4F43-B3CF-F58DC77E6320}" type="presParOf" srcId="{DC80F101-4EB3-4BB7-87A3-F5EB2AC862B8}" destId="{740C2AFE-FA7B-42F4-95A5-D3BBFF6360FB}" srcOrd="0" destOrd="0" presId="urn:microsoft.com/office/officeart/2005/8/layout/list1"/>
    <dgm:cxn modelId="{B2AD2D47-4F0E-44DA-9E92-01E970AA5F85}" type="presParOf" srcId="{DC80F101-4EB3-4BB7-87A3-F5EB2AC862B8}" destId="{F192D7B2-CC4E-4CB9-AE9B-17AC277B54F5}" srcOrd="1" destOrd="0" presId="urn:microsoft.com/office/officeart/2005/8/layout/list1"/>
    <dgm:cxn modelId="{BA8BC1C9-D7EC-40B5-96E4-AC3F34C88326}" type="presParOf" srcId="{9953704B-40D5-423B-BB10-5EF5348AC0A4}" destId="{903A1BBE-6562-47C0-ACE0-01416E3493C6}" srcOrd="1" destOrd="0" presId="urn:microsoft.com/office/officeart/2005/8/layout/list1"/>
    <dgm:cxn modelId="{64C9B564-102E-4036-8A2E-753DCC1EEFD8}" type="presParOf" srcId="{9953704B-40D5-423B-BB10-5EF5348AC0A4}" destId="{B1AF463A-A202-4B2C-A9D4-FEB91D0E6C20}" srcOrd="2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47858FB-9C4B-4F63-B92C-C07A2BBC07AC}">
      <dgm:prSet custT="1"/>
      <dgm:spPr/>
      <dgm:t>
        <a:bodyPr/>
        <a:lstStyle/>
        <a:p>
          <a:pPr algn="ctr"/>
          <a:r>
            <a:rPr lang="fr-FR" sz="6000" b="1" dirty="0" smtClean="0">
              <a:latin typeface="Times New Roman" pitchFamily="18" charset="0"/>
              <a:cs typeface="Times New Roman" pitchFamily="18" charset="0"/>
            </a:rPr>
            <a:t>Les glandes surrénales</a:t>
          </a:r>
          <a:endParaRPr lang="fr-FR" sz="6000" b="1" dirty="0">
            <a:latin typeface="Times New Roman" pitchFamily="18" charset="0"/>
            <a:cs typeface="Times New Roman" pitchFamily="18" charset="0"/>
          </a:endParaRPr>
        </a:p>
      </dgm:t>
    </dgm:pt>
    <dgm:pt modelId="{1BE4CCB6-A2A7-473C-96FA-DD88FAA9BE3A}" type="parTrans" cxnId="{441303C2-28EB-4649-9A81-266F85ECDCE3}">
      <dgm:prSet/>
      <dgm:spPr/>
      <dgm:t>
        <a:bodyPr/>
        <a:lstStyle/>
        <a:p>
          <a:endParaRPr lang="fr-FR"/>
        </a:p>
      </dgm:t>
    </dgm:pt>
    <dgm:pt modelId="{196D7F6D-3317-4841-A20D-F616B064E76A}" type="sibTrans" cxnId="{441303C2-28EB-4649-9A81-266F85ECDCE3}">
      <dgm:prSet/>
      <dgm:spPr/>
      <dgm:t>
        <a:bodyPr/>
        <a:lstStyle/>
        <a:p>
          <a:endParaRPr lang="fr-FR"/>
        </a:p>
      </dgm:t>
    </dgm:pt>
    <dgm:pt modelId="{557FCCD3-EB24-4D5D-9461-0127A2A37960}">
      <dgm:prSet custT="1"/>
      <dgm:spPr/>
      <dgm:t>
        <a:bodyPr lIns="360000" tIns="432000" rIns="360000" anchor="ctr" anchorCtr="0"/>
        <a:lstStyle/>
        <a:p>
          <a:pPr algn="l">
            <a:spcAft>
              <a:spcPts val="0"/>
            </a:spcAft>
          </a:pPr>
          <a:r>
            <a:rPr lang="fr-FR" sz="45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Situées au sommet de chaque rein; d’une surface irrégulière avec des sillons de forme aplatie; de couleur jaunâtre; de 4,5 cm de longueur, 3 cm de largeur et 8 à 10 g du poids</a:t>
          </a:r>
        </a:p>
      </dgm:t>
    </dgm:pt>
    <dgm:pt modelId="{977B353B-B4AA-4071-AFB7-30255D30B3B4}" type="parTrans" cxnId="{A1DA7DCF-10CC-42E6-807F-A99A0F08E2CE}">
      <dgm:prSet/>
      <dgm:spPr/>
      <dgm:t>
        <a:bodyPr/>
        <a:lstStyle/>
        <a:p>
          <a:endParaRPr lang="fr-FR"/>
        </a:p>
      </dgm:t>
    </dgm:pt>
    <dgm:pt modelId="{3AD64234-7C5D-4FD7-8C54-0D7C36992CF6}" type="sibTrans" cxnId="{A1DA7DCF-10CC-42E6-807F-A99A0F08E2C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80F101-4EB3-4BB7-87A3-F5EB2AC862B8}" type="pres">
      <dgm:prSet presAssocID="{947858FB-9C4B-4F63-B92C-C07A2BBC07AC}" presName="parentLin" presStyleCnt="0"/>
      <dgm:spPr/>
    </dgm:pt>
    <dgm:pt modelId="{740C2AFE-FA7B-42F4-95A5-D3BBFF6360FB}" type="pres">
      <dgm:prSet presAssocID="{947858FB-9C4B-4F63-B92C-C07A2BBC07AC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F192D7B2-CC4E-4CB9-AE9B-17AC277B54F5}" type="pres">
      <dgm:prSet presAssocID="{947858FB-9C4B-4F63-B92C-C07A2BBC07AC}" presName="parentText" presStyleLbl="node1" presStyleIdx="0" presStyleCnt="1" custScaleX="129207" custScaleY="984983" custLinFactY="442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A1BBE-6562-47C0-ACE0-01416E3493C6}" type="pres">
      <dgm:prSet presAssocID="{947858FB-9C4B-4F63-B92C-C07A2BBC07AC}" presName="negativeSpace" presStyleCnt="0"/>
      <dgm:spPr/>
    </dgm:pt>
    <dgm:pt modelId="{B1AF463A-A202-4B2C-A9D4-FEB91D0E6C20}" type="pres">
      <dgm:prSet presAssocID="{947858FB-9C4B-4F63-B92C-C07A2BBC07AC}" presName="childText" presStyleLbl="conFgAcc1" presStyleIdx="0" presStyleCnt="1" custScaleX="100000" custScaleY="672752" custLinFactNeighborX="-628" custLinFactNeighborY="-150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CE6E46-3A6C-4254-9C0A-C7A5C3B69AE7}" type="presOf" srcId="{947858FB-9C4B-4F63-B92C-C07A2BBC07AC}" destId="{740C2AFE-FA7B-42F4-95A5-D3BBFF6360FB}" srcOrd="0" destOrd="0" presId="urn:microsoft.com/office/officeart/2005/8/layout/list1"/>
    <dgm:cxn modelId="{441303C2-28EB-4649-9A81-266F85ECDCE3}" srcId="{95E933D2-F285-45EA-A454-74537E668942}" destId="{947858FB-9C4B-4F63-B92C-C07A2BBC07AC}" srcOrd="0" destOrd="0" parTransId="{1BE4CCB6-A2A7-473C-96FA-DD88FAA9BE3A}" sibTransId="{196D7F6D-3317-4841-A20D-F616B064E76A}"/>
    <dgm:cxn modelId="{A1DA7DCF-10CC-42E6-807F-A99A0F08E2CE}" srcId="{947858FB-9C4B-4F63-B92C-C07A2BBC07AC}" destId="{557FCCD3-EB24-4D5D-9461-0127A2A37960}" srcOrd="0" destOrd="0" parTransId="{977B353B-B4AA-4071-AFB7-30255D30B3B4}" sibTransId="{3AD64234-7C5D-4FD7-8C54-0D7C36992CF6}"/>
    <dgm:cxn modelId="{70FB2478-1136-4BBB-A3A2-A6472506A131}" type="presOf" srcId="{557FCCD3-EB24-4D5D-9461-0127A2A37960}" destId="{B1AF463A-A202-4B2C-A9D4-FEB91D0E6C20}" srcOrd="0" destOrd="0" presId="urn:microsoft.com/office/officeart/2005/8/layout/list1"/>
    <dgm:cxn modelId="{091FE6FB-0C95-47EE-B103-F491AE5566DE}" type="presOf" srcId="{95E933D2-F285-45EA-A454-74537E668942}" destId="{9953704B-40D5-423B-BB10-5EF5348AC0A4}" srcOrd="0" destOrd="0" presId="urn:microsoft.com/office/officeart/2005/8/layout/list1"/>
    <dgm:cxn modelId="{AC50E949-2627-49A6-BA4F-EFD613774286}" type="presOf" srcId="{947858FB-9C4B-4F63-B92C-C07A2BBC07AC}" destId="{F192D7B2-CC4E-4CB9-AE9B-17AC277B54F5}" srcOrd="1" destOrd="0" presId="urn:microsoft.com/office/officeart/2005/8/layout/list1"/>
    <dgm:cxn modelId="{158136A8-FB3C-4D54-A11F-27E09A18C441}" type="presParOf" srcId="{9953704B-40D5-423B-BB10-5EF5348AC0A4}" destId="{DC80F101-4EB3-4BB7-87A3-F5EB2AC862B8}" srcOrd="0" destOrd="0" presId="urn:microsoft.com/office/officeart/2005/8/layout/list1"/>
    <dgm:cxn modelId="{EEA8A253-F531-4144-9074-6B43BDB2DE4B}" type="presParOf" srcId="{DC80F101-4EB3-4BB7-87A3-F5EB2AC862B8}" destId="{740C2AFE-FA7B-42F4-95A5-D3BBFF6360FB}" srcOrd="0" destOrd="0" presId="urn:microsoft.com/office/officeart/2005/8/layout/list1"/>
    <dgm:cxn modelId="{820ECB74-0621-4435-955F-3D451829ACB2}" type="presParOf" srcId="{DC80F101-4EB3-4BB7-87A3-F5EB2AC862B8}" destId="{F192D7B2-CC4E-4CB9-AE9B-17AC277B54F5}" srcOrd="1" destOrd="0" presId="urn:microsoft.com/office/officeart/2005/8/layout/list1"/>
    <dgm:cxn modelId="{496B9B87-35B0-4276-8B5D-936CA30FBCF8}" type="presParOf" srcId="{9953704B-40D5-423B-BB10-5EF5348AC0A4}" destId="{903A1BBE-6562-47C0-ACE0-01416E3493C6}" srcOrd="1" destOrd="0" presId="urn:microsoft.com/office/officeart/2005/8/layout/list1"/>
    <dgm:cxn modelId="{B45C5676-F075-45BB-BD93-008B4D6EB8A5}" type="presParOf" srcId="{9953704B-40D5-423B-BB10-5EF5348AC0A4}" destId="{B1AF463A-A202-4B2C-A9D4-FEB91D0E6C20}" srcOrd="2" destOrd="0" presId="urn:microsoft.com/office/officeart/2005/8/layout/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47858FB-9C4B-4F63-B92C-C07A2BBC07AC}">
      <dgm:prSet custT="1"/>
      <dgm:spPr/>
      <dgm:t>
        <a:bodyPr/>
        <a:lstStyle/>
        <a:p>
          <a:pPr algn="ctr"/>
          <a:r>
            <a:rPr lang="fr-FR" sz="6000" b="1" dirty="0" smtClean="0">
              <a:latin typeface="Times New Roman" pitchFamily="18" charset="0"/>
              <a:cs typeface="Times New Roman" pitchFamily="18" charset="0"/>
            </a:rPr>
            <a:t>Les ovaires et testicules </a:t>
          </a:r>
          <a:endParaRPr lang="fr-FR" sz="6000" b="1" dirty="0">
            <a:latin typeface="Times New Roman" pitchFamily="18" charset="0"/>
            <a:cs typeface="Times New Roman" pitchFamily="18" charset="0"/>
          </a:endParaRPr>
        </a:p>
      </dgm:t>
    </dgm:pt>
    <dgm:pt modelId="{1BE4CCB6-A2A7-473C-96FA-DD88FAA9BE3A}" type="parTrans" cxnId="{441303C2-28EB-4649-9A81-266F85ECDCE3}">
      <dgm:prSet/>
      <dgm:spPr/>
      <dgm:t>
        <a:bodyPr/>
        <a:lstStyle/>
        <a:p>
          <a:endParaRPr lang="fr-FR"/>
        </a:p>
      </dgm:t>
    </dgm:pt>
    <dgm:pt modelId="{196D7F6D-3317-4841-A20D-F616B064E76A}" type="sibTrans" cxnId="{441303C2-28EB-4649-9A81-266F85ECDCE3}">
      <dgm:prSet/>
      <dgm:spPr/>
      <dgm:t>
        <a:bodyPr/>
        <a:lstStyle/>
        <a:p>
          <a:endParaRPr lang="fr-FR"/>
        </a:p>
      </dgm:t>
    </dgm:pt>
    <dgm:pt modelId="{557FCCD3-EB24-4D5D-9461-0127A2A37960}">
      <dgm:prSet custT="1"/>
      <dgm:spPr/>
      <dgm:t>
        <a:bodyPr lIns="360000" tIns="432000" rIns="360000" anchor="ctr" anchorCtr="0"/>
        <a:lstStyle/>
        <a:p>
          <a:pPr algn="l">
            <a:spcAft>
              <a:spcPts val="0"/>
            </a:spcAft>
          </a:pPr>
          <a:r>
            <a:rPr lang="fr-FR" sz="4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Glandes </a:t>
          </a:r>
          <a:r>
            <a:rPr lang="fr-BE" sz="4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stimulées par les gonadotrophines hypophysaires pour secréter les hormones sexuelles féminines (œstrogènes) et masculines (testostérone)</a:t>
          </a:r>
          <a:endParaRPr lang="fr-FR" sz="4800" dirty="0" smtClean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77B353B-B4AA-4071-AFB7-30255D30B3B4}" type="parTrans" cxnId="{A1DA7DCF-10CC-42E6-807F-A99A0F08E2CE}">
      <dgm:prSet/>
      <dgm:spPr/>
      <dgm:t>
        <a:bodyPr/>
        <a:lstStyle/>
        <a:p>
          <a:endParaRPr lang="fr-FR"/>
        </a:p>
      </dgm:t>
    </dgm:pt>
    <dgm:pt modelId="{3AD64234-7C5D-4FD7-8C54-0D7C36992CF6}" type="sibTrans" cxnId="{A1DA7DCF-10CC-42E6-807F-A99A0F08E2C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80F101-4EB3-4BB7-87A3-F5EB2AC862B8}" type="pres">
      <dgm:prSet presAssocID="{947858FB-9C4B-4F63-B92C-C07A2BBC07AC}" presName="parentLin" presStyleCnt="0"/>
      <dgm:spPr/>
    </dgm:pt>
    <dgm:pt modelId="{740C2AFE-FA7B-42F4-95A5-D3BBFF6360FB}" type="pres">
      <dgm:prSet presAssocID="{947858FB-9C4B-4F63-B92C-C07A2BBC07AC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F192D7B2-CC4E-4CB9-AE9B-17AC277B54F5}" type="pres">
      <dgm:prSet presAssocID="{947858FB-9C4B-4F63-B92C-C07A2BBC07AC}" presName="parentText" presStyleLbl="node1" presStyleIdx="0" presStyleCnt="1" custScaleX="149271" custScaleY="1191829" custLinFactY="442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A1BBE-6562-47C0-ACE0-01416E3493C6}" type="pres">
      <dgm:prSet presAssocID="{947858FB-9C4B-4F63-B92C-C07A2BBC07AC}" presName="negativeSpace" presStyleCnt="0"/>
      <dgm:spPr/>
    </dgm:pt>
    <dgm:pt modelId="{B1AF463A-A202-4B2C-A9D4-FEB91D0E6C20}" type="pres">
      <dgm:prSet presAssocID="{947858FB-9C4B-4F63-B92C-C07A2BBC07AC}" presName="childText" presStyleLbl="conFgAcc1" presStyleIdx="0" presStyleCnt="1" custScaleX="100000" custScaleY="672752" custLinFactNeighborX="-628" custLinFactNeighborY="-150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1303C2-28EB-4649-9A81-266F85ECDCE3}" srcId="{95E933D2-F285-45EA-A454-74537E668942}" destId="{947858FB-9C4B-4F63-B92C-C07A2BBC07AC}" srcOrd="0" destOrd="0" parTransId="{1BE4CCB6-A2A7-473C-96FA-DD88FAA9BE3A}" sibTransId="{196D7F6D-3317-4841-A20D-F616B064E76A}"/>
    <dgm:cxn modelId="{7482E1A1-79F3-416B-A145-EC313A13EDF5}" type="presOf" srcId="{95E933D2-F285-45EA-A454-74537E668942}" destId="{9953704B-40D5-423B-BB10-5EF5348AC0A4}" srcOrd="0" destOrd="0" presId="urn:microsoft.com/office/officeart/2005/8/layout/list1"/>
    <dgm:cxn modelId="{A1DA7DCF-10CC-42E6-807F-A99A0F08E2CE}" srcId="{947858FB-9C4B-4F63-B92C-C07A2BBC07AC}" destId="{557FCCD3-EB24-4D5D-9461-0127A2A37960}" srcOrd="0" destOrd="0" parTransId="{977B353B-B4AA-4071-AFB7-30255D30B3B4}" sibTransId="{3AD64234-7C5D-4FD7-8C54-0D7C36992CF6}"/>
    <dgm:cxn modelId="{5AEAD862-1F73-4749-B51F-DAF0BCEA54C7}" type="presOf" srcId="{947858FB-9C4B-4F63-B92C-C07A2BBC07AC}" destId="{F192D7B2-CC4E-4CB9-AE9B-17AC277B54F5}" srcOrd="1" destOrd="0" presId="urn:microsoft.com/office/officeart/2005/8/layout/list1"/>
    <dgm:cxn modelId="{8942BB3D-E516-430A-B416-8B79E3310393}" type="presOf" srcId="{947858FB-9C4B-4F63-B92C-C07A2BBC07AC}" destId="{740C2AFE-FA7B-42F4-95A5-D3BBFF6360FB}" srcOrd="0" destOrd="0" presId="urn:microsoft.com/office/officeart/2005/8/layout/list1"/>
    <dgm:cxn modelId="{D8AB050F-C2F5-4401-8CCD-1B05B4039E7D}" type="presOf" srcId="{557FCCD3-EB24-4D5D-9461-0127A2A37960}" destId="{B1AF463A-A202-4B2C-A9D4-FEB91D0E6C20}" srcOrd="0" destOrd="0" presId="urn:microsoft.com/office/officeart/2005/8/layout/list1"/>
    <dgm:cxn modelId="{1AD4C6C7-4A60-4FCE-B069-573602CDB392}" type="presParOf" srcId="{9953704B-40D5-423B-BB10-5EF5348AC0A4}" destId="{DC80F101-4EB3-4BB7-87A3-F5EB2AC862B8}" srcOrd="0" destOrd="0" presId="urn:microsoft.com/office/officeart/2005/8/layout/list1"/>
    <dgm:cxn modelId="{884E8E9B-C6DF-47A0-A4A5-27BA801E9580}" type="presParOf" srcId="{DC80F101-4EB3-4BB7-87A3-F5EB2AC862B8}" destId="{740C2AFE-FA7B-42F4-95A5-D3BBFF6360FB}" srcOrd="0" destOrd="0" presId="urn:microsoft.com/office/officeart/2005/8/layout/list1"/>
    <dgm:cxn modelId="{119ADB0E-C40E-4DB4-B3C7-A9E195F82B77}" type="presParOf" srcId="{DC80F101-4EB3-4BB7-87A3-F5EB2AC862B8}" destId="{F192D7B2-CC4E-4CB9-AE9B-17AC277B54F5}" srcOrd="1" destOrd="0" presId="urn:microsoft.com/office/officeart/2005/8/layout/list1"/>
    <dgm:cxn modelId="{3CC59E86-2271-4F0D-AFB0-5AA5253442A4}" type="presParOf" srcId="{9953704B-40D5-423B-BB10-5EF5348AC0A4}" destId="{903A1BBE-6562-47C0-ACE0-01416E3493C6}" srcOrd="1" destOrd="0" presId="urn:microsoft.com/office/officeart/2005/8/layout/list1"/>
    <dgm:cxn modelId="{5154E2DC-555E-40EB-AD5E-A46C0E0A6942}" type="presParOf" srcId="{9953704B-40D5-423B-BB10-5EF5348AC0A4}" destId="{B1AF463A-A202-4B2C-A9D4-FEB91D0E6C20}" srcOrd="2" destOrd="0" presId="urn:microsoft.com/office/officeart/2005/8/layout/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47858FB-9C4B-4F63-B92C-C07A2BBC07AC}">
      <dgm:prSet custT="1"/>
      <dgm:spPr/>
      <dgm:t>
        <a:bodyPr/>
        <a:lstStyle/>
        <a:p>
          <a:pPr algn="ctr"/>
          <a:r>
            <a:rPr lang="fr-FR" sz="6600" b="1" dirty="0" smtClean="0">
              <a:latin typeface="Times New Roman" pitchFamily="18" charset="0"/>
              <a:cs typeface="Times New Roman" pitchFamily="18" charset="0"/>
            </a:rPr>
            <a:t>L’épiphyse</a:t>
          </a:r>
        </a:p>
      </dgm:t>
    </dgm:pt>
    <dgm:pt modelId="{1BE4CCB6-A2A7-473C-96FA-DD88FAA9BE3A}" type="parTrans" cxnId="{441303C2-28EB-4649-9A81-266F85ECDCE3}">
      <dgm:prSet/>
      <dgm:spPr/>
      <dgm:t>
        <a:bodyPr/>
        <a:lstStyle/>
        <a:p>
          <a:endParaRPr lang="fr-FR"/>
        </a:p>
      </dgm:t>
    </dgm:pt>
    <dgm:pt modelId="{196D7F6D-3317-4841-A20D-F616B064E76A}" type="sibTrans" cxnId="{441303C2-28EB-4649-9A81-266F85ECDCE3}">
      <dgm:prSet/>
      <dgm:spPr/>
      <dgm:t>
        <a:bodyPr/>
        <a:lstStyle/>
        <a:p>
          <a:endParaRPr lang="fr-FR"/>
        </a:p>
      </dgm:t>
    </dgm:pt>
    <dgm:pt modelId="{557FCCD3-EB24-4D5D-9461-0127A2A37960}">
      <dgm:prSet custT="1"/>
      <dgm:spPr/>
      <dgm:t>
        <a:bodyPr lIns="360000" tIns="432000" rIns="360000" anchor="ctr" anchorCtr="0"/>
        <a:lstStyle/>
        <a:p>
          <a:pPr algn="l">
            <a:spcAft>
              <a:spcPts val="0"/>
            </a:spcAft>
          </a:pPr>
          <a:r>
            <a:rPr lang="fr-FR" sz="50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(glande pinéale) Petite structure en forme de cône à l'intérieur du cerveau, sa fonction est imprécise. Elle sécrète de la sérotonine et de la mélatonine.</a:t>
          </a:r>
        </a:p>
      </dgm:t>
    </dgm:pt>
    <dgm:pt modelId="{977B353B-B4AA-4071-AFB7-30255D30B3B4}" type="parTrans" cxnId="{A1DA7DCF-10CC-42E6-807F-A99A0F08E2CE}">
      <dgm:prSet/>
      <dgm:spPr/>
      <dgm:t>
        <a:bodyPr/>
        <a:lstStyle/>
        <a:p>
          <a:endParaRPr lang="fr-FR"/>
        </a:p>
      </dgm:t>
    </dgm:pt>
    <dgm:pt modelId="{3AD64234-7C5D-4FD7-8C54-0D7C36992CF6}" type="sibTrans" cxnId="{A1DA7DCF-10CC-42E6-807F-A99A0F08E2C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C80F101-4EB3-4BB7-87A3-F5EB2AC862B8}" type="pres">
      <dgm:prSet presAssocID="{947858FB-9C4B-4F63-B92C-C07A2BBC07AC}" presName="parentLin" presStyleCnt="0"/>
      <dgm:spPr/>
    </dgm:pt>
    <dgm:pt modelId="{740C2AFE-FA7B-42F4-95A5-D3BBFF6360FB}" type="pres">
      <dgm:prSet presAssocID="{947858FB-9C4B-4F63-B92C-C07A2BBC07AC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F192D7B2-CC4E-4CB9-AE9B-17AC277B54F5}" type="pres">
      <dgm:prSet presAssocID="{947858FB-9C4B-4F63-B92C-C07A2BBC07AC}" presName="parentText" presStyleLbl="node1" presStyleIdx="0" presStyleCnt="1" custScaleX="88250" custScaleY="672756" custLinFactNeighborY="9545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A1BBE-6562-47C0-ACE0-01416E3493C6}" type="pres">
      <dgm:prSet presAssocID="{947858FB-9C4B-4F63-B92C-C07A2BBC07AC}" presName="negativeSpace" presStyleCnt="0"/>
      <dgm:spPr/>
    </dgm:pt>
    <dgm:pt modelId="{B1AF463A-A202-4B2C-A9D4-FEB91D0E6C20}" type="pres">
      <dgm:prSet presAssocID="{947858FB-9C4B-4F63-B92C-C07A2BBC07AC}" presName="childText" presStyleLbl="conFgAcc1" presStyleIdx="0" presStyleCnt="1" custScaleX="100000" custScaleY="672752" custLinFactNeighborX="-628" custLinFactNeighborY="-150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1303C2-28EB-4649-9A81-266F85ECDCE3}" srcId="{95E933D2-F285-45EA-A454-74537E668942}" destId="{947858FB-9C4B-4F63-B92C-C07A2BBC07AC}" srcOrd="0" destOrd="0" parTransId="{1BE4CCB6-A2A7-473C-96FA-DD88FAA9BE3A}" sibTransId="{196D7F6D-3317-4841-A20D-F616B064E76A}"/>
    <dgm:cxn modelId="{FF058230-9A72-41E9-97F6-89B43DEE58E0}" type="presOf" srcId="{947858FB-9C4B-4F63-B92C-C07A2BBC07AC}" destId="{F192D7B2-CC4E-4CB9-AE9B-17AC277B54F5}" srcOrd="1" destOrd="0" presId="urn:microsoft.com/office/officeart/2005/8/layout/list1"/>
    <dgm:cxn modelId="{A5748377-48E8-40F4-AA40-D9EA9E9100C9}" type="presOf" srcId="{557FCCD3-EB24-4D5D-9461-0127A2A37960}" destId="{B1AF463A-A202-4B2C-A9D4-FEB91D0E6C20}" srcOrd="0" destOrd="0" presId="urn:microsoft.com/office/officeart/2005/8/layout/list1"/>
    <dgm:cxn modelId="{552CD0C2-11EC-460F-8AA7-DA8E69F20CE7}" type="presOf" srcId="{947858FB-9C4B-4F63-B92C-C07A2BBC07AC}" destId="{740C2AFE-FA7B-42F4-95A5-D3BBFF6360FB}" srcOrd="0" destOrd="0" presId="urn:microsoft.com/office/officeart/2005/8/layout/list1"/>
    <dgm:cxn modelId="{A1DA7DCF-10CC-42E6-807F-A99A0F08E2CE}" srcId="{947858FB-9C4B-4F63-B92C-C07A2BBC07AC}" destId="{557FCCD3-EB24-4D5D-9461-0127A2A37960}" srcOrd="0" destOrd="0" parTransId="{977B353B-B4AA-4071-AFB7-30255D30B3B4}" sibTransId="{3AD64234-7C5D-4FD7-8C54-0D7C36992CF6}"/>
    <dgm:cxn modelId="{C45C2EC5-2B07-4A42-9C55-DE1D93CFC615}" type="presOf" srcId="{95E933D2-F285-45EA-A454-74537E668942}" destId="{9953704B-40D5-423B-BB10-5EF5348AC0A4}" srcOrd="0" destOrd="0" presId="urn:microsoft.com/office/officeart/2005/8/layout/list1"/>
    <dgm:cxn modelId="{1C160E24-6968-4E2F-9371-81404FC1365A}" type="presParOf" srcId="{9953704B-40D5-423B-BB10-5EF5348AC0A4}" destId="{DC80F101-4EB3-4BB7-87A3-F5EB2AC862B8}" srcOrd="0" destOrd="0" presId="urn:microsoft.com/office/officeart/2005/8/layout/list1"/>
    <dgm:cxn modelId="{19286134-CE0E-42B4-A1C4-A5DC79D4AA37}" type="presParOf" srcId="{DC80F101-4EB3-4BB7-87A3-F5EB2AC862B8}" destId="{740C2AFE-FA7B-42F4-95A5-D3BBFF6360FB}" srcOrd="0" destOrd="0" presId="urn:microsoft.com/office/officeart/2005/8/layout/list1"/>
    <dgm:cxn modelId="{AA83BD20-9E56-42B0-A2B0-179B082F032D}" type="presParOf" srcId="{DC80F101-4EB3-4BB7-87A3-F5EB2AC862B8}" destId="{F192D7B2-CC4E-4CB9-AE9B-17AC277B54F5}" srcOrd="1" destOrd="0" presId="urn:microsoft.com/office/officeart/2005/8/layout/list1"/>
    <dgm:cxn modelId="{ED33055A-030A-4851-BEE6-EE5030FA2340}" type="presParOf" srcId="{9953704B-40D5-423B-BB10-5EF5348AC0A4}" destId="{903A1BBE-6562-47C0-ACE0-01416E3493C6}" srcOrd="1" destOrd="0" presId="urn:microsoft.com/office/officeart/2005/8/layout/list1"/>
    <dgm:cxn modelId="{DAB5A89D-78F9-46E3-85DE-821308D18B9F}" type="presParOf" srcId="{9953704B-40D5-423B-BB10-5EF5348AC0A4}" destId="{B1AF463A-A202-4B2C-A9D4-FEB91D0E6C20}" srcOrd="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A717644-746C-4B46-9F47-9321B06DFA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20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5BEDEC-FFB8-41EB-BFA8-C85883F4E4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/>
              <a:ahLst/>
              <a:cxnLst>
                <a:cxn ang="0">
                  <a:pos x="0" y="267"/>
                </a:cxn>
                <a:cxn ang="0">
                  <a:pos x="5752" y="267"/>
                </a:cxn>
                <a:cxn ang="0">
                  <a:pos x="5752" y="81"/>
                </a:cxn>
                <a:cxn ang="0">
                  <a:pos x="5567" y="111"/>
                </a:cxn>
                <a:cxn ang="0">
                  <a:pos x="5098" y="131"/>
                </a:cxn>
                <a:cxn ang="0">
                  <a:pos x="4597" y="101"/>
                </a:cxn>
                <a:cxn ang="0">
                  <a:pos x="4138" y="141"/>
                </a:cxn>
                <a:cxn ang="0">
                  <a:pos x="3914" y="141"/>
                </a:cxn>
                <a:cxn ang="0">
                  <a:pos x="3786" y="131"/>
                </a:cxn>
                <a:cxn ang="0">
                  <a:pos x="3455" y="81"/>
                </a:cxn>
                <a:cxn ang="0">
                  <a:pos x="2976" y="91"/>
                </a:cxn>
                <a:cxn ang="0">
                  <a:pos x="2730" y="20"/>
                </a:cxn>
                <a:cxn ang="0">
                  <a:pos x="2432" y="51"/>
                </a:cxn>
                <a:cxn ang="0">
                  <a:pos x="2218" y="81"/>
                </a:cxn>
                <a:cxn ang="0">
                  <a:pos x="2048" y="91"/>
                </a:cxn>
                <a:cxn ang="0">
                  <a:pos x="1749" y="71"/>
                </a:cxn>
                <a:cxn ang="0">
                  <a:pos x="1440" y="51"/>
                </a:cxn>
                <a:cxn ang="0">
                  <a:pos x="1130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7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50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90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113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/>
                    <a:ahLst/>
                    <a:cxnLst>
                      <a:cxn ang="0">
                        <a:pos x="0" y="403"/>
                      </a:cxn>
                      <a:cxn ang="0">
                        <a:pos x="29" y="312"/>
                      </a:cxn>
                      <a:cxn ang="0">
                        <a:pos x="56" y="213"/>
                      </a:cxn>
                      <a:cxn ang="0">
                        <a:pos x="69" y="169"/>
                      </a:cxn>
                      <a:cxn ang="0">
                        <a:pos x="87" y="119"/>
                      </a:cxn>
                      <a:cxn ang="0">
                        <a:pos x="112" y="66"/>
                      </a:cxn>
                      <a:cxn ang="0">
                        <a:pos x="131" y="33"/>
                      </a:cxn>
                      <a:cxn ang="0">
                        <a:pos x="146" y="18"/>
                      </a:cxn>
                      <a:cxn ang="0">
                        <a:pos x="164" y="4"/>
                      </a:cxn>
                      <a:cxn ang="0">
                        <a:pos x="185" y="0"/>
                      </a:cxn>
                      <a:cxn ang="0">
                        <a:pos x="194" y="11"/>
                      </a:cxn>
                      <a:cxn ang="0">
                        <a:pos x="205" y="38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4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/>
                    <a:ahLst/>
                    <a:cxnLst>
                      <a:cxn ang="0">
                        <a:pos x="1" y="988"/>
                      </a:cxn>
                      <a:cxn ang="0">
                        <a:pos x="0" y="896"/>
                      </a:cxn>
                      <a:cxn ang="0">
                        <a:pos x="0" y="825"/>
                      </a:cxn>
                      <a:cxn ang="0">
                        <a:pos x="3" y="777"/>
                      </a:cxn>
                      <a:cxn ang="0">
                        <a:pos x="4" y="718"/>
                      </a:cxn>
                      <a:cxn ang="0">
                        <a:pos x="4" y="656"/>
                      </a:cxn>
                      <a:cxn ang="0">
                        <a:pos x="5" y="605"/>
                      </a:cxn>
                      <a:cxn ang="0">
                        <a:pos x="9" y="558"/>
                      </a:cxn>
                      <a:cxn ang="0">
                        <a:pos x="13" y="475"/>
                      </a:cxn>
                      <a:cxn ang="0">
                        <a:pos x="20" y="385"/>
                      </a:cxn>
                      <a:cxn ang="0">
                        <a:pos x="29" y="294"/>
                      </a:cxn>
                      <a:cxn ang="0">
                        <a:pos x="36" y="196"/>
                      </a:cxn>
                      <a:cxn ang="0">
                        <a:pos x="42" y="138"/>
                      </a:cxn>
                      <a:cxn ang="0">
                        <a:pos x="47" y="116"/>
                      </a:cxn>
                      <a:cxn ang="0">
                        <a:pos x="59" y="76"/>
                      </a:cxn>
                      <a:cxn ang="0">
                        <a:pos x="72" y="48"/>
                      </a:cxn>
                      <a:cxn ang="0">
                        <a:pos x="86" y="26"/>
                      </a:cxn>
                      <a:cxn ang="0">
                        <a:pos x="99" y="6"/>
                      </a:cxn>
                      <a:cxn ang="0">
                        <a:pos x="109" y="0"/>
                      </a:cxn>
                      <a:cxn ang="0">
                        <a:pos x="122" y="0"/>
                      </a:cxn>
                      <a:cxn ang="0">
                        <a:pos x="134" y="7"/>
                      </a:cxn>
                      <a:cxn ang="0">
                        <a:pos x="139" y="17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91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111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/>
                    <a:ahLst/>
                    <a:cxnLst>
                      <a:cxn ang="0">
                        <a:pos x="256" y="446"/>
                      </a:cxn>
                      <a:cxn ang="0">
                        <a:pos x="218" y="403"/>
                      </a:cxn>
                      <a:cxn ang="0">
                        <a:pos x="203" y="376"/>
                      </a:cxn>
                      <a:cxn ang="0">
                        <a:pos x="192" y="355"/>
                      </a:cxn>
                      <a:cxn ang="0">
                        <a:pos x="136" y="149"/>
                      </a:cxn>
                      <a:cxn ang="0">
                        <a:pos x="105" y="84"/>
                      </a:cxn>
                      <a:cxn ang="0">
                        <a:pos x="82" y="42"/>
                      </a:cxn>
                      <a:cxn ang="0">
                        <a:pos x="65" y="22"/>
                      </a:cxn>
                      <a:cxn ang="0">
                        <a:pos x="43" y="6"/>
                      </a:cxn>
                      <a:cxn ang="0">
                        <a:pos x="24" y="0"/>
                      </a:cxn>
                      <a:cxn ang="0">
                        <a:pos x="8" y="3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2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/>
                    <a:ahLst/>
                    <a:cxnLst>
                      <a:cxn ang="0">
                        <a:pos x="389" y="1060"/>
                      </a:cxn>
                      <a:cxn ang="0">
                        <a:pos x="378" y="975"/>
                      </a:cxn>
                      <a:cxn ang="0">
                        <a:pos x="256" y="400"/>
                      </a:cxn>
                      <a:cxn ang="0">
                        <a:pos x="201" y="223"/>
                      </a:cxn>
                      <a:cxn ang="0">
                        <a:pos x="185" y="164"/>
                      </a:cxn>
                      <a:cxn ang="0">
                        <a:pos x="164" y="97"/>
                      </a:cxn>
                      <a:cxn ang="0">
                        <a:pos x="140" y="45"/>
                      </a:cxn>
                      <a:cxn ang="0">
                        <a:pos x="117" y="19"/>
                      </a:cxn>
                      <a:cxn ang="0">
                        <a:pos x="89" y="1"/>
                      </a:cxn>
                      <a:cxn ang="0">
                        <a:pos x="60" y="0"/>
                      </a:cxn>
                      <a:cxn ang="0">
                        <a:pos x="41" y="21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92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/>
                  <a:ahLst/>
                  <a:cxnLst>
                    <a:cxn ang="0">
                      <a:pos x="0" y="444"/>
                    </a:cxn>
                    <a:cxn ang="0">
                      <a:pos x="13" y="344"/>
                    </a:cxn>
                    <a:cxn ang="0">
                      <a:pos x="25" y="235"/>
                    </a:cxn>
                    <a:cxn ang="0">
                      <a:pos x="31" y="187"/>
                    </a:cxn>
                    <a:cxn ang="0">
                      <a:pos x="39" y="131"/>
                    </a:cxn>
                    <a:cxn ang="0">
                      <a:pos x="51" y="74"/>
                    </a:cxn>
                    <a:cxn ang="0">
                      <a:pos x="59" y="37"/>
                    </a:cxn>
                    <a:cxn ang="0">
                      <a:pos x="66" y="19"/>
                    </a:cxn>
                    <a:cxn ang="0">
                      <a:pos x="74" y="4"/>
                    </a:cxn>
                    <a:cxn ang="0">
                      <a:pos x="83" y="0"/>
                    </a:cxn>
                    <a:cxn ang="0">
                      <a:pos x="88" y="12"/>
                    </a:cxn>
                    <a:cxn ang="0">
                      <a:pos x="93" y="42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3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/>
                  <a:ahLst/>
                  <a:cxnLst>
                    <a:cxn ang="0">
                      <a:pos x="0" y="1082"/>
                    </a:cxn>
                    <a:cxn ang="0">
                      <a:pos x="0" y="981"/>
                    </a:cxn>
                    <a:cxn ang="0">
                      <a:pos x="0" y="904"/>
                    </a:cxn>
                    <a:cxn ang="0">
                      <a:pos x="1" y="851"/>
                    </a:cxn>
                    <a:cxn ang="0">
                      <a:pos x="2" y="786"/>
                    </a:cxn>
                    <a:cxn ang="0">
                      <a:pos x="2" y="719"/>
                    </a:cxn>
                    <a:cxn ang="0">
                      <a:pos x="2" y="662"/>
                    </a:cxn>
                    <a:cxn ang="0">
                      <a:pos x="4" y="611"/>
                    </a:cxn>
                    <a:cxn ang="0">
                      <a:pos x="6" y="521"/>
                    </a:cxn>
                    <a:cxn ang="0">
                      <a:pos x="9" y="422"/>
                    </a:cxn>
                    <a:cxn ang="0">
                      <a:pos x="13" y="323"/>
                    </a:cxn>
                    <a:cxn ang="0">
                      <a:pos x="16" y="215"/>
                    </a:cxn>
                    <a:cxn ang="0">
                      <a:pos x="19" y="152"/>
                    </a:cxn>
                    <a:cxn ang="0">
                      <a:pos x="21" y="127"/>
                    </a:cxn>
                    <a:cxn ang="0">
                      <a:pos x="27" y="84"/>
                    </a:cxn>
                    <a:cxn ang="0">
                      <a:pos x="32" y="53"/>
                    </a:cxn>
                    <a:cxn ang="0">
                      <a:pos x="38" y="28"/>
                    </a:cxn>
                    <a:cxn ang="0">
                      <a:pos x="44" y="6"/>
                    </a:cxn>
                    <a:cxn ang="0">
                      <a:pos x="49" y="0"/>
                    </a:cxn>
                    <a:cxn ang="0">
                      <a:pos x="56" y="0"/>
                    </a:cxn>
                    <a:cxn ang="0">
                      <a:pos x="60" y="8"/>
                    </a:cxn>
                    <a:cxn ang="0">
                      <a:pos x="63" y="18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4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/>
                  <a:ahLst/>
                  <a:cxnLst>
                    <a:cxn ang="0">
                      <a:pos x="218" y="1855"/>
                    </a:cxn>
                    <a:cxn ang="0">
                      <a:pos x="212" y="1707"/>
                    </a:cxn>
                    <a:cxn ang="0">
                      <a:pos x="142" y="702"/>
                    </a:cxn>
                    <a:cxn ang="0">
                      <a:pos x="112" y="390"/>
                    </a:cxn>
                    <a:cxn ang="0">
                      <a:pos x="104" y="288"/>
                    </a:cxn>
                    <a:cxn ang="0">
                      <a:pos x="91" y="170"/>
                    </a:cxn>
                    <a:cxn ang="0">
                      <a:pos x="79" y="80"/>
                    </a:cxn>
                    <a:cxn ang="0">
                      <a:pos x="65" y="33"/>
                    </a:cxn>
                    <a:cxn ang="0">
                      <a:pos x="50" y="2"/>
                    </a:cxn>
                    <a:cxn ang="0">
                      <a:pos x="34" y="0"/>
                    </a:cxn>
                    <a:cxn ang="0">
                      <a:pos x="22" y="35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95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107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/>
                    <a:ahLst/>
                    <a:cxnLst>
                      <a:cxn ang="0">
                        <a:pos x="143" y="653"/>
                      </a:cxn>
                      <a:cxn ang="0">
                        <a:pos x="122" y="589"/>
                      </a:cxn>
                      <a:cxn ang="0">
                        <a:pos x="113" y="551"/>
                      </a:cxn>
                      <a:cxn ang="0">
                        <a:pos x="108" y="520"/>
                      </a:cxn>
                      <a:cxn ang="0">
                        <a:pos x="76" y="219"/>
                      </a:cxn>
                      <a:cxn ang="0">
                        <a:pos x="58" y="123"/>
                      </a:cxn>
                      <a:cxn ang="0">
                        <a:pos x="45" y="63"/>
                      </a:cxn>
                      <a:cxn ang="0">
                        <a:pos x="36" y="32"/>
                      </a:cxn>
                      <a:cxn ang="0">
                        <a:pos x="24" y="8"/>
                      </a:cxn>
                      <a:cxn ang="0">
                        <a:pos x="13" y="0"/>
                      </a:cxn>
                      <a:cxn ang="0">
                        <a:pos x="4" y="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8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/>
                    <a:ahLst/>
                    <a:cxnLst>
                      <a:cxn ang="0">
                        <a:pos x="0" y="2390"/>
                      </a:cxn>
                      <a:cxn ang="0">
                        <a:pos x="71" y="1504"/>
                      </a:cxn>
                      <a:cxn ang="0">
                        <a:pos x="79" y="1362"/>
                      </a:cxn>
                      <a:cxn ang="0">
                        <a:pos x="97" y="1131"/>
                      </a:cxn>
                      <a:cxn ang="0">
                        <a:pos x="114" y="891"/>
                      </a:cxn>
                      <a:cxn ang="0">
                        <a:pos x="123" y="762"/>
                      </a:cxn>
                      <a:cxn ang="0">
                        <a:pos x="128" y="623"/>
                      </a:cxn>
                      <a:cxn ang="0">
                        <a:pos x="134" y="493"/>
                      </a:cxn>
                      <a:cxn ang="0">
                        <a:pos x="146" y="342"/>
                      </a:cxn>
                      <a:cxn ang="0">
                        <a:pos x="157" y="204"/>
                      </a:cxn>
                      <a:cxn ang="0">
                        <a:pos x="173" y="82"/>
                      </a:cxn>
                      <a:cxn ang="0">
                        <a:pos x="183" y="6"/>
                      </a:cxn>
                      <a:cxn ang="0">
                        <a:pos x="191" y="0"/>
                      </a:cxn>
                      <a:cxn ang="0">
                        <a:pos x="197" y="39"/>
                      </a:cxn>
                      <a:cxn ang="0">
                        <a:pos x="202" y="173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9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/>
                    <a:ahLst/>
                    <a:cxnLst>
                      <a:cxn ang="0">
                        <a:pos x="0" y="881"/>
                      </a:cxn>
                      <a:cxn ang="0">
                        <a:pos x="30" y="690"/>
                      </a:cxn>
                      <a:cxn ang="0">
                        <a:pos x="48" y="470"/>
                      </a:cxn>
                      <a:cxn ang="0">
                        <a:pos x="59" y="372"/>
                      </a:cxn>
                      <a:cxn ang="0">
                        <a:pos x="72" y="259"/>
                      </a:cxn>
                      <a:cxn ang="0">
                        <a:pos x="90" y="142"/>
                      </a:cxn>
                      <a:cxn ang="0">
                        <a:pos x="105" y="69"/>
                      </a:cxn>
                      <a:cxn ang="0">
                        <a:pos x="115" y="32"/>
                      </a:cxn>
                      <a:cxn ang="0">
                        <a:pos x="129" y="6"/>
                      </a:cxn>
                      <a:cxn ang="0">
                        <a:pos x="146" y="0"/>
                      </a:cxn>
                      <a:cxn ang="0">
                        <a:pos x="154" y="19"/>
                      </a:cxn>
                      <a:cxn ang="0">
                        <a:pos x="160" y="77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0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28"/>
                      </a:cxn>
                      <a:cxn ang="0">
                        <a:pos x="28" y="57"/>
                      </a:cxn>
                      <a:cxn ang="0">
                        <a:pos x="41" y="118"/>
                      </a:cxn>
                      <a:cxn ang="0">
                        <a:pos x="52" y="170"/>
                      </a:cxn>
                      <a:cxn ang="0">
                        <a:pos x="62" y="223"/>
                      </a:cxn>
                      <a:cxn ang="0">
                        <a:pos x="67" y="267"/>
                      </a:cxn>
                      <a:cxn ang="0">
                        <a:pos x="70" y="310"/>
                      </a:cxn>
                      <a:cxn ang="0">
                        <a:pos x="73" y="370"/>
                      </a:cxn>
                      <a:cxn ang="0">
                        <a:pos x="73" y="428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96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/>
                  <a:ahLst/>
                  <a:cxnLst>
                    <a:cxn ang="0">
                      <a:pos x="255" y="217"/>
                    </a:cxn>
                    <a:cxn ang="0">
                      <a:pos x="217" y="196"/>
                    </a:cxn>
                    <a:cxn ang="0">
                      <a:pos x="202" y="183"/>
                    </a:cxn>
                    <a:cxn ang="0">
                      <a:pos x="192" y="173"/>
                    </a:cxn>
                    <a:cxn ang="0">
                      <a:pos x="135" y="72"/>
                    </a:cxn>
                    <a:cxn ang="0">
                      <a:pos x="105" y="40"/>
                    </a:cxn>
                    <a:cxn ang="0">
                      <a:pos x="82" y="20"/>
                    </a:cxn>
                    <a:cxn ang="0">
                      <a:pos x="65" y="11"/>
                    </a:cxn>
                    <a:cxn ang="0">
                      <a:pos x="43" y="3"/>
                    </a:cxn>
                    <a:cxn ang="0">
                      <a:pos x="22" y="0"/>
                    </a:cxn>
                    <a:cxn ang="0">
                      <a:pos x="8" y="1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7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/>
                  <a:ahLst/>
                  <a:cxnLst>
                    <a:cxn ang="0">
                      <a:pos x="0" y="235"/>
                    </a:cxn>
                    <a:cxn ang="0">
                      <a:pos x="50" y="183"/>
                    </a:cxn>
                    <a:cxn ang="0">
                      <a:pos x="92" y="124"/>
                    </a:cxn>
                    <a:cxn ang="0">
                      <a:pos x="114" y="98"/>
                    </a:cxn>
                    <a:cxn ang="0">
                      <a:pos x="145" y="70"/>
                    </a:cxn>
                    <a:cxn ang="0">
                      <a:pos x="186" y="39"/>
                    </a:cxn>
                    <a:cxn ang="0">
                      <a:pos x="217" y="19"/>
                    </a:cxn>
                    <a:cxn ang="0">
                      <a:pos x="240" y="9"/>
                    </a:cxn>
                    <a:cxn ang="0">
                      <a:pos x="271" y="2"/>
                    </a:cxn>
                    <a:cxn ang="0">
                      <a:pos x="306" y="0"/>
                    </a:cxn>
                    <a:cxn ang="0">
                      <a:pos x="321" y="6"/>
                    </a:cxn>
                    <a:cxn ang="0">
                      <a:pos x="339" y="22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8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/>
                  <a:ahLst/>
                  <a:cxnLst>
                    <a:cxn ang="0">
                      <a:pos x="1" y="582"/>
                    </a:cxn>
                    <a:cxn ang="0">
                      <a:pos x="0" y="527"/>
                    </a:cxn>
                    <a:cxn ang="0">
                      <a:pos x="0" y="486"/>
                    </a:cxn>
                    <a:cxn ang="0">
                      <a:pos x="5" y="458"/>
                    </a:cxn>
                    <a:cxn ang="0">
                      <a:pos x="8" y="422"/>
                    </a:cxn>
                    <a:cxn ang="0">
                      <a:pos x="8" y="386"/>
                    </a:cxn>
                    <a:cxn ang="0">
                      <a:pos x="9" y="357"/>
                    </a:cxn>
                    <a:cxn ang="0">
                      <a:pos x="16" y="328"/>
                    </a:cxn>
                    <a:cxn ang="0">
                      <a:pos x="22" y="280"/>
                    </a:cxn>
                    <a:cxn ang="0">
                      <a:pos x="34" y="227"/>
                    </a:cxn>
                    <a:cxn ang="0">
                      <a:pos x="49" y="172"/>
                    </a:cxn>
                    <a:cxn ang="0">
                      <a:pos x="60" y="116"/>
                    </a:cxn>
                    <a:cxn ang="0">
                      <a:pos x="70" y="81"/>
                    </a:cxn>
                    <a:cxn ang="0">
                      <a:pos x="78" y="69"/>
                    </a:cxn>
                    <a:cxn ang="0">
                      <a:pos x="100" y="45"/>
                    </a:cxn>
                    <a:cxn ang="0">
                      <a:pos x="120" y="28"/>
                    </a:cxn>
                    <a:cxn ang="0">
                      <a:pos x="142" y="14"/>
                    </a:cxn>
                    <a:cxn ang="0">
                      <a:pos x="165" y="3"/>
                    </a:cxn>
                    <a:cxn ang="0">
                      <a:pos x="182" y="0"/>
                    </a:cxn>
                    <a:cxn ang="0">
                      <a:pos x="204" y="0"/>
                    </a:cxn>
                    <a:cxn ang="0">
                      <a:pos x="224" y="4"/>
                    </a:cxn>
                    <a:cxn ang="0">
                      <a:pos x="232" y="9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9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/>
                  <a:ahLst/>
                  <a:cxnLst>
                    <a:cxn ang="0">
                      <a:pos x="407" y="529"/>
                    </a:cxn>
                    <a:cxn ang="0">
                      <a:pos x="395" y="486"/>
                    </a:cxn>
                    <a:cxn ang="0">
                      <a:pos x="267" y="199"/>
                    </a:cxn>
                    <a:cxn ang="0">
                      <a:pos x="210" y="111"/>
                    </a:cxn>
                    <a:cxn ang="0">
                      <a:pos x="194" y="81"/>
                    </a:cxn>
                    <a:cxn ang="0">
                      <a:pos x="171" y="48"/>
                    </a:cxn>
                    <a:cxn ang="0">
                      <a:pos x="147" y="23"/>
                    </a:cxn>
                    <a:cxn ang="0">
                      <a:pos x="123" y="9"/>
                    </a:cxn>
                    <a:cxn ang="0">
                      <a:pos x="93" y="0"/>
                    </a:cxn>
                    <a:cxn ang="0">
                      <a:pos x="63" y="0"/>
                    </a:cxn>
                    <a:cxn ang="0">
                      <a:pos x="42" y="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0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/>
                  <a:ahLst/>
                  <a:cxnLst>
                    <a:cxn ang="0">
                      <a:pos x="0" y="810"/>
                    </a:cxn>
                    <a:cxn ang="0">
                      <a:pos x="131" y="509"/>
                    </a:cxn>
                    <a:cxn ang="0">
                      <a:pos x="146" y="461"/>
                    </a:cxn>
                    <a:cxn ang="0">
                      <a:pos x="178" y="383"/>
                    </a:cxn>
                    <a:cxn ang="0">
                      <a:pos x="209" y="302"/>
                    </a:cxn>
                    <a:cxn ang="0">
                      <a:pos x="225" y="258"/>
                    </a:cxn>
                    <a:cxn ang="0">
                      <a:pos x="233" y="211"/>
                    </a:cxn>
                    <a:cxn ang="0">
                      <a:pos x="246" y="166"/>
                    </a:cxn>
                    <a:cxn ang="0">
                      <a:pos x="265" y="116"/>
                    </a:cxn>
                    <a:cxn ang="0">
                      <a:pos x="286" y="69"/>
                    </a:cxn>
                    <a:cxn ang="0">
                      <a:pos x="314" y="27"/>
                    </a:cxn>
                    <a:cxn ang="0">
                      <a:pos x="335" y="2"/>
                    </a:cxn>
                    <a:cxn ang="0">
                      <a:pos x="348" y="0"/>
                    </a:cxn>
                    <a:cxn ang="0">
                      <a:pos x="361" y="13"/>
                    </a:cxn>
                    <a:cxn ang="0">
                      <a:pos x="368" y="58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1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56" y="234"/>
                    </a:cxn>
                    <a:cxn ang="0">
                      <a:pos x="90" y="159"/>
                    </a:cxn>
                    <a:cxn ang="0">
                      <a:pos x="109" y="126"/>
                    </a:cxn>
                    <a:cxn ang="0">
                      <a:pos x="134" y="87"/>
                    </a:cxn>
                    <a:cxn ang="0">
                      <a:pos x="168" y="48"/>
                    </a:cxn>
                    <a:cxn ang="0">
                      <a:pos x="193" y="23"/>
                    </a:cxn>
                    <a:cxn ang="0">
                      <a:pos x="212" y="11"/>
                    </a:cxn>
                    <a:cxn ang="0">
                      <a:pos x="239" y="2"/>
                    </a:cxn>
                    <a:cxn ang="0">
                      <a:pos x="267" y="0"/>
                    </a:cxn>
                    <a:cxn ang="0">
                      <a:pos x="281" y="6"/>
                    </a:cxn>
                    <a:cxn ang="0">
                      <a:pos x="294" y="25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2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9"/>
                    </a:cxn>
                    <a:cxn ang="0">
                      <a:pos x="52" y="19"/>
                    </a:cxn>
                    <a:cxn ang="0">
                      <a:pos x="79" y="39"/>
                    </a:cxn>
                    <a:cxn ang="0">
                      <a:pos x="102" y="56"/>
                    </a:cxn>
                    <a:cxn ang="0">
                      <a:pos x="121" y="75"/>
                    </a:cxn>
                    <a:cxn ang="0">
                      <a:pos x="131" y="89"/>
                    </a:cxn>
                    <a:cxn ang="0">
                      <a:pos x="137" y="104"/>
                    </a:cxn>
                    <a:cxn ang="0">
                      <a:pos x="141" y="124"/>
                    </a:cxn>
                    <a:cxn ang="0">
                      <a:pos x="141" y="144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3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/>
                  <a:ahLst/>
                  <a:cxnLst>
                    <a:cxn ang="0">
                      <a:pos x="0" y="1637"/>
                    </a:cxn>
                    <a:cxn ang="0">
                      <a:pos x="126" y="1030"/>
                    </a:cxn>
                    <a:cxn ang="0">
                      <a:pos x="139" y="931"/>
                    </a:cxn>
                    <a:cxn ang="0">
                      <a:pos x="170" y="775"/>
                    </a:cxn>
                    <a:cxn ang="0">
                      <a:pos x="200" y="611"/>
                    </a:cxn>
                    <a:cxn ang="0">
                      <a:pos x="215" y="520"/>
                    </a:cxn>
                    <a:cxn ang="0">
                      <a:pos x="223" y="426"/>
                    </a:cxn>
                    <a:cxn ang="0">
                      <a:pos x="236" y="337"/>
                    </a:cxn>
                    <a:cxn ang="0">
                      <a:pos x="254" y="233"/>
                    </a:cxn>
                    <a:cxn ang="0">
                      <a:pos x="274" y="138"/>
                    </a:cxn>
                    <a:cxn ang="0">
                      <a:pos x="300" y="55"/>
                    </a:cxn>
                    <a:cxn ang="0">
                      <a:pos x="321" y="3"/>
                    </a:cxn>
                    <a:cxn ang="0">
                      <a:pos x="333" y="0"/>
                    </a:cxn>
                    <a:cxn ang="0">
                      <a:pos x="345" y="25"/>
                    </a:cxn>
                    <a:cxn ang="0">
                      <a:pos x="352" y="117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/>
                  <a:ahLst/>
                  <a:cxnLst>
                    <a:cxn ang="0">
                      <a:pos x="0" y="609"/>
                    </a:cxn>
                    <a:cxn ang="0">
                      <a:pos x="52" y="477"/>
                    </a:cxn>
                    <a:cxn ang="0">
                      <a:pos x="85" y="324"/>
                    </a:cxn>
                    <a:cxn ang="0">
                      <a:pos x="102" y="256"/>
                    </a:cxn>
                    <a:cxn ang="0">
                      <a:pos x="126" y="178"/>
                    </a:cxn>
                    <a:cxn ang="0">
                      <a:pos x="158" y="97"/>
                    </a:cxn>
                    <a:cxn ang="0">
                      <a:pos x="182" y="48"/>
                    </a:cxn>
                    <a:cxn ang="0">
                      <a:pos x="200" y="22"/>
                    </a:cxn>
                    <a:cxn ang="0">
                      <a:pos x="224" y="3"/>
                    </a:cxn>
                    <a:cxn ang="0">
                      <a:pos x="253" y="0"/>
                    </a:cxn>
                    <a:cxn ang="0">
                      <a:pos x="264" y="13"/>
                    </a:cxn>
                    <a:cxn ang="0">
                      <a:pos x="277" y="5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18"/>
                    </a:cxn>
                    <a:cxn ang="0">
                      <a:pos x="50" y="40"/>
                    </a:cxn>
                    <a:cxn ang="0">
                      <a:pos x="75" y="80"/>
                    </a:cxn>
                    <a:cxn ang="0">
                      <a:pos x="98" y="115"/>
                    </a:cxn>
                    <a:cxn ang="0">
                      <a:pos x="117" y="151"/>
                    </a:cxn>
                    <a:cxn ang="0">
                      <a:pos x="126" y="182"/>
                    </a:cxn>
                    <a:cxn ang="0">
                      <a:pos x="132" y="210"/>
                    </a:cxn>
                    <a:cxn ang="0">
                      <a:pos x="136" y="250"/>
                    </a:cxn>
                    <a:cxn ang="0">
                      <a:pos x="136" y="291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/>
                  <a:ahLst/>
                  <a:cxnLst>
                    <a:cxn ang="0">
                      <a:pos x="189" y="1364"/>
                    </a:cxn>
                    <a:cxn ang="0">
                      <a:pos x="191" y="1167"/>
                    </a:cxn>
                    <a:cxn ang="0">
                      <a:pos x="191" y="1076"/>
                    </a:cxn>
                    <a:cxn ang="0">
                      <a:pos x="186" y="1012"/>
                    </a:cxn>
                    <a:cxn ang="0">
                      <a:pos x="184" y="935"/>
                    </a:cxn>
                    <a:cxn ang="0">
                      <a:pos x="185" y="854"/>
                    </a:cxn>
                    <a:cxn ang="0">
                      <a:pos x="183" y="787"/>
                    </a:cxn>
                    <a:cxn ang="0">
                      <a:pos x="178" y="727"/>
                    </a:cxn>
                    <a:cxn ang="0">
                      <a:pos x="171" y="619"/>
                    </a:cxn>
                    <a:cxn ang="0">
                      <a:pos x="162" y="502"/>
                    </a:cxn>
                    <a:cxn ang="0">
                      <a:pos x="151" y="384"/>
                    </a:cxn>
                    <a:cxn ang="0">
                      <a:pos x="140" y="256"/>
                    </a:cxn>
                    <a:cxn ang="0">
                      <a:pos x="133" y="180"/>
                    </a:cxn>
                    <a:cxn ang="0">
                      <a:pos x="126" y="151"/>
                    </a:cxn>
                    <a:cxn ang="0">
                      <a:pos x="108" y="100"/>
                    </a:cxn>
                    <a:cxn ang="0">
                      <a:pos x="92" y="63"/>
                    </a:cxn>
                    <a:cxn ang="0">
                      <a:pos x="73" y="32"/>
                    </a:cxn>
                    <a:cxn ang="0">
                      <a:pos x="54" y="7"/>
                    </a:cxn>
                    <a:cxn ang="0">
                      <a:pos x="40" y="1"/>
                    </a:cxn>
                    <a:cxn ang="0">
                      <a:pos x="22" y="0"/>
                    </a:cxn>
                    <a:cxn ang="0">
                      <a:pos x="7" y="8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1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/>
                <a:ahLst/>
                <a:cxnLst>
                  <a:cxn ang="0">
                    <a:pos x="40" y="59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1" y="3"/>
                  </a:cxn>
                  <a:cxn ang="0">
                    <a:pos x="18" y="19"/>
                  </a:cxn>
                  <a:cxn ang="0">
                    <a:pos x="7" y="69"/>
                  </a:cxn>
                  <a:cxn ang="0">
                    <a:pos x="5" y="89"/>
                  </a:cxn>
                  <a:cxn ang="0">
                    <a:pos x="3" y="112"/>
                  </a:cxn>
                  <a:cxn ang="0">
                    <a:pos x="1" y="176"/>
                  </a:cxn>
                  <a:cxn ang="0">
                    <a:pos x="0" y="196"/>
                  </a:cxn>
                  <a:cxn ang="0">
                    <a:pos x="1" y="220"/>
                  </a:cxn>
                  <a:cxn ang="0">
                    <a:pos x="2" y="246"/>
                  </a:cxn>
                  <a:cxn ang="0">
                    <a:pos x="5" y="286"/>
                  </a:cxn>
                  <a:cxn ang="0">
                    <a:pos x="9" y="313"/>
                  </a:cxn>
                  <a:cxn ang="0">
                    <a:pos x="14" y="341"/>
                  </a:cxn>
                  <a:cxn ang="0">
                    <a:pos x="23" y="376"/>
                  </a:cxn>
                  <a:cxn ang="0">
                    <a:pos x="19" y="332"/>
                  </a:cxn>
                  <a:cxn ang="0">
                    <a:pos x="14" y="292"/>
                  </a:cxn>
                  <a:cxn ang="0">
                    <a:pos x="12" y="256"/>
                  </a:cxn>
                  <a:cxn ang="0">
                    <a:pos x="13" y="220"/>
                  </a:cxn>
                  <a:cxn ang="0">
                    <a:pos x="14" y="196"/>
                  </a:cxn>
                  <a:cxn ang="0">
                    <a:pos x="12" y="165"/>
                  </a:cxn>
                  <a:cxn ang="0">
                    <a:pos x="11" y="140"/>
                  </a:cxn>
                  <a:cxn ang="0">
                    <a:pos x="15" y="89"/>
                  </a:cxn>
                  <a:cxn ang="0">
                    <a:pos x="15" y="64"/>
                  </a:cxn>
                  <a:cxn ang="0">
                    <a:pos x="19" y="43"/>
                  </a:cxn>
                  <a:cxn ang="0">
                    <a:pos x="26" y="14"/>
                  </a:cxn>
                  <a:cxn ang="0">
                    <a:pos x="29" y="36"/>
                  </a:cxn>
                  <a:cxn ang="0">
                    <a:pos x="42" y="71"/>
                  </a:cxn>
                  <a:cxn ang="0">
                    <a:pos x="40" y="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2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87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2" y="26"/>
                    </a:cxn>
                    <a:cxn ang="0">
                      <a:pos x="35" y="68"/>
                    </a:cxn>
                    <a:cxn ang="0">
                      <a:pos x="46" y="126"/>
                    </a:cxn>
                    <a:cxn ang="0">
                      <a:pos x="58" y="200"/>
                    </a:cxn>
                    <a:cxn ang="0">
                      <a:pos x="58" y="278"/>
                    </a:cxn>
                    <a:cxn ang="0">
                      <a:pos x="52" y="348"/>
                    </a:cxn>
                    <a:cxn ang="0">
                      <a:pos x="46" y="348"/>
                    </a:cxn>
                    <a:cxn ang="0">
                      <a:pos x="52" y="278"/>
                    </a:cxn>
                    <a:cxn ang="0">
                      <a:pos x="52" y="221"/>
                    </a:cxn>
                    <a:cxn ang="0">
                      <a:pos x="40" y="158"/>
                    </a:cxn>
                    <a:cxn ang="0">
                      <a:pos x="22" y="95"/>
                    </a:cxn>
                    <a:cxn ang="0">
                      <a:pos x="0" y="1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8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/>
                  <a:ahLst/>
                  <a:cxnLst>
                    <a:cxn ang="0">
                      <a:pos x="93" y="54"/>
                    </a:cxn>
                    <a:cxn ang="0">
                      <a:pos x="74" y="0"/>
                    </a:cxn>
                    <a:cxn ang="0">
                      <a:pos x="60" y="1"/>
                    </a:cxn>
                    <a:cxn ang="0">
                      <a:pos x="49" y="3"/>
                    </a:cxn>
                    <a:cxn ang="0">
                      <a:pos x="41" y="18"/>
                    </a:cxn>
                    <a:cxn ang="0">
                      <a:pos x="19" y="63"/>
                    </a:cxn>
                    <a:cxn ang="0">
                      <a:pos x="11" y="83"/>
                    </a:cxn>
                    <a:cxn ang="0">
                      <a:pos x="6" y="102"/>
                    </a:cxn>
                    <a:cxn ang="0">
                      <a:pos x="1" y="162"/>
                    </a:cxn>
                    <a:cxn ang="0">
                      <a:pos x="0" y="181"/>
                    </a:cxn>
                    <a:cxn ang="0">
                      <a:pos x="1" y="203"/>
                    </a:cxn>
                    <a:cxn ang="0">
                      <a:pos x="4" y="226"/>
                    </a:cxn>
                    <a:cxn ang="0">
                      <a:pos x="13" y="264"/>
                    </a:cxn>
                    <a:cxn ang="0">
                      <a:pos x="21" y="287"/>
                    </a:cxn>
                    <a:cxn ang="0">
                      <a:pos x="32" y="313"/>
                    </a:cxn>
                    <a:cxn ang="0">
                      <a:pos x="54" y="346"/>
                    </a:cxn>
                    <a:cxn ang="0">
                      <a:pos x="42" y="306"/>
                    </a:cxn>
                    <a:cxn ang="0">
                      <a:pos x="33" y="269"/>
                    </a:cxn>
                    <a:cxn ang="0">
                      <a:pos x="28" y="235"/>
                    </a:cxn>
                    <a:cxn ang="0">
                      <a:pos x="30" y="203"/>
                    </a:cxn>
                    <a:cxn ang="0">
                      <a:pos x="32" y="181"/>
                    </a:cxn>
                    <a:cxn ang="0">
                      <a:pos x="28" y="152"/>
                    </a:cxn>
                    <a:cxn ang="0">
                      <a:pos x="26" y="128"/>
                    </a:cxn>
                    <a:cxn ang="0">
                      <a:pos x="35" y="83"/>
                    </a:cxn>
                    <a:cxn ang="0">
                      <a:pos x="37" y="59"/>
                    </a:cxn>
                    <a:cxn ang="0">
                      <a:pos x="45" y="39"/>
                    </a:cxn>
                    <a:cxn ang="0">
                      <a:pos x="60" y="13"/>
                    </a:cxn>
                    <a:cxn ang="0">
                      <a:pos x="68" y="33"/>
                    </a:cxn>
                    <a:cxn ang="0">
                      <a:pos x="96" y="65"/>
                    </a:cxn>
                    <a:cxn ang="0">
                      <a:pos x="93" y="54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9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/>
                  <a:ahLst/>
                  <a:cxnLst>
                    <a:cxn ang="0">
                      <a:pos x="76" y="7"/>
                    </a:cxn>
                    <a:cxn ang="0">
                      <a:pos x="83" y="25"/>
                    </a:cxn>
                    <a:cxn ang="0">
                      <a:pos x="134" y="23"/>
                    </a:cxn>
                    <a:cxn ang="0">
                      <a:pos x="114" y="32"/>
                    </a:cxn>
                    <a:cxn ang="0">
                      <a:pos x="92" y="42"/>
                    </a:cxn>
                    <a:cxn ang="0">
                      <a:pos x="141" y="58"/>
                    </a:cxn>
                    <a:cxn ang="0">
                      <a:pos x="102" y="64"/>
                    </a:cxn>
                    <a:cxn ang="0">
                      <a:pos x="100" y="81"/>
                    </a:cxn>
                    <a:cxn ang="0">
                      <a:pos x="211" y="169"/>
                    </a:cxn>
                    <a:cxn ang="0">
                      <a:pos x="108" y="106"/>
                    </a:cxn>
                    <a:cxn ang="0">
                      <a:pos x="130" y="142"/>
                    </a:cxn>
                    <a:cxn ang="0">
                      <a:pos x="116" y="144"/>
                    </a:cxn>
                    <a:cxn ang="0">
                      <a:pos x="134" y="195"/>
                    </a:cxn>
                    <a:cxn ang="0">
                      <a:pos x="176" y="247"/>
                    </a:cxn>
                    <a:cxn ang="0">
                      <a:pos x="130" y="208"/>
                    </a:cxn>
                    <a:cxn ang="0">
                      <a:pos x="168" y="288"/>
                    </a:cxn>
                    <a:cxn ang="0">
                      <a:pos x="134" y="234"/>
                    </a:cxn>
                    <a:cxn ang="0">
                      <a:pos x="125" y="234"/>
                    </a:cxn>
                    <a:cxn ang="0">
                      <a:pos x="138" y="281"/>
                    </a:cxn>
                    <a:cxn ang="0">
                      <a:pos x="127" y="281"/>
                    </a:cxn>
                    <a:cxn ang="0">
                      <a:pos x="149" y="335"/>
                    </a:cxn>
                    <a:cxn ang="0">
                      <a:pos x="136" y="322"/>
                    </a:cxn>
                    <a:cxn ang="0">
                      <a:pos x="147" y="372"/>
                    </a:cxn>
                    <a:cxn ang="0">
                      <a:pos x="138" y="356"/>
                    </a:cxn>
                    <a:cxn ang="0">
                      <a:pos x="128" y="351"/>
                    </a:cxn>
                    <a:cxn ang="0">
                      <a:pos x="134" y="388"/>
                    </a:cxn>
                    <a:cxn ang="0">
                      <a:pos x="157" y="456"/>
                    </a:cxn>
                    <a:cxn ang="0">
                      <a:pos x="128" y="403"/>
                    </a:cxn>
                    <a:cxn ang="0">
                      <a:pos x="122" y="394"/>
                    </a:cxn>
                    <a:cxn ang="0">
                      <a:pos x="124" y="451"/>
                    </a:cxn>
                    <a:cxn ang="0">
                      <a:pos x="114" y="479"/>
                    </a:cxn>
                    <a:cxn ang="0">
                      <a:pos x="111" y="447"/>
                    </a:cxn>
                    <a:cxn ang="0">
                      <a:pos x="27" y="532"/>
                    </a:cxn>
                    <a:cxn ang="0">
                      <a:pos x="102" y="408"/>
                    </a:cxn>
                    <a:cxn ang="0">
                      <a:pos x="87" y="435"/>
                    </a:cxn>
                    <a:cxn ang="0">
                      <a:pos x="109" y="366"/>
                    </a:cxn>
                    <a:cxn ang="0">
                      <a:pos x="17" y="420"/>
                    </a:cxn>
                    <a:cxn ang="0">
                      <a:pos x="109" y="345"/>
                    </a:cxn>
                    <a:cxn ang="0">
                      <a:pos x="96" y="326"/>
                    </a:cxn>
                    <a:cxn ang="0">
                      <a:pos x="107" y="299"/>
                    </a:cxn>
                    <a:cxn ang="0">
                      <a:pos x="92" y="299"/>
                    </a:cxn>
                    <a:cxn ang="0">
                      <a:pos x="51" y="352"/>
                    </a:cxn>
                    <a:cxn ang="0">
                      <a:pos x="91" y="251"/>
                    </a:cxn>
                    <a:cxn ang="0">
                      <a:pos x="98" y="213"/>
                    </a:cxn>
                    <a:cxn ang="0">
                      <a:pos x="87" y="206"/>
                    </a:cxn>
                    <a:cxn ang="0">
                      <a:pos x="90" y="171"/>
                    </a:cxn>
                    <a:cxn ang="0">
                      <a:pos x="84" y="168"/>
                    </a:cxn>
                    <a:cxn ang="0">
                      <a:pos x="55" y="199"/>
                    </a:cxn>
                    <a:cxn ang="0">
                      <a:pos x="78" y="148"/>
                    </a:cxn>
                    <a:cxn ang="0">
                      <a:pos x="76" y="105"/>
                    </a:cxn>
                    <a:cxn ang="0">
                      <a:pos x="78" y="79"/>
                    </a:cxn>
                    <a:cxn ang="0">
                      <a:pos x="54" y="77"/>
                    </a:cxn>
                    <a:cxn ang="0">
                      <a:pos x="60" y="42"/>
                    </a:cxn>
                    <a:cxn ang="0">
                      <a:pos x="50" y="33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3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28"/>
                  </a:cxn>
                  <a:cxn ang="0">
                    <a:pos x="14" y="74"/>
                  </a:cxn>
                  <a:cxn ang="0">
                    <a:pos x="20" y="137"/>
                  </a:cxn>
                  <a:cxn ang="0">
                    <a:pos x="25" y="217"/>
                  </a:cxn>
                  <a:cxn ang="0">
                    <a:pos x="25" y="302"/>
                  </a:cxn>
                  <a:cxn ang="0">
                    <a:pos x="22" y="378"/>
                  </a:cxn>
                  <a:cxn ang="0">
                    <a:pos x="20" y="378"/>
                  </a:cxn>
                  <a:cxn ang="0">
                    <a:pos x="22" y="302"/>
                  </a:cxn>
                  <a:cxn ang="0">
                    <a:pos x="22" y="240"/>
                  </a:cxn>
                  <a:cxn ang="0">
                    <a:pos x="17" y="171"/>
                  </a:cxn>
                  <a:cxn ang="0">
                    <a:pos x="10" y="103"/>
                  </a:cxn>
                  <a:cxn ang="0">
                    <a:pos x="0" y="17"/>
                  </a:cxn>
                  <a:cxn ang="0">
                    <a:pos x="4" y="0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8" y="28"/>
                  </a:cxn>
                  <a:cxn ang="0">
                    <a:pos x="63" y="25"/>
                  </a:cxn>
                  <a:cxn ang="0">
                    <a:pos x="53" y="34"/>
                  </a:cxn>
                  <a:cxn ang="0">
                    <a:pos x="42" y="45"/>
                  </a:cxn>
                  <a:cxn ang="0">
                    <a:pos x="66" y="63"/>
                  </a:cxn>
                  <a:cxn ang="0">
                    <a:pos x="48" y="69"/>
                  </a:cxn>
                  <a:cxn ang="0">
                    <a:pos x="46" y="88"/>
                  </a:cxn>
                  <a:cxn ang="0">
                    <a:pos x="98" y="185"/>
                  </a:cxn>
                  <a:cxn ang="0">
                    <a:pos x="50" y="116"/>
                  </a:cxn>
                  <a:cxn ang="0">
                    <a:pos x="61" y="155"/>
                  </a:cxn>
                  <a:cxn ang="0">
                    <a:pos x="54" y="159"/>
                  </a:cxn>
                  <a:cxn ang="0">
                    <a:pos x="63" y="213"/>
                  </a:cxn>
                  <a:cxn ang="0">
                    <a:pos x="82" y="270"/>
                  </a:cxn>
                  <a:cxn ang="0">
                    <a:pos x="61" y="228"/>
                  </a:cxn>
                  <a:cxn ang="0">
                    <a:pos x="78" y="315"/>
                  </a:cxn>
                  <a:cxn ang="0">
                    <a:pos x="62" y="257"/>
                  </a:cxn>
                  <a:cxn ang="0">
                    <a:pos x="59" y="257"/>
                  </a:cxn>
                  <a:cxn ang="0">
                    <a:pos x="64" y="308"/>
                  </a:cxn>
                  <a:cxn ang="0">
                    <a:pos x="59" y="308"/>
                  </a:cxn>
                  <a:cxn ang="0">
                    <a:pos x="70" y="367"/>
                  </a:cxn>
                  <a:cxn ang="0">
                    <a:pos x="63" y="352"/>
                  </a:cxn>
                  <a:cxn ang="0">
                    <a:pos x="69" y="406"/>
                  </a:cxn>
                  <a:cxn ang="0">
                    <a:pos x="64" y="389"/>
                  </a:cxn>
                  <a:cxn ang="0">
                    <a:pos x="60" y="384"/>
                  </a:cxn>
                  <a:cxn ang="0">
                    <a:pos x="63" y="425"/>
                  </a:cxn>
                  <a:cxn ang="0">
                    <a:pos x="74" y="499"/>
                  </a:cxn>
                  <a:cxn ang="0">
                    <a:pos x="60" y="442"/>
                  </a:cxn>
                  <a:cxn ang="0">
                    <a:pos x="56" y="431"/>
                  </a:cxn>
                  <a:cxn ang="0">
                    <a:pos x="57" y="494"/>
                  </a:cxn>
                  <a:cxn ang="0">
                    <a:pos x="53" y="525"/>
                  </a:cxn>
                  <a:cxn ang="0">
                    <a:pos x="52" y="490"/>
                  </a:cxn>
                  <a:cxn ang="0">
                    <a:pos x="12" y="583"/>
                  </a:cxn>
                  <a:cxn ang="0">
                    <a:pos x="48" y="447"/>
                  </a:cxn>
                  <a:cxn ang="0">
                    <a:pos x="41" y="477"/>
                  </a:cxn>
                  <a:cxn ang="0">
                    <a:pos x="50" y="400"/>
                  </a:cxn>
                  <a:cxn ang="0">
                    <a:pos x="8" y="461"/>
                  </a:cxn>
                  <a:cxn ang="0">
                    <a:pos x="50" y="376"/>
                  </a:cxn>
                  <a:cxn ang="0">
                    <a:pos x="45" y="358"/>
                  </a:cxn>
                  <a:cxn ang="0">
                    <a:pos x="49" y="327"/>
                  </a:cxn>
                  <a:cxn ang="0">
                    <a:pos x="42" y="327"/>
                  </a:cxn>
                  <a:cxn ang="0">
                    <a:pos x="24" y="385"/>
                  </a:cxn>
                  <a:cxn ang="0">
                    <a:pos x="42" y="274"/>
                  </a:cxn>
                  <a:cxn ang="0">
                    <a:pos x="46" y="234"/>
                  </a:cxn>
                  <a:cxn ang="0">
                    <a:pos x="41" y="226"/>
                  </a:cxn>
                  <a:cxn ang="0">
                    <a:pos x="41" y="187"/>
                  </a:cxn>
                  <a:cxn ang="0">
                    <a:pos x="39" y="184"/>
                  </a:cxn>
                  <a:cxn ang="0">
                    <a:pos x="26" y="218"/>
                  </a:cxn>
                  <a:cxn ang="0">
                    <a:pos x="37" y="163"/>
                  </a:cxn>
                  <a:cxn ang="0">
                    <a:pos x="35" y="114"/>
                  </a:cxn>
                  <a:cxn ang="0">
                    <a:pos x="37" y="87"/>
                  </a:cxn>
                  <a:cxn ang="0">
                    <a:pos x="25" y="85"/>
                  </a:cxn>
                  <a:cxn ang="0">
                    <a:pos x="28" y="45"/>
                  </a:cxn>
                  <a:cxn ang="0">
                    <a:pos x="23" y="37"/>
                  </a:cxn>
                  <a:cxn ang="0">
                    <a:pos x="24" y="0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5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85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4" y="8"/>
                    </a:cxn>
                    <a:cxn ang="0">
                      <a:pos x="29" y="85"/>
                    </a:cxn>
                    <a:cxn ang="0">
                      <a:pos x="15" y="157"/>
                    </a:cxn>
                    <a:cxn ang="0">
                      <a:pos x="0" y="248"/>
                    </a:cxn>
                    <a:cxn ang="0">
                      <a:pos x="0" y="346"/>
                    </a:cxn>
                    <a:cxn ang="0">
                      <a:pos x="7" y="432"/>
                    </a:cxn>
                    <a:cxn ang="0">
                      <a:pos x="15" y="432"/>
                    </a:cxn>
                    <a:cxn ang="0">
                      <a:pos x="7" y="346"/>
                    </a:cxn>
                    <a:cxn ang="0">
                      <a:pos x="7" y="274"/>
                    </a:cxn>
                    <a:cxn ang="0">
                      <a:pos x="22" y="196"/>
                    </a:cxn>
                    <a:cxn ang="0">
                      <a:pos x="44" y="117"/>
                    </a:cxn>
                    <a:cxn ang="0">
                      <a:pos x="74" y="19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/>
                  <a:ahLst/>
                  <a:cxnLst>
                    <a:cxn ang="0">
                      <a:pos x="132" y="14"/>
                    </a:cxn>
                    <a:cxn ang="0">
                      <a:pos x="20" y="24"/>
                    </a:cxn>
                    <a:cxn ang="0">
                      <a:pos x="124" y="24"/>
                    </a:cxn>
                    <a:cxn ang="0">
                      <a:pos x="107" y="48"/>
                    </a:cxn>
                    <a:cxn ang="0">
                      <a:pos x="107" y="58"/>
                    </a:cxn>
                    <a:cxn ang="0">
                      <a:pos x="57" y="82"/>
                    </a:cxn>
                    <a:cxn ang="0">
                      <a:pos x="95" y="73"/>
                    </a:cxn>
                    <a:cxn ang="0">
                      <a:pos x="95" y="86"/>
                    </a:cxn>
                    <a:cxn ang="0">
                      <a:pos x="104" y="91"/>
                    </a:cxn>
                    <a:cxn ang="0">
                      <a:pos x="12" y="149"/>
                    </a:cxn>
                    <a:cxn ang="0">
                      <a:pos x="99" y="121"/>
                    </a:cxn>
                    <a:cxn ang="0">
                      <a:pos x="77" y="159"/>
                    </a:cxn>
                    <a:cxn ang="0">
                      <a:pos x="12" y="184"/>
                    </a:cxn>
                    <a:cxn ang="0">
                      <a:pos x="82" y="164"/>
                    </a:cxn>
                    <a:cxn ang="0">
                      <a:pos x="28" y="208"/>
                    </a:cxn>
                    <a:cxn ang="0">
                      <a:pos x="61" y="188"/>
                    </a:cxn>
                    <a:cxn ang="0">
                      <a:pos x="82" y="184"/>
                    </a:cxn>
                    <a:cxn ang="0">
                      <a:pos x="82" y="198"/>
                    </a:cxn>
                    <a:cxn ang="0">
                      <a:pos x="69" y="226"/>
                    </a:cxn>
                    <a:cxn ang="0">
                      <a:pos x="8" y="261"/>
                    </a:cxn>
                    <a:cxn ang="0">
                      <a:pos x="77" y="231"/>
                    </a:cxn>
                    <a:cxn ang="0">
                      <a:pos x="66" y="271"/>
                    </a:cxn>
                    <a:cxn ang="0">
                      <a:pos x="50" y="294"/>
                    </a:cxn>
                    <a:cxn ang="0">
                      <a:pos x="57" y="294"/>
                    </a:cxn>
                    <a:cxn ang="0">
                      <a:pos x="57" y="309"/>
                    </a:cxn>
                    <a:cxn ang="0">
                      <a:pos x="12" y="343"/>
                    </a:cxn>
                    <a:cxn ang="0">
                      <a:pos x="50" y="338"/>
                    </a:cxn>
                    <a:cxn ang="0">
                      <a:pos x="50" y="343"/>
                    </a:cxn>
                    <a:cxn ang="0">
                      <a:pos x="53" y="357"/>
                    </a:cxn>
                    <a:cxn ang="0">
                      <a:pos x="44" y="386"/>
                    </a:cxn>
                    <a:cxn ang="0">
                      <a:pos x="53" y="401"/>
                    </a:cxn>
                    <a:cxn ang="0">
                      <a:pos x="57" y="463"/>
                    </a:cxn>
                    <a:cxn ang="0">
                      <a:pos x="66" y="386"/>
                    </a:cxn>
                    <a:cxn ang="0">
                      <a:pos x="136" y="550"/>
                    </a:cxn>
                    <a:cxn ang="0">
                      <a:pos x="95" y="357"/>
                    </a:cxn>
                    <a:cxn ang="0">
                      <a:pos x="95" y="353"/>
                    </a:cxn>
                    <a:cxn ang="0">
                      <a:pos x="99" y="338"/>
                    </a:cxn>
                    <a:cxn ang="0">
                      <a:pos x="158" y="434"/>
                    </a:cxn>
                    <a:cxn ang="0">
                      <a:pos x="120" y="381"/>
                    </a:cxn>
                    <a:cxn ang="0">
                      <a:pos x="107" y="294"/>
                    </a:cxn>
                    <a:cxn ang="0">
                      <a:pos x="111" y="271"/>
                    </a:cxn>
                    <a:cxn ang="0">
                      <a:pos x="132" y="328"/>
                    </a:cxn>
                    <a:cxn ang="0">
                      <a:pos x="120" y="241"/>
                    </a:cxn>
                    <a:cxn ang="0">
                      <a:pos x="140" y="226"/>
                    </a:cxn>
                    <a:cxn ang="0">
                      <a:pos x="158" y="284"/>
                    </a:cxn>
                    <a:cxn ang="0">
                      <a:pos x="136" y="184"/>
                    </a:cxn>
                    <a:cxn ang="0">
                      <a:pos x="140" y="173"/>
                    </a:cxn>
                    <a:cxn ang="0">
                      <a:pos x="145" y="126"/>
                    </a:cxn>
                    <a:cxn ang="0">
                      <a:pos x="166" y="130"/>
                    </a:cxn>
                    <a:cxn ang="0">
                      <a:pos x="240" y="256"/>
                    </a:cxn>
                    <a:cxn ang="0">
                      <a:pos x="186" y="184"/>
                    </a:cxn>
                    <a:cxn ang="0">
                      <a:pos x="158" y="82"/>
                    </a:cxn>
                    <a:cxn ang="0">
                      <a:pos x="166" y="64"/>
                    </a:cxn>
                    <a:cxn ang="0">
                      <a:pos x="202" y="121"/>
                    </a:cxn>
                    <a:cxn ang="0">
                      <a:pos x="194" y="115"/>
                    </a:cxn>
                    <a:cxn ang="0">
                      <a:pos x="178" y="38"/>
                    </a:cxn>
                    <a:cxn ang="0">
                      <a:pos x="224" y="115"/>
                    </a:cxn>
                    <a:cxn ang="0">
                      <a:pos x="194" y="78"/>
                    </a:cxn>
                    <a:cxn ang="0">
                      <a:pos x="170" y="4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6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/>
                <a:ahLst/>
                <a:cxnLst>
                  <a:cxn ang="0">
                    <a:pos x="75" y="25"/>
                  </a:cxn>
                  <a:cxn ang="0">
                    <a:pos x="12" y="41"/>
                  </a:cxn>
                  <a:cxn ang="0">
                    <a:pos x="71" y="41"/>
                  </a:cxn>
                  <a:cxn ang="0">
                    <a:pos x="60" y="85"/>
                  </a:cxn>
                  <a:cxn ang="0">
                    <a:pos x="60" y="101"/>
                  </a:cxn>
                  <a:cxn ang="0">
                    <a:pos x="32" y="142"/>
                  </a:cxn>
                  <a:cxn ang="0">
                    <a:pos x="55" y="127"/>
                  </a:cxn>
                  <a:cxn ang="0">
                    <a:pos x="55" y="153"/>
                  </a:cxn>
                  <a:cxn ang="0">
                    <a:pos x="59" y="160"/>
                  </a:cxn>
                  <a:cxn ang="0">
                    <a:pos x="5" y="261"/>
                  </a:cxn>
                  <a:cxn ang="0">
                    <a:pos x="57" y="209"/>
                  </a:cxn>
                  <a:cxn ang="0">
                    <a:pos x="44" y="276"/>
                  </a:cxn>
                  <a:cxn ang="0">
                    <a:pos x="5" y="318"/>
                  </a:cxn>
                  <a:cxn ang="0">
                    <a:pos x="47" y="285"/>
                  </a:cxn>
                  <a:cxn ang="0">
                    <a:pos x="16" y="363"/>
                  </a:cxn>
                  <a:cxn ang="0">
                    <a:pos x="34" y="326"/>
                  </a:cxn>
                  <a:cxn ang="0">
                    <a:pos x="47" y="318"/>
                  </a:cxn>
                  <a:cxn ang="0">
                    <a:pos x="47" y="344"/>
                  </a:cxn>
                  <a:cxn ang="0">
                    <a:pos x="41" y="394"/>
                  </a:cxn>
                  <a:cxn ang="0">
                    <a:pos x="4" y="453"/>
                  </a:cxn>
                  <a:cxn ang="0">
                    <a:pos x="44" y="403"/>
                  </a:cxn>
                  <a:cxn ang="0">
                    <a:pos x="39" y="471"/>
                  </a:cxn>
                  <a:cxn ang="0">
                    <a:pos x="28" y="512"/>
                  </a:cxn>
                  <a:cxn ang="0">
                    <a:pos x="32" y="512"/>
                  </a:cxn>
                  <a:cxn ang="0">
                    <a:pos x="32" y="538"/>
                  </a:cxn>
                  <a:cxn ang="0">
                    <a:pos x="5" y="595"/>
                  </a:cxn>
                  <a:cxn ang="0">
                    <a:pos x="28" y="587"/>
                  </a:cxn>
                  <a:cxn ang="0">
                    <a:pos x="28" y="595"/>
                  </a:cxn>
                  <a:cxn ang="0">
                    <a:pos x="31" y="621"/>
                  </a:cxn>
                  <a:cxn ang="0">
                    <a:pos x="26" y="670"/>
                  </a:cxn>
                  <a:cxn ang="0">
                    <a:pos x="31" y="696"/>
                  </a:cxn>
                  <a:cxn ang="0">
                    <a:pos x="32" y="805"/>
                  </a:cxn>
                  <a:cxn ang="0">
                    <a:pos x="39" y="670"/>
                  </a:cxn>
                  <a:cxn ang="0">
                    <a:pos x="79" y="956"/>
                  </a:cxn>
                  <a:cxn ang="0">
                    <a:pos x="55" y="621"/>
                  </a:cxn>
                  <a:cxn ang="0">
                    <a:pos x="55" y="613"/>
                  </a:cxn>
                  <a:cxn ang="0">
                    <a:pos x="57" y="587"/>
                  </a:cxn>
                  <a:cxn ang="0">
                    <a:pos x="92" y="755"/>
                  </a:cxn>
                  <a:cxn ang="0">
                    <a:pos x="70" y="663"/>
                  </a:cxn>
                  <a:cxn ang="0">
                    <a:pos x="60" y="512"/>
                  </a:cxn>
                  <a:cxn ang="0">
                    <a:pos x="63" y="471"/>
                  </a:cxn>
                  <a:cxn ang="0">
                    <a:pos x="75" y="569"/>
                  </a:cxn>
                  <a:cxn ang="0">
                    <a:pos x="70" y="419"/>
                  </a:cxn>
                  <a:cxn ang="0">
                    <a:pos x="81" y="394"/>
                  </a:cxn>
                  <a:cxn ang="0">
                    <a:pos x="92" y="495"/>
                  </a:cxn>
                  <a:cxn ang="0">
                    <a:pos x="79" y="318"/>
                  </a:cxn>
                  <a:cxn ang="0">
                    <a:pos x="81" y="300"/>
                  </a:cxn>
                  <a:cxn ang="0">
                    <a:pos x="84" y="217"/>
                  </a:cxn>
                  <a:cxn ang="0">
                    <a:pos x="96" y="228"/>
                  </a:cxn>
                  <a:cxn ang="0">
                    <a:pos x="139" y="445"/>
                  </a:cxn>
                  <a:cxn ang="0">
                    <a:pos x="108" y="318"/>
                  </a:cxn>
                  <a:cxn ang="0">
                    <a:pos x="92" y="142"/>
                  </a:cxn>
                  <a:cxn ang="0">
                    <a:pos x="96" y="111"/>
                  </a:cxn>
                  <a:cxn ang="0">
                    <a:pos x="116" y="209"/>
                  </a:cxn>
                  <a:cxn ang="0">
                    <a:pos x="112" y="200"/>
                  </a:cxn>
                  <a:cxn ang="0">
                    <a:pos x="102" y="67"/>
                  </a:cxn>
                  <a:cxn ang="0">
                    <a:pos x="128" y="200"/>
                  </a:cxn>
                  <a:cxn ang="0">
                    <a:pos x="112" y="134"/>
                  </a:cxn>
                  <a:cxn ang="0">
                    <a:pos x="97" y="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7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7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0" y="12"/>
                    </a:cxn>
                    <a:cxn ang="0">
                      <a:pos x="17" y="123"/>
                    </a:cxn>
                    <a:cxn ang="0">
                      <a:pos x="8" y="229"/>
                    </a:cxn>
                    <a:cxn ang="0">
                      <a:pos x="0" y="360"/>
                    </a:cxn>
                    <a:cxn ang="0">
                      <a:pos x="0" y="502"/>
                    </a:cxn>
                    <a:cxn ang="0">
                      <a:pos x="4" y="628"/>
                    </a:cxn>
                    <a:cxn ang="0">
                      <a:pos x="8" y="628"/>
                    </a:cxn>
                    <a:cxn ang="0">
                      <a:pos x="4" y="502"/>
                    </a:cxn>
                    <a:cxn ang="0">
                      <a:pos x="4" y="398"/>
                    </a:cxn>
                    <a:cxn ang="0">
                      <a:pos x="12" y="284"/>
                    </a:cxn>
                    <a:cxn ang="0">
                      <a:pos x="24" y="172"/>
                    </a:cxn>
                    <a:cxn ang="0">
                      <a:pos x="42" y="2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/>
                  <a:ahLst/>
                  <a:cxnLst>
                    <a:cxn ang="0">
                      <a:pos x="136" y="118"/>
                    </a:cxn>
                    <a:cxn ang="0">
                      <a:pos x="126" y="68"/>
                    </a:cxn>
                    <a:cxn ang="0">
                      <a:pos x="121" y="49"/>
                    </a:cxn>
                    <a:cxn ang="0">
                      <a:pos x="111" y="32"/>
                    </a:cxn>
                    <a:cxn ang="0">
                      <a:pos x="102" y="17"/>
                    </a:cxn>
                    <a:cxn ang="0">
                      <a:pos x="89" y="2"/>
                    </a:cxn>
                    <a:cxn ang="0">
                      <a:pos x="78" y="0"/>
                    </a:cxn>
                    <a:cxn ang="0">
                      <a:pos x="67" y="7"/>
                    </a:cxn>
                    <a:cxn ang="0">
                      <a:pos x="56" y="14"/>
                    </a:cxn>
                    <a:cxn ang="0">
                      <a:pos x="43" y="28"/>
                    </a:cxn>
                    <a:cxn ang="0">
                      <a:pos x="35" y="56"/>
                    </a:cxn>
                    <a:cxn ang="0">
                      <a:pos x="27" y="97"/>
                    </a:cxn>
                    <a:cxn ang="0">
                      <a:pos x="19" y="130"/>
                    </a:cxn>
                    <a:cxn ang="0">
                      <a:pos x="12" y="162"/>
                    </a:cxn>
                    <a:cxn ang="0">
                      <a:pos x="4" y="205"/>
                    </a:cxn>
                    <a:cxn ang="0">
                      <a:pos x="0" y="297"/>
                    </a:cxn>
                    <a:cxn ang="0">
                      <a:pos x="1" y="366"/>
                    </a:cxn>
                    <a:cxn ang="0">
                      <a:pos x="8" y="467"/>
                    </a:cxn>
                    <a:cxn ang="0">
                      <a:pos x="19" y="555"/>
                    </a:cxn>
                    <a:cxn ang="0">
                      <a:pos x="43" y="762"/>
                    </a:cxn>
                    <a:cxn ang="0">
                      <a:pos x="34" y="540"/>
                    </a:cxn>
                    <a:cxn ang="0">
                      <a:pos x="28" y="463"/>
                    </a:cxn>
                    <a:cxn ang="0">
                      <a:pos x="25" y="395"/>
                    </a:cxn>
                    <a:cxn ang="0">
                      <a:pos x="24" y="323"/>
                    </a:cxn>
                    <a:cxn ang="0">
                      <a:pos x="27" y="242"/>
                    </a:cxn>
                    <a:cxn ang="0">
                      <a:pos x="31" y="180"/>
                    </a:cxn>
                    <a:cxn ang="0">
                      <a:pos x="37" y="105"/>
                    </a:cxn>
                    <a:cxn ang="0">
                      <a:pos x="47" y="68"/>
                    </a:cxn>
                    <a:cxn ang="0">
                      <a:pos x="59" y="54"/>
                    </a:cxn>
                    <a:cxn ang="0">
                      <a:pos x="94" y="45"/>
                    </a:cxn>
                    <a:cxn ang="0">
                      <a:pos x="115" y="71"/>
                    </a:cxn>
                    <a:cxn ang="0">
                      <a:pos x="138" y="127"/>
                    </a:cxn>
                    <a:cxn ang="0">
                      <a:pos x="136" y="118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80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83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/>
                    <a:ahLst/>
                    <a:cxnLst>
                      <a:cxn ang="0">
                        <a:pos x="177" y="24"/>
                      </a:cxn>
                      <a:cxn ang="0">
                        <a:pos x="175" y="0"/>
                      </a:cxn>
                      <a:cxn ang="0">
                        <a:pos x="162" y="9"/>
                      </a:cxn>
                      <a:cxn ang="0">
                        <a:pos x="154" y="38"/>
                      </a:cxn>
                      <a:cxn ang="0">
                        <a:pos x="5" y="237"/>
                      </a:cxn>
                      <a:cxn ang="0">
                        <a:pos x="138" y="96"/>
                      </a:cxn>
                      <a:cxn ang="0">
                        <a:pos x="139" y="123"/>
                      </a:cxn>
                      <a:cxn ang="0">
                        <a:pos x="74" y="293"/>
                      </a:cxn>
                      <a:cxn ang="0">
                        <a:pos x="155" y="158"/>
                      </a:cxn>
                      <a:cxn ang="0">
                        <a:pos x="145" y="214"/>
                      </a:cxn>
                      <a:cxn ang="0">
                        <a:pos x="119" y="306"/>
                      </a:cxn>
                      <a:cxn ang="0">
                        <a:pos x="41" y="553"/>
                      </a:cxn>
                      <a:cxn ang="0">
                        <a:pos x="43" y="533"/>
                      </a:cxn>
                      <a:cxn ang="0">
                        <a:pos x="95" y="379"/>
                      </a:cxn>
                      <a:cxn ang="0">
                        <a:pos x="135" y="261"/>
                      </a:cxn>
                      <a:cxn ang="0">
                        <a:pos x="154" y="204"/>
                      </a:cxn>
                      <a:cxn ang="0">
                        <a:pos x="158" y="224"/>
                      </a:cxn>
                      <a:cxn ang="0">
                        <a:pos x="135" y="298"/>
                      </a:cxn>
                      <a:cxn ang="0">
                        <a:pos x="104" y="402"/>
                      </a:cxn>
                      <a:cxn ang="0">
                        <a:pos x="145" y="261"/>
                      </a:cxn>
                      <a:cxn ang="0">
                        <a:pos x="158" y="224"/>
                      </a:cxn>
                      <a:cxn ang="0">
                        <a:pos x="159" y="264"/>
                      </a:cxn>
                      <a:cxn ang="0">
                        <a:pos x="145" y="336"/>
                      </a:cxn>
                      <a:cxn ang="0">
                        <a:pos x="104" y="430"/>
                      </a:cxn>
                      <a:cxn ang="0">
                        <a:pos x="68" y="516"/>
                      </a:cxn>
                      <a:cxn ang="0">
                        <a:pos x="110" y="428"/>
                      </a:cxn>
                      <a:cxn ang="0">
                        <a:pos x="151" y="326"/>
                      </a:cxn>
                      <a:cxn ang="0">
                        <a:pos x="150" y="361"/>
                      </a:cxn>
                      <a:cxn ang="0">
                        <a:pos x="151" y="420"/>
                      </a:cxn>
                      <a:cxn ang="0">
                        <a:pos x="144" y="450"/>
                      </a:cxn>
                      <a:cxn ang="0">
                        <a:pos x="111" y="537"/>
                      </a:cxn>
                      <a:cxn ang="0">
                        <a:pos x="47" y="675"/>
                      </a:cxn>
                      <a:cxn ang="0">
                        <a:pos x="56" y="646"/>
                      </a:cxn>
                      <a:cxn ang="0">
                        <a:pos x="135" y="477"/>
                      </a:cxn>
                      <a:cxn ang="0">
                        <a:pos x="160" y="404"/>
                      </a:cxn>
                      <a:cxn ang="0">
                        <a:pos x="97" y="621"/>
                      </a:cxn>
                      <a:cxn ang="0">
                        <a:pos x="159" y="469"/>
                      </a:cxn>
                      <a:cxn ang="0">
                        <a:pos x="158" y="530"/>
                      </a:cxn>
                      <a:cxn ang="0">
                        <a:pos x="126" y="675"/>
                      </a:cxn>
                      <a:cxn ang="0">
                        <a:pos x="72" y="778"/>
                      </a:cxn>
                      <a:cxn ang="0">
                        <a:pos x="21" y="872"/>
                      </a:cxn>
                      <a:cxn ang="0">
                        <a:pos x="98" y="741"/>
                      </a:cxn>
                      <a:cxn ang="0">
                        <a:pos x="129" y="665"/>
                      </a:cxn>
                      <a:cxn ang="0">
                        <a:pos x="158" y="555"/>
                      </a:cxn>
                      <a:cxn ang="0">
                        <a:pos x="154" y="605"/>
                      </a:cxn>
                      <a:cxn ang="0">
                        <a:pos x="152" y="654"/>
                      </a:cxn>
                      <a:cxn ang="0">
                        <a:pos x="154" y="703"/>
                      </a:cxn>
                      <a:cxn ang="0">
                        <a:pos x="126" y="797"/>
                      </a:cxn>
                      <a:cxn ang="0">
                        <a:pos x="74" y="882"/>
                      </a:cxn>
                      <a:cxn ang="0">
                        <a:pos x="77" y="876"/>
                      </a:cxn>
                      <a:cxn ang="0">
                        <a:pos x="142" y="759"/>
                      </a:cxn>
                      <a:cxn ang="0">
                        <a:pos x="138" y="789"/>
                      </a:cxn>
                      <a:cxn ang="0">
                        <a:pos x="142" y="806"/>
                      </a:cxn>
                      <a:cxn ang="0">
                        <a:pos x="145" y="834"/>
                      </a:cxn>
                      <a:cxn ang="0">
                        <a:pos x="113" y="920"/>
                      </a:cxn>
                      <a:cxn ang="0">
                        <a:pos x="79" y="939"/>
                      </a:cxn>
                      <a:cxn ang="0">
                        <a:pos x="142" y="863"/>
                      </a:cxn>
                      <a:cxn ang="0">
                        <a:pos x="138" y="907"/>
                      </a:cxn>
                      <a:cxn ang="0">
                        <a:pos x="143" y="930"/>
                      </a:cxn>
                      <a:cxn ang="0">
                        <a:pos x="68" y="1083"/>
                      </a:cxn>
                      <a:cxn ang="0">
                        <a:pos x="138" y="967"/>
                      </a:cxn>
                      <a:cxn ang="0">
                        <a:pos x="153" y="924"/>
                      </a:cxn>
                      <a:cxn ang="0">
                        <a:pos x="163" y="886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84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/>
                    <a:ahLst/>
                    <a:cxnLst>
                      <a:cxn ang="0">
                        <a:pos x="1" y="897"/>
                      </a:cxn>
                      <a:cxn ang="0">
                        <a:pos x="6" y="858"/>
                      </a:cxn>
                      <a:cxn ang="0">
                        <a:pos x="51" y="1084"/>
                      </a:cxn>
                      <a:cxn ang="0">
                        <a:pos x="16" y="864"/>
                      </a:cxn>
                      <a:cxn ang="0">
                        <a:pos x="19" y="840"/>
                      </a:cxn>
                      <a:cxn ang="0">
                        <a:pos x="63" y="1001"/>
                      </a:cxn>
                      <a:cxn ang="0">
                        <a:pos x="18" y="831"/>
                      </a:cxn>
                      <a:cxn ang="0">
                        <a:pos x="24" y="795"/>
                      </a:cxn>
                      <a:cxn ang="0">
                        <a:pos x="29" y="756"/>
                      </a:cxn>
                      <a:cxn ang="0">
                        <a:pos x="26" y="728"/>
                      </a:cxn>
                      <a:cxn ang="0">
                        <a:pos x="32" y="712"/>
                      </a:cxn>
                      <a:cxn ang="0">
                        <a:pos x="29" y="709"/>
                      </a:cxn>
                      <a:cxn ang="0">
                        <a:pos x="29" y="670"/>
                      </a:cxn>
                      <a:cxn ang="0">
                        <a:pos x="32" y="643"/>
                      </a:cxn>
                      <a:cxn ang="0">
                        <a:pos x="84" y="832"/>
                      </a:cxn>
                      <a:cxn ang="0">
                        <a:pos x="29" y="634"/>
                      </a:cxn>
                      <a:cxn ang="0">
                        <a:pos x="35" y="634"/>
                      </a:cxn>
                      <a:cxn ang="0">
                        <a:pos x="35" y="576"/>
                      </a:cxn>
                      <a:cxn ang="0">
                        <a:pos x="102" y="710"/>
                      </a:cxn>
                      <a:cxn ang="0">
                        <a:pos x="49" y="617"/>
                      </a:cxn>
                      <a:cxn ang="0">
                        <a:pos x="30" y="539"/>
                      </a:cxn>
                      <a:cxn ang="0">
                        <a:pos x="32" y="511"/>
                      </a:cxn>
                      <a:cxn ang="0">
                        <a:pos x="43" y="535"/>
                      </a:cxn>
                      <a:cxn ang="0">
                        <a:pos x="44" y="501"/>
                      </a:cxn>
                      <a:cxn ang="0">
                        <a:pos x="94" y="560"/>
                      </a:cxn>
                      <a:cxn ang="0">
                        <a:pos x="75" y="530"/>
                      </a:cxn>
                      <a:cxn ang="0">
                        <a:pos x="37" y="456"/>
                      </a:cxn>
                      <a:cxn ang="0">
                        <a:pos x="35" y="407"/>
                      </a:cxn>
                      <a:cxn ang="0">
                        <a:pos x="39" y="377"/>
                      </a:cxn>
                      <a:cxn ang="0">
                        <a:pos x="51" y="399"/>
                      </a:cxn>
                      <a:cxn ang="0">
                        <a:pos x="49" y="348"/>
                      </a:cxn>
                      <a:cxn ang="0">
                        <a:pos x="44" y="314"/>
                      </a:cxn>
                      <a:cxn ang="0">
                        <a:pos x="48" y="295"/>
                      </a:cxn>
                      <a:cxn ang="0">
                        <a:pos x="99" y="387"/>
                      </a:cxn>
                      <a:cxn ang="0">
                        <a:pos x="160" y="456"/>
                      </a:cxn>
                      <a:cxn ang="0">
                        <a:pos x="75" y="342"/>
                      </a:cxn>
                      <a:cxn ang="0">
                        <a:pos x="48" y="295"/>
                      </a:cxn>
                      <a:cxn ang="0">
                        <a:pos x="51" y="268"/>
                      </a:cxn>
                      <a:cxn ang="0">
                        <a:pos x="45" y="207"/>
                      </a:cxn>
                      <a:cxn ang="0">
                        <a:pos x="48" y="165"/>
                      </a:cxn>
                      <a:cxn ang="0">
                        <a:pos x="75" y="216"/>
                      </a:cxn>
                      <a:cxn ang="0">
                        <a:pos x="69" y="201"/>
                      </a:cxn>
                      <a:cxn ang="0">
                        <a:pos x="51" y="165"/>
                      </a:cxn>
                      <a:cxn ang="0">
                        <a:pos x="48" y="146"/>
                      </a:cxn>
                      <a:cxn ang="0">
                        <a:pos x="39" y="118"/>
                      </a:cxn>
                      <a:cxn ang="0">
                        <a:pos x="94" y="168"/>
                      </a:cxn>
                      <a:cxn ang="0">
                        <a:pos x="39" y="80"/>
                      </a:cxn>
                      <a:cxn ang="0">
                        <a:pos x="104" y="80"/>
                      </a:cxn>
                      <a:cxn ang="0">
                        <a:pos x="133" y="69"/>
                      </a:cxn>
                      <a:cxn ang="0">
                        <a:pos x="48" y="80"/>
                      </a:cxn>
                      <a:cxn ang="0">
                        <a:pos x="35" y="33"/>
                      </a:cxn>
                      <a:cxn ang="0">
                        <a:pos x="17" y="13"/>
                      </a:cxn>
                      <a:cxn ang="0">
                        <a:pos x="0" y="942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81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8" y="63"/>
                    </a:cxn>
                    <a:cxn ang="0">
                      <a:pos x="28" y="163"/>
                    </a:cxn>
                    <a:cxn ang="0">
                      <a:pos x="37" y="301"/>
                    </a:cxn>
                    <a:cxn ang="0">
                      <a:pos x="47" y="477"/>
                    </a:cxn>
                    <a:cxn ang="0">
                      <a:pos x="47" y="665"/>
                    </a:cxn>
                    <a:cxn ang="0">
                      <a:pos x="42" y="827"/>
                    </a:cxn>
                    <a:cxn ang="0">
                      <a:pos x="37" y="827"/>
                    </a:cxn>
                    <a:cxn ang="0">
                      <a:pos x="42" y="665"/>
                    </a:cxn>
                    <a:cxn ang="0">
                      <a:pos x="42" y="526"/>
                    </a:cxn>
                    <a:cxn ang="0">
                      <a:pos x="33" y="375"/>
                    </a:cxn>
                    <a:cxn ang="0">
                      <a:pos x="18" y="226"/>
                    </a:cxn>
                    <a:cxn ang="0">
                      <a:pos x="0" y="3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2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/>
                  <a:ahLst/>
                  <a:cxnLst>
                    <a:cxn ang="0">
                      <a:pos x="40" y="741"/>
                    </a:cxn>
                    <a:cxn ang="0">
                      <a:pos x="30" y="613"/>
                    </a:cxn>
                    <a:cxn ang="0">
                      <a:pos x="26" y="559"/>
                    </a:cxn>
                    <a:cxn ang="0">
                      <a:pos x="16" y="492"/>
                    </a:cxn>
                    <a:cxn ang="0">
                      <a:pos x="5" y="428"/>
                    </a:cxn>
                    <a:cxn ang="0">
                      <a:pos x="2" y="390"/>
                    </a:cxn>
                    <a:cxn ang="0">
                      <a:pos x="0" y="353"/>
                    </a:cxn>
                    <a:cxn ang="0">
                      <a:pos x="2" y="298"/>
                    </a:cxn>
                    <a:cxn ang="0">
                      <a:pos x="4" y="242"/>
                    </a:cxn>
                    <a:cxn ang="0">
                      <a:pos x="20" y="101"/>
                    </a:cxn>
                    <a:cxn ang="0">
                      <a:pos x="26" y="69"/>
                    </a:cxn>
                    <a:cxn ang="0">
                      <a:pos x="40" y="32"/>
                    </a:cxn>
                    <a:cxn ang="0">
                      <a:pos x="50" y="8"/>
                    </a:cxn>
                    <a:cxn ang="0">
                      <a:pos x="65" y="0"/>
                    </a:cxn>
                    <a:cxn ang="0">
                      <a:pos x="76" y="8"/>
                    </a:cxn>
                    <a:cxn ang="0">
                      <a:pos x="91" y="32"/>
                    </a:cxn>
                    <a:cxn ang="0">
                      <a:pos x="105" y="75"/>
                    </a:cxn>
                    <a:cxn ang="0">
                      <a:pos x="109" y="106"/>
                    </a:cxn>
                    <a:cxn ang="0">
                      <a:pos x="119" y="150"/>
                    </a:cxn>
                    <a:cxn ang="0">
                      <a:pos x="126" y="190"/>
                    </a:cxn>
                    <a:cxn ang="0">
                      <a:pos x="137" y="384"/>
                    </a:cxn>
                    <a:cxn ang="0">
                      <a:pos x="140" y="421"/>
                    </a:cxn>
                    <a:cxn ang="0">
                      <a:pos x="137" y="483"/>
                    </a:cxn>
                    <a:cxn ang="0">
                      <a:pos x="129" y="665"/>
                    </a:cxn>
                    <a:cxn ang="0">
                      <a:pos x="129" y="488"/>
                    </a:cxn>
                    <a:cxn ang="0">
                      <a:pos x="126" y="410"/>
                    </a:cxn>
                    <a:cxn ang="0">
                      <a:pos x="123" y="361"/>
                    </a:cxn>
                    <a:cxn ang="0">
                      <a:pos x="118" y="298"/>
                    </a:cxn>
                    <a:cxn ang="0">
                      <a:pos x="111" y="233"/>
                    </a:cxn>
                    <a:cxn ang="0">
                      <a:pos x="103" y="170"/>
                    </a:cxn>
                    <a:cxn ang="0">
                      <a:pos x="92" y="112"/>
                    </a:cxn>
                    <a:cxn ang="0">
                      <a:pos x="84" y="60"/>
                    </a:cxn>
                    <a:cxn ang="0">
                      <a:pos x="76" y="32"/>
                    </a:cxn>
                    <a:cxn ang="0">
                      <a:pos x="66" y="19"/>
                    </a:cxn>
                    <a:cxn ang="0">
                      <a:pos x="57" y="32"/>
                    </a:cxn>
                    <a:cxn ang="0">
                      <a:pos x="48" y="58"/>
                    </a:cxn>
                    <a:cxn ang="0">
                      <a:pos x="44" y="106"/>
                    </a:cxn>
                    <a:cxn ang="0">
                      <a:pos x="44" y="142"/>
                    </a:cxn>
                    <a:cxn ang="0">
                      <a:pos x="42" y="211"/>
                    </a:cxn>
                    <a:cxn ang="0">
                      <a:pos x="39" y="252"/>
                    </a:cxn>
                    <a:cxn ang="0">
                      <a:pos x="28" y="319"/>
                    </a:cxn>
                    <a:cxn ang="0">
                      <a:pos x="26" y="353"/>
                    </a:cxn>
                    <a:cxn ang="0">
                      <a:pos x="24" y="387"/>
                    </a:cxn>
                    <a:cxn ang="0">
                      <a:pos x="24" y="436"/>
                    </a:cxn>
                    <a:cxn ang="0">
                      <a:pos x="42" y="602"/>
                    </a:cxn>
                    <a:cxn ang="0">
                      <a:pos x="40" y="74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8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3" y="3"/>
                  </a:cxn>
                  <a:cxn ang="0">
                    <a:pos x="28" y="42"/>
                  </a:cxn>
                  <a:cxn ang="0">
                    <a:pos x="15" y="76"/>
                  </a:cxn>
                  <a:cxn ang="0">
                    <a:pos x="0" y="121"/>
                  </a:cxn>
                  <a:cxn ang="0">
                    <a:pos x="0" y="168"/>
                  </a:cxn>
                  <a:cxn ang="0">
                    <a:pos x="6" y="210"/>
                  </a:cxn>
                  <a:cxn ang="0">
                    <a:pos x="15" y="210"/>
                  </a:cxn>
                  <a:cxn ang="0">
                    <a:pos x="6" y="168"/>
                  </a:cxn>
                  <a:cxn ang="0">
                    <a:pos x="6" y="133"/>
                  </a:cxn>
                  <a:cxn ang="0">
                    <a:pos x="22" y="95"/>
                  </a:cxn>
                  <a:cxn ang="0">
                    <a:pos x="44" y="56"/>
                  </a:cxn>
                  <a:cxn ang="0">
                    <a:pos x="73" y="9"/>
                  </a:cxn>
                  <a:cxn ang="0">
                    <a:pos x="57" y="0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9" y="14"/>
                  </a:cxn>
                  <a:cxn ang="0">
                    <a:pos x="58" y="39"/>
                  </a:cxn>
                  <a:cxn ang="0">
                    <a:pos x="78" y="74"/>
                  </a:cxn>
                  <a:cxn ang="0">
                    <a:pos x="98" y="117"/>
                  </a:cxn>
                  <a:cxn ang="0">
                    <a:pos x="98" y="163"/>
                  </a:cxn>
                  <a:cxn ang="0">
                    <a:pos x="88" y="204"/>
                  </a:cxn>
                  <a:cxn ang="0">
                    <a:pos x="78" y="204"/>
                  </a:cxn>
                  <a:cxn ang="0">
                    <a:pos x="88" y="163"/>
                  </a:cxn>
                  <a:cxn ang="0">
                    <a:pos x="88" y="129"/>
                  </a:cxn>
                  <a:cxn ang="0">
                    <a:pos x="69" y="92"/>
                  </a:cxn>
                  <a:cxn ang="0">
                    <a:pos x="39" y="55"/>
                  </a:cxn>
                  <a:cxn ang="0">
                    <a:pos x="0" y="9"/>
                  </a:cxn>
                  <a:cxn ang="0">
                    <a:pos x="19" y="0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/>
                <a:ahLst/>
                <a:cxnLst>
                  <a:cxn ang="0">
                    <a:pos x="160" y="32"/>
                  </a:cxn>
                  <a:cxn ang="0">
                    <a:pos x="125" y="0"/>
                  </a:cxn>
                  <a:cxn ang="0">
                    <a:pos x="103" y="0"/>
                  </a:cxn>
                  <a:cxn ang="0">
                    <a:pos x="85" y="2"/>
                  </a:cxn>
                  <a:cxn ang="0">
                    <a:pos x="70" y="11"/>
                  </a:cxn>
                  <a:cxn ang="0">
                    <a:pos x="32" y="37"/>
                  </a:cxn>
                  <a:cxn ang="0">
                    <a:pos x="19" y="48"/>
                  </a:cxn>
                  <a:cxn ang="0">
                    <a:pos x="12" y="60"/>
                  </a:cxn>
                  <a:cxn ang="0">
                    <a:pos x="2" y="95"/>
                  </a:cxn>
                  <a:cxn ang="0">
                    <a:pos x="0" y="106"/>
                  </a:cxn>
                  <a:cxn ang="0">
                    <a:pos x="2" y="118"/>
                  </a:cxn>
                  <a:cxn ang="0">
                    <a:pos x="9" y="133"/>
                  </a:cxn>
                  <a:cxn ang="0">
                    <a:pos x="24" y="154"/>
                  </a:cxn>
                  <a:cxn ang="0">
                    <a:pos x="36" y="169"/>
                  </a:cxn>
                  <a:cxn ang="0">
                    <a:pos x="55" y="184"/>
                  </a:cxn>
                  <a:cxn ang="0">
                    <a:pos x="92" y="203"/>
                  </a:cxn>
                  <a:cxn ang="0">
                    <a:pos x="72" y="179"/>
                  </a:cxn>
                  <a:cxn ang="0">
                    <a:pos x="57" y="158"/>
                  </a:cxn>
                  <a:cxn ang="0">
                    <a:pos x="49" y="138"/>
                  </a:cxn>
                  <a:cxn ang="0">
                    <a:pos x="51" y="118"/>
                  </a:cxn>
                  <a:cxn ang="0">
                    <a:pos x="55" y="106"/>
                  </a:cxn>
                  <a:cxn ang="0">
                    <a:pos x="49" y="89"/>
                  </a:cxn>
                  <a:cxn ang="0">
                    <a:pos x="45" y="75"/>
                  </a:cxn>
                  <a:cxn ang="0">
                    <a:pos x="60" y="48"/>
                  </a:cxn>
                  <a:cxn ang="0">
                    <a:pos x="63" y="34"/>
                  </a:cxn>
                  <a:cxn ang="0">
                    <a:pos x="77" y="23"/>
                  </a:cxn>
                  <a:cxn ang="0">
                    <a:pos x="103" y="8"/>
                  </a:cxn>
                  <a:cxn ang="0">
                    <a:pos x="117" y="19"/>
                  </a:cxn>
                  <a:cxn ang="0">
                    <a:pos x="164" y="38"/>
                  </a:cxn>
                  <a:cxn ang="0">
                    <a:pos x="160" y="32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/>
                <a:ahLst/>
                <a:cxnLst>
                  <a:cxn ang="0">
                    <a:pos x="139" y="7"/>
                  </a:cxn>
                  <a:cxn ang="0">
                    <a:pos x="21" y="12"/>
                  </a:cxn>
                  <a:cxn ang="0">
                    <a:pos x="130" y="12"/>
                  </a:cxn>
                  <a:cxn ang="0">
                    <a:pos x="113" y="23"/>
                  </a:cxn>
                  <a:cxn ang="0">
                    <a:pos x="113" y="28"/>
                  </a:cxn>
                  <a:cxn ang="0">
                    <a:pos x="60" y="40"/>
                  </a:cxn>
                  <a:cxn ang="0">
                    <a:pos x="99" y="36"/>
                  </a:cxn>
                  <a:cxn ang="0">
                    <a:pos x="99" y="43"/>
                  </a:cxn>
                  <a:cxn ang="0">
                    <a:pos x="110" y="45"/>
                  </a:cxn>
                  <a:cxn ang="0">
                    <a:pos x="12" y="74"/>
                  </a:cxn>
                  <a:cxn ang="0">
                    <a:pos x="104" y="59"/>
                  </a:cxn>
                  <a:cxn ang="0">
                    <a:pos x="82" y="79"/>
                  </a:cxn>
                  <a:cxn ang="0">
                    <a:pos x="12" y="90"/>
                  </a:cxn>
                  <a:cxn ang="0">
                    <a:pos x="87" y="80"/>
                  </a:cxn>
                  <a:cxn ang="0">
                    <a:pos x="29" y="103"/>
                  </a:cxn>
                  <a:cxn ang="0">
                    <a:pos x="64" y="93"/>
                  </a:cxn>
                  <a:cxn ang="0">
                    <a:pos x="87" y="90"/>
                  </a:cxn>
                  <a:cxn ang="0">
                    <a:pos x="87" y="98"/>
                  </a:cxn>
                  <a:cxn ang="0">
                    <a:pos x="73" y="111"/>
                  </a:cxn>
                  <a:cxn ang="0">
                    <a:pos x="8" y="129"/>
                  </a:cxn>
                  <a:cxn ang="0">
                    <a:pos x="82" y="114"/>
                  </a:cxn>
                  <a:cxn ang="0">
                    <a:pos x="69" y="134"/>
                  </a:cxn>
                  <a:cxn ang="0">
                    <a:pos x="52" y="145"/>
                  </a:cxn>
                  <a:cxn ang="0">
                    <a:pos x="60" y="145"/>
                  </a:cxn>
                  <a:cxn ang="0">
                    <a:pos x="60" y="152"/>
                  </a:cxn>
                  <a:cxn ang="0">
                    <a:pos x="12" y="168"/>
                  </a:cxn>
                  <a:cxn ang="0">
                    <a:pos x="52" y="167"/>
                  </a:cxn>
                  <a:cxn ang="0">
                    <a:pos x="52" y="168"/>
                  </a:cxn>
                  <a:cxn ang="0">
                    <a:pos x="56" y="176"/>
                  </a:cxn>
                  <a:cxn ang="0">
                    <a:pos x="46" y="191"/>
                  </a:cxn>
                  <a:cxn ang="0">
                    <a:pos x="56" y="198"/>
                  </a:cxn>
                  <a:cxn ang="0">
                    <a:pos x="60" y="229"/>
                  </a:cxn>
                  <a:cxn ang="0">
                    <a:pos x="69" y="191"/>
                  </a:cxn>
                  <a:cxn ang="0">
                    <a:pos x="143" y="272"/>
                  </a:cxn>
                  <a:cxn ang="0">
                    <a:pos x="99" y="176"/>
                  </a:cxn>
                  <a:cxn ang="0">
                    <a:pos x="99" y="175"/>
                  </a:cxn>
                  <a:cxn ang="0">
                    <a:pos x="104" y="167"/>
                  </a:cxn>
                  <a:cxn ang="0">
                    <a:pos x="166" y="214"/>
                  </a:cxn>
                  <a:cxn ang="0">
                    <a:pos x="126" y="188"/>
                  </a:cxn>
                  <a:cxn ang="0">
                    <a:pos x="113" y="145"/>
                  </a:cxn>
                  <a:cxn ang="0">
                    <a:pos x="116" y="134"/>
                  </a:cxn>
                  <a:cxn ang="0">
                    <a:pos x="139" y="162"/>
                  </a:cxn>
                  <a:cxn ang="0">
                    <a:pos x="126" y="119"/>
                  </a:cxn>
                  <a:cxn ang="0">
                    <a:pos x="148" y="111"/>
                  </a:cxn>
                  <a:cxn ang="0">
                    <a:pos x="166" y="141"/>
                  </a:cxn>
                  <a:cxn ang="0">
                    <a:pos x="143" y="90"/>
                  </a:cxn>
                  <a:cxn ang="0">
                    <a:pos x="148" y="85"/>
                  </a:cxn>
                  <a:cxn ang="0">
                    <a:pos x="152" y="62"/>
                  </a:cxn>
                  <a:cxn ang="0">
                    <a:pos x="174" y="64"/>
                  </a:cxn>
                  <a:cxn ang="0">
                    <a:pos x="253" y="126"/>
                  </a:cxn>
                  <a:cxn ang="0">
                    <a:pos x="195" y="90"/>
                  </a:cxn>
                  <a:cxn ang="0">
                    <a:pos x="166" y="40"/>
                  </a:cxn>
                  <a:cxn ang="0">
                    <a:pos x="174" y="31"/>
                  </a:cxn>
                  <a:cxn ang="0">
                    <a:pos x="213" y="59"/>
                  </a:cxn>
                  <a:cxn ang="0">
                    <a:pos x="205" y="57"/>
                  </a:cxn>
                  <a:cxn ang="0">
                    <a:pos x="187" y="18"/>
                  </a:cxn>
                  <a:cxn ang="0">
                    <a:pos x="236" y="57"/>
                  </a:cxn>
                  <a:cxn ang="0">
                    <a:pos x="204" y="38"/>
                  </a:cxn>
                  <a:cxn ang="0">
                    <a:pos x="179" y="2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/>
                <a:ahLst/>
                <a:cxnLst>
                  <a:cxn ang="0">
                    <a:pos x="54" y="267"/>
                  </a:cxn>
                  <a:cxn ang="0">
                    <a:pos x="8" y="153"/>
                  </a:cxn>
                  <a:cxn ang="0">
                    <a:pos x="4" y="148"/>
                  </a:cxn>
                  <a:cxn ang="0">
                    <a:pos x="1" y="139"/>
                  </a:cxn>
                  <a:cxn ang="0">
                    <a:pos x="1" y="129"/>
                  </a:cxn>
                  <a:cxn ang="0">
                    <a:pos x="0" y="119"/>
                  </a:cxn>
                  <a:cxn ang="0">
                    <a:pos x="1" y="108"/>
                  </a:cxn>
                  <a:cxn ang="0">
                    <a:pos x="6" y="92"/>
                  </a:cxn>
                  <a:cxn ang="0">
                    <a:pos x="32" y="29"/>
                  </a:cxn>
                  <a:cxn ang="0">
                    <a:pos x="39" y="24"/>
                  </a:cxn>
                  <a:cxn ang="0">
                    <a:pos x="49" y="13"/>
                  </a:cxn>
                  <a:cxn ang="0">
                    <a:pos x="62" y="6"/>
                  </a:cxn>
                  <a:cxn ang="0">
                    <a:pos x="81" y="1"/>
                  </a:cxn>
                  <a:cxn ang="0">
                    <a:pos x="96" y="0"/>
                  </a:cxn>
                  <a:cxn ang="0">
                    <a:pos x="109" y="3"/>
                  </a:cxn>
                  <a:cxn ang="0">
                    <a:pos x="125" y="8"/>
                  </a:cxn>
                  <a:cxn ang="0">
                    <a:pos x="144" y="19"/>
                  </a:cxn>
                  <a:cxn ang="0">
                    <a:pos x="166" y="31"/>
                  </a:cxn>
                  <a:cxn ang="0">
                    <a:pos x="179" y="41"/>
                  </a:cxn>
                  <a:cxn ang="0">
                    <a:pos x="189" y="52"/>
                  </a:cxn>
                  <a:cxn ang="0">
                    <a:pos x="194" y="60"/>
                  </a:cxn>
                  <a:cxn ang="0">
                    <a:pos x="213" y="93"/>
                  </a:cxn>
                  <a:cxn ang="0">
                    <a:pos x="214" y="95"/>
                  </a:cxn>
                  <a:cxn ang="0">
                    <a:pos x="219" y="109"/>
                  </a:cxn>
                  <a:cxn ang="0">
                    <a:pos x="221" y="119"/>
                  </a:cxn>
                  <a:cxn ang="0">
                    <a:pos x="231" y="169"/>
                  </a:cxn>
                  <a:cxn ang="0">
                    <a:pos x="218" y="140"/>
                  </a:cxn>
                  <a:cxn ang="0">
                    <a:pos x="206" y="118"/>
                  </a:cxn>
                  <a:cxn ang="0">
                    <a:pos x="194" y="95"/>
                  </a:cxn>
                  <a:cxn ang="0">
                    <a:pos x="178" y="72"/>
                  </a:cxn>
                  <a:cxn ang="0">
                    <a:pos x="122" y="20"/>
                  </a:cxn>
                  <a:cxn ang="0">
                    <a:pos x="109" y="14"/>
                  </a:cxn>
                  <a:cxn ang="0">
                    <a:pos x="96" y="11"/>
                  </a:cxn>
                  <a:cxn ang="0">
                    <a:pos x="86" y="11"/>
                  </a:cxn>
                  <a:cxn ang="0">
                    <a:pos x="75" y="17"/>
                  </a:cxn>
                  <a:cxn ang="0">
                    <a:pos x="60" y="35"/>
                  </a:cxn>
                  <a:cxn ang="0">
                    <a:pos x="44" y="97"/>
                  </a:cxn>
                  <a:cxn ang="0">
                    <a:pos x="28" y="139"/>
                  </a:cxn>
                  <a:cxn ang="0">
                    <a:pos x="27" y="148"/>
                  </a:cxn>
                  <a:cxn ang="0">
                    <a:pos x="28" y="158"/>
                  </a:cxn>
                  <a:cxn ang="0">
                    <a:pos x="31" y="168"/>
                  </a:cxn>
                  <a:cxn ang="0">
                    <a:pos x="43" y="189"/>
                  </a:cxn>
                  <a:cxn ang="0">
                    <a:pos x="35" y="169"/>
                  </a:cxn>
                  <a:cxn ang="0">
                    <a:pos x="51" y="210"/>
                  </a:cxn>
                  <a:cxn ang="0">
                    <a:pos x="59" y="231"/>
                  </a:cxn>
                  <a:cxn ang="0">
                    <a:pos x="62" y="247"/>
                  </a:cxn>
                  <a:cxn ang="0">
                    <a:pos x="56" y="263"/>
                  </a:cxn>
                  <a:cxn ang="0">
                    <a:pos x="54" y="267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/>
                <a:ahLst/>
                <a:cxnLst>
                  <a:cxn ang="0">
                    <a:pos x="252" y="39"/>
                  </a:cxn>
                  <a:cxn ang="0">
                    <a:pos x="234" y="22"/>
                  </a:cxn>
                  <a:cxn ang="0">
                    <a:pos x="225" y="16"/>
                  </a:cxn>
                  <a:cxn ang="0">
                    <a:pos x="206" y="11"/>
                  </a:cxn>
                  <a:cxn ang="0">
                    <a:pos x="189" y="6"/>
                  </a:cxn>
                  <a:cxn ang="0">
                    <a:pos x="165" y="1"/>
                  </a:cxn>
                  <a:cxn ang="0">
                    <a:pos x="145" y="0"/>
                  </a:cxn>
                  <a:cxn ang="0">
                    <a:pos x="126" y="2"/>
                  </a:cxn>
                  <a:cxn ang="0">
                    <a:pos x="105" y="4"/>
                  </a:cxn>
                  <a:cxn ang="0">
                    <a:pos x="81" y="9"/>
                  </a:cxn>
                  <a:cxn ang="0">
                    <a:pos x="66" y="18"/>
                  </a:cxn>
                  <a:cxn ang="0">
                    <a:pos x="51" y="33"/>
                  </a:cxn>
                  <a:cxn ang="0">
                    <a:pos x="35" y="43"/>
                  </a:cxn>
                  <a:cxn ang="0">
                    <a:pos x="24" y="54"/>
                  </a:cxn>
                  <a:cxn ang="0">
                    <a:pos x="9" y="69"/>
                  </a:cxn>
                  <a:cxn ang="0">
                    <a:pos x="0" y="99"/>
                  </a:cxn>
                  <a:cxn ang="0">
                    <a:pos x="3" y="122"/>
                  </a:cxn>
                  <a:cxn ang="0">
                    <a:pos x="14" y="155"/>
                  </a:cxn>
                  <a:cxn ang="0">
                    <a:pos x="35" y="185"/>
                  </a:cxn>
                  <a:cxn ang="0">
                    <a:pos x="81" y="255"/>
                  </a:cxn>
                  <a:cxn ang="0">
                    <a:pos x="64" y="180"/>
                  </a:cxn>
                  <a:cxn ang="0">
                    <a:pos x="53" y="154"/>
                  </a:cxn>
                  <a:cxn ang="0">
                    <a:pos x="48" y="132"/>
                  </a:cxn>
                  <a:cxn ang="0">
                    <a:pos x="44" y="107"/>
                  </a:cxn>
                  <a:cxn ang="0">
                    <a:pos x="51" y="81"/>
                  </a:cxn>
                  <a:cxn ang="0">
                    <a:pos x="57" y="60"/>
                  </a:cxn>
                  <a:cxn ang="0">
                    <a:pos x="69" y="34"/>
                  </a:cxn>
                  <a:cxn ang="0">
                    <a:pos x="88" y="22"/>
                  </a:cxn>
                  <a:cxn ang="0">
                    <a:pos x="112" y="18"/>
                  </a:cxn>
                  <a:cxn ang="0">
                    <a:pos x="174" y="16"/>
                  </a:cxn>
                  <a:cxn ang="0">
                    <a:pos x="213" y="24"/>
                  </a:cxn>
                  <a:cxn ang="0">
                    <a:pos x="256" y="43"/>
                  </a:cxn>
                  <a:cxn ang="0">
                    <a:pos x="252" y="39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/>
                <a:ahLst/>
                <a:cxnLst>
                  <a:cxn ang="0">
                    <a:pos x="77" y="251"/>
                  </a:cxn>
                  <a:cxn ang="0">
                    <a:pos x="59" y="207"/>
                  </a:cxn>
                  <a:cxn ang="0">
                    <a:pos x="51" y="190"/>
                  </a:cxn>
                  <a:cxn ang="0">
                    <a:pos x="32" y="166"/>
                  </a:cxn>
                  <a:cxn ang="0">
                    <a:pos x="12" y="145"/>
                  </a:cxn>
                  <a:cxn ang="0">
                    <a:pos x="2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8" y="82"/>
                  </a:cxn>
                  <a:cxn ang="0">
                    <a:pos x="37" y="34"/>
                  </a:cxn>
                  <a:cxn ang="0">
                    <a:pos x="51" y="23"/>
                  </a:cxn>
                  <a:cxn ang="0">
                    <a:pos x="75" y="11"/>
                  </a:cxn>
                  <a:cxn ang="0">
                    <a:pos x="96" y="2"/>
                  </a:cxn>
                  <a:cxn ang="0">
                    <a:pos x="123" y="0"/>
                  </a:cxn>
                  <a:cxn ang="0">
                    <a:pos x="145" y="4"/>
                  </a:cxn>
                  <a:cxn ang="0">
                    <a:pos x="173" y="11"/>
                  </a:cxn>
                  <a:cxn ang="0">
                    <a:pos x="199" y="26"/>
                  </a:cxn>
                  <a:cxn ang="0">
                    <a:pos x="208" y="36"/>
                  </a:cxn>
                  <a:cxn ang="0">
                    <a:pos x="225" y="50"/>
                  </a:cxn>
                  <a:cxn ang="0">
                    <a:pos x="239" y="64"/>
                  </a:cxn>
                  <a:cxn ang="0">
                    <a:pos x="263" y="130"/>
                  </a:cxn>
                  <a:cxn ang="0">
                    <a:pos x="266" y="142"/>
                  </a:cxn>
                  <a:cxn ang="0">
                    <a:pos x="261" y="164"/>
                  </a:cxn>
                  <a:cxn ang="0">
                    <a:pos x="246" y="226"/>
                  </a:cxn>
                  <a:cxn ang="0">
                    <a:pos x="247" y="165"/>
                  </a:cxn>
                  <a:cxn ang="0">
                    <a:pos x="239" y="139"/>
                  </a:cxn>
                  <a:cxn ang="0">
                    <a:pos x="233" y="123"/>
                  </a:cxn>
                  <a:cxn ang="0">
                    <a:pos x="223" y="100"/>
                  </a:cxn>
                  <a:cxn ang="0">
                    <a:pos x="212" y="79"/>
                  </a:cxn>
                  <a:cxn ang="0">
                    <a:pos x="196" y="58"/>
                  </a:cxn>
                  <a:cxn ang="0">
                    <a:pos x="177" y="38"/>
                  </a:cxn>
                  <a:cxn ang="0">
                    <a:pos x="161" y="21"/>
                  </a:cxn>
                  <a:cxn ang="0">
                    <a:pos x="145" y="11"/>
                  </a:cxn>
                  <a:cxn ang="0">
                    <a:pos x="126" y="7"/>
                  </a:cxn>
                  <a:cxn ang="0">
                    <a:pos x="107" y="11"/>
                  </a:cxn>
                  <a:cxn ang="0">
                    <a:pos x="94" y="19"/>
                  </a:cxn>
                  <a:cxn ang="0">
                    <a:pos x="85" y="36"/>
                  </a:cxn>
                  <a:cxn ang="0">
                    <a:pos x="85" y="48"/>
                  </a:cxn>
                  <a:cxn ang="0">
                    <a:pos x="80" y="72"/>
                  </a:cxn>
                  <a:cxn ang="0">
                    <a:pos x="72" y="85"/>
                  </a:cxn>
                  <a:cxn ang="0">
                    <a:pos x="53" y="108"/>
                  </a:cxn>
                  <a:cxn ang="0">
                    <a:pos x="51" y="119"/>
                  </a:cxn>
                  <a:cxn ang="0">
                    <a:pos x="48" y="131"/>
                  </a:cxn>
                  <a:cxn ang="0">
                    <a:pos x="48" y="147"/>
                  </a:cxn>
                  <a:cxn ang="0">
                    <a:pos x="80" y="203"/>
                  </a:cxn>
                  <a:cxn ang="0">
                    <a:pos x="77" y="25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/>
                <a:ahLst/>
                <a:cxnLst>
                  <a:cxn ang="0">
                    <a:pos x="330" y="8"/>
                  </a:cxn>
                  <a:cxn ang="0">
                    <a:pos x="328" y="0"/>
                  </a:cxn>
                  <a:cxn ang="0">
                    <a:pos x="302" y="3"/>
                  </a:cxn>
                  <a:cxn ang="0">
                    <a:pos x="289" y="12"/>
                  </a:cxn>
                  <a:cxn ang="0">
                    <a:pos x="9" y="79"/>
                  </a:cxn>
                  <a:cxn ang="0">
                    <a:pos x="258" y="32"/>
                  </a:cxn>
                  <a:cxn ang="0">
                    <a:pos x="261" y="40"/>
                  </a:cxn>
                  <a:cxn ang="0">
                    <a:pos x="139" y="97"/>
                  </a:cxn>
                  <a:cxn ang="0">
                    <a:pos x="290" y="53"/>
                  </a:cxn>
                  <a:cxn ang="0">
                    <a:pos x="270" y="71"/>
                  </a:cxn>
                  <a:cxn ang="0">
                    <a:pos x="223" y="102"/>
                  </a:cxn>
                  <a:cxn ang="0">
                    <a:pos x="76" y="185"/>
                  </a:cxn>
                  <a:cxn ang="0">
                    <a:pos x="82" y="178"/>
                  </a:cxn>
                  <a:cxn ang="0">
                    <a:pos x="177" y="127"/>
                  </a:cxn>
                  <a:cxn ang="0">
                    <a:pos x="253" y="87"/>
                  </a:cxn>
                  <a:cxn ang="0">
                    <a:pos x="289" y="68"/>
                  </a:cxn>
                  <a:cxn ang="0">
                    <a:pos x="294" y="75"/>
                  </a:cxn>
                  <a:cxn ang="0">
                    <a:pos x="253" y="100"/>
                  </a:cxn>
                  <a:cxn ang="0">
                    <a:pos x="195" y="135"/>
                  </a:cxn>
                  <a:cxn ang="0">
                    <a:pos x="270" y="87"/>
                  </a:cxn>
                  <a:cxn ang="0">
                    <a:pos x="294" y="75"/>
                  </a:cxn>
                  <a:cxn ang="0">
                    <a:pos x="298" y="89"/>
                  </a:cxn>
                  <a:cxn ang="0">
                    <a:pos x="270" y="112"/>
                  </a:cxn>
                  <a:cxn ang="0">
                    <a:pos x="195" y="144"/>
                  </a:cxn>
                  <a:cxn ang="0">
                    <a:pos x="129" y="173"/>
                  </a:cxn>
                  <a:cxn ang="0">
                    <a:pos x="205" y="143"/>
                  </a:cxn>
                  <a:cxn ang="0">
                    <a:pos x="282" y="109"/>
                  </a:cxn>
                  <a:cxn ang="0">
                    <a:pos x="279" y="121"/>
                  </a:cxn>
                  <a:cxn ang="0">
                    <a:pos x="282" y="141"/>
                  </a:cxn>
                  <a:cxn ang="0">
                    <a:pos x="270" y="151"/>
                  </a:cxn>
                  <a:cxn ang="0">
                    <a:pos x="207" y="179"/>
                  </a:cxn>
                  <a:cxn ang="0">
                    <a:pos x="88" y="226"/>
                  </a:cxn>
                  <a:cxn ang="0">
                    <a:pos x="105" y="216"/>
                  </a:cxn>
                  <a:cxn ang="0">
                    <a:pos x="253" y="159"/>
                  </a:cxn>
                  <a:cxn ang="0">
                    <a:pos x="300" y="136"/>
                  </a:cxn>
                  <a:cxn ang="0">
                    <a:pos x="181" y="208"/>
                  </a:cxn>
                  <a:cxn ang="0">
                    <a:pos x="298" y="157"/>
                  </a:cxn>
                  <a:cxn ang="0">
                    <a:pos x="294" y="178"/>
                  </a:cxn>
                  <a:cxn ang="0">
                    <a:pos x="236" y="226"/>
                  </a:cxn>
                  <a:cxn ang="0">
                    <a:pos x="135" y="261"/>
                  </a:cxn>
                  <a:cxn ang="0">
                    <a:pos x="41" y="292"/>
                  </a:cxn>
                  <a:cxn ang="0">
                    <a:pos x="183" y="249"/>
                  </a:cxn>
                  <a:cxn ang="0">
                    <a:pos x="240" y="223"/>
                  </a:cxn>
                  <a:cxn ang="0">
                    <a:pos x="294" y="185"/>
                  </a:cxn>
                  <a:cxn ang="0">
                    <a:pos x="289" y="203"/>
                  </a:cxn>
                  <a:cxn ang="0">
                    <a:pos x="285" y="219"/>
                  </a:cxn>
                  <a:cxn ang="0">
                    <a:pos x="289" y="235"/>
                  </a:cxn>
                  <a:cxn ang="0">
                    <a:pos x="236" y="267"/>
                  </a:cxn>
                  <a:cxn ang="0">
                    <a:pos x="138" y="296"/>
                  </a:cxn>
                  <a:cxn ang="0">
                    <a:pos x="145" y="293"/>
                  </a:cxn>
                  <a:cxn ang="0">
                    <a:pos x="264" y="255"/>
                  </a:cxn>
                  <a:cxn ang="0">
                    <a:pos x="259" y="265"/>
                  </a:cxn>
                  <a:cxn ang="0">
                    <a:pos x="266" y="270"/>
                  </a:cxn>
                  <a:cxn ang="0">
                    <a:pos x="270" y="279"/>
                  </a:cxn>
                  <a:cxn ang="0">
                    <a:pos x="212" y="308"/>
                  </a:cxn>
                  <a:cxn ang="0">
                    <a:pos x="146" y="314"/>
                  </a:cxn>
                  <a:cxn ang="0">
                    <a:pos x="264" y="289"/>
                  </a:cxn>
                  <a:cxn ang="0">
                    <a:pos x="259" y="303"/>
                  </a:cxn>
                  <a:cxn ang="0">
                    <a:pos x="267" y="312"/>
                  </a:cxn>
                  <a:cxn ang="0">
                    <a:pos x="129" y="363"/>
                  </a:cxn>
                  <a:cxn ang="0">
                    <a:pos x="260" y="324"/>
                  </a:cxn>
                  <a:cxn ang="0">
                    <a:pos x="286" y="309"/>
                  </a:cxn>
                  <a:cxn ang="0">
                    <a:pos x="305" y="297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/>
                <a:ahLst/>
                <a:cxnLst>
                  <a:cxn ang="0">
                    <a:pos x="2" y="301"/>
                  </a:cxn>
                  <a:cxn ang="0">
                    <a:pos x="13" y="289"/>
                  </a:cxn>
                  <a:cxn ang="0">
                    <a:pos x="97" y="365"/>
                  </a:cxn>
                  <a:cxn ang="0">
                    <a:pos x="30" y="290"/>
                  </a:cxn>
                  <a:cxn ang="0">
                    <a:pos x="37" y="283"/>
                  </a:cxn>
                  <a:cxn ang="0">
                    <a:pos x="119" y="336"/>
                  </a:cxn>
                  <a:cxn ang="0">
                    <a:pos x="34" y="279"/>
                  </a:cxn>
                  <a:cxn ang="0">
                    <a:pos x="45" y="268"/>
                  </a:cxn>
                  <a:cxn ang="0">
                    <a:pos x="55" y="254"/>
                  </a:cxn>
                  <a:cxn ang="0">
                    <a:pos x="50" y="244"/>
                  </a:cxn>
                  <a:cxn ang="0">
                    <a:pos x="61" y="240"/>
                  </a:cxn>
                  <a:cxn ang="0">
                    <a:pos x="55" y="238"/>
                  </a:cxn>
                  <a:cxn ang="0">
                    <a:pos x="55" y="226"/>
                  </a:cxn>
                  <a:cxn ang="0">
                    <a:pos x="61" y="216"/>
                  </a:cxn>
                  <a:cxn ang="0">
                    <a:pos x="161" y="280"/>
                  </a:cxn>
                  <a:cxn ang="0">
                    <a:pos x="55" y="214"/>
                  </a:cxn>
                  <a:cxn ang="0">
                    <a:pos x="66" y="214"/>
                  </a:cxn>
                  <a:cxn ang="0">
                    <a:pos x="66" y="194"/>
                  </a:cxn>
                  <a:cxn ang="0">
                    <a:pos x="192" y="238"/>
                  </a:cxn>
                  <a:cxn ang="0">
                    <a:pos x="93" y="207"/>
                  </a:cxn>
                  <a:cxn ang="0">
                    <a:pos x="58" y="181"/>
                  </a:cxn>
                  <a:cxn ang="0">
                    <a:pos x="61" y="171"/>
                  </a:cxn>
                  <a:cxn ang="0">
                    <a:pos x="83" y="180"/>
                  </a:cxn>
                  <a:cxn ang="0">
                    <a:pos x="84" y="169"/>
                  </a:cxn>
                  <a:cxn ang="0">
                    <a:pos x="176" y="189"/>
                  </a:cxn>
                  <a:cxn ang="0">
                    <a:pos x="143" y="178"/>
                  </a:cxn>
                  <a:cxn ang="0">
                    <a:pos x="70" y="153"/>
                  </a:cxn>
                  <a:cxn ang="0">
                    <a:pos x="66" y="137"/>
                  </a:cxn>
                  <a:cxn ang="0">
                    <a:pos x="73" y="127"/>
                  </a:cxn>
                  <a:cxn ang="0">
                    <a:pos x="98" y="134"/>
                  </a:cxn>
                  <a:cxn ang="0">
                    <a:pos x="93" y="117"/>
                  </a:cxn>
                  <a:cxn ang="0">
                    <a:pos x="84" y="106"/>
                  </a:cxn>
                  <a:cxn ang="0">
                    <a:pos x="91" y="98"/>
                  </a:cxn>
                  <a:cxn ang="0">
                    <a:pos x="188" y="129"/>
                  </a:cxn>
                  <a:cxn ang="0">
                    <a:pos x="302" y="153"/>
                  </a:cxn>
                  <a:cxn ang="0">
                    <a:pos x="143" y="115"/>
                  </a:cxn>
                  <a:cxn ang="0">
                    <a:pos x="91" y="98"/>
                  </a:cxn>
                  <a:cxn ang="0">
                    <a:pos x="97" y="90"/>
                  </a:cxn>
                  <a:cxn ang="0">
                    <a:pos x="87" y="70"/>
                  </a:cxn>
                  <a:cxn ang="0">
                    <a:pos x="91" y="55"/>
                  </a:cxn>
                  <a:cxn ang="0">
                    <a:pos x="143" y="73"/>
                  </a:cxn>
                  <a:cxn ang="0">
                    <a:pos x="132" y="68"/>
                  </a:cxn>
                  <a:cxn ang="0">
                    <a:pos x="97" y="55"/>
                  </a:cxn>
                  <a:cxn ang="0">
                    <a:pos x="91" y="49"/>
                  </a:cxn>
                  <a:cxn ang="0">
                    <a:pos x="73" y="39"/>
                  </a:cxn>
                  <a:cxn ang="0">
                    <a:pos x="176" y="56"/>
                  </a:cxn>
                  <a:cxn ang="0">
                    <a:pos x="73" y="27"/>
                  </a:cxn>
                  <a:cxn ang="0">
                    <a:pos x="196" y="27"/>
                  </a:cxn>
                  <a:cxn ang="0">
                    <a:pos x="250" y="23"/>
                  </a:cxn>
                  <a:cxn ang="0">
                    <a:pos x="91" y="27"/>
                  </a:cxn>
                  <a:cxn ang="0">
                    <a:pos x="66" y="11"/>
                  </a:cxn>
                  <a:cxn ang="0">
                    <a:pos x="31" y="4"/>
                  </a:cxn>
                  <a:cxn ang="0">
                    <a:pos x="0" y="317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7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21"/>
                  </a:cxn>
                  <a:cxn ang="0">
                    <a:pos x="54" y="54"/>
                  </a:cxn>
                  <a:cxn ang="0">
                    <a:pos x="72" y="100"/>
                  </a:cxn>
                  <a:cxn ang="0">
                    <a:pos x="90" y="159"/>
                  </a:cxn>
                  <a:cxn ang="0">
                    <a:pos x="90" y="221"/>
                  </a:cxn>
                  <a:cxn ang="0">
                    <a:pos x="80" y="276"/>
                  </a:cxn>
                  <a:cxn ang="0">
                    <a:pos x="72" y="276"/>
                  </a:cxn>
                  <a:cxn ang="0">
                    <a:pos x="80" y="221"/>
                  </a:cxn>
                  <a:cxn ang="0">
                    <a:pos x="80" y="175"/>
                  </a:cxn>
                  <a:cxn ang="0">
                    <a:pos x="62" y="125"/>
                  </a:cxn>
                  <a:cxn ang="0">
                    <a:pos x="35" y="75"/>
                  </a:cxn>
                  <a:cxn ang="0">
                    <a:pos x="0" y="12"/>
                  </a:cxn>
                  <a:cxn ang="0">
                    <a:pos x="18" y="0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/>
                <a:ahLst/>
                <a:cxnLst>
                  <a:cxn ang="0">
                    <a:pos x="239" y="80"/>
                  </a:cxn>
                  <a:cxn ang="0">
                    <a:pos x="222" y="47"/>
                  </a:cxn>
                  <a:cxn ang="0">
                    <a:pos x="214" y="33"/>
                  </a:cxn>
                  <a:cxn ang="0">
                    <a:pos x="197" y="22"/>
                  </a:cxn>
                  <a:cxn ang="0">
                    <a:pos x="179" y="12"/>
                  </a:cxn>
                  <a:cxn ang="0">
                    <a:pos x="157" y="2"/>
                  </a:cxn>
                  <a:cxn ang="0">
                    <a:pos x="137" y="0"/>
                  </a:cxn>
                  <a:cxn ang="0">
                    <a:pos x="120" y="4"/>
                  </a:cxn>
                  <a:cxn ang="0">
                    <a:pos x="99" y="9"/>
                  </a:cxn>
                  <a:cxn ang="0">
                    <a:pos x="76" y="19"/>
                  </a:cxn>
                  <a:cxn ang="0">
                    <a:pos x="63" y="39"/>
                  </a:cxn>
                  <a:cxn ang="0">
                    <a:pos x="48" y="66"/>
                  </a:cxn>
                  <a:cxn ang="0">
                    <a:pos x="34" y="87"/>
                  </a:cxn>
                  <a:cxn ang="0">
                    <a:pos x="22" y="110"/>
                  </a:cxn>
                  <a:cxn ang="0">
                    <a:pos x="9" y="139"/>
                  </a:cxn>
                  <a:cxn ang="0">
                    <a:pos x="0" y="203"/>
                  </a:cxn>
                  <a:cxn ang="0">
                    <a:pos x="3" y="250"/>
                  </a:cxn>
                  <a:cxn ang="0">
                    <a:pos x="14" y="319"/>
                  </a:cxn>
                  <a:cxn ang="0">
                    <a:pos x="34" y="378"/>
                  </a:cxn>
                  <a:cxn ang="0">
                    <a:pos x="76" y="520"/>
                  </a:cxn>
                  <a:cxn ang="0">
                    <a:pos x="60" y="368"/>
                  </a:cxn>
                  <a:cxn ang="0">
                    <a:pos x="51" y="315"/>
                  </a:cxn>
                  <a:cxn ang="0">
                    <a:pos x="45" y="269"/>
                  </a:cxn>
                  <a:cxn ang="0">
                    <a:pos x="42" y="220"/>
                  </a:cxn>
                  <a:cxn ang="0">
                    <a:pos x="48" y="165"/>
                  </a:cxn>
                  <a:cxn ang="0">
                    <a:pos x="55" y="123"/>
                  </a:cxn>
                  <a:cxn ang="0">
                    <a:pos x="65" y="71"/>
                  </a:cxn>
                  <a:cxn ang="0">
                    <a:pos x="83" y="47"/>
                  </a:cxn>
                  <a:cxn ang="0">
                    <a:pos x="105" y="37"/>
                  </a:cxn>
                  <a:cxn ang="0">
                    <a:pos x="166" y="32"/>
                  </a:cxn>
                  <a:cxn ang="0">
                    <a:pos x="202" y="49"/>
                  </a:cxn>
                  <a:cxn ang="0">
                    <a:pos x="243" y="87"/>
                  </a:cxn>
                  <a:cxn ang="0">
                    <a:pos x="239" y="80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9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/>
                <a:ahLst/>
                <a:cxnLst>
                  <a:cxn ang="0">
                    <a:pos x="73" y="508"/>
                  </a:cxn>
                  <a:cxn ang="0">
                    <a:pos x="55" y="420"/>
                  </a:cxn>
                  <a:cxn ang="0">
                    <a:pos x="48" y="383"/>
                  </a:cxn>
                  <a:cxn ang="0">
                    <a:pos x="29" y="337"/>
                  </a:cxn>
                  <a:cxn ang="0">
                    <a:pos x="12" y="294"/>
                  </a:cxn>
                  <a:cxn ang="0">
                    <a:pos x="2" y="268"/>
                  </a:cxn>
                  <a:cxn ang="0">
                    <a:pos x="0" y="242"/>
                  </a:cxn>
                  <a:cxn ang="0">
                    <a:pos x="4" y="203"/>
                  </a:cxn>
                  <a:cxn ang="0">
                    <a:pos x="8" y="165"/>
                  </a:cxn>
                  <a:cxn ang="0">
                    <a:pos x="34" y="70"/>
                  </a:cxn>
                  <a:cxn ang="0">
                    <a:pos x="48" y="46"/>
                  </a:cxn>
                  <a:cxn ang="0">
                    <a:pos x="71" y="21"/>
                  </a:cxn>
                  <a:cxn ang="0">
                    <a:pos x="90" y="6"/>
                  </a:cxn>
                  <a:cxn ang="0">
                    <a:pos x="115" y="0"/>
                  </a:cxn>
                  <a:cxn ang="0">
                    <a:pos x="135" y="11"/>
                  </a:cxn>
                  <a:cxn ang="0">
                    <a:pos x="161" y="21"/>
                  </a:cxn>
                  <a:cxn ang="0">
                    <a:pos x="187" y="51"/>
                  </a:cxn>
                  <a:cxn ang="0">
                    <a:pos x="196" y="72"/>
                  </a:cxn>
                  <a:cxn ang="0">
                    <a:pos x="212" y="103"/>
                  </a:cxn>
                  <a:cxn ang="0">
                    <a:pos x="224" y="129"/>
                  </a:cxn>
                  <a:cxn ang="0">
                    <a:pos x="246" y="263"/>
                  </a:cxn>
                  <a:cxn ang="0">
                    <a:pos x="249" y="287"/>
                  </a:cxn>
                  <a:cxn ang="0">
                    <a:pos x="244" y="332"/>
                  </a:cxn>
                  <a:cxn ang="0">
                    <a:pos x="230" y="456"/>
                  </a:cxn>
                  <a:cxn ang="0">
                    <a:pos x="231" y="334"/>
                  </a:cxn>
                  <a:cxn ang="0">
                    <a:pos x="224" y="280"/>
                  </a:cxn>
                  <a:cxn ang="0">
                    <a:pos x="219" y="248"/>
                  </a:cxn>
                  <a:cxn ang="0">
                    <a:pos x="208" y="203"/>
                  </a:cxn>
                  <a:cxn ang="0">
                    <a:pos x="198" y="159"/>
                  </a:cxn>
                  <a:cxn ang="0">
                    <a:pos x="183" y="117"/>
                  </a:cxn>
                  <a:cxn ang="0">
                    <a:pos x="166" y="77"/>
                  </a:cxn>
                  <a:cxn ang="0">
                    <a:pos x="151" y="42"/>
                  </a:cxn>
                  <a:cxn ang="0">
                    <a:pos x="135" y="21"/>
                  </a:cxn>
                  <a:cxn ang="0">
                    <a:pos x="118" y="13"/>
                  </a:cxn>
                  <a:cxn ang="0">
                    <a:pos x="100" y="21"/>
                  </a:cxn>
                  <a:cxn ang="0">
                    <a:pos x="88" y="40"/>
                  </a:cxn>
                  <a:cxn ang="0">
                    <a:pos x="80" y="72"/>
                  </a:cxn>
                  <a:cxn ang="0">
                    <a:pos x="80" y="97"/>
                  </a:cxn>
                  <a:cxn ang="0">
                    <a:pos x="74" y="144"/>
                  </a:cxn>
                  <a:cxn ang="0">
                    <a:pos x="67" y="173"/>
                  </a:cxn>
                  <a:cxn ang="0">
                    <a:pos x="50" y="218"/>
                  </a:cxn>
                  <a:cxn ang="0">
                    <a:pos x="48" y="242"/>
                  </a:cxn>
                  <a:cxn ang="0">
                    <a:pos x="44" y="265"/>
                  </a:cxn>
                  <a:cxn ang="0">
                    <a:pos x="44" y="299"/>
                  </a:cxn>
                  <a:cxn ang="0">
                    <a:pos x="74" y="412"/>
                  </a:cxn>
                  <a:cxn ang="0">
                    <a:pos x="73" y="508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7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76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/>
                  <a:ahLst/>
                  <a:cxnLst>
                    <a:cxn ang="0">
                      <a:pos x="310" y="17"/>
                    </a:cxn>
                    <a:cxn ang="0">
                      <a:pos x="308" y="0"/>
                    </a:cxn>
                    <a:cxn ang="0">
                      <a:pos x="285" y="6"/>
                    </a:cxn>
                    <a:cxn ang="0">
                      <a:pos x="271" y="25"/>
                    </a:cxn>
                    <a:cxn ang="0">
                      <a:pos x="9" y="162"/>
                    </a:cxn>
                    <a:cxn ang="0">
                      <a:pos x="242" y="65"/>
                    </a:cxn>
                    <a:cxn ang="0">
                      <a:pos x="246" y="84"/>
                    </a:cxn>
                    <a:cxn ang="0">
                      <a:pos x="131" y="200"/>
                    </a:cxn>
                    <a:cxn ang="0">
                      <a:pos x="272" y="107"/>
                    </a:cxn>
                    <a:cxn ang="0">
                      <a:pos x="254" y="146"/>
                    </a:cxn>
                    <a:cxn ang="0">
                      <a:pos x="209" y="209"/>
                    </a:cxn>
                    <a:cxn ang="0">
                      <a:pos x="72" y="377"/>
                    </a:cxn>
                    <a:cxn ang="0">
                      <a:pos x="77" y="363"/>
                    </a:cxn>
                    <a:cxn ang="0">
                      <a:pos x="167" y="259"/>
                    </a:cxn>
                    <a:cxn ang="0">
                      <a:pos x="238" y="178"/>
                    </a:cxn>
                    <a:cxn ang="0">
                      <a:pos x="271" y="139"/>
                    </a:cxn>
                    <a:cxn ang="0">
                      <a:pos x="277" y="152"/>
                    </a:cxn>
                    <a:cxn ang="0">
                      <a:pos x="238" y="203"/>
                    </a:cxn>
                    <a:cxn ang="0">
                      <a:pos x="183" y="274"/>
                    </a:cxn>
                    <a:cxn ang="0">
                      <a:pos x="254" y="178"/>
                    </a:cxn>
                    <a:cxn ang="0">
                      <a:pos x="277" y="152"/>
                    </a:cxn>
                    <a:cxn ang="0">
                      <a:pos x="279" y="180"/>
                    </a:cxn>
                    <a:cxn ang="0">
                      <a:pos x="254" y="229"/>
                    </a:cxn>
                    <a:cxn ang="0">
                      <a:pos x="183" y="294"/>
                    </a:cxn>
                    <a:cxn ang="0">
                      <a:pos x="121" y="352"/>
                    </a:cxn>
                    <a:cxn ang="0">
                      <a:pos x="192" y="292"/>
                    </a:cxn>
                    <a:cxn ang="0">
                      <a:pos x="265" y="222"/>
                    </a:cxn>
                    <a:cxn ang="0">
                      <a:pos x="263" y="246"/>
                    </a:cxn>
                    <a:cxn ang="0">
                      <a:pos x="265" y="287"/>
                    </a:cxn>
                    <a:cxn ang="0">
                      <a:pos x="254" y="306"/>
                    </a:cxn>
                    <a:cxn ang="0">
                      <a:pos x="194" y="366"/>
                    </a:cxn>
                    <a:cxn ang="0">
                      <a:pos x="82" y="460"/>
                    </a:cxn>
                    <a:cxn ang="0">
                      <a:pos x="99" y="440"/>
                    </a:cxn>
                    <a:cxn ang="0">
                      <a:pos x="238" y="325"/>
                    </a:cxn>
                    <a:cxn ang="0">
                      <a:pos x="281" y="276"/>
                    </a:cxn>
                    <a:cxn ang="0">
                      <a:pos x="170" y="424"/>
                    </a:cxn>
                    <a:cxn ang="0">
                      <a:pos x="280" y="320"/>
                    </a:cxn>
                    <a:cxn ang="0">
                      <a:pos x="277" y="362"/>
                    </a:cxn>
                    <a:cxn ang="0">
                      <a:pos x="222" y="460"/>
                    </a:cxn>
                    <a:cxn ang="0">
                      <a:pos x="127" y="531"/>
                    </a:cxn>
                    <a:cxn ang="0">
                      <a:pos x="38" y="595"/>
                    </a:cxn>
                    <a:cxn ang="0">
                      <a:pos x="171" y="506"/>
                    </a:cxn>
                    <a:cxn ang="0">
                      <a:pos x="226" y="454"/>
                    </a:cxn>
                    <a:cxn ang="0">
                      <a:pos x="277" y="378"/>
                    </a:cxn>
                    <a:cxn ang="0">
                      <a:pos x="271" y="413"/>
                    </a:cxn>
                    <a:cxn ang="0">
                      <a:pos x="268" y="446"/>
                    </a:cxn>
                    <a:cxn ang="0">
                      <a:pos x="271" y="479"/>
                    </a:cxn>
                    <a:cxn ang="0">
                      <a:pos x="222" y="544"/>
                    </a:cxn>
                    <a:cxn ang="0">
                      <a:pos x="130" y="602"/>
                    </a:cxn>
                    <a:cxn ang="0">
                      <a:pos x="136" y="597"/>
                    </a:cxn>
                    <a:cxn ang="0">
                      <a:pos x="249" y="518"/>
                    </a:cxn>
                    <a:cxn ang="0">
                      <a:pos x="244" y="538"/>
                    </a:cxn>
                    <a:cxn ang="0">
                      <a:pos x="249" y="550"/>
                    </a:cxn>
                    <a:cxn ang="0">
                      <a:pos x="254" y="569"/>
                    </a:cxn>
                    <a:cxn ang="0">
                      <a:pos x="199" y="628"/>
                    </a:cxn>
                    <a:cxn ang="0">
                      <a:pos x="137" y="641"/>
                    </a:cxn>
                    <a:cxn ang="0">
                      <a:pos x="249" y="589"/>
                    </a:cxn>
                    <a:cxn ang="0">
                      <a:pos x="244" y="618"/>
                    </a:cxn>
                    <a:cxn ang="0">
                      <a:pos x="250" y="635"/>
                    </a:cxn>
                    <a:cxn ang="0">
                      <a:pos x="121" y="739"/>
                    </a:cxn>
                    <a:cxn ang="0">
                      <a:pos x="244" y="659"/>
                    </a:cxn>
                    <a:cxn ang="0">
                      <a:pos x="270" y="631"/>
                    </a:cxn>
                    <a:cxn ang="0">
                      <a:pos x="286" y="60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7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/>
                  <a:ahLst/>
                  <a:cxnLst>
                    <a:cxn ang="0">
                      <a:pos x="2" y="614"/>
                    </a:cxn>
                    <a:cxn ang="0">
                      <a:pos x="12" y="588"/>
                    </a:cxn>
                    <a:cxn ang="0">
                      <a:pos x="91" y="743"/>
                    </a:cxn>
                    <a:cxn ang="0">
                      <a:pos x="28" y="593"/>
                    </a:cxn>
                    <a:cxn ang="0">
                      <a:pos x="35" y="575"/>
                    </a:cxn>
                    <a:cxn ang="0">
                      <a:pos x="113" y="686"/>
                    </a:cxn>
                    <a:cxn ang="0">
                      <a:pos x="33" y="569"/>
                    </a:cxn>
                    <a:cxn ang="0">
                      <a:pos x="43" y="544"/>
                    </a:cxn>
                    <a:cxn ang="0">
                      <a:pos x="52" y="517"/>
                    </a:cxn>
                    <a:cxn ang="0">
                      <a:pos x="47" y="499"/>
                    </a:cxn>
                    <a:cxn ang="0">
                      <a:pos x="58" y="487"/>
                    </a:cxn>
                    <a:cxn ang="0">
                      <a:pos x="52" y="486"/>
                    </a:cxn>
                    <a:cxn ang="0">
                      <a:pos x="52" y="460"/>
                    </a:cxn>
                    <a:cxn ang="0">
                      <a:pos x="58" y="440"/>
                    </a:cxn>
                    <a:cxn ang="0">
                      <a:pos x="152" y="570"/>
                    </a:cxn>
                    <a:cxn ang="0">
                      <a:pos x="52" y="434"/>
                    </a:cxn>
                    <a:cxn ang="0">
                      <a:pos x="63" y="434"/>
                    </a:cxn>
                    <a:cxn ang="0">
                      <a:pos x="63" y="395"/>
                    </a:cxn>
                    <a:cxn ang="0">
                      <a:pos x="183" y="486"/>
                    </a:cxn>
                    <a:cxn ang="0">
                      <a:pos x="89" y="423"/>
                    </a:cxn>
                    <a:cxn ang="0">
                      <a:pos x="55" y="370"/>
                    </a:cxn>
                    <a:cxn ang="0">
                      <a:pos x="58" y="350"/>
                    </a:cxn>
                    <a:cxn ang="0">
                      <a:pos x="79" y="367"/>
                    </a:cxn>
                    <a:cxn ang="0">
                      <a:pos x="80" y="344"/>
                    </a:cxn>
                    <a:cxn ang="0">
                      <a:pos x="168" y="383"/>
                    </a:cxn>
                    <a:cxn ang="0">
                      <a:pos x="136" y="364"/>
                    </a:cxn>
                    <a:cxn ang="0">
                      <a:pos x="67" y="313"/>
                    </a:cxn>
                    <a:cxn ang="0">
                      <a:pos x="63" y="278"/>
                    </a:cxn>
                    <a:cxn ang="0">
                      <a:pos x="69" y="258"/>
                    </a:cxn>
                    <a:cxn ang="0">
                      <a:pos x="92" y="273"/>
                    </a:cxn>
                    <a:cxn ang="0">
                      <a:pos x="88" y="238"/>
                    </a:cxn>
                    <a:cxn ang="0">
                      <a:pos x="80" y="215"/>
                    </a:cxn>
                    <a:cxn ang="0">
                      <a:pos x="85" y="201"/>
                    </a:cxn>
                    <a:cxn ang="0">
                      <a:pos x="178" y="265"/>
                    </a:cxn>
                    <a:cxn ang="0">
                      <a:pos x="287" y="313"/>
                    </a:cxn>
                    <a:cxn ang="0">
                      <a:pos x="136" y="235"/>
                    </a:cxn>
                    <a:cxn ang="0">
                      <a:pos x="85" y="201"/>
                    </a:cxn>
                    <a:cxn ang="0">
                      <a:pos x="91" y="183"/>
                    </a:cxn>
                    <a:cxn ang="0">
                      <a:pos x="83" y="142"/>
                    </a:cxn>
                    <a:cxn ang="0">
                      <a:pos x="85" y="113"/>
                    </a:cxn>
                    <a:cxn ang="0">
                      <a:pos x="136" y="148"/>
                    </a:cxn>
                    <a:cxn ang="0">
                      <a:pos x="124" y="138"/>
                    </a:cxn>
                    <a:cxn ang="0">
                      <a:pos x="91" y="113"/>
                    </a:cxn>
                    <a:cxn ang="0">
                      <a:pos x="85" y="100"/>
                    </a:cxn>
                    <a:cxn ang="0">
                      <a:pos x="69" y="81"/>
                    </a:cxn>
                    <a:cxn ang="0">
                      <a:pos x="168" y="115"/>
                    </a:cxn>
                    <a:cxn ang="0">
                      <a:pos x="69" y="55"/>
                    </a:cxn>
                    <a:cxn ang="0">
                      <a:pos x="186" y="55"/>
                    </a:cxn>
                    <a:cxn ang="0">
                      <a:pos x="237" y="48"/>
                    </a:cxn>
                    <a:cxn ang="0">
                      <a:pos x="85" y="55"/>
                    </a:cxn>
                    <a:cxn ang="0">
                      <a:pos x="63" y="22"/>
                    </a:cxn>
                    <a:cxn ang="0">
                      <a:pos x="30" y="9"/>
                    </a:cxn>
                    <a:cxn ang="0">
                      <a:pos x="0" y="646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7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3" y="43"/>
                  </a:cxn>
                  <a:cxn ang="0">
                    <a:pos x="48" y="111"/>
                  </a:cxn>
                  <a:cxn ang="0">
                    <a:pos x="65" y="206"/>
                  </a:cxn>
                  <a:cxn ang="0">
                    <a:pos x="82" y="326"/>
                  </a:cxn>
                  <a:cxn ang="0">
                    <a:pos x="82" y="455"/>
                  </a:cxn>
                  <a:cxn ang="0">
                    <a:pos x="73" y="567"/>
                  </a:cxn>
                  <a:cxn ang="0">
                    <a:pos x="65" y="567"/>
                  </a:cxn>
                  <a:cxn ang="0">
                    <a:pos x="73" y="455"/>
                  </a:cxn>
                  <a:cxn ang="0">
                    <a:pos x="73" y="361"/>
                  </a:cxn>
                  <a:cxn ang="0">
                    <a:pos x="56" y="257"/>
                  </a:cxn>
                  <a:cxn ang="0">
                    <a:pos x="33" y="154"/>
                  </a:cxn>
                  <a:cxn ang="0">
                    <a:pos x="0" y="25"/>
                  </a:cxn>
                  <a:cxn ang="0">
                    <a:pos x="17" y="0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/>
                <a:ahLst/>
                <a:cxnLst>
                  <a:cxn ang="0">
                    <a:pos x="213" y="271"/>
                  </a:cxn>
                  <a:cxn ang="0">
                    <a:pos x="180" y="210"/>
                  </a:cxn>
                  <a:cxn ang="0">
                    <a:pos x="154" y="144"/>
                  </a:cxn>
                  <a:cxn ang="0">
                    <a:pos x="140" y="114"/>
                  </a:cxn>
                  <a:cxn ang="0">
                    <a:pos x="120" y="81"/>
                  </a:cxn>
                  <a:cxn ang="0">
                    <a:pos x="95" y="45"/>
                  </a:cxn>
                  <a:cxn ang="0">
                    <a:pos x="76" y="22"/>
                  </a:cxn>
                  <a:cxn ang="0">
                    <a:pos x="61" y="12"/>
                  </a:cxn>
                  <a:cxn ang="0">
                    <a:pos x="42" y="3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0" y="24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/>
                <a:ahLst/>
                <a:cxnLst>
                  <a:cxn ang="0">
                    <a:pos x="450" y="11"/>
                  </a:cxn>
                  <a:cxn ang="0">
                    <a:pos x="430" y="42"/>
                  </a:cxn>
                  <a:cxn ang="0">
                    <a:pos x="284" y="35"/>
                  </a:cxn>
                  <a:cxn ang="0">
                    <a:pos x="342" y="48"/>
                  </a:cxn>
                  <a:cxn ang="0">
                    <a:pos x="405" y="66"/>
                  </a:cxn>
                  <a:cxn ang="0">
                    <a:pos x="265" y="91"/>
                  </a:cxn>
                  <a:cxn ang="0">
                    <a:pos x="373" y="98"/>
                  </a:cxn>
                  <a:cxn ang="0">
                    <a:pos x="385" y="128"/>
                  </a:cxn>
                  <a:cxn ang="0">
                    <a:pos x="67" y="267"/>
                  </a:cxn>
                  <a:cxn ang="0">
                    <a:pos x="361" y="165"/>
                  </a:cxn>
                  <a:cxn ang="0">
                    <a:pos x="297" y="221"/>
                  </a:cxn>
                  <a:cxn ang="0">
                    <a:pos x="338" y="227"/>
                  </a:cxn>
                  <a:cxn ang="0">
                    <a:pos x="284" y="304"/>
                  </a:cxn>
                  <a:cxn ang="0">
                    <a:pos x="167" y="388"/>
                  </a:cxn>
                  <a:cxn ang="0">
                    <a:pos x="297" y="326"/>
                  </a:cxn>
                  <a:cxn ang="0">
                    <a:pos x="190" y="449"/>
                  </a:cxn>
                  <a:cxn ang="0">
                    <a:pos x="288" y="369"/>
                  </a:cxn>
                  <a:cxn ang="0">
                    <a:pos x="312" y="369"/>
                  </a:cxn>
                  <a:cxn ang="0">
                    <a:pos x="273" y="441"/>
                  </a:cxn>
                  <a:cxn ang="0">
                    <a:pos x="305" y="441"/>
                  </a:cxn>
                  <a:cxn ang="0">
                    <a:pos x="244" y="525"/>
                  </a:cxn>
                  <a:cxn ang="0">
                    <a:pos x="278" y="504"/>
                  </a:cxn>
                  <a:cxn ang="0">
                    <a:pos x="248" y="582"/>
                  </a:cxn>
                  <a:cxn ang="0">
                    <a:pos x="273" y="558"/>
                  </a:cxn>
                  <a:cxn ang="0">
                    <a:pos x="302" y="550"/>
                  </a:cxn>
                  <a:cxn ang="0">
                    <a:pos x="284" y="608"/>
                  </a:cxn>
                  <a:cxn ang="0">
                    <a:pos x="221" y="716"/>
                  </a:cxn>
                  <a:cxn ang="0">
                    <a:pos x="302" y="633"/>
                  </a:cxn>
                  <a:cxn ang="0">
                    <a:pos x="320" y="618"/>
                  </a:cxn>
                  <a:cxn ang="0">
                    <a:pos x="316" y="707"/>
                  </a:cxn>
                  <a:cxn ang="0">
                    <a:pos x="342" y="752"/>
                  </a:cxn>
                  <a:cxn ang="0">
                    <a:pos x="352" y="701"/>
                  </a:cxn>
                  <a:cxn ang="0">
                    <a:pos x="590" y="836"/>
                  </a:cxn>
                  <a:cxn ang="0">
                    <a:pos x="373" y="640"/>
                  </a:cxn>
                  <a:cxn ang="0">
                    <a:pos x="420" y="681"/>
                  </a:cxn>
                  <a:cxn ang="0">
                    <a:pos x="357" y="574"/>
                  </a:cxn>
                  <a:cxn ang="0">
                    <a:pos x="617" y="660"/>
                  </a:cxn>
                  <a:cxn ang="0">
                    <a:pos x="357" y="540"/>
                  </a:cxn>
                  <a:cxn ang="0">
                    <a:pos x="393" y="512"/>
                  </a:cxn>
                  <a:cxn ang="0">
                    <a:pos x="364" y="468"/>
                  </a:cxn>
                  <a:cxn ang="0">
                    <a:pos x="405" y="468"/>
                  </a:cxn>
                  <a:cxn ang="0">
                    <a:pos x="522" y="551"/>
                  </a:cxn>
                  <a:cxn ang="0">
                    <a:pos x="410" y="393"/>
                  </a:cxn>
                  <a:cxn ang="0">
                    <a:pos x="388" y="335"/>
                  </a:cxn>
                  <a:cxn ang="0">
                    <a:pos x="420" y="325"/>
                  </a:cxn>
                  <a:cxn ang="0">
                    <a:pos x="414" y="269"/>
                  </a:cxn>
                  <a:cxn ang="0">
                    <a:pos x="428" y="263"/>
                  </a:cxn>
                  <a:cxn ang="0">
                    <a:pos x="507" y="314"/>
                  </a:cxn>
                  <a:cxn ang="0">
                    <a:pos x="445" y="232"/>
                  </a:cxn>
                  <a:cxn ang="0">
                    <a:pos x="450" y="163"/>
                  </a:cxn>
                  <a:cxn ang="0">
                    <a:pos x="445" y="124"/>
                  </a:cxn>
                  <a:cxn ang="0">
                    <a:pos x="513" y="122"/>
                  </a:cxn>
                  <a:cxn ang="0">
                    <a:pos x="497" y="66"/>
                  </a:cxn>
                  <a:cxn ang="0">
                    <a:pos x="527" y="51"/>
                  </a:cxn>
                  <a:cxn ang="0">
                    <a:pos x="518" y="0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/>
                <a:ahLst/>
                <a:cxnLst>
                  <a:cxn ang="0">
                    <a:pos x="248" y="159"/>
                  </a:cxn>
                  <a:cxn ang="0">
                    <a:pos x="222" y="16"/>
                  </a:cxn>
                  <a:cxn ang="0">
                    <a:pos x="189" y="2"/>
                  </a:cxn>
                  <a:cxn ang="0">
                    <a:pos x="161" y="0"/>
                  </a:cxn>
                  <a:cxn ang="0">
                    <a:pos x="119" y="6"/>
                  </a:cxn>
                  <a:cxn ang="0">
                    <a:pos x="93" y="22"/>
                  </a:cxn>
                  <a:cxn ang="0">
                    <a:pos x="64" y="44"/>
                  </a:cxn>
                  <a:cxn ang="0">
                    <a:pos x="35" y="84"/>
                  </a:cxn>
                  <a:cxn ang="0">
                    <a:pos x="19" y="140"/>
                  </a:cxn>
                  <a:cxn ang="0">
                    <a:pos x="11" y="187"/>
                  </a:cxn>
                  <a:cxn ang="0">
                    <a:pos x="0" y="253"/>
                  </a:cxn>
                  <a:cxn ang="0">
                    <a:pos x="0" y="296"/>
                  </a:cxn>
                  <a:cxn ang="0">
                    <a:pos x="19" y="354"/>
                  </a:cxn>
                  <a:cxn ang="0">
                    <a:pos x="56" y="404"/>
                  </a:cxn>
                  <a:cxn ang="0">
                    <a:pos x="93" y="444"/>
                  </a:cxn>
                  <a:cxn ang="0">
                    <a:pos x="72" y="384"/>
                  </a:cxn>
                  <a:cxn ang="0">
                    <a:pos x="64" y="327"/>
                  </a:cxn>
                  <a:cxn ang="0">
                    <a:pos x="68" y="269"/>
                  </a:cxn>
                  <a:cxn ang="0">
                    <a:pos x="72" y="217"/>
                  </a:cxn>
                  <a:cxn ang="0">
                    <a:pos x="80" y="164"/>
                  </a:cxn>
                  <a:cxn ang="0">
                    <a:pos x="93" y="119"/>
                  </a:cxn>
                  <a:cxn ang="0">
                    <a:pos x="96" y="83"/>
                  </a:cxn>
                  <a:cxn ang="0">
                    <a:pos x="113" y="45"/>
                  </a:cxn>
                  <a:cxn ang="0">
                    <a:pos x="149" y="17"/>
                  </a:cxn>
                  <a:cxn ang="0">
                    <a:pos x="181" y="19"/>
                  </a:cxn>
                  <a:cxn ang="0">
                    <a:pos x="213" y="100"/>
                  </a:cxn>
                  <a:cxn ang="0">
                    <a:pos x="237" y="119"/>
                  </a:cxn>
                  <a:cxn ang="0">
                    <a:pos x="248" y="159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64" y="0"/>
                  </a:cxn>
                  <a:cxn ang="0">
                    <a:pos x="99" y="2"/>
                  </a:cxn>
                  <a:cxn ang="0">
                    <a:pos x="130" y="7"/>
                  </a:cxn>
                  <a:cxn ang="0">
                    <a:pos x="155" y="30"/>
                  </a:cxn>
                  <a:cxn ang="0">
                    <a:pos x="218" y="100"/>
                  </a:cxn>
                  <a:cxn ang="0">
                    <a:pos x="239" y="131"/>
                  </a:cxn>
                  <a:cxn ang="0">
                    <a:pos x="254" y="162"/>
                  </a:cxn>
                  <a:cxn ang="0">
                    <a:pos x="269" y="254"/>
                  </a:cxn>
                  <a:cxn ang="0">
                    <a:pos x="275" y="282"/>
                  </a:cxn>
                  <a:cxn ang="0">
                    <a:pos x="269" y="318"/>
                  </a:cxn>
                  <a:cxn ang="0">
                    <a:pos x="258" y="355"/>
                  </a:cxn>
                  <a:cxn ang="0">
                    <a:pos x="233" y="413"/>
                  </a:cxn>
                  <a:cxn ang="0">
                    <a:pos x="214" y="451"/>
                  </a:cxn>
                  <a:cxn ang="0">
                    <a:pos x="182" y="492"/>
                  </a:cxn>
                  <a:cxn ang="0">
                    <a:pos x="120" y="542"/>
                  </a:cxn>
                  <a:cxn ang="0">
                    <a:pos x="151" y="478"/>
                  </a:cxn>
                  <a:cxn ang="0">
                    <a:pos x="177" y="420"/>
                  </a:cxn>
                  <a:cxn ang="0">
                    <a:pos x="193" y="367"/>
                  </a:cxn>
                  <a:cxn ang="0">
                    <a:pos x="186" y="318"/>
                  </a:cxn>
                  <a:cxn ang="0">
                    <a:pos x="182" y="282"/>
                  </a:cxn>
                  <a:cxn ang="0">
                    <a:pos x="193" y="238"/>
                  </a:cxn>
                  <a:cxn ang="0">
                    <a:pos x="198" y="201"/>
                  </a:cxn>
                  <a:cxn ang="0">
                    <a:pos x="171" y="131"/>
                  </a:cxn>
                  <a:cxn ang="0">
                    <a:pos x="167" y="92"/>
                  </a:cxn>
                  <a:cxn ang="0">
                    <a:pos x="145" y="63"/>
                  </a:cxn>
                  <a:cxn ang="0">
                    <a:pos x="99" y="23"/>
                  </a:cxn>
                  <a:cxn ang="0">
                    <a:pos x="77" y="54"/>
                  </a:cxn>
                  <a:cxn ang="0">
                    <a:pos x="0" y="103"/>
                  </a:cxn>
                  <a:cxn ang="0">
                    <a:pos x="5" y="86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7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8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35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23" y="310"/>
                    </a:cxn>
                    <a:cxn ang="0">
                      <a:pos x="43" y="212"/>
                    </a:cxn>
                    <a:cxn ang="0">
                      <a:pos x="53" y="168"/>
                    </a:cxn>
                    <a:cxn ang="0">
                      <a:pos x="67" y="119"/>
                    </a:cxn>
                    <a:cxn ang="0">
                      <a:pos x="87" y="66"/>
                    </a:cxn>
                    <a:cxn ang="0">
                      <a:pos x="101" y="33"/>
                    </a:cxn>
                    <a:cxn ang="0">
                      <a:pos x="113" y="17"/>
                    </a:cxn>
                    <a:cxn ang="0">
                      <a:pos x="127" y="4"/>
                    </a:cxn>
                    <a:cxn ang="0">
                      <a:pos x="143" y="0"/>
                    </a:cxn>
                    <a:cxn ang="0">
                      <a:pos x="150" y="11"/>
                    </a:cxn>
                    <a:cxn ang="0">
                      <a:pos x="159" y="37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6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/>
                  <a:ahLst/>
                  <a:cxnLst>
                    <a:cxn ang="0">
                      <a:pos x="127" y="680"/>
                    </a:cxn>
                    <a:cxn ang="0">
                      <a:pos x="101" y="273"/>
                    </a:cxn>
                    <a:cxn ang="0">
                      <a:pos x="82" y="70"/>
                    </a:cxn>
                    <a:cxn ang="0">
                      <a:pos x="76" y="28"/>
                    </a:cxn>
                    <a:cxn ang="0">
                      <a:pos x="66" y="7"/>
                    </a:cxn>
                    <a:cxn ang="0">
                      <a:pos x="47" y="0"/>
                    </a:cxn>
                    <a:cxn ang="0">
                      <a:pos x="31" y="8"/>
                    </a:cxn>
                    <a:cxn ang="0">
                      <a:pos x="15" y="30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7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/>
                  <a:ahLst/>
                  <a:cxnLst>
                    <a:cxn ang="0">
                      <a:pos x="170" y="1723"/>
                    </a:cxn>
                    <a:cxn ang="0">
                      <a:pos x="171" y="1473"/>
                    </a:cxn>
                    <a:cxn ang="0">
                      <a:pos x="171" y="1358"/>
                    </a:cxn>
                    <a:cxn ang="0">
                      <a:pos x="167" y="1278"/>
                    </a:cxn>
                    <a:cxn ang="0">
                      <a:pos x="164" y="1181"/>
                    </a:cxn>
                    <a:cxn ang="0">
                      <a:pos x="165" y="1079"/>
                    </a:cxn>
                    <a:cxn ang="0">
                      <a:pos x="163" y="994"/>
                    </a:cxn>
                    <a:cxn ang="0">
                      <a:pos x="159" y="918"/>
                    </a:cxn>
                    <a:cxn ang="0">
                      <a:pos x="153" y="783"/>
                    </a:cxn>
                    <a:cxn ang="0">
                      <a:pos x="145" y="634"/>
                    </a:cxn>
                    <a:cxn ang="0">
                      <a:pos x="135" y="485"/>
                    </a:cxn>
                    <a:cxn ang="0">
                      <a:pos x="126" y="323"/>
                    </a:cxn>
                    <a:cxn ang="0">
                      <a:pos x="118" y="228"/>
                    </a:cxn>
                    <a:cxn ang="0">
                      <a:pos x="112" y="191"/>
                    </a:cxn>
                    <a:cxn ang="0">
                      <a:pos x="96" y="126"/>
                    </a:cxn>
                    <a:cxn ang="0">
                      <a:pos x="82" y="79"/>
                    </a:cxn>
                    <a:cxn ang="0">
                      <a:pos x="65" y="40"/>
                    </a:cxn>
                    <a:cxn ang="0">
                      <a:pos x="48" y="10"/>
                    </a:cxn>
                    <a:cxn ang="0">
                      <a:pos x="36" y="1"/>
                    </a:cxn>
                    <a:cxn ang="0">
                      <a:pos x="19" y="0"/>
                    </a:cxn>
                    <a:cxn ang="0">
                      <a:pos x="7" y="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8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/>
                  <a:ahLst/>
                  <a:cxnLst>
                    <a:cxn ang="0">
                      <a:pos x="176" y="551"/>
                    </a:cxn>
                    <a:cxn ang="0">
                      <a:pos x="150" y="428"/>
                    </a:cxn>
                    <a:cxn ang="0">
                      <a:pos x="127" y="292"/>
                    </a:cxn>
                    <a:cxn ang="0">
                      <a:pos x="116" y="233"/>
                    </a:cxn>
                    <a:cxn ang="0">
                      <a:pos x="100" y="164"/>
                    </a:cxn>
                    <a:cxn ang="0">
                      <a:pos x="78" y="92"/>
                    </a:cxn>
                    <a:cxn ang="0">
                      <a:pos x="62" y="46"/>
                    </a:cxn>
                    <a:cxn ang="0">
                      <a:pos x="50" y="24"/>
                    </a:cxn>
                    <a:cxn ang="0">
                      <a:pos x="34" y="7"/>
                    </a:cxn>
                    <a:cxn ang="0">
                      <a:pos x="16" y="0"/>
                    </a:cxn>
                    <a:cxn ang="0">
                      <a:pos x="8" y="15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9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/>
                  <a:ahLst/>
                  <a:cxnLst>
                    <a:cxn ang="0">
                      <a:pos x="170" y="603"/>
                    </a:cxn>
                    <a:cxn ang="0">
                      <a:pos x="144" y="545"/>
                    </a:cxn>
                    <a:cxn ang="0">
                      <a:pos x="135" y="509"/>
                    </a:cxn>
                    <a:cxn ang="0">
                      <a:pos x="127" y="480"/>
                    </a:cxn>
                    <a:cxn ang="0">
                      <a:pos x="90" y="202"/>
                    </a:cxn>
                    <a:cxn ang="0">
                      <a:pos x="70" y="113"/>
                    </a:cxn>
                    <a:cxn ang="0">
                      <a:pos x="54" y="57"/>
                    </a:cxn>
                    <a:cxn ang="0">
                      <a:pos x="42" y="30"/>
                    </a:cxn>
                    <a:cxn ang="0">
                      <a:pos x="29" y="8"/>
                    </a:cxn>
                    <a:cxn ang="0">
                      <a:pos x="15" y="0"/>
                    </a:cxn>
                    <a:cxn ang="0">
                      <a:pos x="5" y="5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0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/>
                  <a:ahLst/>
                  <a:cxnLst>
                    <a:cxn ang="0">
                      <a:pos x="366" y="914"/>
                    </a:cxn>
                    <a:cxn ang="0">
                      <a:pos x="356" y="842"/>
                    </a:cxn>
                    <a:cxn ang="0">
                      <a:pos x="240" y="344"/>
                    </a:cxn>
                    <a:cxn ang="0">
                      <a:pos x="189" y="192"/>
                    </a:cxn>
                    <a:cxn ang="0">
                      <a:pos x="174" y="140"/>
                    </a:cxn>
                    <a:cxn ang="0">
                      <a:pos x="154" y="83"/>
                    </a:cxn>
                    <a:cxn ang="0">
                      <a:pos x="131" y="40"/>
                    </a:cxn>
                    <a:cxn ang="0">
                      <a:pos x="110" y="17"/>
                    </a:cxn>
                    <a:cxn ang="0">
                      <a:pos x="84" y="1"/>
                    </a:cxn>
                    <a:cxn ang="0">
                      <a:pos x="57" y="0"/>
                    </a:cxn>
                    <a:cxn ang="0">
                      <a:pos x="38" y="17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1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/>
                  <a:ahLst/>
                  <a:cxnLst>
                    <a:cxn ang="0">
                      <a:pos x="0" y="1518"/>
                    </a:cxn>
                    <a:cxn ang="0">
                      <a:pos x="96" y="1087"/>
                    </a:cxn>
                    <a:cxn ang="0">
                      <a:pos x="148" y="871"/>
                    </a:cxn>
                    <a:cxn ang="0">
                      <a:pos x="193" y="666"/>
                    </a:cxn>
                    <a:cxn ang="0">
                      <a:pos x="221" y="523"/>
                    </a:cxn>
                    <a:cxn ang="0">
                      <a:pos x="234" y="447"/>
                    </a:cxn>
                    <a:cxn ang="0">
                      <a:pos x="242" y="365"/>
                    </a:cxn>
                    <a:cxn ang="0">
                      <a:pos x="253" y="290"/>
                    </a:cxn>
                    <a:cxn ang="0">
                      <a:pos x="271" y="200"/>
                    </a:cxn>
                    <a:cxn ang="0">
                      <a:pos x="289" y="119"/>
                    </a:cxn>
                    <a:cxn ang="0">
                      <a:pos x="314" y="47"/>
                    </a:cxn>
                    <a:cxn ang="0">
                      <a:pos x="333" y="4"/>
                    </a:cxn>
                    <a:cxn ang="0">
                      <a:pos x="345" y="0"/>
                    </a:cxn>
                    <a:cxn ang="0">
                      <a:pos x="356" y="21"/>
                    </a:cxn>
                    <a:cxn ang="0">
                      <a:pos x="363" y="102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2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50" y="406"/>
                    </a:cxn>
                    <a:cxn ang="0">
                      <a:pos x="81" y="277"/>
                    </a:cxn>
                    <a:cxn ang="0">
                      <a:pos x="98" y="219"/>
                    </a:cxn>
                    <a:cxn ang="0">
                      <a:pos x="121" y="152"/>
                    </a:cxn>
                    <a:cxn ang="0">
                      <a:pos x="152" y="83"/>
                    </a:cxn>
                    <a:cxn ang="0">
                      <a:pos x="174" y="41"/>
                    </a:cxn>
                    <a:cxn ang="0">
                      <a:pos x="191" y="20"/>
                    </a:cxn>
                    <a:cxn ang="0">
                      <a:pos x="216" y="2"/>
                    </a:cxn>
                    <a:cxn ang="0">
                      <a:pos x="242" y="0"/>
                    </a:cxn>
                    <a:cxn ang="0">
                      <a:pos x="253" y="24"/>
                    </a:cxn>
                    <a:cxn ang="0">
                      <a:pos x="268" y="6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3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15"/>
                    </a:cxn>
                    <a:cxn ang="0">
                      <a:pos x="47" y="34"/>
                    </a:cxn>
                    <a:cxn ang="0">
                      <a:pos x="70" y="70"/>
                    </a:cxn>
                    <a:cxn ang="0">
                      <a:pos x="92" y="99"/>
                    </a:cxn>
                    <a:cxn ang="0">
                      <a:pos x="109" y="131"/>
                    </a:cxn>
                    <a:cxn ang="0">
                      <a:pos x="118" y="158"/>
                    </a:cxn>
                    <a:cxn ang="0">
                      <a:pos x="124" y="182"/>
                    </a:cxn>
                    <a:cxn ang="0">
                      <a:pos x="127" y="217"/>
                    </a:cxn>
                    <a:cxn ang="0">
                      <a:pos x="127" y="252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4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/>
                  <a:ahLst/>
                  <a:cxnLst>
                    <a:cxn ang="0">
                      <a:pos x="0" y="1000"/>
                    </a:cxn>
                    <a:cxn ang="0">
                      <a:pos x="0" y="906"/>
                    </a:cxn>
                    <a:cxn ang="0">
                      <a:pos x="0" y="835"/>
                    </a:cxn>
                    <a:cxn ang="0">
                      <a:pos x="2" y="787"/>
                    </a:cxn>
                    <a:cxn ang="0">
                      <a:pos x="3" y="726"/>
                    </a:cxn>
                    <a:cxn ang="0">
                      <a:pos x="3" y="664"/>
                    </a:cxn>
                    <a:cxn ang="0">
                      <a:pos x="4" y="612"/>
                    </a:cxn>
                    <a:cxn ang="0">
                      <a:pos x="7" y="564"/>
                    </a:cxn>
                    <a:cxn ang="0">
                      <a:pos x="10" y="482"/>
                    </a:cxn>
                    <a:cxn ang="0">
                      <a:pos x="16" y="389"/>
                    </a:cxn>
                    <a:cxn ang="0">
                      <a:pos x="23" y="297"/>
                    </a:cxn>
                    <a:cxn ang="0">
                      <a:pos x="28" y="200"/>
                    </a:cxn>
                    <a:cxn ang="0">
                      <a:pos x="33" y="141"/>
                    </a:cxn>
                    <a:cxn ang="0">
                      <a:pos x="36" y="117"/>
                    </a:cxn>
                    <a:cxn ang="0">
                      <a:pos x="46" y="77"/>
                    </a:cxn>
                    <a:cxn ang="0">
                      <a:pos x="56" y="48"/>
                    </a:cxn>
                    <a:cxn ang="0">
                      <a:pos x="67" y="25"/>
                    </a:cxn>
                    <a:cxn ang="0">
                      <a:pos x="78" y="5"/>
                    </a:cxn>
                    <a:cxn ang="0">
                      <a:pos x="85" y="0"/>
                    </a:cxn>
                    <a:cxn ang="0">
                      <a:pos x="96" y="0"/>
                    </a:cxn>
                    <a:cxn ang="0">
                      <a:pos x="105" y="7"/>
                    </a:cxn>
                    <a:cxn ang="0">
                      <a:pos x="109" y="17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5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/>
                  <a:ahLst/>
                  <a:cxnLst>
                    <a:cxn ang="0">
                      <a:pos x="131" y="278"/>
                    </a:cxn>
                    <a:cxn ang="0">
                      <a:pos x="111" y="216"/>
                    </a:cxn>
                    <a:cxn ang="0">
                      <a:pos x="95" y="147"/>
                    </a:cxn>
                    <a:cxn ang="0">
                      <a:pos x="86" y="117"/>
                    </a:cxn>
                    <a:cxn ang="0">
                      <a:pos x="74" y="83"/>
                    </a:cxn>
                    <a:cxn ang="0">
                      <a:pos x="58" y="45"/>
                    </a:cxn>
                    <a:cxn ang="0">
                      <a:pos x="47" y="22"/>
                    </a:cxn>
                    <a:cxn ang="0">
                      <a:pos x="37" y="12"/>
                    </a:cxn>
                    <a:cxn ang="0">
                      <a:pos x="25" y="2"/>
                    </a:cxn>
                    <a:cxn ang="0">
                      <a:pos x="12" y="0"/>
                    </a:cxn>
                    <a:cxn ang="0">
                      <a:pos x="6" y="7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6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/>
                  <a:ahLst/>
                  <a:cxnLst>
                    <a:cxn ang="0">
                      <a:pos x="87" y="697"/>
                    </a:cxn>
                    <a:cxn ang="0">
                      <a:pos x="88" y="632"/>
                    </a:cxn>
                    <a:cxn ang="0">
                      <a:pos x="88" y="582"/>
                    </a:cxn>
                    <a:cxn ang="0">
                      <a:pos x="86" y="548"/>
                    </a:cxn>
                    <a:cxn ang="0">
                      <a:pos x="85" y="505"/>
                    </a:cxn>
                    <a:cxn ang="0">
                      <a:pos x="85" y="462"/>
                    </a:cxn>
                    <a:cxn ang="0">
                      <a:pos x="84" y="426"/>
                    </a:cxn>
                    <a:cxn ang="0">
                      <a:pos x="81" y="393"/>
                    </a:cxn>
                    <a:cxn ang="0">
                      <a:pos x="79" y="334"/>
                    </a:cxn>
                    <a:cxn ang="0">
                      <a:pos x="74" y="271"/>
                    </a:cxn>
                    <a:cxn ang="0">
                      <a:pos x="69" y="208"/>
                    </a:cxn>
                    <a:cxn ang="0">
                      <a:pos x="65" y="139"/>
                    </a:cxn>
                    <a:cxn ang="0">
                      <a:pos x="60" y="97"/>
                    </a:cxn>
                    <a:cxn ang="0">
                      <a:pos x="58" y="81"/>
                    </a:cxn>
                    <a:cxn ang="0">
                      <a:pos x="50" y="54"/>
                    </a:cxn>
                    <a:cxn ang="0">
                      <a:pos x="42" y="34"/>
                    </a:cxn>
                    <a:cxn ang="0">
                      <a:pos x="33" y="18"/>
                    </a:cxn>
                    <a:cxn ang="0">
                      <a:pos x="24" y="4"/>
                    </a:cxn>
                    <a:cxn ang="0">
                      <a:pos x="18" y="0"/>
                    </a:cxn>
                    <a:cxn ang="0">
                      <a:pos x="10" y="0"/>
                    </a:cxn>
                    <a:cxn ang="0">
                      <a:pos x="2" y="5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7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20" y="236"/>
                    </a:cxn>
                    <a:cxn ang="0">
                      <a:pos x="28" y="220"/>
                    </a:cxn>
                    <a:cxn ang="0">
                      <a:pos x="34" y="207"/>
                    </a:cxn>
                    <a:cxn ang="0">
                      <a:pos x="64" y="87"/>
                    </a:cxn>
                    <a:cxn ang="0">
                      <a:pos x="81" y="48"/>
                    </a:cxn>
                    <a:cxn ang="0">
                      <a:pos x="93" y="24"/>
                    </a:cxn>
                    <a:cxn ang="0">
                      <a:pos x="103" y="12"/>
                    </a:cxn>
                    <a:cxn ang="0">
                      <a:pos x="115" y="4"/>
                    </a:cxn>
                    <a:cxn ang="0">
                      <a:pos x="126" y="0"/>
                    </a:cxn>
                    <a:cxn ang="0">
                      <a:pos x="134" y="2"/>
                    </a:cxn>
                    <a:cxn ang="0">
                      <a:pos x="139" y="17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8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/>
                  <a:ahLst/>
                  <a:cxnLst>
                    <a:cxn ang="0">
                      <a:pos x="328" y="914"/>
                    </a:cxn>
                    <a:cxn ang="0">
                      <a:pos x="316" y="807"/>
                    </a:cxn>
                    <a:cxn ang="0">
                      <a:pos x="301" y="690"/>
                    </a:cxn>
                    <a:cxn ang="0">
                      <a:pos x="288" y="600"/>
                    </a:cxn>
                    <a:cxn ang="0">
                      <a:pos x="274" y="519"/>
                    </a:cxn>
                    <a:cxn ang="0">
                      <a:pos x="256" y="449"/>
                    </a:cxn>
                    <a:cxn ang="0">
                      <a:pos x="238" y="372"/>
                    </a:cxn>
                    <a:cxn ang="0">
                      <a:pos x="213" y="308"/>
                    </a:cxn>
                    <a:cxn ang="0">
                      <a:pos x="160" y="178"/>
                    </a:cxn>
                    <a:cxn ang="0">
                      <a:pos x="145" y="141"/>
                    </a:cxn>
                    <a:cxn ang="0">
                      <a:pos x="134" y="122"/>
                    </a:cxn>
                    <a:cxn ang="0">
                      <a:pos x="109" y="73"/>
                    </a:cxn>
                    <a:cxn ang="0">
                      <a:pos x="94" y="50"/>
                    </a:cxn>
                    <a:cxn ang="0">
                      <a:pos x="77" y="31"/>
                    </a:cxn>
                    <a:cxn ang="0">
                      <a:pos x="50" y="11"/>
                    </a:cxn>
                    <a:cxn ang="0">
                      <a:pos x="33" y="1"/>
                    </a:cxn>
                    <a:cxn ang="0">
                      <a:pos x="20" y="0"/>
                    </a:cxn>
                    <a:cxn ang="0">
                      <a:pos x="8" y="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9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/>
                  <a:ahLst/>
                  <a:cxnLst>
                    <a:cxn ang="0">
                      <a:pos x="135" y="753"/>
                    </a:cxn>
                    <a:cxn ang="0">
                      <a:pos x="62" y="28"/>
                    </a:cxn>
                    <a:cxn ang="0">
                      <a:pos x="56" y="18"/>
                    </a:cxn>
                    <a:cxn ang="0">
                      <a:pos x="48" y="5"/>
                    </a:cxn>
                    <a:cxn ang="0">
                      <a:pos x="41" y="2"/>
                    </a:cxn>
                    <a:cxn ang="0">
                      <a:pos x="29" y="0"/>
                    </a:cxn>
                    <a:cxn ang="0">
                      <a:pos x="21" y="2"/>
                    </a:cxn>
                    <a:cxn ang="0">
                      <a:pos x="13" y="11"/>
                    </a:cxn>
                    <a:cxn ang="0">
                      <a:pos x="5" y="24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9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9" y="30"/>
                  </a:cxn>
                  <a:cxn ang="0">
                    <a:pos x="20" y="89"/>
                  </a:cxn>
                  <a:cxn ang="0">
                    <a:pos x="9" y="168"/>
                  </a:cxn>
                  <a:cxn ang="0">
                    <a:pos x="0" y="267"/>
                  </a:cxn>
                  <a:cxn ang="0">
                    <a:pos x="0" y="375"/>
                  </a:cxn>
                  <a:cxn ang="0">
                    <a:pos x="5" y="469"/>
                  </a:cxn>
                  <a:cxn ang="0">
                    <a:pos x="9" y="469"/>
                  </a:cxn>
                  <a:cxn ang="0">
                    <a:pos x="5" y="375"/>
                  </a:cxn>
                  <a:cxn ang="0">
                    <a:pos x="5" y="296"/>
                  </a:cxn>
                  <a:cxn ang="0">
                    <a:pos x="14" y="211"/>
                  </a:cxn>
                  <a:cxn ang="0">
                    <a:pos x="29" y="125"/>
                  </a:cxn>
                  <a:cxn ang="0">
                    <a:pos x="46" y="12"/>
                  </a:cxn>
                  <a:cxn ang="0">
                    <a:pos x="47" y="0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37"/>
                  </a:cxn>
                  <a:cxn ang="0">
                    <a:pos x="45" y="96"/>
                  </a:cxn>
                  <a:cxn ang="0">
                    <a:pos x="60" y="177"/>
                  </a:cxn>
                  <a:cxn ang="0">
                    <a:pos x="76" y="279"/>
                  </a:cxn>
                  <a:cxn ang="0">
                    <a:pos x="76" y="390"/>
                  </a:cxn>
                  <a:cxn ang="0">
                    <a:pos x="68" y="485"/>
                  </a:cxn>
                  <a:cxn ang="0">
                    <a:pos x="60" y="485"/>
                  </a:cxn>
                  <a:cxn ang="0">
                    <a:pos x="68" y="390"/>
                  </a:cxn>
                  <a:cxn ang="0">
                    <a:pos x="68" y="309"/>
                  </a:cxn>
                  <a:cxn ang="0">
                    <a:pos x="53" y="220"/>
                  </a:cxn>
                  <a:cxn ang="0">
                    <a:pos x="30" y="132"/>
                  </a:cxn>
                  <a:cxn ang="0">
                    <a:pos x="0" y="23"/>
                  </a:cxn>
                  <a:cxn ang="0">
                    <a:pos x="15" y="0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/>
                <a:ahLst/>
                <a:cxnLst>
                  <a:cxn ang="0">
                    <a:pos x="124" y="14"/>
                  </a:cxn>
                  <a:cxn ang="0">
                    <a:pos x="106" y="37"/>
                  </a:cxn>
                  <a:cxn ang="0">
                    <a:pos x="67" y="61"/>
                  </a:cxn>
                  <a:cxn ang="0">
                    <a:pos x="82" y="56"/>
                  </a:cxn>
                  <a:cxn ang="0">
                    <a:pos x="87" y="71"/>
                  </a:cxn>
                  <a:cxn ang="0">
                    <a:pos x="82" y="84"/>
                  </a:cxn>
                  <a:cxn ang="0">
                    <a:pos x="60" y="112"/>
                  </a:cxn>
                  <a:cxn ang="0">
                    <a:pos x="60" y="119"/>
                  </a:cxn>
                  <a:cxn ang="0">
                    <a:pos x="76" y="119"/>
                  </a:cxn>
                  <a:cxn ang="0">
                    <a:pos x="69" y="128"/>
                  </a:cxn>
                  <a:cxn ang="0">
                    <a:pos x="60" y="156"/>
                  </a:cxn>
                  <a:cxn ang="0">
                    <a:pos x="69" y="151"/>
                  </a:cxn>
                  <a:cxn ang="0">
                    <a:pos x="73" y="169"/>
                  </a:cxn>
                  <a:cxn ang="0">
                    <a:pos x="21" y="217"/>
                  </a:cxn>
                  <a:cxn ang="0">
                    <a:pos x="54" y="202"/>
                  </a:cxn>
                  <a:cxn ang="0">
                    <a:pos x="42" y="231"/>
                  </a:cxn>
                  <a:cxn ang="0">
                    <a:pos x="27" y="235"/>
                  </a:cxn>
                  <a:cxn ang="0">
                    <a:pos x="63" y="202"/>
                  </a:cxn>
                  <a:cxn ang="0">
                    <a:pos x="73" y="217"/>
                  </a:cxn>
                  <a:cxn ang="0">
                    <a:pos x="45" y="260"/>
                  </a:cxn>
                  <a:cxn ang="0">
                    <a:pos x="24" y="289"/>
                  </a:cxn>
                  <a:cxn ang="0">
                    <a:pos x="49" y="270"/>
                  </a:cxn>
                  <a:cxn ang="0">
                    <a:pos x="57" y="283"/>
                  </a:cxn>
                  <a:cxn ang="0">
                    <a:pos x="45" y="316"/>
                  </a:cxn>
                  <a:cxn ang="0">
                    <a:pos x="27" y="336"/>
                  </a:cxn>
                  <a:cxn ang="0">
                    <a:pos x="33" y="345"/>
                  </a:cxn>
                  <a:cxn ang="0">
                    <a:pos x="36" y="359"/>
                  </a:cxn>
                  <a:cxn ang="0">
                    <a:pos x="33" y="364"/>
                  </a:cxn>
                  <a:cxn ang="0">
                    <a:pos x="30" y="378"/>
                  </a:cxn>
                  <a:cxn ang="0">
                    <a:pos x="33" y="392"/>
                  </a:cxn>
                  <a:cxn ang="0">
                    <a:pos x="6" y="448"/>
                  </a:cxn>
                  <a:cxn ang="0">
                    <a:pos x="39" y="415"/>
                  </a:cxn>
                  <a:cxn ang="0">
                    <a:pos x="69" y="577"/>
                  </a:cxn>
                  <a:cxn ang="0">
                    <a:pos x="45" y="434"/>
                  </a:cxn>
                  <a:cxn ang="0">
                    <a:pos x="60" y="397"/>
                  </a:cxn>
                  <a:cxn ang="0">
                    <a:pos x="63" y="378"/>
                  </a:cxn>
                  <a:cxn ang="0">
                    <a:pos x="73" y="411"/>
                  </a:cxn>
                  <a:cxn ang="0">
                    <a:pos x="69" y="349"/>
                  </a:cxn>
                  <a:cxn ang="0">
                    <a:pos x="91" y="430"/>
                  </a:cxn>
                  <a:cxn ang="0">
                    <a:pos x="100" y="434"/>
                  </a:cxn>
                  <a:cxn ang="0">
                    <a:pos x="76" y="378"/>
                  </a:cxn>
                  <a:cxn ang="0">
                    <a:pos x="82" y="312"/>
                  </a:cxn>
                  <a:cxn ang="0">
                    <a:pos x="145" y="500"/>
                  </a:cxn>
                  <a:cxn ang="0">
                    <a:pos x="87" y="326"/>
                  </a:cxn>
                  <a:cxn ang="0">
                    <a:pos x="93" y="250"/>
                  </a:cxn>
                  <a:cxn ang="0">
                    <a:pos x="124" y="359"/>
                  </a:cxn>
                  <a:cxn ang="0">
                    <a:pos x="102" y="256"/>
                  </a:cxn>
                  <a:cxn ang="0">
                    <a:pos x="129" y="415"/>
                  </a:cxn>
                  <a:cxn ang="0">
                    <a:pos x="106" y="202"/>
                  </a:cxn>
                  <a:cxn ang="0">
                    <a:pos x="111" y="151"/>
                  </a:cxn>
                  <a:cxn ang="0">
                    <a:pos x="148" y="240"/>
                  </a:cxn>
                  <a:cxn ang="0">
                    <a:pos x="148" y="240"/>
                  </a:cxn>
                  <a:cxn ang="0">
                    <a:pos x="120" y="161"/>
                  </a:cxn>
                  <a:cxn ang="0">
                    <a:pos x="124" y="119"/>
                  </a:cxn>
                  <a:cxn ang="0">
                    <a:pos x="133" y="138"/>
                  </a:cxn>
                  <a:cxn ang="0">
                    <a:pos x="212" y="223"/>
                  </a:cxn>
                  <a:cxn ang="0">
                    <a:pos x="129" y="123"/>
                  </a:cxn>
                  <a:cxn ang="0">
                    <a:pos x="145" y="112"/>
                  </a:cxn>
                  <a:cxn ang="0">
                    <a:pos x="194" y="208"/>
                  </a:cxn>
                  <a:cxn ang="0">
                    <a:pos x="139" y="56"/>
                  </a:cxn>
                  <a:cxn ang="0">
                    <a:pos x="135" y="28"/>
                  </a:cxn>
                  <a:cxn ang="0">
                    <a:pos x="151" y="0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/>
                <a:ahLst/>
                <a:cxnLst>
                  <a:cxn ang="0">
                    <a:pos x="131" y="179"/>
                  </a:cxn>
                  <a:cxn ang="0">
                    <a:pos x="117" y="18"/>
                  </a:cxn>
                  <a:cxn ang="0">
                    <a:pos x="99" y="2"/>
                  </a:cxn>
                  <a:cxn ang="0">
                    <a:pos x="85" y="0"/>
                  </a:cxn>
                  <a:cxn ang="0">
                    <a:pos x="63" y="7"/>
                  </a:cxn>
                  <a:cxn ang="0">
                    <a:pos x="49" y="25"/>
                  </a:cxn>
                  <a:cxn ang="0">
                    <a:pos x="33" y="50"/>
                  </a:cxn>
                  <a:cxn ang="0">
                    <a:pos x="18" y="94"/>
                  </a:cxn>
                  <a:cxn ang="0">
                    <a:pos x="10" y="157"/>
                  </a:cxn>
                  <a:cxn ang="0">
                    <a:pos x="6" y="211"/>
                  </a:cxn>
                  <a:cxn ang="0">
                    <a:pos x="0" y="285"/>
                  </a:cxn>
                  <a:cxn ang="0">
                    <a:pos x="0" y="334"/>
                  </a:cxn>
                  <a:cxn ang="0">
                    <a:pos x="10" y="400"/>
                  </a:cxn>
                  <a:cxn ang="0">
                    <a:pos x="30" y="456"/>
                  </a:cxn>
                  <a:cxn ang="0">
                    <a:pos x="49" y="501"/>
                  </a:cxn>
                  <a:cxn ang="0">
                    <a:pos x="38" y="433"/>
                  </a:cxn>
                  <a:cxn ang="0">
                    <a:pos x="33" y="370"/>
                  </a:cxn>
                  <a:cxn ang="0">
                    <a:pos x="36" y="304"/>
                  </a:cxn>
                  <a:cxn ang="0">
                    <a:pos x="38" y="245"/>
                  </a:cxn>
                  <a:cxn ang="0">
                    <a:pos x="42" y="186"/>
                  </a:cxn>
                  <a:cxn ang="0">
                    <a:pos x="49" y="133"/>
                  </a:cxn>
                  <a:cxn ang="0">
                    <a:pos x="51" y="93"/>
                  </a:cxn>
                  <a:cxn ang="0">
                    <a:pos x="59" y="53"/>
                  </a:cxn>
                  <a:cxn ang="0">
                    <a:pos x="79" y="20"/>
                  </a:cxn>
                  <a:cxn ang="0">
                    <a:pos x="96" y="22"/>
                  </a:cxn>
                  <a:cxn ang="0">
                    <a:pos x="112" y="113"/>
                  </a:cxn>
                  <a:cxn ang="0">
                    <a:pos x="125" y="133"/>
                  </a:cxn>
                  <a:cxn ang="0">
                    <a:pos x="131" y="179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/>
                <a:ahLst/>
                <a:cxnLst>
                  <a:cxn ang="0">
                    <a:pos x="193" y="11"/>
                  </a:cxn>
                  <a:cxn ang="0">
                    <a:pos x="185" y="44"/>
                  </a:cxn>
                  <a:cxn ang="0">
                    <a:pos x="122" y="37"/>
                  </a:cxn>
                  <a:cxn ang="0">
                    <a:pos x="147" y="51"/>
                  </a:cxn>
                  <a:cxn ang="0">
                    <a:pos x="174" y="70"/>
                  </a:cxn>
                  <a:cxn ang="0">
                    <a:pos x="114" y="96"/>
                  </a:cxn>
                  <a:cxn ang="0">
                    <a:pos x="161" y="104"/>
                  </a:cxn>
                  <a:cxn ang="0">
                    <a:pos x="164" y="135"/>
                  </a:cxn>
                  <a:cxn ang="0">
                    <a:pos x="28" y="280"/>
                  </a:cxn>
                  <a:cxn ang="0">
                    <a:pos x="155" y="175"/>
                  </a:cxn>
                  <a:cxn ang="0">
                    <a:pos x="128" y="234"/>
                  </a:cxn>
                  <a:cxn ang="0">
                    <a:pos x="145" y="240"/>
                  </a:cxn>
                  <a:cxn ang="0">
                    <a:pos x="122" y="322"/>
                  </a:cxn>
                  <a:cxn ang="0">
                    <a:pos x="72" y="409"/>
                  </a:cxn>
                  <a:cxn ang="0">
                    <a:pos x="128" y="345"/>
                  </a:cxn>
                  <a:cxn ang="0">
                    <a:pos x="82" y="474"/>
                  </a:cxn>
                  <a:cxn ang="0">
                    <a:pos x="124" y="389"/>
                  </a:cxn>
                  <a:cxn ang="0">
                    <a:pos x="134" y="389"/>
                  </a:cxn>
                  <a:cxn ang="0">
                    <a:pos x="117" y="465"/>
                  </a:cxn>
                  <a:cxn ang="0">
                    <a:pos x="131" y="465"/>
                  </a:cxn>
                  <a:cxn ang="0">
                    <a:pos x="105" y="553"/>
                  </a:cxn>
                  <a:cxn ang="0">
                    <a:pos x="120" y="531"/>
                  </a:cxn>
                  <a:cxn ang="0">
                    <a:pos x="106" y="615"/>
                  </a:cxn>
                  <a:cxn ang="0">
                    <a:pos x="117" y="588"/>
                  </a:cxn>
                  <a:cxn ang="0">
                    <a:pos x="130" y="579"/>
                  </a:cxn>
                  <a:cxn ang="0">
                    <a:pos x="122" y="641"/>
                  </a:cxn>
                  <a:cxn ang="0">
                    <a:pos x="95" y="754"/>
                  </a:cxn>
                  <a:cxn ang="0">
                    <a:pos x="130" y="667"/>
                  </a:cxn>
                  <a:cxn ang="0">
                    <a:pos x="138" y="652"/>
                  </a:cxn>
                  <a:cxn ang="0">
                    <a:pos x="135" y="746"/>
                  </a:cxn>
                  <a:cxn ang="0">
                    <a:pos x="147" y="793"/>
                  </a:cxn>
                  <a:cxn ang="0">
                    <a:pos x="151" y="740"/>
                  </a:cxn>
                  <a:cxn ang="0">
                    <a:pos x="254" y="881"/>
                  </a:cxn>
                  <a:cxn ang="0">
                    <a:pos x="161" y="677"/>
                  </a:cxn>
                  <a:cxn ang="0">
                    <a:pos x="180" y="720"/>
                  </a:cxn>
                  <a:cxn ang="0">
                    <a:pos x="153" y="605"/>
                  </a:cxn>
                  <a:cxn ang="0">
                    <a:pos x="265" y="695"/>
                  </a:cxn>
                  <a:cxn ang="0">
                    <a:pos x="153" y="570"/>
                  </a:cxn>
                  <a:cxn ang="0">
                    <a:pos x="169" y="542"/>
                  </a:cxn>
                  <a:cxn ang="0">
                    <a:pos x="156" y="494"/>
                  </a:cxn>
                  <a:cxn ang="0">
                    <a:pos x="174" y="494"/>
                  </a:cxn>
                  <a:cxn ang="0">
                    <a:pos x="225" y="582"/>
                  </a:cxn>
                  <a:cxn ang="0">
                    <a:pos x="176" y="415"/>
                  </a:cxn>
                  <a:cxn ang="0">
                    <a:pos x="166" y="353"/>
                  </a:cxn>
                  <a:cxn ang="0">
                    <a:pos x="180" y="342"/>
                  </a:cxn>
                  <a:cxn ang="0">
                    <a:pos x="178" y="284"/>
                  </a:cxn>
                  <a:cxn ang="0">
                    <a:pos x="184" y="277"/>
                  </a:cxn>
                  <a:cxn ang="0">
                    <a:pos x="218" y="330"/>
                  </a:cxn>
                  <a:cxn ang="0">
                    <a:pos x="191" y="245"/>
                  </a:cxn>
                  <a:cxn ang="0">
                    <a:pos x="193" y="172"/>
                  </a:cxn>
                  <a:cxn ang="0">
                    <a:pos x="191" y="132"/>
                  </a:cxn>
                  <a:cxn ang="0">
                    <a:pos x="221" y="129"/>
                  </a:cxn>
                  <a:cxn ang="0">
                    <a:pos x="213" y="70"/>
                  </a:cxn>
                  <a:cxn ang="0">
                    <a:pos x="226" y="56"/>
                  </a:cxn>
                  <a:cxn ang="0">
                    <a:pos x="222" y="0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/>
                <a:ahLst/>
                <a:cxnLst>
                  <a:cxn ang="0">
                    <a:pos x="2" y="91"/>
                  </a:cxn>
                  <a:cxn ang="0">
                    <a:pos x="27" y="0"/>
                  </a:cxn>
                  <a:cxn ang="0">
                    <a:pos x="43" y="2"/>
                  </a:cxn>
                  <a:cxn ang="0">
                    <a:pos x="56" y="8"/>
                  </a:cxn>
                  <a:cxn ang="0">
                    <a:pos x="67" y="33"/>
                  </a:cxn>
                  <a:cxn ang="0">
                    <a:pos x="94" y="106"/>
                  </a:cxn>
                  <a:cxn ang="0">
                    <a:pos x="103" y="139"/>
                  </a:cxn>
                  <a:cxn ang="0">
                    <a:pos x="110" y="171"/>
                  </a:cxn>
                  <a:cxn ang="0">
                    <a:pos x="116" y="268"/>
                  </a:cxn>
                  <a:cxn ang="0">
                    <a:pos x="119" y="297"/>
                  </a:cxn>
                  <a:cxn ang="0">
                    <a:pos x="116" y="336"/>
                  </a:cxn>
                  <a:cxn ang="0">
                    <a:pos x="111" y="375"/>
                  </a:cxn>
                  <a:cxn ang="0">
                    <a:pos x="101" y="436"/>
                  </a:cxn>
                  <a:cxn ang="0">
                    <a:pos x="92" y="475"/>
                  </a:cxn>
                  <a:cxn ang="0">
                    <a:pos x="79" y="518"/>
                  </a:cxn>
                  <a:cxn ang="0">
                    <a:pos x="52" y="572"/>
                  </a:cxn>
                  <a:cxn ang="0">
                    <a:pos x="65" y="505"/>
                  </a:cxn>
                  <a:cxn ang="0">
                    <a:pos x="77" y="444"/>
                  </a:cxn>
                  <a:cxn ang="0">
                    <a:pos x="83" y="388"/>
                  </a:cxn>
                  <a:cxn ang="0">
                    <a:pos x="80" y="336"/>
                  </a:cxn>
                  <a:cxn ang="0">
                    <a:pos x="79" y="297"/>
                  </a:cxn>
                  <a:cxn ang="0">
                    <a:pos x="83" y="251"/>
                  </a:cxn>
                  <a:cxn ang="0">
                    <a:pos x="86" y="214"/>
                  </a:cxn>
                  <a:cxn ang="0">
                    <a:pos x="74" y="139"/>
                  </a:cxn>
                  <a:cxn ang="0">
                    <a:pos x="71" y="97"/>
                  </a:cxn>
                  <a:cxn ang="0">
                    <a:pos x="63" y="66"/>
                  </a:cxn>
                  <a:cxn ang="0">
                    <a:pos x="43" y="24"/>
                  </a:cxn>
                  <a:cxn ang="0">
                    <a:pos x="33" y="57"/>
                  </a:cxn>
                  <a:cxn ang="0">
                    <a:pos x="0" y="109"/>
                  </a:cxn>
                  <a:cxn ang="0">
                    <a:pos x="2" y="91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11"/>
                  </a:cxn>
                  <a:cxn ang="0">
                    <a:pos x="19" y="115"/>
                  </a:cxn>
                  <a:cxn ang="0">
                    <a:pos x="9" y="212"/>
                  </a:cxn>
                  <a:cxn ang="0">
                    <a:pos x="0" y="335"/>
                  </a:cxn>
                  <a:cxn ang="0">
                    <a:pos x="0" y="467"/>
                  </a:cxn>
                  <a:cxn ang="0">
                    <a:pos x="4" y="584"/>
                  </a:cxn>
                  <a:cxn ang="0">
                    <a:pos x="9" y="584"/>
                  </a:cxn>
                  <a:cxn ang="0">
                    <a:pos x="4" y="467"/>
                  </a:cxn>
                  <a:cxn ang="0">
                    <a:pos x="4" y="371"/>
                  </a:cxn>
                  <a:cxn ang="0">
                    <a:pos x="14" y="264"/>
                  </a:cxn>
                  <a:cxn ang="0">
                    <a:pos x="29" y="159"/>
                  </a:cxn>
                  <a:cxn ang="0">
                    <a:pos x="49" y="25"/>
                  </a:cxn>
                  <a:cxn ang="0">
                    <a:pos x="39" y="0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" y="25"/>
                  </a:cxn>
                  <a:cxn ang="0">
                    <a:pos x="26" y="69"/>
                  </a:cxn>
                  <a:cxn ang="0">
                    <a:pos x="35" y="128"/>
                  </a:cxn>
                  <a:cxn ang="0">
                    <a:pos x="44" y="203"/>
                  </a:cxn>
                  <a:cxn ang="0">
                    <a:pos x="44" y="282"/>
                  </a:cxn>
                  <a:cxn ang="0">
                    <a:pos x="39" y="353"/>
                  </a:cxn>
                  <a:cxn ang="0">
                    <a:pos x="35" y="353"/>
                  </a:cxn>
                  <a:cxn ang="0">
                    <a:pos x="39" y="282"/>
                  </a:cxn>
                  <a:cxn ang="0">
                    <a:pos x="39" y="224"/>
                  </a:cxn>
                  <a:cxn ang="0">
                    <a:pos x="30" y="159"/>
                  </a:cxn>
                  <a:cxn ang="0">
                    <a:pos x="17" y="96"/>
                  </a:cxn>
                  <a:cxn ang="0">
                    <a:pos x="0" y="15"/>
                  </a:cxn>
                  <a:cxn ang="0">
                    <a:pos x="8" y="0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57" y="0"/>
                  </a:cxn>
                  <a:cxn ang="0">
                    <a:pos x="47" y="1"/>
                  </a:cxn>
                  <a:cxn ang="0">
                    <a:pos x="38" y="4"/>
                  </a:cxn>
                  <a:cxn ang="0">
                    <a:pos x="32" y="18"/>
                  </a:cxn>
                  <a:cxn ang="0">
                    <a:pos x="15" y="64"/>
                  </a:cxn>
                  <a:cxn ang="0">
                    <a:pos x="8" y="85"/>
                  </a:cxn>
                  <a:cxn ang="0">
                    <a:pos x="6" y="105"/>
                  </a:cxn>
                  <a:cxn ang="0">
                    <a:pos x="0" y="165"/>
                  </a:cxn>
                  <a:cxn ang="0">
                    <a:pos x="0" y="183"/>
                  </a:cxn>
                  <a:cxn ang="0">
                    <a:pos x="0" y="206"/>
                  </a:cxn>
                  <a:cxn ang="0">
                    <a:pos x="4" y="230"/>
                  </a:cxn>
                  <a:cxn ang="0">
                    <a:pos x="10" y="268"/>
                  </a:cxn>
                  <a:cxn ang="0">
                    <a:pos x="16" y="292"/>
                  </a:cxn>
                  <a:cxn ang="0">
                    <a:pos x="25" y="320"/>
                  </a:cxn>
                  <a:cxn ang="0">
                    <a:pos x="42" y="352"/>
                  </a:cxn>
                  <a:cxn ang="0">
                    <a:pos x="33" y="311"/>
                  </a:cxn>
                  <a:cxn ang="0">
                    <a:pos x="26" y="274"/>
                  </a:cxn>
                  <a:cxn ang="0">
                    <a:pos x="22" y="239"/>
                  </a:cxn>
                  <a:cxn ang="0">
                    <a:pos x="23" y="206"/>
                  </a:cxn>
                  <a:cxn ang="0">
                    <a:pos x="25" y="183"/>
                  </a:cxn>
                  <a:cxn ang="0">
                    <a:pos x="22" y="154"/>
                  </a:cxn>
                  <a:cxn ang="0">
                    <a:pos x="21" y="131"/>
                  </a:cxn>
                  <a:cxn ang="0">
                    <a:pos x="27" y="85"/>
                  </a:cxn>
                  <a:cxn ang="0">
                    <a:pos x="29" y="60"/>
                  </a:cxn>
                  <a:cxn ang="0">
                    <a:pos x="35" y="40"/>
                  </a:cxn>
                  <a:cxn ang="0">
                    <a:pos x="47" y="14"/>
                  </a:cxn>
                  <a:cxn ang="0">
                    <a:pos x="53" y="34"/>
                  </a:cxn>
                  <a:cxn ang="0">
                    <a:pos x="75" y="66"/>
                  </a:cxn>
                  <a:cxn ang="0">
                    <a:pos x="73" y="54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/>
                <a:ahLst/>
                <a:cxnLst>
                  <a:cxn ang="0">
                    <a:pos x="60" y="7"/>
                  </a:cxn>
                  <a:cxn ang="0">
                    <a:pos x="64" y="27"/>
                  </a:cxn>
                  <a:cxn ang="0">
                    <a:pos x="105" y="24"/>
                  </a:cxn>
                  <a:cxn ang="0">
                    <a:pos x="89" y="33"/>
                  </a:cxn>
                  <a:cxn ang="0">
                    <a:pos x="72" y="43"/>
                  </a:cxn>
                  <a:cxn ang="0">
                    <a:pos x="111" y="59"/>
                  </a:cxn>
                  <a:cxn ang="0">
                    <a:pos x="80" y="64"/>
                  </a:cxn>
                  <a:cxn ang="0">
                    <a:pos x="78" y="83"/>
                  </a:cxn>
                  <a:cxn ang="0">
                    <a:pos x="165" y="172"/>
                  </a:cxn>
                  <a:cxn ang="0">
                    <a:pos x="85" y="107"/>
                  </a:cxn>
                  <a:cxn ang="0">
                    <a:pos x="102" y="145"/>
                  </a:cxn>
                  <a:cxn ang="0">
                    <a:pos x="90" y="148"/>
                  </a:cxn>
                  <a:cxn ang="0">
                    <a:pos x="105" y="198"/>
                  </a:cxn>
                  <a:cxn ang="0">
                    <a:pos x="137" y="251"/>
                  </a:cxn>
                  <a:cxn ang="0">
                    <a:pos x="102" y="213"/>
                  </a:cxn>
                  <a:cxn ang="0">
                    <a:pos x="132" y="293"/>
                  </a:cxn>
                  <a:cxn ang="0">
                    <a:pos x="104" y="240"/>
                  </a:cxn>
                  <a:cxn ang="0">
                    <a:pos x="98" y="240"/>
                  </a:cxn>
                  <a:cxn ang="0">
                    <a:pos x="108" y="287"/>
                  </a:cxn>
                  <a:cxn ang="0">
                    <a:pos x="99" y="287"/>
                  </a:cxn>
                  <a:cxn ang="0">
                    <a:pos x="117" y="342"/>
                  </a:cxn>
                  <a:cxn ang="0">
                    <a:pos x="107" y="328"/>
                  </a:cxn>
                  <a:cxn ang="0">
                    <a:pos x="115" y="380"/>
                  </a:cxn>
                  <a:cxn ang="0">
                    <a:pos x="108" y="362"/>
                  </a:cxn>
                  <a:cxn ang="0">
                    <a:pos x="100" y="358"/>
                  </a:cxn>
                  <a:cxn ang="0">
                    <a:pos x="105" y="395"/>
                  </a:cxn>
                  <a:cxn ang="0">
                    <a:pos x="123" y="465"/>
                  </a:cxn>
                  <a:cxn ang="0">
                    <a:pos x="100" y="411"/>
                  </a:cxn>
                  <a:cxn ang="0">
                    <a:pos x="95" y="403"/>
                  </a:cxn>
                  <a:cxn ang="0">
                    <a:pos x="96" y="460"/>
                  </a:cxn>
                  <a:cxn ang="0">
                    <a:pos x="89" y="489"/>
                  </a:cxn>
                  <a:cxn ang="0">
                    <a:pos x="87" y="456"/>
                  </a:cxn>
                  <a:cxn ang="0">
                    <a:pos x="21" y="544"/>
                  </a:cxn>
                  <a:cxn ang="0">
                    <a:pos x="80" y="417"/>
                  </a:cxn>
                  <a:cxn ang="0">
                    <a:pos x="69" y="444"/>
                  </a:cxn>
                  <a:cxn ang="0">
                    <a:pos x="86" y="374"/>
                  </a:cxn>
                  <a:cxn ang="0">
                    <a:pos x="13" y="429"/>
                  </a:cxn>
                  <a:cxn ang="0">
                    <a:pos x="86" y="351"/>
                  </a:cxn>
                  <a:cxn ang="0">
                    <a:pos x="76" y="334"/>
                  </a:cxn>
                  <a:cxn ang="0">
                    <a:pos x="83" y="305"/>
                  </a:cxn>
                  <a:cxn ang="0">
                    <a:pos x="72" y="305"/>
                  </a:cxn>
                  <a:cxn ang="0">
                    <a:pos x="40" y="359"/>
                  </a:cxn>
                  <a:cxn ang="0">
                    <a:pos x="71" y="256"/>
                  </a:cxn>
                  <a:cxn ang="0">
                    <a:pos x="77" y="218"/>
                  </a:cxn>
                  <a:cxn ang="0">
                    <a:pos x="69" y="211"/>
                  </a:cxn>
                  <a:cxn ang="0">
                    <a:pos x="70" y="175"/>
                  </a:cxn>
                  <a:cxn ang="0">
                    <a:pos x="65" y="171"/>
                  </a:cxn>
                  <a:cxn ang="0">
                    <a:pos x="43" y="203"/>
                  </a:cxn>
                  <a:cxn ang="0">
                    <a:pos x="61" y="152"/>
                  </a:cxn>
                  <a:cxn ang="0">
                    <a:pos x="60" y="106"/>
                  </a:cxn>
                  <a:cxn ang="0">
                    <a:pos x="61" y="80"/>
                  </a:cxn>
                  <a:cxn ang="0">
                    <a:pos x="42" y="79"/>
                  </a:cxn>
                  <a:cxn ang="0">
                    <a:pos x="48" y="43"/>
                  </a:cxn>
                  <a:cxn ang="0">
                    <a:pos x="39" y="34"/>
                  </a:cxn>
                  <a:cxn ang="0">
                    <a:pos x="40" y="0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18"/>
                  </a:cxn>
                  <a:cxn ang="0">
                    <a:pos x="14" y="48"/>
                  </a:cxn>
                  <a:cxn ang="0">
                    <a:pos x="7" y="88"/>
                  </a:cxn>
                  <a:cxn ang="0">
                    <a:pos x="0" y="140"/>
                  </a:cxn>
                  <a:cxn ang="0">
                    <a:pos x="0" y="196"/>
                  </a:cxn>
                  <a:cxn ang="0">
                    <a:pos x="3" y="245"/>
                  </a:cxn>
                  <a:cxn ang="0">
                    <a:pos x="7" y="245"/>
                  </a:cxn>
                  <a:cxn ang="0">
                    <a:pos x="3" y="196"/>
                  </a:cxn>
                  <a:cxn ang="0">
                    <a:pos x="3" y="156"/>
                  </a:cxn>
                  <a:cxn ang="0">
                    <a:pos x="10" y="111"/>
                  </a:cxn>
                  <a:cxn ang="0">
                    <a:pos x="22" y="67"/>
                  </a:cxn>
                  <a:cxn ang="0">
                    <a:pos x="37" y="11"/>
                  </a:cxn>
                  <a:cxn ang="0">
                    <a:pos x="29" y="0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/>
                <a:ahLst/>
                <a:cxnLst>
                  <a:cxn ang="0">
                    <a:pos x="1" y="39"/>
                  </a:cxn>
                  <a:cxn ang="0">
                    <a:pos x="14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5" y="13"/>
                  </a:cxn>
                  <a:cxn ang="0">
                    <a:pos x="49" y="44"/>
                  </a:cxn>
                  <a:cxn ang="0">
                    <a:pos x="54" y="59"/>
                  </a:cxn>
                  <a:cxn ang="0">
                    <a:pos x="57" y="73"/>
                  </a:cxn>
                  <a:cxn ang="0">
                    <a:pos x="61" y="115"/>
                  </a:cxn>
                  <a:cxn ang="0">
                    <a:pos x="62" y="128"/>
                  </a:cxn>
                  <a:cxn ang="0">
                    <a:pos x="61" y="144"/>
                  </a:cxn>
                  <a:cxn ang="0">
                    <a:pos x="58" y="162"/>
                  </a:cxn>
                  <a:cxn ang="0">
                    <a:pos x="53" y="188"/>
                  </a:cxn>
                  <a:cxn ang="0">
                    <a:pos x="47" y="205"/>
                  </a:cxn>
                  <a:cxn ang="0">
                    <a:pos x="40" y="222"/>
                  </a:cxn>
                  <a:cxn ang="0">
                    <a:pos x="27" y="246"/>
                  </a:cxn>
                  <a:cxn ang="0">
                    <a:pos x="34" y="217"/>
                  </a:cxn>
                  <a:cxn ang="0">
                    <a:pos x="39" y="191"/>
                  </a:cxn>
                  <a:cxn ang="0">
                    <a:pos x="43" y="167"/>
                  </a:cxn>
                  <a:cxn ang="0">
                    <a:pos x="42" y="144"/>
                  </a:cxn>
                  <a:cxn ang="0">
                    <a:pos x="40" y="128"/>
                  </a:cxn>
                  <a:cxn ang="0">
                    <a:pos x="43" y="108"/>
                  </a:cxn>
                  <a:cxn ang="0">
                    <a:pos x="45" y="91"/>
                  </a:cxn>
                  <a:cxn ang="0">
                    <a:pos x="38" y="59"/>
                  </a:cxn>
                  <a:cxn ang="0">
                    <a:pos x="38" y="41"/>
                  </a:cxn>
                  <a:cxn ang="0">
                    <a:pos x="32" y="27"/>
                  </a:cxn>
                  <a:cxn ang="0">
                    <a:pos x="23" y="10"/>
                  </a:cxn>
                  <a:cxn ang="0">
                    <a:pos x="17" y="24"/>
                  </a:cxn>
                  <a:cxn ang="0">
                    <a:pos x="0" y="46"/>
                  </a:cxn>
                  <a:cxn ang="0">
                    <a:pos x="1" y="3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/>
                <a:ahLst/>
                <a:cxnLst>
                  <a:cxn ang="0">
                    <a:pos x="103" y="5"/>
                  </a:cxn>
                  <a:cxn ang="0">
                    <a:pos x="98" y="18"/>
                  </a:cxn>
                  <a:cxn ang="0">
                    <a:pos x="64" y="17"/>
                  </a:cxn>
                  <a:cxn ang="0">
                    <a:pos x="78" y="23"/>
                  </a:cxn>
                  <a:cxn ang="0">
                    <a:pos x="92" y="30"/>
                  </a:cxn>
                  <a:cxn ang="0">
                    <a:pos x="60" y="41"/>
                  </a:cxn>
                  <a:cxn ang="0">
                    <a:pos x="85" y="46"/>
                  </a:cxn>
                  <a:cxn ang="0">
                    <a:pos x="88" y="57"/>
                  </a:cxn>
                  <a:cxn ang="0">
                    <a:pos x="16" y="120"/>
                  </a:cxn>
                  <a:cxn ang="0">
                    <a:pos x="82" y="74"/>
                  </a:cxn>
                  <a:cxn ang="0">
                    <a:pos x="68" y="102"/>
                  </a:cxn>
                  <a:cxn ang="0">
                    <a:pos x="77" y="103"/>
                  </a:cxn>
                  <a:cxn ang="0">
                    <a:pos x="64" y="138"/>
                  </a:cxn>
                  <a:cxn ang="0">
                    <a:pos x="38" y="175"/>
                  </a:cxn>
                  <a:cxn ang="0">
                    <a:pos x="68" y="148"/>
                  </a:cxn>
                  <a:cxn ang="0">
                    <a:pos x="43" y="204"/>
                  </a:cxn>
                  <a:cxn ang="0">
                    <a:pos x="65" y="166"/>
                  </a:cxn>
                  <a:cxn ang="0">
                    <a:pos x="71" y="166"/>
                  </a:cxn>
                  <a:cxn ang="0">
                    <a:pos x="63" y="201"/>
                  </a:cxn>
                  <a:cxn ang="0">
                    <a:pos x="70" y="201"/>
                  </a:cxn>
                  <a:cxn ang="0">
                    <a:pos x="55" y="238"/>
                  </a:cxn>
                  <a:cxn ang="0">
                    <a:pos x="64" y="230"/>
                  </a:cxn>
                  <a:cxn ang="0">
                    <a:pos x="56" y="264"/>
                  </a:cxn>
                  <a:cxn ang="0">
                    <a:pos x="63" y="253"/>
                  </a:cxn>
                  <a:cxn ang="0">
                    <a:pos x="69" y="250"/>
                  </a:cxn>
                  <a:cxn ang="0">
                    <a:pos x="64" y="276"/>
                  </a:cxn>
                  <a:cxn ang="0">
                    <a:pos x="50" y="325"/>
                  </a:cxn>
                  <a:cxn ang="0">
                    <a:pos x="69" y="287"/>
                  </a:cxn>
                  <a:cxn ang="0">
                    <a:pos x="73" y="280"/>
                  </a:cxn>
                  <a:cxn ang="0">
                    <a:pos x="72" y="322"/>
                  </a:cxn>
                  <a:cxn ang="0">
                    <a:pos x="78" y="340"/>
                  </a:cxn>
                  <a:cxn ang="0">
                    <a:pos x="80" y="319"/>
                  </a:cxn>
                  <a:cxn ang="0">
                    <a:pos x="135" y="379"/>
                  </a:cxn>
                  <a:cxn ang="0">
                    <a:pos x="85" y="290"/>
                  </a:cxn>
                  <a:cxn ang="0">
                    <a:pos x="96" y="310"/>
                  </a:cxn>
                  <a:cxn ang="0">
                    <a:pos x="81" y="260"/>
                  </a:cxn>
                  <a:cxn ang="0">
                    <a:pos x="141" y="299"/>
                  </a:cxn>
                  <a:cxn ang="0">
                    <a:pos x="81" y="245"/>
                  </a:cxn>
                  <a:cxn ang="0">
                    <a:pos x="89" y="233"/>
                  </a:cxn>
                  <a:cxn ang="0">
                    <a:pos x="83" y="212"/>
                  </a:cxn>
                  <a:cxn ang="0">
                    <a:pos x="92" y="212"/>
                  </a:cxn>
                  <a:cxn ang="0">
                    <a:pos x="120" y="250"/>
                  </a:cxn>
                  <a:cxn ang="0">
                    <a:pos x="93" y="178"/>
                  </a:cxn>
                  <a:cxn ang="0">
                    <a:pos x="88" y="152"/>
                  </a:cxn>
                  <a:cxn ang="0">
                    <a:pos x="96" y="148"/>
                  </a:cxn>
                  <a:cxn ang="0">
                    <a:pos x="94" y="122"/>
                  </a:cxn>
                  <a:cxn ang="0">
                    <a:pos x="97" y="119"/>
                  </a:cxn>
                  <a:cxn ang="0">
                    <a:pos x="116" y="142"/>
                  </a:cxn>
                  <a:cxn ang="0">
                    <a:pos x="102" y="106"/>
                  </a:cxn>
                  <a:cxn ang="0">
                    <a:pos x="103" y="74"/>
                  </a:cxn>
                  <a:cxn ang="0">
                    <a:pos x="102" y="56"/>
                  </a:cxn>
                  <a:cxn ang="0">
                    <a:pos x="117" y="56"/>
                  </a:cxn>
                  <a:cxn ang="0">
                    <a:pos x="112" y="30"/>
                  </a:cxn>
                  <a:cxn ang="0">
                    <a:pos x="120" y="24"/>
                  </a:cxn>
                  <a:cxn ang="0">
                    <a:pos x="118" y="0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24" y="50"/>
                  </a:cxn>
                  <a:cxn ang="0">
                    <a:pos x="32" y="92"/>
                  </a:cxn>
                  <a:cxn ang="0">
                    <a:pos x="41" y="145"/>
                  </a:cxn>
                  <a:cxn ang="0">
                    <a:pos x="41" y="202"/>
                  </a:cxn>
                  <a:cxn ang="0">
                    <a:pos x="36" y="253"/>
                  </a:cxn>
                  <a:cxn ang="0">
                    <a:pos x="32" y="253"/>
                  </a:cxn>
                  <a:cxn ang="0">
                    <a:pos x="36" y="202"/>
                  </a:cxn>
                  <a:cxn ang="0">
                    <a:pos x="36" y="161"/>
                  </a:cxn>
                  <a:cxn ang="0">
                    <a:pos x="28" y="115"/>
                  </a:cxn>
                  <a:cxn ang="0">
                    <a:pos x="16" y="69"/>
                  </a:cxn>
                  <a:cxn ang="0">
                    <a:pos x="0" y="11"/>
                  </a:cxn>
                  <a:cxn ang="0">
                    <a:pos x="8" y="0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15"/>
                  </a:cxn>
                  <a:cxn ang="0">
                    <a:pos x="25" y="180"/>
                  </a:cxn>
                  <a:cxn ang="0">
                    <a:pos x="27" y="227"/>
                  </a:cxn>
                  <a:cxn ang="0">
                    <a:pos x="31" y="432"/>
                  </a:cxn>
                  <a:cxn ang="0">
                    <a:pos x="9" y="269"/>
                  </a:cxn>
                  <a:cxn ang="0">
                    <a:pos x="5" y="221"/>
                  </a:cxn>
                  <a:cxn ang="0">
                    <a:pos x="1" y="184"/>
                  </a:cxn>
                  <a:cxn ang="0">
                    <a:pos x="0" y="146"/>
                  </a:cxn>
                  <a:cxn ang="0">
                    <a:pos x="4" y="109"/>
                  </a:cxn>
                  <a:cxn ang="0">
                    <a:pos x="8" y="61"/>
                  </a:cxn>
                  <a:cxn ang="0">
                    <a:pos x="28" y="0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/>
                <a:ahLst/>
                <a:cxnLst>
                  <a:cxn ang="0">
                    <a:pos x="124" y="24"/>
                  </a:cxn>
                  <a:cxn ang="0">
                    <a:pos x="115" y="45"/>
                  </a:cxn>
                  <a:cxn ang="0">
                    <a:pos x="41" y="61"/>
                  </a:cxn>
                  <a:cxn ang="0">
                    <a:pos x="110" y="61"/>
                  </a:cxn>
                  <a:cxn ang="0">
                    <a:pos x="90" y="106"/>
                  </a:cxn>
                  <a:cxn ang="0">
                    <a:pos x="79" y="129"/>
                  </a:cxn>
                  <a:cxn ang="0">
                    <a:pos x="89" y="132"/>
                  </a:cxn>
                  <a:cxn ang="0">
                    <a:pos x="54" y="168"/>
                  </a:cxn>
                  <a:cxn ang="0">
                    <a:pos x="81" y="168"/>
                  </a:cxn>
                  <a:cxn ang="0">
                    <a:pos x="73" y="183"/>
                  </a:cxn>
                  <a:cxn ang="0">
                    <a:pos x="79" y="195"/>
                  </a:cxn>
                  <a:cxn ang="0">
                    <a:pos x="14" y="258"/>
                  </a:cxn>
                  <a:cxn ang="0">
                    <a:pos x="74" y="242"/>
                  </a:cxn>
                  <a:cxn ang="0">
                    <a:pos x="80" y="263"/>
                  </a:cxn>
                  <a:cxn ang="0">
                    <a:pos x="31" y="321"/>
                  </a:cxn>
                  <a:cxn ang="0">
                    <a:pos x="49" y="311"/>
                  </a:cxn>
                  <a:cxn ang="0">
                    <a:pos x="64" y="326"/>
                  </a:cxn>
                  <a:cxn ang="0">
                    <a:pos x="0" y="439"/>
                  </a:cxn>
                  <a:cxn ang="0">
                    <a:pos x="55" y="376"/>
                  </a:cxn>
                  <a:cxn ang="0">
                    <a:pos x="63" y="399"/>
                  </a:cxn>
                  <a:cxn ang="0">
                    <a:pos x="49" y="425"/>
                  </a:cxn>
                  <a:cxn ang="0">
                    <a:pos x="57" y="444"/>
                  </a:cxn>
                  <a:cxn ang="0">
                    <a:pos x="50" y="487"/>
                  </a:cxn>
                  <a:cxn ang="0">
                    <a:pos x="42" y="573"/>
                  </a:cxn>
                  <a:cxn ang="0">
                    <a:pos x="63" y="503"/>
                  </a:cxn>
                  <a:cxn ang="0">
                    <a:pos x="103" y="606"/>
                  </a:cxn>
                  <a:cxn ang="0">
                    <a:pos x="89" y="461"/>
                  </a:cxn>
                  <a:cxn ang="0">
                    <a:pos x="83" y="412"/>
                  </a:cxn>
                  <a:cxn ang="0">
                    <a:pos x="178" y="606"/>
                  </a:cxn>
                  <a:cxn ang="0">
                    <a:pos x="91" y="385"/>
                  </a:cxn>
                  <a:cxn ang="0">
                    <a:pos x="103" y="376"/>
                  </a:cxn>
                  <a:cxn ang="0">
                    <a:pos x="113" y="419"/>
                  </a:cxn>
                  <a:cxn ang="0">
                    <a:pos x="107" y="337"/>
                  </a:cxn>
                  <a:cxn ang="0">
                    <a:pos x="158" y="526"/>
                  </a:cxn>
                  <a:cxn ang="0">
                    <a:pos x="121" y="274"/>
                  </a:cxn>
                  <a:cxn ang="0">
                    <a:pos x="115" y="234"/>
                  </a:cxn>
                  <a:cxn ang="0">
                    <a:pos x="118" y="199"/>
                  </a:cxn>
                  <a:cxn ang="0">
                    <a:pos x="124" y="168"/>
                  </a:cxn>
                  <a:cxn ang="0">
                    <a:pos x="189" y="336"/>
                  </a:cxn>
                  <a:cxn ang="0">
                    <a:pos x="148" y="240"/>
                  </a:cxn>
                  <a:cxn ang="0">
                    <a:pos x="139" y="148"/>
                  </a:cxn>
                  <a:cxn ang="0">
                    <a:pos x="149" y="163"/>
                  </a:cxn>
                  <a:cxn ang="0">
                    <a:pos x="144" y="132"/>
                  </a:cxn>
                  <a:cxn ang="0">
                    <a:pos x="158" y="132"/>
                  </a:cxn>
                  <a:cxn ang="0">
                    <a:pos x="151" y="87"/>
                  </a:cxn>
                  <a:cxn ang="0">
                    <a:pos x="156" y="47"/>
                  </a:cxn>
                  <a:cxn ang="0">
                    <a:pos x="145" y="18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/>
                <a:ahLst/>
                <a:cxnLst>
                  <a:cxn ang="0">
                    <a:pos x="106" y="44"/>
                  </a:cxn>
                  <a:cxn ang="0">
                    <a:pos x="68" y="0"/>
                  </a:cxn>
                  <a:cxn ang="0">
                    <a:pos x="56" y="1"/>
                  </a:cxn>
                  <a:cxn ang="0">
                    <a:pos x="46" y="5"/>
                  </a:cxn>
                  <a:cxn ang="0">
                    <a:pos x="38" y="23"/>
                  </a:cxn>
                  <a:cxn ang="0">
                    <a:pos x="18" y="79"/>
                  </a:cxn>
                  <a:cxn ang="0">
                    <a:pos x="11" y="102"/>
                  </a:cxn>
                  <a:cxn ang="0">
                    <a:pos x="6" y="125"/>
                  </a:cxn>
                  <a:cxn ang="0">
                    <a:pos x="1" y="198"/>
                  </a:cxn>
                  <a:cxn ang="0">
                    <a:pos x="0" y="220"/>
                  </a:cxn>
                  <a:cxn ang="0">
                    <a:pos x="1" y="247"/>
                  </a:cxn>
                  <a:cxn ang="0">
                    <a:pos x="4" y="276"/>
                  </a:cxn>
                  <a:cxn ang="0">
                    <a:pos x="12" y="322"/>
                  </a:cxn>
                  <a:cxn ang="0">
                    <a:pos x="19" y="351"/>
                  </a:cxn>
                  <a:cxn ang="0">
                    <a:pos x="29" y="383"/>
                  </a:cxn>
                  <a:cxn ang="0">
                    <a:pos x="49" y="422"/>
                  </a:cxn>
                  <a:cxn ang="0">
                    <a:pos x="39" y="373"/>
                  </a:cxn>
                  <a:cxn ang="0">
                    <a:pos x="31" y="326"/>
                  </a:cxn>
                  <a:cxn ang="0">
                    <a:pos x="26" y="286"/>
                  </a:cxn>
                  <a:cxn ang="0">
                    <a:pos x="28" y="247"/>
                  </a:cxn>
                  <a:cxn ang="0">
                    <a:pos x="29" y="220"/>
                  </a:cxn>
                  <a:cxn ang="0">
                    <a:pos x="26" y="187"/>
                  </a:cxn>
                  <a:cxn ang="0">
                    <a:pos x="24" y="158"/>
                  </a:cxn>
                  <a:cxn ang="0">
                    <a:pos x="32" y="102"/>
                  </a:cxn>
                  <a:cxn ang="0">
                    <a:pos x="34" y="73"/>
                  </a:cxn>
                  <a:cxn ang="0">
                    <a:pos x="41" y="48"/>
                  </a:cxn>
                  <a:cxn ang="0">
                    <a:pos x="56" y="18"/>
                  </a:cxn>
                  <a:cxn ang="0">
                    <a:pos x="71" y="18"/>
                  </a:cxn>
                  <a:cxn ang="0">
                    <a:pos x="108" y="59"/>
                  </a:cxn>
                  <a:cxn ang="0">
                    <a:pos x="106" y="44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/>
                <a:ahLst/>
                <a:cxnLst>
                  <a:cxn ang="0">
                    <a:pos x="135" y="454"/>
                  </a:cxn>
                  <a:cxn ang="0">
                    <a:pos x="150" y="376"/>
                  </a:cxn>
                  <a:cxn ang="0">
                    <a:pos x="155" y="343"/>
                  </a:cxn>
                  <a:cxn ang="0">
                    <a:pos x="168" y="301"/>
                  </a:cxn>
                  <a:cxn ang="0">
                    <a:pos x="183" y="262"/>
                  </a:cxn>
                  <a:cxn ang="0">
                    <a:pos x="191" y="239"/>
                  </a:cxn>
                  <a:cxn ang="0">
                    <a:pos x="193" y="216"/>
                  </a:cxn>
                  <a:cxn ang="0">
                    <a:pos x="188" y="182"/>
                  </a:cxn>
                  <a:cxn ang="0">
                    <a:pos x="186" y="147"/>
                  </a:cxn>
                  <a:cxn ang="0">
                    <a:pos x="165" y="61"/>
                  </a:cxn>
                  <a:cxn ang="0">
                    <a:pos x="155" y="41"/>
                  </a:cxn>
                  <a:cxn ang="0">
                    <a:pos x="138" y="18"/>
                  </a:cxn>
                  <a:cxn ang="0">
                    <a:pos x="122" y="4"/>
                  </a:cxn>
                  <a:cxn ang="0">
                    <a:pos x="103" y="0"/>
                  </a:cxn>
                  <a:cxn ang="0">
                    <a:pos x="87" y="10"/>
                  </a:cxn>
                  <a:cxn ang="0">
                    <a:pos x="68" y="18"/>
                  </a:cxn>
                  <a:cxn ang="0">
                    <a:pos x="48" y="45"/>
                  </a:cxn>
                  <a:cxn ang="0">
                    <a:pos x="41" y="64"/>
                  </a:cxn>
                  <a:cxn ang="0">
                    <a:pos x="29" y="91"/>
                  </a:cxn>
                  <a:cxn ang="0">
                    <a:pos x="19" y="116"/>
                  </a:cxn>
                  <a:cxn ang="0">
                    <a:pos x="1" y="235"/>
                  </a:cxn>
                  <a:cxn ang="0">
                    <a:pos x="0" y="258"/>
                  </a:cxn>
                  <a:cxn ang="0">
                    <a:pos x="4" y="297"/>
                  </a:cxn>
                  <a:cxn ang="0">
                    <a:pos x="14" y="409"/>
                  </a:cxn>
                  <a:cxn ang="0">
                    <a:pos x="13" y="298"/>
                  </a:cxn>
                  <a:cxn ang="0">
                    <a:pos x="19" y="251"/>
                  </a:cxn>
                  <a:cxn ang="0">
                    <a:pos x="23" y="221"/>
                  </a:cxn>
                  <a:cxn ang="0">
                    <a:pos x="31" y="182"/>
                  </a:cxn>
                  <a:cxn ang="0">
                    <a:pos x="38" y="143"/>
                  </a:cxn>
                  <a:cxn ang="0">
                    <a:pos x="50" y="103"/>
                  </a:cxn>
                  <a:cxn ang="0">
                    <a:pos x="64" y="68"/>
                  </a:cxn>
                  <a:cxn ang="0">
                    <a:pos x="75" y="37"/>
                  </a:cxn>
                  <a:cxn ang="0">
                    <a:pos x="87" y="18"/>
                  </a:cxn>
                  <a:cxn ang="0">
                    <a:pos x="101" y="11"/>
                  </a:cxn>
                  <a:cxn ang="0">
                    <a:pos x="115" y="18"/>
                  </a:cxn>
                  <a:cxn ang="0">
                    <a:pos x="124" y="34"/>
                  </a:cxn>
                  <a:cxn ang="0">
                    <a:pos x="130" y="64"/>
                  </a:cxn>
                  <a:cxn ang="0">
                    <a:pos x="130" y="87"/>
                  </a:cxn>
                  <a:cxn ang="0">
                    <a:pos x="134" y="129"/>
                  </a:cxn>
                  <a:cxn ang="0">
                    <a:pos x="140" y="155"/>
                  </a:cxn>
                  <a:cxn ang="0">
                    <a:pos x="153" y="195"/>
                  </a:cxn>
                  <a:cxn ang="0">
                    <a:pos x="155" y="216"/>
                  </a:cxn>
                  <a:cxn ang="0">
                    <a:pos x="158" y="237"/>
                  </a:cxn>
                  <a:cxn ang="0">
                    <a:pos x="158" y="267"/>
                  </a:cxn>
                  <a:cxn ang="0">
                    <a:pos x="134" y="369"/>
                  </a:cxn>
                  <a:cxn ang="0">
                    <a:pos x="135" y="454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/>
                <a:ahLst/>
                <a:cxnLst>
                  <a:cxn ang="0">
                    <a:pos x="157" y="66"/>
                  </a:cxn>
                  <a:cxn ang="0">
                    <a:pos x="124" y="0"/>
                  </a:cxn>
                  <a:cxn ang="0">
                    <a:pos x="102" y="1"/>
                  </a:cxn>
                  <a:cxn ang="0">
                    <a:pos x="84" y="5"/>
                  </a:cxn>
                  <a:cxn ang="0">
                    <a:pos x="69" y="23"/>
                  </a:cxn>
                  <a:cxn ang="0">
                    <a:pos x="33" y="76"/>
                  </a:cxn>
                  <a:cxn ang="0">
                    <a:pos x="20" y="100"/>
                  </a:cxn>
                  <a:cxn ang="0">
                    <a:pos x="11" y="123"/>
                  </a:cxn>
                  <a:cxn ang="0">
                    <a:pos x="3" y="194"/>
                  </a:cxn>
                  <a:cxn ang="0">
                    <a:pos x="0" y="214"/>
                  </a:cxn>
                  <a:cxn ang="0">
                    <a:pos x="3" y="241"/>
                  </a:cxn>
                  <a:cxn ang="0">
                    <a:pos x="8" y="270"/>
                  </a:cxn>
                  <a:cxn ang="0">
                    <a:pos x="24" y="315"/>
                  </a:cxn>
                  <a:cxn ang="0">
                    <a:pos x="35" y="343"/>
                  </a:cxn>
                  <a:cxn ang="0">
                    <a:pos x="53" y="375"/>
                  </a:cxn>
                  <a:cxn ang="0">
                    <a:pos x="90" y="413"/>
                  </a:cxn>
                  <a:cxn ang="0">
                    <a:pos x="72" y="364"/>
                  </a:cxn>
                  <a:cxn ang="0">
                    <a:pos x="56" y="320"/>
                  </a:cxn>
                  <a:cxn ang="0">
                    <a:pos x="47" y="280"/>
                  </a:cxn>
                  <a:cxn ang="0">
                    <a:pos x="51" y="241"/>
                  </a:cxn>
                  <a:cxn ang="0">
                    <a:pos x="53" y="214"/>
                  </a:cxn>
                  <a:cxn ang="0">
                    <a:pos x="47" y="182"/>
                  </a:cxn>
                  <a:cxn ang="0">
                    <a:pos x="44" y="153"/>
                  </a:cxn>
                  <a:cxn ang="0">
                    <a:pos x="60" y="100"/>
                  </a:cxn>
                  <a:cxn ang="0">
                    <a:pos x="62" y="70"/>
                  </a:cxn>
                  <a:cxn ang="0">
                    <a:pos x="75" y="48"/>
                  </a:cxn>
                  <a:cxn ang="0">
                    <a:pos x="102" y="17"/>
                  </a:cxn>
                  <a:cxn ang="0">
                    <a:pos x="115" y="41"/>
                  </a:cxn>
                  <a:cxn ang="0">
                    <a:pos x="161" y="79"/>
                  </a:cxn>
                  <a:cxn ang="0">
                    <a:pos x="157" y="66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37" y="0"/>
                  </a:cxn>
                  <a:cxn ang="0">
                    <a:pos x="58" y="1"/>
                  </a:cxn>
                  <a:cxn ang="0">
                    <a:pos x="77" y="4"/>
                  </a:cxn>
                  <a:cxn ang="0">
                    <a:pos x="91" y="15"/>
                  </a:cxn>
                  <a:cxn ang="0">
                    <a:pos x="129" y="51"/>
                  </a:cxn>
                  <a:cxn ang="0">
                    <a:pos x="140" y="67"/>
                  </a:cxn>
                  <a:cxn ang="0">
                    <a:pos x="149" y="83"/>
                  </a:cxn>
                  <a:cxn ang="0">
                    <a:pos x="158" y="130"/>
                  </a:cxn>
                  <a:cxn ang="0">
                    <a:pos x="162" y="144"/>
                  </a:cxn>
                  <a:cxn ang="0">
                    <a:pos x="158" y="163"/>
                  </a:cxn>
                  <a:cxn ang="0">
                    <a:pos x="153" y="181"/>
                  </a:cxn>
                  <a:cxn ang="0">
                    <a:pos x="137" y="212"/>
                  </a:cxn>
                  <a:cxn ang="0">
                    <a:pos x="125" y="232"/>
                  </a:cxn>
                  <a:cxn ang="0">
                    <a:pos x="107" y="252"/>
                  </a:cxn>
                  <a:cxn ang="0">
                    <a:pos x="70" y="278"/>
                  </a:cxn>
                  <a:cxn ang="0">
                    <a:pos x="89" y="245"/>
                  </a:cxn>
                  <a:cxn ang="0">
                    <a:pos x="105" y="216"/>
                  </a:cxn>
                  <a:cxn ang="0">
                    <a:pos x="113" y="189"/>
                  </a:cxn>
                  <a:cxn ang="0">
                    <a:pos x="110" y="163"/>
                  </a:cxn>
                  <a:cxn ang="0">
                    <a:pos x="107" y="144"/>
                  </a:cxn>
                  <a:cxn ang="0">
                    <a:pos x="113" y="123"/>
                  </a:cxn>
                  <a:cxn ang="0">
                    <a:pos x="116" y="103"/>
                  </a:cxn>
                  <a:cxn ang="0">
                    <a:pos x="101" y="67"/>
                  </a:cxn>
                  <a:cxn ang="0">
                    <a:pos x="97" y="47"/>
                  </a:cxn>
                  <a:cxn ang="0">
                    <a:pos x="85" y="32"/>
                  </a:cxn>
                  <a:cxn ang="0">
                    <a:pos x="58" y="11"/>
                  </a:cxn>
                  <a:cxn ang="0">
                    <a:pos x="46" y="27"/>
                  </a:cxn>
                  <a:cxn ang="0">
                    <a:pos x="0" y="53"/>
                  </a:cxn>
                  <a:cxn ang="0">
                    <a:pos x="3" y="44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/>
                <a:ahLst/>
                <a:cxnLst>
                  <a:cxn ang="0">
                    <a:pos x="294" y="14"/>
                  </a:cxn>
                  <a:cxn ang="0">
                    <a:pos x="292" y="0"/>
                  </a:cxn>
                  <a:cxn ang="0">
                    <a:pos x="269" y="5"/>
                  </a:cxn>
                  <a:cxn ang="0">
                    <a:pos x="256" y="23"/>
                  </a:cxn>
                  <a:cxn ang="0">
                    <a:pos x="8" y="139"/>
                  </a:cxn>
                  <a:cxn ang="0">
                    <a:pos x="229" y="56"/>
                  </a:cxn>
                  <a:cxn ang="0">
                    <a:pos x="232" y="71"/>
                  </a:cxn>
                  <a:cxn ang="0">
                    <a:pos x="124" y="172"/>
                  </a:cxn>
                  <a:cxn ang="0">
                    <a:pos x="258" y="92"/>
                  </a:cxn>
                  <a:cxn ang="0">
                    <a:pos x="241" y="125"/>
                  </a:cxn>
                  <a:cxn ang="0">
                    <a:pos x="198" y="179"/>
                  </a:cxn>
                  <a:cxn ang="0">
                    <a:pos x="67" y="325"/>
                  </a:cxn>
                  <a:cxn ang="0">
                    <a:pos x="73" y="313"/>
                  </a:cxn>
                  <a:cxn ang="0">
                    <a:pos x="158" y="223"/>
                  </a:cxn>
                  <a:cxn ang="0">
                    <a:pos x="225" y="152"/>
                  </a:cxn>
                  <a:cxn ang="0">
                    <a:pos x="256" y="119"/>
                  </a:cxn>
                  <a:cxn ang="0">
                    <a:pos x="261" y="130"/>
                  </a:cxn>
                  <a:cxn ang="0">
                    <a:pos x="225" y="175"/>
                  </a:cxn>
                  <a:cxn ang="0">
                    <a:pos x="172" y="235"/>
                  </a:cxn>
                  <a:cxn ang="0">
                    <a:pos x="241" y="152"/>
                  </a:cxn>
                  <a:cxn ang="0">
                    <a:pos x="261" y="130"/>
                  </a:cxn>
                  <a:cxn ang="0">
                    <a:pos x="264" y="155"/>
                  </a:cxn>
                  <a:cxn ang="0">
                    <a:pos x="241" y="197"/>
                  </a:cxn>
                  <a:cxn ang="0">
                    <a:pos x="172" y="253"/>
                  </a:cxn>
                  <a:cxn ang="0">
                    <a:pos x="114" y="303"/>
                  </a:cxn>
                  <a:cxn ang="0">
                    <a:pos x="182" y="251"/>
                  </a:cxn>
                  <a:cxn ang="0">
                    <a:pos x="251" y="191"/>
                  </a:cxn>
                  <a:cxn ang="0">
                    <a:pos x="248" y="211"/>
                  </a:cxn>
                  <a:cxn ang="0">
                    <a:pos x="251" y="247"/>
                  </a:cxn>
                  <a:cxn ang="0">
                    <a:pos x="240" y="264"/>
                  </a:cxn>
                  <a:cxn ang="0">
                    <a:pos x="184" y="315"/>
                  </a:cxn>
                  <a:cxn ang="0">
                    <a:pos x="77" y="397"/>
                  </a:cxn>
                  <a:cxn ang="0">
                    <a:pos x="93" y="379"/>
                  </a:cxn>
                  <a:cxn ang="0">
                    <a:pos x="225" y="280"/>
                  </a:cxn>
                  <a:cxn ang="0">
                    <a:pos x="266" y="237"/>
                  </a:cxn>
                  <a:cxn ang="0">
                    <a:pos x="161" y="365"/>
                  </a:cxn>
                  <a:cxn ang="0">
                    <a:pos x="265" y="276"/>
                  </a:cxn>
                  <a:cxn ang="0">
                    <a:pos x="262" y="312"/>
                  </a:cxn>
                  <a:cxn ang="0">
                    <a:pos x="210" y="397"/>
                  </a:cxn>
                  <a:cxn ang="0">
                    <a:pos x="120" y="457"/>
                  </a:cxn>
                  <a:cxn ang="0">
                    <a:pos x="36" y="512"/>
                  </a:cxn>
                  <a:cxn ang="0">
                    <a:pos x="162" y="435"/>
                  </a:cxn>
                  <a:cxn ang="0">
                    <a:pos x="214" y="391"/>
                  </a:cxn>
                  <a:cxn ang="0">
                    <a:pos x="261" y="326"/>
                  </a:cxn>
                  <a:cxn ang="0">
                    <a:pos x="256" y="355"/>
                  </a:cxn>
                  <a:cxn ang="0">
                    <a:pos x="253" y="384"/>
                  </a:cxn>
                  <a:cxn ang="0">
                    <a:pos x="256" y="412"/>
                  </a:cxn>
                  <a:cxn ang="0">
                    <a:pos x="210" y="467"/>
                  </a:cxn>
                  <a:cxn ang="0">
                    <a:pos x="123" y="518"/>
                  </a:cxn>
                  <a:cxn ang="0">
                    <a:pos x="128" y="513"/>
                  </a:cxn>
                  <a:cxn ang="0">
                    <a:pos x="236" y="446"/>
                  </a:cxn>
                  <a:cxn ang="0">
                    <a:pos x="230" y="463"/>
                  </a:cxn>
                  <a:cxn ang="0">
                    <a:pos x="236" y="473"/>
                  </a:cxn>
                  <a:cxn ang="0">
                    <a:pos x="241" y="490"/>
                  </a:cxn>
                  <a:cxn ang="0">
                    <a:pos x="188" y="541"/>
                  </a:cxn>
                  <a:cxn ang="0">
                    <a:pos x="130" y="551"/>
                  </a:cxn>
                  <a:cxn ang="0">
                    <a:pos x="236" y="506"/>
                  </a:cxn>
                  <a:cxn ang="0">
                    <a:pos x="230" y="532"/>
                  </a:cxn>
                  <a:cxn ang="0">
                    <a:pos x="237" y="546"/>
                  </a:cxn>
                  <a:cxn ang="0">
                    <a:pos x="114" y="636"/>
                  </a:cxn>
                  <a:cxn ang="0">
                    <a:pos x="230" y="568"/>
                  </a:cxn>
                  <a:cxn ang="0">
                    <a:pos x="255" y="543"/>
                  </a:cxn>
                  <a:cxn ang="0">
                    <a:pos x="270" y="520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/>
                <a:ahLst/>
                <a:cxnLst>
                  <a:cxn ang="0">
                    <a:pos x="126" y="12"/>
                  </a:cxn>
                  <a:cxn ang="0">
                    <a:pos x="19" y="21"/>
                  </a:cxn>
                  <a:cxn ang="0">
                    <a:pos x="118" y="21"/>
                  </a:cxn>
                  <a:cxn ang="0">
                    <a:pos x="102" y="41"/>
                  </a:cxn>
                  <a:cxn ang="0">
                    <a:pos x="102" y="50"/>
                  </a:cxn>
                  <a:cxn ang="0">
                    <a:pos x="54" y="70"/>
                  </a:cxn>
                  <a:cxn ang="0">
                    <a:pos x="90" y="63"/>
                  </a:cxn>
                  <a:cxn ang="0">
                    <a:pos x="90" y="74"/>
                  </a:cxn>
                  <a:cxn ang="0">
                    <a:pos x="98" y="79"/>
                  </a:cxn>
                  <a:cxn ang="0">
                    <a:pos x="11" y="128"/>
                  </a:cxn>
                  <a:cxn ang="0">
                    <a:pos x="94" y="103"/>
                  </a:cxn>
                  <a:cxn ang="0">
                    <a:pos x="74" y="136"/>
                  </a:cxn>
                  <a:cxn ang="0">
                    <a:pos x="11" y="157"/>
                  </a:cxn>
                  <a:cxn ang="0">
                    <a:pos x="78" y="141"/>
                  </a:cxn>
                  <a:cxn ang="0">
                    <a:pos x="27" y="178"/>
                  </a:cxn>
                  <a:cxn ang="0">
                    <a:pos x="58" y="161"/>
                  </a:cxn>
                  <a:cxn ang="0">
                    <a:pos x="78" y="157"/>
                  </a:cxn>
                  <a:cxn ang="0">
                    <a:pos x="78" y="169"/>
                  </a:cxn>
                  <a:cxn ang="0">
                    <a:pos x="66" y="194"/>
                  </a:cxn>
                  <a:cxn ang="0">
                    <a:pos x="7" y="223"/>
                  </a:cxn>
                  <a:cxn ang="0">
                    <a:pos x="74" y="198"/>
                  </a:cxn>
                  <a:cxn ang="0">
                    <a:pos x="62" y="231"/>
                  </a:cxn>
                  <a:cxn ang="0">
                    <a:pos x="47" y="252"/>
                  </a:cxn>
                  <a:cxn ang="0">
                    <a:pos x="54" y="252"/>
                  </a:cxn>
                  <a:cxn ang="0">
                    <a:pos x="54" y="265"/>
                  </a:cxn>
                  <a:cxn ang="0">
                    <a:pos x="11" y="293"/>
                  </a:cxn>
                  <a:cxn ang="0">
                    <a:pos x="47" y="289"/>
                  </a:cxn>
                  <a:cxn ang="0">
                    <a:pos x="47" y="293"/>
                  </a:cxn>
                  <a:cxn ang="0">
                    <a:pos x="51" y="306"/>
                  </a:cxn>
                  <a:cxn ang="0">
                    <a:pos x="42" y="331"/>
                  </a:cxn>
                  <a:cxn ang="0">
                    <a:pos x="51" y="342"/>
                  </a:cxn>
                  <a:cxn ang="0">
                    <a:pos x="54" y="397"/>
                  </a:cxn>
                  <a:cxn ang="0">
                    <a:pos x="62" y="331"/>
                  </a:cxn>
                  <a:cxn ang="0">
                    <a:pos x="129" y="471"/>
                  </a:cxn>
                  <a:cxn ang="0">
                    <a:pos x="90" y="306"/>
                  </a:cxn>
                  <a:cxn ang="0">
                    <a:pos x="90" y="302"/>
                  </a:cxn>
                  <a:cxn ang="0">
                    <a:pos x="94" y="289"/>
                  </a:cxn>
                  <a:cxn ang="0">
                    <a:pos x="149" y="371"/>
                  </a:cxn>
                  <a:cxn ang="0">
                    <a:pos x="113" y="326"/>
                  </a:cxn>
                  <a:cxn ang="0">
                    <a:pos x="102" y="252"/>
                  </a:cxn>
                  <a:cxn ang="0">
                    <a:pos x="105" y="231"/>
                  </a:cxn>
                  <a:cxn ang="0">
                    <a:pos x="126" y="280"/>
                  </a:cxn>
                  <a:cxn ang="0">
                    <a:pos x="113" y="205"/>
                  </a:cxn>
                  <a:cxn ang="0">
                    <a:pos x="134" y="194"/>
                  </a:cxn>
                  <a:cxn ang="0">
                    <a:pos x="149" y="244"/>
                  </a:cxn>
                  <a:cxn ang="0">
                    <a:pos x="129" y="157"/>
                  </a:cxn>
                  <a:cxn ang="0">
                    <a:pos x="134" y="148"/>
                  </a:cxn>
                  <a:cxn ang="0">
                    <a:pos x="138" y="108"/>
                  </a:cxn>
                  <a:cxn ang="0">
                    <a:pos x="156" y="112"/>
                  </a:cxn>
                  <a:cxn ang="0">
                    <a:pos x="228" y="218"/>
                  </a:cxn>
                  <a:cxn ang="0">
                    <a:pos x="177" y="157"/>
                  </a:cxn>
                  <a:cxn ang="0">
                    <a:pos x="149" y="70"/>
                  </a:cxn>
                  <a:cxn ang="0">
                    <a:pos x="156" y="54"/>
                  </a:cxn>
                  <a:cxn ang="0">
                    <a:pos x="192" y="103"/>
                  </a:cxn>
                  <a:cxn ang="0">
                    <a:pos x="185" y="99"/>
                  </a:cxn>
                  <a:cxn ang="0">
                    <a:pos x="169" y="33"/>
                  </a:cxn>
                  <a:cxn ang="0">
                    <a:pos x="212" y="99"/>
                  </a:cxn>
                  <a:cxn ang="0">
                    <a:pos x="184" y="66"/>
                  </a:cxn>
                  <a:cxn ang="0">
                    <a:pos x="162" y="4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/>
                <a:ahLst/>
                <a:cxnLst>
                  <a:cxn ang="0">
                    <a:pos x="225" y="68"/>
                  </a:cxn>
                  <a:cxn ang="0">
                    <a:pos x="208" y="40"/>
                  </a:cxn>
                  <a:cxn ang="0">
                    <a:pos x="201" y="28"/>
                  </a:cxn>
                  <a:cxn ang="0">
                    <a:pos x="184" y="18"/>
                  </a:cxn>
                  <a:cxn ang="0">
                    <a:pos x="169" y="10"/>
                  </a:cxn>
                  <a:cxn ang="0">
                    <a:pos x="147" y="1"/>
                  </a:cxn>
                  <a:cxn ang="0">
                    <a:pos x="129" y="0"/>
                  </a:cxn>
                  <a:cxn ang="0">
                    <a:pos x="113" y="4"/>
                  </a:cxn>
                  <a:cxn ang="0">
                    <a:pos x="93" y="8"/>
                  </a:cxn>
                  <a:cxn ang="0">
                    <a:pos x="72" y="17"/>
                  </a:cxn>
                  <a:cxn ang="0">
                    <a:pos x="58" y="33"/>
                  </a:cxn>
                  <a:cxn ang="0">
                    <a:pos x="45" y="57"/>
                  </a:cxn>
                  <a:cxn ang="0">
                    <a:pos x="32" y="76"/>
                  </a:cxn>
                  <a:cxn ang="0">
                    <a:pos x="21" y="94"/>
                  </a:cxn>
                  <a:cxn ang="0">
                    <a:pos x="8" y="120"/>
                  </a:cxn>
                  <a:cxn ang="0">
                    <a:pos x="0" y="173"/>
                  </a:cxn>
                  <a:cxn ang="0">
                    <a:pos x="2" y="215"/>
                  </a:cxn>
                  <a:cxn ang="0">
                    <a:pos x="13" y="274"/>
                  </a:cxn>
                  <a:cxn ang="0">
                    <a:pos x="32" y="324"/>
                  </a:cxn>
                  <a:cxn ang="0">
                    <a:pos x="72" y="447"/>
                  </a:cxn>
                  <a:cxn ang="0">
                    <a:pos x="57" y="316"/>
                  </a:cxn>
                  <a:cxn ang="0">
                    <a:pos x="48" y="271"/>
                  </a:cxn>
                  <a:cxn ang="0">
                    <a:pos x="42" y="231"/>
                  </a:cxn>
                  <a:cxn ang="0">
                    <a:pos x="40" y="189"/>
                  </a:cxn>
                  <a:cxn ang="0">
                    <a:pos x="45" y="142"/>
                  </a:cxn>
                  <a:cxn ang="0">
                    <a:pos x="50" y="106"/>
                  </a:cxn>
                  <a:cxn ang="0">
                    <a:pos x="61" y="61"/>
                  </a:cxn>
                  <a:cxn ang="0">
                    <a:pos x="78" y="40"/>
                  </a:cxn>
                  <a:cxn ang="0">
                    <a:pos x="99" y="31"/>
                  </a:cxn>
                  <a:cxn ang="0">
                    <a:pos x="155" y="27"/>
                  </a:cxn>
                  <a:cxn ang="0">
                    <a:pos x="190" y="41"/>
                  </a:cxn>
                  <a:cxn ang="0">
                    <a:pos x="228" y="74"/>
                  </a:cxn>
                  <a:cxn ang="0">
                    <a:pos x="225" y="68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2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/>
                <a:ahLst/>
                <a:cxnLst>
                  <a:cxn ang="0">
                    <a:pos x="68" y="438"/>
                  </a:cxn>
                  <a:cxn ang="0">
                    <a:pos x="51" y="361"/>
                  </a:cxn>
                  <a:cxn ang="0">
                    <a:pos x="44" y="331"/>
                  </a:cxn>
                  <a:cxn ang="0">
                    <a:pos x="28" y="291"/>
                  </a:cxn>
                  <a:cxn ang="0">
                    <a:pos x="11" y="253"/>
                  </a:cxn>
                  <a:cxn ang="0">
                    <a:pos x="1" y="231"/>
                  </a:cxn>
                  <a:cxn ang="0">
                    <a:pos x="0" y="208"/>
                  </a:cxn>
                  <a:cxn ang="0">
                    <a:pos x="4" y="175"/>
                  </a:cxn>
                  <a:cxn ang="0">
                    <a:pos x="7" y="142"/>
                  </a:cxn>
                  <a:cxn ang="0">
                    <a:pos x="32" y="60"/>
                  </a:cxn>
                  <a:cxn ang="0">
                    <a:pos x="44" y="40"/>
                  </a:cxn>
                  <a:cxn ang="0">
                    <a:pos x="65" y="18"/>
                  </a:cxn>
                  <a:cxn ang="0">
                    <a:pos x="84" y="4"/>
                  </a:cxn>
                  <a:cxn ang="0">
                    <a:pos x="107" y="0"/>
                  </a:cxn>
                  <a:cxn ang="0">
                    <a:pos x="127" y="10"/>
                  </a:cxn>
                  <a:cxn ang="0">
                    <a:pos x="151" y="18"/>
                  </a:cxn>
                  <a:cxn ang="0">
                    <a:pos x="175" y="44"/>
                  </a:cxn>
                  <a:cxn ang="0">
                    <a:pos x="183" y="63"/>
                  </a:cxn>
                  <a:cxn ang="0">
                    <a:pos x="198" y="89"/>
                  </a:cxn>
                  <a:cxn ang="0">
                    <a:pos x="209" y="112"/>
                  </a:cxn>
                  <a:cxn ang="0">
                    <a:pos x="231" y="226"/>
                  </a:cxn>
                  <a:cxn ang="0">
                    <a:pos x="233" y="247"/>
                  </a:cxn>
                  <a:cxn ang="0">
                    <a:pos x="228" y="286"/>
                  </a:cxn>
                  <a:cxn ang="0">
                    <a:pos x="216" y="393"/>
                  </a:cxn>
                  <a:cxn ang="0">
                    <a:pos x="216" y="288"/>
                  </a:cxn>
                  <a:cxn ang="0">
                    <a:pos x="209" y="242"/>
                  </a:cxn>
                  <a:cxn ang="0">
                    <a:pos x="204" y="213"/>
                  </a:cxn>
                  <a:cxn ang="0">
                    <a:pos x="195" y="175"/>
                  </a:cxn>
                  <a:cxn ang="0">
                    <a:pos x="185" y="138"/>
                  </a:cxn>
                  <a:cxn ang="0">
                    <a:pos x="171" y="100"/>
                  </a:cxn>
                  <a:cxn ang="0">
                    <a:pos x="155" y="66"/>
                  </a:cxn>
                  <a:cxn ang="0">
                    <a:pos x="141" y="36"/>
                  </a:cxn>
                  <a:cxn ang="0">
                    <a:pos x="127" y="18"/>
                  </a:cxn>
                  <a:cxn ang="0">
                    <a:pos x="111" y="11"/>
                  </a:cxn>
                  <a:cxn ang="0">
                    <a:pos x="94" y="18"/>
                  </a:cxn>
                  <a:cxn ang="0">
                    <a:pos x="82" y="34"/>
                  </a:cxn>
                  <a:cxn ang="0">
                    <a:pos x="75" y="63"/>
                  </a:cxn>
                  <a:cxn ang="0">
                    <a:pos x="75" y="85"/>
                  </a:cxn>
                  <a:cxn ang="0">
                    <a:pos x="70" y="125"/>
                  </a:cxn>
                  <a:cxn ang="0">
                    <a:pos x="63" y="149"/>
                  </a:cxn>
                  <a:cxn ang="0">
                    <a:pos x="47" y="188"/>
                  </a:cxn>
                  <a:cxn ang="0">
                    <a:pos x="44" y="208"/>
                  </a:cxn>
                  <a:cxn ang="0">
                    <a:pos x="41" y="229"/>
                  </a:cxn>
                  <a:cxn ang="0">
                    <a:pos x="41" y="257"/>
                  </a:cxn>
                  <a:cxn ang="0">
                    <a:pos x="70" y="355"/>
                  </a:cxn>
                  <a:cxn ang="0">
                    <a:pos x="68" y="438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/>
                <a:ahLst/>
                <a:cxnLst>
                  <a:cxn ang="0">
                    <a:pos x="1" y="526"/>
                  </a:cxn>
                  <a:cxn ang="0">
                    <a:pos x="12" y="504"/>
                  </a:cxn>
                  <a:cxn ang="0">
                    <a:pos x="86" y="637"/>
                  </a:cxn>
                  <a:cxn ang="0">
                    <a:pos x="27" y="509"/>
                  </a:cxn>
                  <a:cxn ang="0">
                    <a:pos x="33" y="494"/>
                  </a:cxn>
                  <a:cxn ang="0">
                    <a:pos x="107" y="588"/>
                  </a:cxn>
                  <a:cxn ang="0">
                    <a:pos x="31" y="488"/>
                  </a:cxn>
                  <a:cxn ang="0">
                    <a:pos x="41" y="467"/>
                  </a:cxn>
                  <a:cxn ang="0">
                    <a:pos x="50" y="444"/>
                  </a:cxn>
                  <a:cxn ang="0">
                    <a:pos x="44" y="428"/>
                  </a:cxn>
                  <a:cxn ang="0">
                    <a:pos x="54" y="418"/>
                  </a:cxn>
                  <a:cxn ang="0">
                    <a:pos x="50" y="416"/>
                  </a:cxn>
                  <a:cxn ang="0">
                    <a:pos x="50" y="393"/>
                  </a:cxn>
                  <a:cxn ang="0">
                    <a:pos x="54" y="378"/>
                  </a:cxn>
                  <a:cxn ang="0">
                    <a:pos x="143" y="488"/>
                  </a:cxn>
                  <a:cxn ang="0">
                    <a:pos x="50" y="372"/>
                  </a:cxn>
                  <a:cxn ang="0">
                    <a:pos x="59" y="372"/>
                  </a:cxn>
                  <a:cxn ang="0">
                    <a:pos x="59" y="339"/>
                  </a:cxn>
                  <a:cxn ang="0">
                    <a:pos x="172" y="416"/>
                  </a:cxn>
                  <a:cxn ang="0">
                    <a:pos x="83" y="363"/>
                  </a:cxn>
                  <a:cxn ang="0">
                    <a:pos x="51" y="317"/>
                  </a:cxn>
                  <a:cxn ang="0">
                    <a:pos x="54" y="300"/>
                  </a:cxn>
                  <a:cxn ang="0">
                    <a:pos x="74" y="314"/>
                  </a:cxn>
                  <a:cxn ang="0">
                    <a:pos x="75" y="294"/>
                  </a:cxn>
                  <a:cxn ang="0">
                    <a:pos x="158" y="329"/>
                  </a:cxn>
                  <a:cxn ang="0">
                    <a:pos x="128" y="312"/>
                  </a:cxn>
                  <a:cxn ang="0">
                    <a:pos x="63" y="268"/>
                  </a:cxn>
                  <a:cxn ang="0">
                    <a:pos x="59" y="238"/>
                  </a:cxn>
                  <a:cxn ang="0">
                    <a:pos x="65" y="221"/>
                  </a:cxn>
                  <a:cxn ang="0">
                    <a:pos x="87" y="234"/>
                  </a:cxn>
                  <a:cxn ang="0">
                    <a:pos x="83" y="204"/>
                  </a:cxn>
                  <a:cxn ang="0">
                    <a:pos x="75" y="184"/>
                  </a:cxn>
                  <a:cxn ang="0">
                    <a:pos x="81" y="173"/>
                  </a:cxn>
                  <a:cxn ang="0">
                    <a:pos x="167" y="227"/>
                  </a:cxn>
                  <a:cxn ang="0">
                    <a:pos x="270" y="268"/>
                  </a:cxn>
                  <a:cxn ang="0">
                    <a:pos x="128" y="201"/>
                  </a:cxn>
                  <a:cxn ang="0">
                    <a:pos x="81" y="173"/>
                  </a:cxn>
                  <a:cxn ang="0">
                    <a:pos x="86" y="156"/>
                  </a:cxn>
                  <a:cxn ang="0">
                    <a:pos x="78" y="122"/>
                  </a:cxn>
                  <a:cxn ang="0">
                    <a:pos x="81" y="97"/>
                  </a:cxn>
                  <a:cxn ang="0">
                    <a:pos x="128" y="126"/>
                  </a:cxn>
                  <a:cxn ang="0">
                    <a:pos x="117" y="119"/>
                  </a:cxn>
                  <a:cxn ang="0">
                    <a:pos x="86" y="97"/>
                  </a:cxn>
                  <a:cxn ang="0">
                    <a:pos x="81" y="86"/>
                  </a:cxn>
                  <a:cxn ang="0">
                    <a:pos x="65" y="70"/>
                  </a:cxn>
                  <a:cxn ang="0">
                    <a:pos x="158" y="99"/>
                  </a:cxn>
                  <a:cxn ang="0">
                    <a:pos x="65" y="47"/>
                  </a:cxn>
                  <a:cxn ang="0">
                    <a:pos x="175" y="47"/>
                  </a:cxn>
                  <a:cxn ang="0">
                    <a:pos x="223" y="40"/>
                  </a:cxn>
                  <a:cxn ang="0">
                    <a:pos x="81" y="47"/>
                  </a:cxn>
                  <a:cxn ang="0">
                    <a:pos x="59" y="18"/>
                  </a:cxn>
                  <a:cxn ang="0">
                    <a:pos x="28" y="8"/>
                  </a:cxn>
                  <a:cxn ang="0">
                    <a:pos x="0" y="553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/>
                <a:ahLst/>
                <a:cxnLst>
                  <a:cxn ang="0">
                    <a:pos x="158" y="44"/>
                  </a:cxn>
                  <a:cxn ang="0">
                    <a:pos x="124" y="0"/>
                  </a:cxn>
                  <a:cxn ang="0">
                    <a:pos x="103" y="1"/>
                  </a:cxn>
                  <a:cxn ang="0">
                    <a:pos x="84" y="4"/>
                  </a:cxn>
                  <a:cxn ang="0">
                    <a:pos x="70" y="15"/>
                  </a:cxn>
                  <a:cxn ang="0">
                    <a:pos x="32" y="51"/>
                  </a:cxn>
                  <a:cxn ang="0">
                    <a:pos x="21" y="67"/>
                  </a:cxn>
                  <a:cxn ang="0">
                    <a:pos x="12" y="83"/>
                  </a:cxn>
                  <a:cxn ang="0">
                    <a:pos x="3" y="131"/>
                  </a:cxn>
                  <a:cxn ang="0">
                    <a:pos x="0" y="145"/>
                  </a:cxn>
                  <a:cxn ang="0">
                    <a:pos x="3" y="164"/>
                  </a:cxn>
                  <a:cxn ang="0">
                    <a:pos x="8" y="183"/>
                  </a:cxn>
                  <a:cxn ang="0">
                    <a:pos x="24" y="213"/>
                  </a:cxn>
                  <a:cxn ang="0">
                    <a:pos x="36" y="233"/>
                  </a:cxn>
                  <a:cxn ang="0">
                    <a:pos x="54" y="254"/>
                  </a:cxn>
                  <a:cxn ang="0">
                    <a:pos x="91" y="280"/>
                  </a:cxn>
                  <a:cxn ang="0">
                    <a:pos x="72" y="246"/>
                  </a:cxn>
                  <a:cxn ang="0">
                    <a:pos x="56" y="217"/>
                  </a:cxn>
                  <a:cxn ang="0">
                    <a:pos x="48" y="190"/>
                  </a:cxn>
                  <a:cxn ang="0">
                    <a:pos x="51" y="164"/>
                  </a:cxn>
                  <a:cxn ang="0">
                    <a:pos x="54" y="145"/>
                  </a:cxn>
                  <a:cxn ang="0">
                    <a:pos x="48" y="124"/>
                  </a:cxn>
                  <a:cxn ang="0">
                    <a:pos x="45" y="103"/>
                  </a:cxn>
                  <a:cxn ang="0">
                    <a:pos x="60" y="67"/>
                  </a:cxn>
                  <a:cxn ang="0">
                    <a:pos x="64" y="47"/>
                  </a:cxn>
                  <a:cxn ang="0">
                    <a:pos x="76" y="33"/>
                  </a:cxn>
                  <a:cxn ang="0">
                    <a:pos x="103" y="11"/>
                  </a:cxn>
                  <a:cxn ang="0">
                    <a:pos x="115" y="27"/>
                  </a:cxn>
                  <a:cxn ang="0">
                    <a:pos x="162" y="53"/>
                  </a:cxn>
                  <a:cxn ang="0">
                    <a:pos x="158" y="44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15" name="Rectangle 1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6" name="Rectangle 1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7" name="Rectangle 1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88B8C-2BFB-4D4B-93C4-6F36CAA275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40242-32A6-42BA-AB77-903A5F0355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1" y="4191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1" y="4191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CA555-FB4A-4499-BC3E-6751734883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88E0F-3747-4F98-BE33-C30695C451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F38F0-8D63-446F-AC2A-1062B4B814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9714F-7B8F-4561-9733-52C597268D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0B9-06EC-40E7-9C9E-28B88F574B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590E-1E8F-44C5-AE6F-B5149F7CAC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97C61-C60C-43E0-A456-6DDDF24CAB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99E38-79A4-4946-8CB3-062E67F006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799E-74CF-45D5-9D26-545CBBEDA2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5759" y="266"/>
                </a:cxn>
                <a:cxn ang="0">
                  <a:pos x="5759" y="81"/>
                </a:cxn>
                <a:cxn ang="0">
                  <a:pos x="5573" y="111"/>
                </a:cxn>
                <a:cxn ang="0">
                  <a:pos x="5104" y="131"/>
                </a:cxn>
                <a:cxn ang="0">
                  <a:pos x="4602" y="101"/>
                </a:cxn>
                <a:cxn ang="0">
                  <a:pos x="4143" y="141"/>
                </a:cxn>
                <a:cxn ang="0">
                  <a:pos x="3918" y="141"/>
                </a:cxn>
                <a:cxn ang="0">
                  <a:pos x="3790" y="131"/>
                </a:cxn>
                <a:cxn ang="0">
                  <a:pos x="3459" y="81"/>
                </a:cxn>
                <a:cxn ang="0">
                  <a:pos x="2979" y="91"/>
                </a:cxn>
                <a:cxn ang="0">
                  <a:pos x="2733" y="20"/>
                </a:cxn>
                <a:cxn ang="0">
                  <a:pos x="2434" y="51"/>
                </a:cxn>
                <a:cxn ang="0">
                  <a:pos x="2220" y="81"/>
                </a:cxn>
                <a:cxn ang="0">
                  <a:pos x="2050" y="91"/>
                </a:cxn>
                <a:cxn ang="0">
                  <a:pos x="1751" y="71"/>
                </a:cxn>
                <a:cxn ang="0">
                  <a:pos x="1441" y="51"/>
                </a:cxn>
                <a:cxn ang="0">
                  <a:pos x="1131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6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3081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3125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3165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/>
                    <a:ahLst/>
                    <a:cxnLst>
                      <a:cxn ang="0">
                        <a:pos x="0" y="238"/>
                      </a:cxn>
                      <a:cxn ang="0">
                        <a:pos x="19" y="184"/>
                      </a:cxn>
                      <a:cxn ang="0">
                        <a:pos x="36" y="126"/>
                      </a:cxn>
                      <a:cxn ang="0">
                        <a:pos x="44" y="100"/>
                      </a:cxn>
                      <a:cxn ang="0">
                        <a:pos x="55" y="70"/>
                      </a:cxn>
                      <a:cxn ang="0">
                        <a:pos x="72" y="39"/>
                      </a:cxn>
                      <a:cxn ang="0">
                        <a:pos x="83" y="19"/>
                      </a:cxn>
                      <a:cxn ang="0">
                        <a:pos x="93" y="10"/>
                      </a:cxn>
                      <a:cxn ang="0">
                        <a:pos x="105" y="2"/>
                      </a:cxn>
                      <a:cxn ang="0">
                        <a:pos x="118" y="0"/>
                      </a:cxn>
                      <a:cxn ang="0">
                        <a:pos x="124" y="6"/>
                      </a:cxn>
                      <a:cxn ang="0">
                        <a:pos x="131" y="22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4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/>
                    <a:ahLst/>
                    <a:cxnLst>
                      <a:cxn ang="0">
                        <a:pos x="0" y="583"/>
                      </a:cxn>
                      <a:cxn ang="0">
                        <a:pos x="0" y="528"/>
                      </a:cxn>
                      <a:cxn ang="0">
                        <a:pos x="0" y="487"/>
                      </a:cxn>
                      <a:cxn ang="0">
                        <a:pos x="2" y="458"/>
                      </a:cxn>
                      <a:cxn ang="0">
                        <a:pos x="2" y="423"/>
                      </a:cxn>
                      <a:cxn ang="0">
                        <a:pos x="2" y="387"/>
                      </a:cxn>
                      <a:cxn ang="0">
                        <a:pos x="3" y="357"/>
                      </a:cxn>
                      <a:cxn ang="0">
                        <a:pos x="5" y="329"/>
                      </a:cxn>
                      <a:cxn ang="0">
                        <a:pos x="8" y="280"/>
                      </a:cxn>
                      <a:cxn ang="0">
                        <a:pos x="13" y="227"/>
                      </a:cxn>
                      <a:cxn ang="0">
                        <a:pos x="19" y="173"/>
                      </a:cxn>
                      <a:cxn ang="0">
                        <a:pos x="23" y="116"/>
                      </a:cxn>
                      <a:cxn ang="0">
                        <a:pos x="27" y="81"/>
                      </a:cxn>
                      <a:cxn ang="0">
                        <a:pos x="30" y="68"/>
                      </a:cxn>
                      <a:cxn ang="0">
                        <a:pos x="38" y="45"/>
                      </a:cxn>
                      <a:cxn ang="0">
                        <a:pos x="46" y="28"/>
                      </a:cxn>
                      <a:cxn ang="0">
                        <a:pos x="55" y="15"/>
                      </a:cxn>
                      <a:cxn ang="0">
                        <a:pos x="63" y="3"/>
                      </a:cxn>
                      <a:cxn ang="0">
                        <a:pos x="69" y="0"/>
                      </a:cxn>
                      <a:cxn ang="0">
                        <a:pos x="78" y="0"/>
                      </a:cxn>
                      <a:cxn ang="0">
                        <a:pos x="86" y="4"/>
                      </a:cxn>
                      <a:cxn ang="0">
                        <a:pos x="89" y="10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3166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/>
                    <a:ahLst/>
                    <a:cxnLst>
                      <a:cxn ang="0">
                        <a:pos x="162" y="264"/>
                      </a:cxn>
                      <a:cxn ang="0">
                        <a:pos x="138" y="239"/>
                      </a:cxn>
                      <a:cxn ang="0">
                        <a:pos x="128" y="222"/>
                      </a:cxn>
                      <a:cxn ang="0">
                        <a:pos x="122" y="210"/>
                      </a:cxn>
                      <a:cxn ang="0">
                        <a:pos x="86" y="88"/>
                      </a:cxn>
                      <a:cxn ang="0">
                        <a:pos x="66" y="49"/>
                      </a:cxn>
                      <a:cxn ang="0">
                        <a:pos x="52" y="24"/>
                      </a:cxn>
                      <a:cxn ang="0">
                        <a:pos x="41" y="13"/>
                      </a:cxn>
                      <a:cxn ang="0">
                        <a:pos x="27" y="3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/>
                    <a:ahLst/>
                    <a:cxnLst>
                      <a:cxn ang="0">
                        <a:pos x="249" y="627"/>
                      </a:cxn>
                      <a:cxn ang="0">
                        <a:pos x="242" y="577"/>
                      </a:cxn>
                      <a:cxn ang="0">
                        <a:pos x="164" y="237"/>
                      </a:cxn>
                      <a:cxn ang="0">
                        <a:pos x="128" y="132"/>
                      </a:cxn>
                      <a:cxn ang="0">
                        <a:pos x="118" y="97"/>
                      </a:cxn>
                      <a:cxn ang="0">
                        <a:pos x="105" y="57"/>
                      </a:cxn>
                      <a:cxn ang="0">
                        <a:pos x="90" y="27"/>
                      </a:cxn>
                      <a:cxn ang="0">
                        <a:pos x="75" y="11"/>
                      </a:cxn>
                      <a:cxn ang="0">
                        <a:pos x="57" y="0"/>
                      </a:cxn>
                      <a:cxn ang="0">
                        <a:pos x="38" y="0"/>
                      </a:cxn>
                      <a:cxn ang="0">
                        <a:pos x="26" y="12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6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8" y="202"/>
                    </a:cxn>
                    <a:cxn ang="0">
                      <a:pos x="15" y="138"/>
                    </a:cxn>
                    <a:cxn ang="0">
                      <a:pos x="19" y="110"/>
                    </a:cxn>
                    <a:cxn ang="0">
                      <a:pos x="24" y="77"/>
                    </a:cxn>
                    <a:cxn ang="0">
                      <a:pos x="31" y="43"/>
                    </a:cxn>
                    <a:cxn ang="0">
                      <a:pos x="36" y="21"/>
                    </a:cxn>
                    <a:cxn ang="0">
                      <a:pos x="41" y="11"/>
                    </a:cxn>
                    <a:cxn ang="0">
                      <a:pos x="46" y="2"/>
                    </a:cxn>
                    <a:cxn ang="0">
                      <a:pos x="52" y="0"/>
                    </a:cxn>
                    <a:cxn ang="0">
                      <a:pos x="55" y="7"/>
                    </a:cxn>
                    <a:cxn ang="0">
                      <a:pos x="58" y="24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/>
                  <a:ahLst/>
                  <a:cxnLst>
                    <a:cxn ang="0">
                      <a:pos x="0" y="639"/>
                    </a:cxn>
                    <a:cxn ang="0">
                      <a:pos x="0" y="579"/>
                    </a:cxn>
                    <a:cxn ang="0">
                      <a:pos x="0" y="534"/>
                    </a:cxn>
                    <a:cxn ang="0">
                      <a:pos x="0" y="503"/>
                    </a:cxn>
                    <a:cxn ang="0">
                      <a:pos x="1" y="464"/>
                    </a:cxn>
                    <a:cxn ang="0">
                      <a:pos x="1" y="424"/>
                    </a:cxn>
                    <a:cxn ang="0">
                      <a:pos x="1" y="391"/>
                    </a:cxn>
                    <a:cxn ang="0">
                      <a:pos x="2" y="361"/>
                    </a:cxn>
                    <a:cxn ang="0">
                      <a:pos x="4" y="307"/>
                    </a:cxn>
                    <a:cxn ang="0">
                      <a:pos x="5" y="249"/>
                    </a:cxn>
                    <a:cxn ang="0">
                      <a:pos x="8" y="190"/>
                    </a:cxn>
                    <a:cxn ang="0">
                      <a:pos x="10" y="127"/>
                    </a:cxn>
                    <a:cxn ang="0">
                      <a:pos x="12" y="89"/>
                    </a:cxn>
                    <a:cxn ang="0">
                      <a:pos x="13" y="75"/>
                    </a:cxn>
                    <a:cxn ang="0">
                      <a:pos x="17" y="49"/>
                    </a:cxn>
                    <a:cxn ang="0">
                      <a:pos x="20" y="31"/>
                    </a:cxn>
                    <a:cxn ang="0">
                      <a:pos x="24" y="16"/>
                    </a:cxn>
                    <a:cxn ang="0">
                      <a:pos x="28" y="3"/>
                    </a:cxn>
                    <a:cxn ang="0">
                      <a:pos x="31" y="0"/>
                    </a:cxn>
                    <a:cxn ang="0">
                      <a:pos x="35" y="0"/>
                    </a:cxn>
                    <a:cxn ang="0">
                      <a:pos x="38" y="5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/>
                  <a:ahLst/>
                  <a:cxnLst>
                    <a:cxn ang="0">
                      <a:pos x="139" y="1096"/>
                    </a:cxn>
                    <a:cxn ang="0">
                      <a:pos x="135" y="1009"/>
                    </a:cxn>
                    <a:cxn ang="0">
                      <a:pos x="90" y="415"/>
                    </a:cxn>
                    <a:cxn ang="0">
                      <a:pos x="71" y="230"/>
                    </a:cxn>
                    <a:cxn ang="0">
                      <a:pos x="66" y="170"/>
                    </a:cxn>
                    <a:cxn ang="0">
                      <a:pos x="58" y="100"/>
                    </a:cxn>
                    <a:cxn ang="0">
                      <a:pos x="50" y="47"/>
                    </a:cxn>
                    <a:cxn ang="0">
                      <a:pos x="41" y="19"/>
                    </a:cxn>
                    <a:cxn ang="0">
                      <a:pos x="32" y="1"/>
                    </a:cxn>
                    <a:cxn ang="0">
                      <a:pos x="21" y="0"/>
                    </a:cxn>
                    <a:cxn ang="0">
                      <a:pos x="14" y="21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317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/>
                    <a:ahLst/>
                    <a:cxnLst>
                      <a:cxn ang="0">
                        <a:pos x="91" y="385"/>
                      </a:cxn>
                      <a:cxn ang="0">
                        <a:pos x="77" y="347"/>
                      </a:cxn>
                      <a:cxn ang="0">
                        <a:pos x="72" y="325"/>
                      </a:cxn>
                      <a:cxn ang="0">
                        <a:pos x="69" y="306"/>
                      </a:cxn>
                      <a:cxn ang="0">
                        <a:pos x="48" y="129"/>
                      </a:cxn>
                      <a:cxn ang="0">
                        <a:pos x="37" y="73"/>
                      </a:cxn>
                      <a:cxn ang="0">
                        <a:pos x="29" y="37"/>
                      </a:cxn>
                      <a:cxn ang="0">
                        <a:pos x="23" y="18"/>
                      </a:cxn>
                      <a:cxn ang="0">
                        <a:pos x="15" y="5"/>
                      </a:cxn>
                      <a:cxn ang="0">
                        <a:pos x="8" y="0"/>
                      </a:cxn>
                      <a:cxn ang="0">
                        <a:pos x="2" y="3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/>
                    <a:ahLst/>
                    <a:cxnLst>
                      <a:cxn ang="0">
                        <a:pos x="0" y="1412"/>
                      </a:cxn>
                      <a:cxn ang="0">
                        <a:pos x="45" y="888"/>
                      </a:cxn>
                      <a:cxn ang="0">
                        <a:pos x="50" y="804"/>
                      </a:cxn>
                      <a:cxn ang="0">
                        <a:pos x="62" y="668"/>
                      </a:cxn>
                      <a:cxn ang="0">
                        <a:pos x="73" y="526"/>
                      </a:cxn>
                      <a:cxn ang="0">
                        <a:pos x="79" y="450"/>
                      </a:cxn>
                      <a:cxn ang="0">
                        <a:pos x="82" y="368"/>
                      </a:cxn>
                      <a:cxn ang="0">
                        <a:pos x="85" y="291"/>
                      </a:cxn>
                      <a:cxn ang="0">
                        <a:pos x="93" y="202"/>
                      </a:cxn>
                      <a:cxn ang="0">
                        <a:pos x="100" y="120"/>
                      </a:cxn>
                      <a:cxn ang="0">
                        <a:pos x="110" y="48"/>
                      </a:cxn>
                      <a:cxn ang="0">
                        <a:pos x="117" y="3"/>
                      </a:cxn>
                      <a:cxn ang="0">
                        <a:pos x="122" y="0"/>
                      </a:cxn>
                      <a:cxn ang="0">
                        <a:pos x="126" y="23"/>
                      </a:cxn>
                      <a:cxn ang="0">
                        <a:pos x="129" y="102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/>
                    <a:ahLst/>
                    <a:cxnLst>
                      <a:cxn ang="0">
                        <a:pos x="0" y="521"/>
                      </a:cxn>
                      <a:cxn ang="0">
                        <a:pos x="20" y="408"/>
                      </a:cxn>
                      <a:cxn ang="0">
                        <a:pos x="32" y="278"/>
                      </a:cxn>
                      <a:cxn ang="0">
                        <a:pos x="38" y="220"/>
                      </a:cxn>
                      <a:cxn ang="0">
                        <a:pos x="47" y="153"/>
                      </a:cxn>
                      <a:cxn ang="0">
                        <a:pos x="59" y="84"/>
                      </a:cxn>
                      <a:cxn ang="0">
                        <a:pos x="69" y="40"/>
                      </a:cxn>
                      <a:cxn ang="0">
                        <a:pos x="75" y="19"/>
                      </a:cxn>
                      <a:cxn ang="0">
                        <a:pos x="84" y="3"/>
                      </a:cxn>
                      <a:cxn ang="0">
                        <a:pos x="96" y="0"/>
                      </a:cxn>
                      <a:cxn ang="0">
                        <a:pos x="101" y="11"/>
                      </a:cxn>
                      <a:cxn ang="0">
                        <a:pos x="105" y="46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6"/>
                      </a:cxn>
                      <a:cxn ang="0">
                        <a:pos x="18" y="34"/>
                      </a:cxn>
                      <a:cxn ang="0">
                        <a:pos x="26" y="70"/>
                      </a:cxn>
                      <a:cxn ang="0">
                        <a:pos x="33" y="101"/>
                      </a:cxn>
                      <a:cxn ang="0">
                        <a:pos x="40" y="132"/>
                      </a:cxn>
                      <a:cxn ang="0">
                        <a:pos x="43" y="158"/>
                      </a:cxn>
                      <a:cxn ang="0">
                        <a:pos x="45" y="184"/>
                      </a:cxn>
                      <a:cxn ang="0">
                        <a:pos x="47" y="219"/>
                      </a:cxn>
                      <a:cxn ang="0">
                        <a:pos x="47" y="254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/>
                  <a:ahLst/>
                  <a:cxnLst>
                    <a:cxn ang="0">
                      <a:pos x="163" y="129"/>
                    </a:cxn>
                    <a:cxn ang="0">
                      <a:pos x="138" y="116"/>
                    </a:cxn>
                    <a:cxn ang="0">
                      <a:pos x="129" y="109"/>
                    </a:cxn>
                    <a:cxn ang="0">
                      <a:pos x="123" y="103"/>
                    </a:cxn>
                    <a:cxn ang="0">
                      <a:pos x="86" y="43"/>
                    </a:cxn>
                    <a:cxn ang="0">
                      <a:pos x="67" y="24"/>
                    </a:cxn>
                    <a:cxn ang="0">
                      <a:pos x="52" y="12"/>
                    </a:cxn>
                    <a:cxn ang="0">
                      <a:pos x="41" y="6"/>
                    </a:cxn>
                    <a:cxn ang="0">
                      <a:pos x="27" y="2"/>
                    </a:cxn>
                    <a:cxn ang="0">
                      <a:pos x="14" y="0"/>
                    </a:cxn>
                    <a:cxn ang="0">
                      <a:pos x="5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32" y="108"/>
                    </a:cxn>
                    <a:cxn ang="0">
                      <a:pos x="59" y="73"/>
                    </a:cxn>
                    <a:cxn ang="0">
                      <a:pos x="73" y="58"/>
                    </a:cxn>
                    <a:cxn ang="0">
                      <a:pos x="93" y="41"/>
                    </a:cxn>
                    <a:cxn ang="0">
                      <a:pos x="119" y="23"/>
                    </a:cxn>
                    <a:cxn ang="0">
                      <a:pos x="139" y="11"/>
                    </a:cxn>
                    <a:cxn ang="0">
                      <a:pos x="153" y="5"/>
                    </a:cxn>
                    <a:cxn ang="0">
                      <a:pos x="173" y="1"/>
                    </a:cxn>
                    <a:cxn ang="0">
                      <a:pos x="196" y="0"/>
                    </a:cxn>
                    <a:cxn ang="0">
                      <a:pos x="206" y="3"/>
                    </a:cxn>
                    <a:cxn ang="0">
                      <a:pos x="217" y="1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/>
                  <a:ahLst/>
                  <a:cxnLst>
                    <a:cxn ang="0">
                      <a:pos x="0" y="344"/>
                    </a:cxn>
                    <a:cxn ang="0">
                      <a:pos x="0" y="311"/>
                    </a:cxn>
                    <a:cxn ang="0">
                      <a:pos x="0" y="287"/>
                    </a:cxn>
                    <a:cxn ang="0">
                      <a:pos x="3" y="270"/>
                    </a:cxn>
                    <a:cxn ang="0">
                      <a:pos x="5" y="249"/>
                    </a:cxn>
                    <a:cxn ang="0">
                      <a:pos x="5" y="228"/>
                    </a:cxn>
                    <a:cxn ang="0">
                      <a:pos x="5" y="211"/>
                    </a:cxn>
                    <a:cxn ang="0">
                      <a:pos x="10" y="194"/>
                    </a:cxn>
                    <a:cxn ang="0">
                      <a:pos x="14" y="165"/>
                    </a:cxn>
                    <a:cxn ang="0">
                      <a:pos x="22" y="134"/>
                    </a:cxn>
                    <a:cxn ang="0">
                      <a:pos x="31" y="102"/>
                    </a:cxn>
                    <a:cxn ang="0">
                      <a:pos x="38" y="68"/>
                    </a:cxn>
                    <a:cxn ang="0">
                      <a:pos x="45" y="48"/>
                    </a:cxn>
                    <a:cxn ang="0">
                      <a:pos x="50" y="40"/>
                    </a:cxn>
                    <a:cxn ang="0">
                      <a:pos x="64" y="27"/>
                    </a:cxn>
                    <a:cxn ang="0">
                      <a:pos x="77" y="16"/>
                    </a:cxn>
                    <a:cxn ang="0">
                      <a:pos x="91" y="8"/>
                    </a:cxn>
                    <a:cxn ang="0">
                      <a:pos x="106" y="2"/>
                    </a:cxn>
                    <a:cxn ang="0">
                      <a:pos x="117" y="0"/>
                    </a:cxn>
                    <a:cxn ang="0">
                      <a:pos x="131" y="0"/>
                    </a:cxn>
                    <a:cxn ang="0">
                      <a:pos x="143" y="2"/>
                    </a:cxn>
                    <a:cxn ang="0">
                      <a:pos x="149" y="5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/>
                  <a:ahLst/>
                  <a:cxnLst>
                    <a:cxn ang="0">
                      <a:pos x="260" y="311"/>
                    </a:cxn>
                    <a:cxn ang="0">
                      <a:pos x="252" y="286"/>
                    </a:cxn>
                    <a:cxn ang="0">
                      <a:pos x="171" y="117"/>
                    </a:cxn>
                    <a:cxn ang="0">
                      <a:pos x="134" y="65"/>
                    </a:cxn>
                    <a:cxn ang="0">
                      <a:pos x="124" y="48"/>
                    </a:cxn>
                    <a:cxn ang="0">
                      <a:pos x="109" y="28"/>
                    </a:cxn>
                    <a:cxn ang="0">
                      <a:pos x="94" y="13"/>
                    </a:cxn>
                    <a:cxn ang="0">
                      <a:pos x="78" y="5"/>
                    </a:cxn>
                    <a:cxn ang="0">
                      <a:pos x="59" y="0"/>
                    </a:cxn>
                    <a:cxn ang="0">
                      <a:pos x="40" y="0"/>
                    </a:cxn>
                    <a:cxn ang="0">
                      <a:pos x="27" y="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/>
                  <a:ahLst/>
                  <a:cxnLst>
                    <a:cxn ang="0">
                      <a:pos x="0" y="478"/>
                    </a:cxn>
                    <a:cxn ang="0">
                      <a:pos x="84" y="300"/>
                    </a:cxn>
                    <a:cxn ang="0">
                      <a:pos x="93" y="272"/>
                    </a:cxn>
                    <a:cxn ang="0">
                      <a:pos x="114" y="226"/>
                    </a:cxn>
                    <a:cxn ang="0">
                      <a:pos x="133" y="178"/>
                    </a:cxn>
                    <a:cxn ang="0">
                      <a:pos x="144" y="152"/>
                    </a:cxn>
                    <a:cxn ang="0">
                      <a:pos x="149" y="124"/>
                    </a:cxn>
                    <a:cxn ang="0">
                      <a:pos x="157" y="98"/>
                    </a:cxn>
                    <a:cxn ang="0">
                      <a:pos x="169" y="68"/>
                    </a:cxn>
                    <a:cxn ang="0">
                      <a:pos x="183" y="40"/>
                    </a:cxn>
                    <a:cxn ang="0">
                      <a:pos x="200" y="16"/>
                    </a:cxn>
                    <a:cxn ang="0">
                      <a:pos x="214" y="1"/>
                    </a:cxn>
                    <a:cxn ang="0">
                      <a:pos x="222" y="0"/>
                    </a:cxn>
                    <a:cxn ang="0">
                      <a:pos x="230" y="8"/>
                    </a:cxn>
                    <a:cxn ang="0">
                      <a:pos x="235" y="34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/>
                  <a:ahLst/>
                  <a:cxnLst>
                    <a:cxn ang="0">
                      <a:pos x="0" y="177"/>
                    </a:cxn>
                    <a:cxn ang="0">
                      <a:pos x="35" y="138"/>
                    </a:cxn>
                    <a:cxn ang="0">
                      <a:pos x="57" y="94"/>
                    </a:cxn>
                    <a:cxn ang="0">
                      <a:pos x="70" y="74"/>
                    </a:cxn>
                    <a:cxn ang="0">
                      <a:pos x="86" y="51"/>
                    </a:cxn>
                    <a:cxn ang="0">
                      <a:pos x="107" y="28"/>
                    </a:cxn>
                    <a:cxn ang="0">
                      <a:pos x="123" y="13"/>
                    </a:cxn>
                    <a:cxn ang="0">
                      <a:pos x="136" y="6"/>
                    </a:cxn>
                    <a:cxn ang="0">
                      <a:pos x="152" y="1"/>
                    </a:cxn>
                    <a:cxn ang="0">
                      <a:pos x="171" y="0"/>
                    </a:cxn>
                    <a:cxn ang="0">
                      <a:pos x="179" y="3"/>
                    </a:cxn>
                    <a:cxn ang="0">
                      <a:pos x="188" y="15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5"/>
                    </a:cxn>
                    <a:cxn ang="0">
                      <a:pos x="33" y="11"/>
                    </a:cxn>
                    <a:cxn ang="0">
                      <a:pos x="50" y="23"/>
                    </a:cxn>
                    <a:cxn ang="0">
                      <a:pos x="65" y="33"/>
                    </a:cxn>
                    <a:cxn ang="0">
                      <a:pos x="77" y="44"/>
                    </a:cxn>
                    <a:cxn ang="0">
                      <a:pos x="84" y="53"/>
                    </a:cxn>
                    <a:cxn ang="0">
                      <a:pos x="87" y="62"/>
                    </a:cxn>
                    <a:cxn ang="0">
                      <a:pos x="90" y="74"/>
                    </a:cxn>
                    <a:cxn ang="0">
                      <a:pos x="90" y="86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/>
                  <a:ahLst/>
                  <a:cxnLst>
                    <a:cxn ang="0">
                      <a:pos x="0" y="967"/>
                    </a:cxn>
                    <a:cxn ang="0">
                      <a:pos x="80" y="608"/>
                    </a:cxn>
                    <a:cxn ang="0">
                      <a:pos x="89" y="550"/>
                    </a:cxn>
                    <a:cxn ang="0">
                      <a:pos x="109" y="458"/>
                    </a:cxn>
                    <a:cxn ang="0">
                      <a:pos x="128" y="361"/>
                    </a:cxn>
                    <a:cxn ang="0">
                      <a:pos x="138" y="307"/>
                    </a:cxn>
                    <a:cxn ang="0">
                      <a:pos x="143" y="252"/>
                    </a:cxn>
                    <a:cxn ang="0">
                      <a:pos x="151" y="199"/>
                    </a:cxn>
                    <a:cxn ang="0">
                      <a:pos x="163" y="138"/>
                    </a:cxn>
                    <a:cxn ang="0">
                      <a:pos x="175" y="81"/>
                    </a:cxn>
                    <a:cxn ang="0">
                      <a:pos x="192" y="32"/>
                    </a:cxn>
                    <a:cxn ang="0">
                      <a:pos x="206" y="2"/>
                    </a:cxn>
                    <a:cxn ang="0">
                      <a:pos x="214" y="0"/>
                    </a:cxn>
                    <a:cxn ang="0">
                      <a:pos x="221" y="15"/>
                    </a:cxn>
                    <a:cxn ang="0">
                      <a:pos x="226" y="6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/>
                  <a:ahLst/>
                  <a:cxnLst>
                    <a:cxn ang="0">
                      <a:pos x="0" y="359"/>
                    </a:cxn>
                    <a:cxn ang="0">
                      <a:pos x="33" y="281"/>
                    </a:cxn>
                    <a:cxn ang="0">
                      <a:pos x="54" y="191"/>
                    </a:cxn>
                    <a:cxn ang="0">
                      <a:pos x="65" y="151"/>
                    </a:cxn>
                    <a:cxn ang="0">
                      <a:pos x="81" y="105"/>
                    </a:cxn>
                    <a:cxn ang="0">
                      <a:pos x="101" y="57"/>
                    </a:cxn>
                    <a:cxn ang="0">
                      <a:pos x="117" y="28"/>
                    </a:cxn>
                    <a:cxn ang="0">
                      <a:pos x="128" y="13"/>
                    </a:cxn>
                    <a:cxn ang="0">
                      <a:pos x="144" y="2"/>
                    </a:cxn>
                    <a:cxn ang="0">
                      <a:pos x="162" y="0"/>
                    </a:cxn>
                    <a:cxn ang="0">
                      <a:pos x="169" y="8"/>
                    </a:cxn>
                    <a:cxn ang="0">
                      <a:pos x="178" y="31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0"/>
                    </a:cxn>
                    <a:cxn ang="0">
                      <a:pos x="32" y="24"/>
                    </a:cxn>
                    <a:cxn ang="0">
                      <a:pos x="48" y="47"/>
                    </a:cxn>
                    <a:cxn ang="0">
                      <a:pos x="62" y="68"/>
                    </a:cxn>
                    <a:cxn ang="0">
                      <a:pos x="75" y="90"/>
                    </a:cxn>
                    <a:cxn ang="0">
                      <a:pos x="81" y="108"/>
                    </a:cxn>
                    <a:cxn ang="0">
                      <a:pos x="84" y="125"/>
                    </a:cxn>
                    <a:cxn ang="0">
                      <a:pos x="87" y="148"/>
                    </a:cxn>
                    <a:cxn ang="0">
                      <a:pos x="87" y="173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/>
                  <a:ahLst/>
                  <a:cxnLst>
                    <a:cxn ang="0">
                      <a:pos x="121" y="804"/>
                    </a:cxn>
                    <a:cxn ang="0">
                      <a:pos x="122" y="687"/>
                    </a:cxn>
                    <a:cxn ang="0">
                      <a:pos x="122" y="634"/>
                    </a:cxn>
                    <a:cxn ang="0">
                      <a:pos x="119" y="596"/>
                    </a:cxn>
                    <a:cxn ang="0">
                      <a:pos x="117" y="551"/>
                    </a:cxn>
                    <a:cxn ang="0">
                      <a:pos x="118" y="503"/>
                    </a:cxn>
                    <a:cxn ang="0">
                      <a:pos x="116" y="464"/>
                    </a:cxn>
                    <a:cxn ang="0">
                      <a:pos x="114" y="428"/>
                    </a:cxn>
                    <a:cxn ang="0">
                      <a:pos x="109" y="365"/>
                    </a:cxn>
                    <a:cxn ang="0">
                      <a:pos x="103" y="296"/>
                    </a:cxn>
                    <a:cxn ang="0">
                      <a:pos x="96" y="226"/>
                    </a:cxn>
                    <a:cxn ang="0">
                      <a:pos x="90" y="151"/>
                    </a:cxn>
                    <a:cxn ang="0">
                      <a:pos x="84" y="106"/>
                    </a:cxn>
                    <a:cxn ang="0">
                      <a:pos x="80" y="89"/>
                    </a:cxn>
                    <a:cxn ang="0">
                      <a:pos x="68" y="59"/>
                    </a:cxn>
                    <a:cxn ang="0">
                      <a:pos x="58" y="37"/>
                    </a:cxn>
                    <a:cxn ang="0">
                      <a:pos x="47" y="18"/>
                    </a:cxn>
                    <a:cxn ang="0">
                      <a:pos x="34" y="4"/>
                    </a:cxn>
                    <a:cxn ang="0">
                      <a:pos x="26" y="0"/>
                    </a:cxn>
                    <a:cxn ang="0">
                      <a:pos x="14" y="0"/>
                    </a:cxn>
                    <a:cxn ang="0">
                      <a:pos x="5" y="5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2" y="11"/>
                  </a:cxn>
                  <a:cxn ang="0">
                    <a:pos x="5" y="40"/>
                  </a:cxn>
                  <a:cxn ang="0">
                    <a:pos x="3" y="53"/>
                  </a:cxn>
                  <a:cxn ang="0">
                    <a:pos x="2" y="66"/>
                  </a:cxn>
                  <a:cxn ang="0">
                    <a:pos x="0" y="104"/>
                  </a:cxn>
                  <a:cxn ang="0">
                    <a:pos x="0" y="116"/>
                  </a:cxn>
                  <a:cxn ang="0">
                    <a:pos x="0" y="130"/>
                  </a:cxn>
                  <a:cxn ang="0">
                    <a:pos x="1" y="146"/>
                  </a:cxn>
                  <a:cxn ang="0">
                    <a:pos x="3" y="169"/>
                  </a:cxn>
                  <a:cxn ang="0">
                    <a:pos x="6" y="185"/>
                  </a:cxn>
                  <a:cxn ang="0">
                    <a:pos x="9" y="202"/>
                  </a:cxn>
                  <a:cxn ang="0">
                    <a:pos x="15" y="223"/>
                  </a:cxn>
                  <a:cxn ang="0">
                    <a:pos x="12" y="197"/>
                  </a:cxn>
                  <a:cxn ang="0">
                    <a:pos x="9" y="173"/>
                  </a:cxn>
                  <a:cxn ang="0">
                    <a:pos x="8" y="152"/>
                  </a:cxn>
                  <a:cxn ang="0">
                    <a:pos x="9" y="130"/>
                  </a:cxn>
                  <a:cxn ang="0">
                    <a:pos x="9" y="116"/>
                  </a:cxn>
                  <a:cxn ang="0">
                    <a:pos x="8" y="97"/>
                  </a:cxn>
                  <a:cxn ang="0">
                    <a:pos x="7" y="83"/>
                  </a:cxn>
                  <a:cxn ang="0">
                    <a:pos x="10" y="53"/>
                  </a:cxn>
                  <a:cxn ang="0">
                    <a:pos x="10" y="38"/>
                  </a:cxn>
                  <a:cxn ang="0">
                    <a:pos x="12" y="25"/>
                  </a:cxn>
                  <a:cxn ang="0">
                    <a:pos x="17" y="8"/>
                  </a:cxn>
                  <a:cxn ang="0">
                    <a:pos x="19" y="21"/>
                  </a:cxn>
                  <a:cxn ang="0">
                    <a:pos x="28" y="42"/>
                  </a:cxn>
                  <a:cxn ang="0">
                    <a:pos x="27" y="35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2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4" y="15"/>
                    </a:cxn>
                    <a:cxn ang="0">
                      <a:pos x="22" y="40"/>
                    </a:cxn>
                    <a:cxn ang="0">
                      <a:pos x="29" y="74"/>
                    </a:cxn>
                    <a:cxn ang="0">
                      <a:pos x="37" y="118"/>
                    </a:cxn>
                    <a:cxn ang="0">
                      <a:pos x="37" y="164"/>
                    </a:cxn>
                    <a:cxn ang="0">
                      <a:pos x="33" y="205"/>
                    </a:cxn>
                    <a:cxn ang="0">
                      <a:pos x="29" y="205"/>
                    </a:cxn>
                    <a:cxn ang="0">
                      <a:pos x="33" y="164"/>
                    </a:cxn>
                    <a:cxn ang="0">
                      <a:pos x="33" y="130"/>
                    </a:cxn>
                    <a:cxn ang="0">
                      <a:pos x="26" y="93"/>
                    </a:cxn>
                    <a:cxn ang="0">
                      <a:pos x="14" y="56"/>
                    </a:cxn>
                    <a:cxn ang="0">
                      <a:pos x="0" y="9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/>
                  <a:ahLst/>
                  <a:cxnLst>
                    <a:cxn ang="0">
                      <a:pos x="58" y="32"/>
                    </a:cxn>
                    <a:cxn ang="0">
                      <a:pos x="46" y="0"/>
                    </a:cxn>
                    <a:cxn ang="0">
                      <a:pos x="37" y="0"/>
                    </a:cxn>
                    <a:cxn ang="0">
                      <a:pos x="31" y="2"/>
                    </a:cxn>
                    <a:cxn ang="0">
                      <a:pos x="26" y="10"/>
                    </a:cxn>
                    <a:cxn ang="0">
                      <a:pos x="12" y="37"/>
                    </a:cxn>
                    <a:cxn ang="0">
                      <a:pos x="7" y="48"/>
                    </a:cxn>
                    <a:cxn ang="0">
                      <a:pos x="4" y="60"/>
                    </a:cxn>
                    <a:cxn ang="0">
                      <a:pos x="0" y="95"/>
                    </a:cxn>
                    <a:cxn ang="0">
                      <a:pos x="0" y="106"/>
                    </a:cxn>
                    <a:cxn ang="0">
                      <a:pos x="0" y="119"/>
                    </a:cxn>
                    <a:cxn ang="0">
                      <a:pos x="2" y="133"/>
                    </a:cxn>
                    <a:cxn ang="0">
                      <a:pos x="8" y="155"/>
                    </a:cxn>
                    <a:cxn ang="0">
                      <a:pos x="13" y="169"/>
                    </a:cxn>
                    <a:cxn ang="0">
                      <a:pos x="20" y="184"/>
                    </a:cxn>
                    <a:cxn ang="0">
                      <a:pos x="33" y="204"/>
                    </a:cxn>
                    <a:cxn ang="0">
                      <a:pos x="26" y="180"/>
                    </a:cxn>
                    <a:cxn ang="0">
                      <a:pos x="20" y="158"/>
                    </a:cxn>
                    <a:cxn ang="0">
                      <a:pos x="18" y="138"/>
                    </a:cxn>
                    <a:cxn ang="0">
                      <a:pos x="18" y="119"/>
                    </a:cxn>
                    <a:cxn ang="0">
                      <a:pos x="20" y="106"/>
                    </a:cxn>
                    <a:cxn ang="0">
                      <a:pos x="18" y="89"/>
                    </a:cxn>
                    <a:cxn ang="0">
                      <a:pos x="16" y="76"/>
                    </a:cxn>
                    <a:cxn ang="0">
                      <a:pos x="22" y="48"/>
                    </a:cxn>
                    <a:cxn ang="0">
                      <a:pos x="23" y="35"/>
                    </a:cxn>
                    <a:cxn ang="0">
                      <a:pos x="28" y="23"/>
                    </a:cxn>
                    <a:cxn ang="0">
                      <a:pos x="37" y="8"/>
                    </a:cxn>
                    <a:cxn ang="0">
                      <a:pos x="42" y="19"/>
                    </a:cxn>
                    <a:cxn ang="0">
                      <a:pos x="60" y="38"/>
                    </a:cxn>
                    <a:cxn ang="0">
                      <a:pos x="58" y="32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/>
                  <a:ahLst/>
                  <a:cxnLst>
                    <a:cxn ang="0">
                      <a:pos x="48" y="4"/>
                    </a:cxn>
                    <a:cxn ang="0">
                      <a:pos x="52" y="15"/>
                    </a:cxn>
                    <a:cxn ang="0">
                      <a:pos x="85" y="13"/>
                    </a:cxn>
                    <a:cxn ang="0">
                      <a:pos x="72" y="19"/>
                    </a:cxn>
                    <a:cxn ang="0">
                      <a:pos x="58" y="24"/>
                    </a:cxn>
                    <a:cxn ang="0">
                      <a:pos x="89" y="34"/>
                    </a:cxn>
                    <a:cxn ang="0">
                      <a:pos x="65" y="38"/>
                    </a:cxn>
                    <a:cxn ang="0">
                      <a:pos x="63" y="48"/>
                    </a:cxn>
                    <a:cxn ang="0">
                      <a:pos x="133" y="100"/>
                    </a:cxn>
                    <a:cxn ang="0">
                      <a:pos x="68" y="62"/>
                    </a:cxn>
                    <a:cxn ang="0">
                      <a:pos x="82" y="84"/>
                    </a:cxn>
                    <a:cxn ang="0">
                      <a:pos x="73" y="85"/>
                    </a:cxn>
                    <a:cxn ang="0">
                      <a:pos x="85" y="115"/>
                    </a:cxn>
                    <a:cxn ang="0">
                      <a:pos x="112" y="146"/>
                    </a:cxn>
                    <a:cxn ang="0">
                      <a:pos x="82" y="123"/>
                    </a:cxn>
                    <a:cxn ang="0">
                      <a:pos x="107" y="170"/>
                    </a:cxn>
                    <a:cxn ang="0">
                      <a:pos x="85" y="139"/>
                    </a:cxn>
                    <a:cxn ang="0">
                      <a:pos x="79" y="139"/>
                    </a:cxn>
                    <a:cxn ang="0">
                      <a:pos x="87" y="166"/>
                    </a:cxn>
                    <a:cxn ang="0">
                      <a:pos x="81" y="166"/>
                    </a:cxn>
                    <a:cxn ang="0">
                      <a:pos x="94" y="198"/>
                    </a:cxn>
                    <a:cxn ang="0">
                      <a:pos x="86" y="190"/>
                    </a:cxn>
                    <a:cxn ang="0">
                      <a:pos x="93" y="220"/>
                    </a:cxn>
                    <a:cxn ang="0">
                      <a:pos x="87" y="210"/>
                    </a:cxn>
                    <a:cxn ang="0">
                      <a:pos x="81" y="207"/>
                    </a:cxn>
                    <a:cxn ang="0">
                      <a:pos x="85" y="229"/>
                    </a:cxn>
                    <a:cxn ang="0">
                      <a:pos x="99" y="269"/>
                    </a:cxn>
                    <a:cxn ang="0">
                      <a:pos x="81" y="238"/>
                    </a:cxn>
                    <a:cxn ang="0">
                      <a:pos x="77" y="233"/>
                    </a:cxn>
                    <a:cxn ang="0">
                      <a:pos x="78" y="267"/>
                    </a:cxn>
                    <a:cxn ang="0">
                      <a:pos x="72" y="283"/>
                    </a:cxn>
                    <a:cxn ang="0">
                      <a:pos x="70" y="264"/>
                    </a:cxn>
                    <a:cxn ang="0">
                      <a:pos x="17" y="315"/>
                    </a:cxn>
                    <a:cxn ang="0">
                      <a:pos x="65" y="241"/>
                    </a:cxn>
                    <a:cxn ang="0">
                      <a:pos x="55" y="257"/>
                    </a:cxn>
                    <a:cxn ang="0">
                      <a:pos x="69" y="216"/>
                    </a:cxn>
                    <a:cxn ang="0">
                      <a:pos x="10" y="248"/>
                    </a:cxn>
                    <a:cxn ang="0">
                      <a:pos x="69" y="204"/>
                    </a:cxn>
                    <a:cxn ang="0">
                      <a:pos x="61" y="193"/>
                    </a:cxn>
                    <a:cxn ang="0">
                      <a:pos x="67" y="177"/>
                    </a:cxn>
                    <a:cxn ang="0">
                      <a:pos x="58" y="177"/>
                    </a:cxn>
                    <a:cxn ang="0">
                      <a:pos x="32" y="208"/>
                    </a:cxn>
                    <a:cxn ang="0">
                      <a:pos x="57" y="148"/>
                    </a:cxn>
                    <a:cxn ang="0">
                      <a:pos x="62" y="126"/>
                    </a:cxn>
                    <a:cxn ang="0">
                      <a:pos x="55" y="122"/>
                    </a:cxn>
                    <a:cxn ang="0">
                      <a:pos x="57" y="101"/>
                    </a:cxn>
                    <a:cxn ang="0">
                      <a:pos x="53" y="99"/>
                    </a:cxn>
                    <a:cxn ang="0">
                      <a:pos x="35" y="117"/>
                    </a:cxn>
                    <a:cxn ang="0">
                      <a:pos x="49" y="87"/>
                    </a:cxn>
                    <a:cxn ang="0">
                      <a:pos x="48" y="62"/>
                    </a:cxn>
                    <a:cxn ang="0">
                      <a:pos x="49" y="46"/>
                    </a:cxn>
                    <a:cxn ang="0">
                      <a:pos x="34" y="46"/>
                    </a:cxn>
                    <a:cxn ang="0">
                      <a:pos x="38" y="24"/>
                    </a:cxn>
                    <a:cxn ang="0">
                      <a:pos x="31" y="19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16"/>
                  </a:cxn>
                  <a:cxn ang="0">
                    <a:pos x="9" y="43"/>
                  </a:cxn>
                  <a:cxn ang="0">
                    <a:pos x="13" y="81"/>
                  </a:cxn>
                  <a:cxn ang="0">
                    <a:pos x="16" y="128"/>
                  </a:cxn>
                  <a:cxn ang="0">
                    <a:pos x="16" y="179"/>
                  </a:cxn>
                  <a:cxn ang="0">
                    <a:pos x="14" y="224"/>
                  </a:cxn>
                  <a:cxn ang="0">
                    <a:pos x="13" y="224"/>
                  </a:cxn>
                  <a:cxn ang="0">
                    <a:pos x="14" y="179"/>
                  </a:cxn>
                  <a:cxn ang="0">
                    <a:pos x="14" y="142"/>
                  </a:cxn>
                  <a:cxn ang="0">
                    <a:pos x="10" y="101"/>
                  </a:cxn>
                  <a:cxn ang="0">
                    <a:pos x="6" y="61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3" y="16"/>
                  </a:cxn>
                  <a:cxn ang="0">
                    <a:pos x="39" y="15"/>
                  </a:cxn>
                  <a:cxn ang="0">
                    <a:pos x="33" y="20"/>
                  </a:cxn>
                  <a:cxn ang="0">
                    <a:pos x="26" y="27"/>
                  </a:cxn>
                  <a:cxn ang="0">
                    <a:pos x="41" y="37"/>
                  </a:cxn>
                  <a:cxn ang="0">
                    <a:pos x="30" y="40"/>
                  </a:cxn>
                  <a:cxn ang="0">
                    <a:pos x="29" y="52"/>
                  </a:cxn>
                  <a:cxn ang="0">
                    <a:pos x="61" y="109"/>
                  </a:cxn>
                  <a:cxn ang="0">
                    <a:pos x="31" y="68"/>
                  </a:cxn>
                  <a:cxn ang="0">
                    <a:pos x="38" y="92"/>
                  </a:cxn>
                  <a:cxn ang="0">
                    <a:pos x="34" y="94"/>
                  </a:cxn>
                  <a:cxn ang="0">
                    <a:pos x="39" y="126"/>
                  </a:cxn>
                  <a:cxn ang="0">
                    <a:pos x="51" y="160"/>
                  </a:cxn>
                  <a:cxn ang="0">
                    <a:pos x="38" y="135"/>
                  </a:cxn>
                  <a:cxn ang="0">
                    <a:pos x="49" y="186"/>
                  </a:cxn>
                  <a:cxn ang="0">
                    <a:pos x="39" y="152"/>
                  </a:cxn>
                  <a:cxn ang="0">
                    <a:pos x="37" y="152"/>
                  </a:cxn>
                  <a:cxn ang="0">
                    <a:pos x="40" y="182"/>
                  </a:cxn>
                  <a:cxn ang="0">
                    <a:pos x="37" y="182"/>
                  </a:cxn>
                  <a:cxn ang="0">
                    <a:pos x="44" y="217"/>
                  </a:cxn>
                  <a:cxn ang="0">
                    <a:pos x="39" y="208"/>
                  </a:cxn>
                  <a:cxn ang="0">
                    <a:pos x="43" y="240"/>
                  </a:cxn>
                  <a:cxn ang="0">
                    <a:pos x="40" y="230"/>
                  </a:cxn>
                  <a:cxn ang="0">
                    <a:pos x="37" y="227"/>
                  </a:cxn>
                  <a:cxn ang="0">
                    <a:pos x="39" y="251"/>
                  </a:cxn>
                  <a:cxn ang="0">
                    <a:pos x="46" y="295"/>
                  </a:cxn>
                  <a:cxn ang="0">
                    <a:pos x="37" y="261"/>
                  </a:cxn>
                  <a:cxn ang="0">
                    <a:pos x="35" y="255"/>
                  </a:cxn>
                  <a:cxn ang="0">
                    <a:pos x="36" y="292"/>
                  </a:cxn>
                  <a:cxn ang="0">
                    <a:pos x="33" y="310"/>
                  </a:cxn>
                  <a:cxn ang="0">
                    <a:pos x="32" y="290"/>
                  </a:cxn>
                  <a:cxn ang="0">
                    <a:pos x="7" y="345"/>
                  </a:cxn>
                  <a:cxn ang="0">
                    <a:pos x="30" y="264"/>
                  </a:cxn>
                  <a:cxn ang="0">
                    <a:pos x="26" y="282"/>
                  </a:cxn>
                  <a:cxn ang="0">
                    <a:pos x="31" y="236"/>
                  </a:cxn>
                  <a:cxn ang="0">
                    <a:pos x="5" y="272"/>
                  </a:cxn>
                  <a:cxn ang="0">
                    <a:pos x="31" y="223"/>
                  </a:cxn>
                  <a:cxn ang="0">
                    <a:pos x="28" y="212"/>
                  </a:cxn>
                  <a:cxn ang="0">
                    <a:pos x="31" y="193"/>
                  </a:cxn>
                  <a:cxn ang="0">
                    <a:pos x="26" y="193"/>
                  </a:cxn>
                  <a:cxn ang="0">
                    <a:pos x="15" y="228"/>
                  </a:cxn>
                  <a:cxn ang="0">
                    <a:pos x="26" y="162"/>
                  </a:cxn>
                  <a:cxn ang="0">
                    <a:pos x="29" y="138"/>
                  </a:cxn>
                  <a:cxn ang="0">
                    <a:pos x="26" y="133"/>
                  </a:cxn>
                  <a:cxn ang="0">
                    <a:pos x="26" y="111"/>
                  </a:cxn>
                  <a:cxn ang="0">
                    <a:pos x="24" y="108"/>
                  </a:cxn>
                  <a:cxn ang="0">
                    <a:pos x="16" y="129"/>
                  </a:cxn>
                  <a:cxn ang="0">
                    <a:pos x="23" y="96"/>
                  </a:cxn>
                  <a:cxn ang="0">
                    <a:pos x="22" y="68"/>
                  </a:cxn>
                  <a:cxn ang="0">
                    <a:pos x="23" y="51"/>
                  </a:cxn>
                  <a:cxn ang="0">
                    <a:pos x="15" y="50"/>
                  </a:cxn>
                  <a:cxn ang="0">
                    <a:pos x="18" y="27"/>
                  </a:cxn>
                  <a:cxn ang="0">
                    <a:pos x="14" y="21"/>
                  </a:cxn>
                  <a:cxn ang="0">
                    <a:pos x="15" y="0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30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4" y="5"/>
                    </a:cxn>
                    <a:cxn ang="0">
                      <a:pos x="18" y="50"/>
                    </a:cxn>
                    <a:cxn ang="0">
                      <a:pos x="9" y="92"/>
                    </a:cxn>
                    <a:cxn ang="0">
                      <a:pos x="0" y="145"/>
                    </a:cxn>
                    <a:cxn ang="0">
                      <a:pos x="0" y="203"/>
                    </a:cxn>
                    <a:cxn ang="0">
                      <a:pos x="4" y="254"/>
                    </a:cxn>
                    <a:cxn ang="0">
                      <a:pos x="9" y="254"/>
                    </a:cxn>
                    <a:cxn ang="0">
                      <a:pos x="4" y="203"/>
                    </a:cxn>
                    <a:cxn ang="0">
                      <a:pos x="4" y="161"/>
                    </a:cxn>
                    <a:cxn ang="0">
                      <a:pos x="14" y="115"/>
                    </a:cxn>
                    <a:cxn ang="0">
                      <a:pos x="28" y="69"/>
                    </a:cxn>
                    <a:cxn ang="0">
                      <a:pos x="47" y="11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/>
                  <a:ahLst/>
                  <a:cxnLst>
                    <a:cxn ang="0">
                      <a:pos x="84" y="8"/>
                    </a:cxn>
                    <a:cxn ang="0">
                      <a:pos x="13" y="14"/>
                    </a:cxn>
                    <a:cxn ang="0">
                      <a:pos x="79" y="14"/>
                    </a:cxn>
                    <a:cxn ang="0">
                      <a:pos x="68" y="28"/>
                    </a:cxn>
                    <a:cxn ang="0">
                      <a:pos x="68" y="34"/>
                    </a:cxn>
                    <a:cxn ang="0">
                      <a:pos x="36" y="49"/>
                    </a:cxn>
                    <a:cxn ang="0">
                      <a:pos x="60" y="43"/>
                    </a:cxn>
                    <a:cxn ang="0">
                      <a:pos x="60" y="51"/>
                    </a:cxn>
                    <a:cxn ang="0">
                      <a:pos x="66" y="54"/>
                    </a:cxn>
                    <a:cxn ang="0">
                      <a:pos x="8" y="88"/>
                    </a:cxn>
                    <a:cxn ang="0">
                      <a:pos x="63" y="71"/>
                    </a:cxn>
                    <a:cxn ang="0">
                      <a:pos x="49" y="94"/>
                    </a:cxn>
                    <a:cxn ang="0">
                      <a:pos x="8" y="109"/>
                    </a:cxn>
                    <a:cxn ang="0">
                      <a:pos x="52" y="97"/>
                    </a:cxn>
                    <a:cxn ang="0">
                      <a:pos x="18" y="122"/>
                    </a:cxn>
                    <a:cxn ang="0">
                      <a:pos x="39" y="111"/>
                    </a:cxn>
                    <a:cxn ang="0">
                      <a:pos x="52" y="109"/>
                    </a:cxn>
                    <a:cxn ang="0">
                      <a:pos x="52" y="117"/>
                    </a:cxn>
                    <a:cxn ang="0">
                      <a:pos x="44" y="133"/>
                    </a:cxn>
                    <a:cxn ang="0">
                      <a:pos x="5" y="154"/>
                    </a:cxn>
                    <a:cxn ang="0">
                      <a:pos x="49" y="136"/>
                    </a:cxn>
                    <a:cxn ang="0">
                      <a:pos x="42" y="160"/>
                    </a:cxn>
                    <a:cxn ang="0">
                      <a:pos x="32" y="174"/>
                    </a:cxn>
                    <a:cxn ang="0">
                      <a:pos x="36" y="174"/>
                    </a:cxn>
                    <a:cxn ang="0">
                      <a:pos x="36" y="182"/>
                    </a:cxn>
                    <a:cxn ang="0">
                      <a:pos x="8" y="202"/>
                    </a:cxn>
                    <a:cxn ang="0">
                      <a:pos x="32" y="199"/>
                    </a:cxn>
                    <a:cxn ang="0">
                      <a:pos x="32" y="202"/>
                    </a:cxn>
                    <a:cxn ang="0">
                      <a:pos x="34" y="211"/>
                    </a:cxn>
                    <a:cxn ang="0">
                      <a:pos x="28" y="228"/>
                    </a:cxn>
                    <a:cxn ang="0">
                      <a:pos x="34" y="237"/>
                    </a:cxn>
                    <a:cxn ang="0">
                      <a:pos x="36" y="273"/>
                    </a:cxn>
                    <a:cxn ang="0">
                      <a:pos x="42" y="228"/>
                    </a:cxn>
                    <a:cxn ang="0">
                      <a:pos x="86" y="325"/>
                    </a:cxn>
                    <a:cxn ang="0">
                      <a:pos x="60" y="211"/>
                    </a:cxn>
                    <a:cxn ang="0">
                      <a:pos x="60" y="208"/>
                    </a:cxn>
                    <a:cxn ang="0">
                      <a:pos x="63" y="199"/>
                    </a:cxn>
                    <a:cxn ang="0">
                      <a:pos x="100" y="256"/>
                    </a:cxn>
                    <a:cxn ang="0">
                      <a:pos x="76" y="225"/>
                    </a:cxn>
                    <a:cxn ang="0">
                      <a:pos x="68" y="174"/>
                    </a:cxn>
                    <a:cxn ang="0">
                      <a:pos x="70" y="160"/>
                    </a:cxn>
                    <a:cxn ang="0">
                      <a:pos x="84" y="193"/>
                    </a:cxn>
                    <a:cxn ang="0">
                      <a:pos x="76" y="142"/>
                    </a:cxn>
                    <a:cxn ang="0">
                      <a:pos x="89" y="133"/>
                    </a:cxn>
                    <a:cxn ang="0">
                      <a:pos x="100" y="168"/>
                    </a:cxn>
                    <a:cxn ang="0">
                      <a:pos x="86" y="109"/>
                    </a:cxn>
                    <a:cxn ang="0">
                      <a:pos x="89" y="102"/>
                    </a:cxn>
                    <a:cxn ang="0">
                      <a:pos x="92" y="74"/>
                    </a:cxn>
                    <a:cxn ang="0">
                      <a:pos x="105" y="76"/>
                    </a:cxn>
                    <a:cxn ang="0">
                      <a:pos x="152" y="151"/>
                    </a:cxn>
                    <a:cxn ang="0">
                      <a:pos x="118" y="109"/>
                    </a:cxn>
                    <a:cxn ang="0">
                      <a:pos x="100" y="49"/>
                    </a:cxn>
                    <a:cxn ang="0">
                      <a:pos x="105" y="38"/>
                    </a:cxn>
                    <a:cxn ang="0">
                      <a:pos x="128" y="71"/>
                    </a:cxn>
                    <a:cxn ang="0">
                      <a:pos x="123" y="68"/>
                    </a:cxn>
                    <a:cxn ang="0">
                      <a:pos x="113" y="22"/>
                    </a:cxn>
                    <a:cxn ang="0">
                      <a:pos x="142" y="68"/>
                    </a:cxn>
                    <a:cxn ang="0">
                      <a:pos x="123" y="46"/>
                    </a:cxn>
                    <a:cxn ang="0">
                      <a:pos x="108" y="2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8" y="24"/>
                  </a:cxn>
                  <a:cxn ang="0">
                    <a:pos x="45" y="24"/>
                  </a:cxn>
                  <a:cxn ang="0">
                    <a:pos x="38" y="50"/>
                  </a:cxn>
                  <a:cxn ang="0">
                    <a:pos x="38" y="59"/>
                  </a:cxn>
                  <a:cxn ang="0">
                    <a:pos x="20" y="83"/>
                  </a:cxn>
                  <a:cxn ang="0">
                    <a:pos x="35" y="75"/>
                  </a:cxn>
                  <a:cxn ang="0">
                    <a:pos x="35" y="90"/>
                  </a:cxn>
                  <a:cxn ang="0">
                    <a:pos x="38" y="94"/>
                  </a:cxn>
                  <a:cxn ang="0">
                    <a:pos x="3" y="154"/>
                  </a:cxn>
                  <a:cxn ang="0">
                    <a:pos x="36" y="124"/>
                  </a:cxn>
                  <a:cxn ang="0">
                    <a:pos x="28" y="163"/>
                  </a:cxn>
                  <a:cxn ang="0">
                    <a:pos x="3" y="188"/>
                  </a:cxn>
                  <a:cxn ang="0">
                    <a:pos x="30" y="168"/>
                  </a:cxn>
                  <a:cxn ang="0">
                    <a:pos x="10" y="214"/>
                  </a:cxn>
                  <a:cxn ang="0">
                    <a:pos x="21" y="192"/>
                  </a:cxn>
                  <a:cxn ang="0">
                    <a:pos x="30" y="188"/>
                  </a:cxn>
                  <a:cxn ang="0">
                    <a:pos x="30" y="203"/>
                  </a:cxn>
                  <a:cxn ang="0">
                    <a:pos x="26" y="232"/>
                  </a:cxn>
                  <a:cxn ang="0">
                    <a:pos x="2" y="267"/>
                  </a:cxn>
                  <a:cxn ang="0">
                    <a:pos x="28" y="238"/>
                  </a:cxn>
                  <a:cxn ang="0">
                    <a:pos x="24" y="278"/>
                  </a:cxn>
                  <a:cxn ang="0">
                    <a:pos x="18" y="302"/>
                  </a:cxn>
                  <a:cxn ang="0">
                    <a:pos x="20" y="302"/>
                  </a:cxn>
                  <a:cxn ang="0">
                    <a:pos x="20" y="318"/>
                  </a:cxn>
                  <a:cxn ang="0">
                    <a:pos x="3" y="351"/>
                  </a:cxn>
                  <a:cxn ang="0">
                    <a:pos x="18" y="347"/>
                  </a:cxn>
                  <a:cxn ang="0">
                    <a:pos x="18" y="351"/>
                  </a:cxn>
                  <a:cxn ang="0">
                    <a:pos x="19" y="367"/>
                  </a:cxn>
                  <a:cxn ang="0">
                    <a:pos x="16" y="396"/>
                  </a:cxn>
                  <a:cxn ang="0">
                    <a:pos x="19" y="411"/>
                  </a:cxn>
                  <a:cxn ang="0">
                    <a:pos x="20" y="475"/>
                  </a:cxn>
                  <a:cxn ang="0">
                    <a:pos x="24" y="396"/>
                  </a:cxn>
                  <a:cxn ang="0">
                    <a:pos x="50" y="565"/>
                  </a:cxn>
                  <a:cxn ang="0">
                    <a:pos x="35" y="367"/>
                  </a:cxn>
                  <a:cxn ang="0">
                    <a:pos x="35" y="362"/>
                  </a:cxn>
                  <a:cxn ang="0">
                    <a:pos x="36" y="347"/>
                  </a:cxn>
                  <a:cxn ang="0">
                    <a:pos x="58" y="446"/>
                  </a:cxn>
                  <a:cxn ang="0">
                    <a:pos x="44" y="391"/>
                  </a:cxn>
                  <a:cxn ang="0">
                    <a:pos x="38" y="302"/>
                  </a:cxn>
                  <a:cxn ang="0">
                    <a:pos x="40" y="278"/>
                  </a:cxn>
                  <a:cxn ang="0">
                    <a:pos x="48" y="336"/>
                  </a:cxn>
                  <a:cxn ang="0">
                    <a:pos x="44" y="248"/>
                  </a:cxn>
                  <a:cxn ang="0">
                    <a:pos x="52" y="232"/>
                  </a:cxn>
                  <a:cxn ang="0">
                    <a:pos x="58" y="292"/>
                  </a:cxn>
                  <a:cxn ang="0">
                    <a:pos x="50" y="188"/>
                  </a:cxn>
                  <a:cxn ang="0">
                    <a:pos x="52" y="177"/>
                  </a:cxn>
                  <a:cxn ang="0">
                    <a:pos x="53" y="128"/>
                  </a:cxn>
                  <a:cxn ang="0">
                    <a:pos x="61" y="135"/>
                  </a:cxn>
                  <a:cxn ang="0">
                    <a:pos x="88" y="263"/>
                  </a:cxn>
                  <a:cxn ang="0">
                    <a:pos x="68" y="188"/>
                  </a:cxn>
                  <a:cxn ang="0">
                    <a:pos x="58" y="83"/>
                  </a:cxn>
                  <a:cxn ang="0">
                    <a:pos x="61" y="65"/>
                  </a:cxn>
                  <a:cxn ang="0">
                    <a:pos x="74" y="124"/>
                  </a:cxn>
                  <a:cxn ang="0">
                    <a:pos x="71" y="118"/>
                  </a:cxn>
                  <a:cxn ang="0">
                    <a:pos x="65" y="40"/>
                  </a:cxn>
                  <a:cxn ang="0">
                    <a:pos x="82" y="118"/>
                  </a:cxn>
                  <a:cxn ang="0">
                    <a:pos x="71" y="79"/>
                  </a:cxn>
                  <a:cxn ang="0">
                    <a:pos x="62" y="4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32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9" y="7"/>
                    </a:cxn>
                    <a:cxn ang="0">
                      <a:pos x="11" y="72"/>
                    </a:cxn>
                    <a:cxn ang="0">
                      <a:pos x="5" y="135"/>
                    </a:cxn>
                    <a:cxn ang="0">
                      <a:pos x="0" y="212"/>
                    </a:cxn>
                    <a:cxn ang="0">
                      <a:pos x="0" y="296"/>
                    </a:cxn>
                    <a:cxn ang="0">
                      <a:pos x="3" y="370"/>
                    </a:cxn>
                    <a:cxn ang="0">
                      <a:pos x="5" y="370"/>
                    </a:cxn>
                    <a:cxn ang="0">
                      <a:pos x="3" y="296"/>
                    </a:cxn>
                    <a:cxn ang="0">
                      <a:pos x="3" y="234"/>
                    </a:cxn>
                    <a:cxn ang="0">
                      <a:pos x="8" y="167"/>
                    </a:cxn>
                    <a:cxn ang="0">
                      <a:pos x="15" y="101"/>
                    </a:cxn>
                    <a:cxn ang="0">
                      <a:pos x="27" y="16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/>
                  <a:ahLst/>
                  <a:cxnLst>
                    <a:cxn ang="0">
                      <a:pos x="86" y="70"/>
                    </a:cxn>
                    <a:cxn ang="0">
                      <a:pos x="79" y="40"/>
                    </a:cxn>
                    <a:cxn ang="0">
                      <a:pos x="76" y="29"/>
                    </a:cxn>
                    <a:cxn ang="0">
                      <a:pos x="70" y="18"/>
                    </a:cxn>
                    <a:cxn ang="0">
                      <a:pos x="64" y="10"/>
                    </a:cxn>
                    <a:cxn ang="0">
                      <a:pos x="56" y="1"/>
                    </a:cxn>
                    <a:cxn ang="0">
                      <a:pos x="49" y="0"/>
                    </a:cxn>
                    <a:cxn ang="0">
                      <a:pos x="42" y="4"/>
                    </a:cxn>
                    <a:cxn ang="0">
                      <a:pos x="35" y="8"/>
                    </a:cxn>
                    <a:cxn ang="0">
                      <a:pos x="27" y="16"/>
                    </a:cxn>
                    <a:cxn ang="0">
                      <a:pos x="22" y="33"/>
                    </a:cxn>
                    <a:cxn ang="0">
                      <a:pos x="17" y="57"/>
                    </a:cxn>
                    <a:cxn ang="0">
                      <a:pos x="12" y="76"/>
                    </a:cxn>
                    <a:cxn ang="0">
                      <a:pos x="7" y="95"/>
                    </a:cxn>
                    <a:cxn ang="0">
                      <a:pos x="2" y="121"/>
                    </a:cxn>
                    <a:cxn ang="0">
                      <a:pos x="0" y="175"/>
                    </a:cxn>
                    <a:cxn ang="0">
                      <a:pos x="0" y="216"/>
                    </a:cxn>
                    <a:cxn ang="0">
                      <a:pos x="5" y="275"/>
                    </a:cxn>
                    <a:cxn ang="0">
                      <a:pos x="12" y="327"/>
                    </a:cxn>
                    <a:cxn ang="0">
                      <a:pos x="27" y="449"/>
                    </a:cxn>
                    <a:cxn ang="0">
                      <a:pos x="21" y="318"/>
                    </a:cxn>
                    <a:cxn ang="0">
                      <a:pos x="18" y="273"/>
                    </a:cxn>
                    <a:cxn ang="0">
                      <a:pos x="15" y="232"/>
                    </a:cxn>
                    <a:cxn ang="0">
                      <a:pos x="15" y="190"/>
                    </a:cxn>
                    <a:cxn ang="0">
                      <a:pos x="17" y="143"/>
                    </a:cxn>
                    <a:cxn ang="0">
                      <a:pos x="19" y="106"/>
                    </a:cxn>
                    <a:cxn ang="0">
                      <a:pos x="23" y="62"/>
                    </a:cxn>
                    <a:cxn ang="0">
                      <a:pos x="29" y="40"/>
                    </a:cxn>
                    <a:cxn ang="0">
                      <a:pos x="37" y="32"/>
                    </a:cxn>
                    <a:cxn ang="0">
                      <a:pos x="59" y="27"/>
                    </a:cxn>
                    <a:cxn ang="0">
                      <a:pos x="72" y="42"/>
                    </a:cxn>
                    <a:cxn ang="0">
                      <a:pos x="87" y="75"/>
                    </a:cxn>
                    <a:cxn ang="0">
                      <a:pos x="86" y="70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3155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/>
                    <a:ahLst/>
                    <a:cxnLst>
                      <a:cxn ang="0">
                        <a:pos x="114" y="14"/>
                      </a:cxn>
                      <a:cxn ang="0">
                        <a:pos x="112" y="0"/>
                      </a:cxn>
                      <a:cxn ang="0">
                        <a:pos x="104" y="5"/>
                      </a:cxn>
                      <a:cxn ang="0">
                        <a:pos x="99" y="22"/>
                      </a:cxn>
                      <a:cxn ang="0">
                        <a:pos x="3" y="140"/>
                      </a:cxn>
                      <a:cxn ang="0">
                        <a:pos x="89" y="57"/>
                      </a:cxn>
                      <a:cxn ang="0">
                        <a:pos x="90" y="73"/>
                      </a:cxn>
                      <a:cxn ang="0">
                        <a:pos x="47" y="173"/>
                      </a:cxn>
                      <a:cxn ang="0">
                        <a:pos x="100" y="93"/>
                      </a:cxn>
                      <a:cxn ang="0">
                        <a:pos x="93" y="126"/>
                      </a:cxn>
                      <a:cxn ang="0">
                        <a:pos x="76" y="181"/>
                      </a:cxn>
                      <a:cxn ang="0">
                        <a:pos x="26" y="326"/>
                      </a:cxn>
                      <a:cxn ang="0">
                        <a:pos x="28" y="315"/>
                      </a:cxn>
                      <a:cxn ang="0">
                        <a:pos x="61" y="224"/>
                      </a:cxn>
                      <a:cxn ang="0">
                        <a:pos x="87" y="154"/>
                      </a:cxn>
                      <a:cxn ang="0">
                        <a:pos x="99" y="120"/>
                      </a:cxn>
                      <a:cxn ang="0">
                        <a:pos x="101" y="132"/>
                      </a:cxn>
                      <a:cxn ang="0">
                        <a:pos x="87" y="176"/>
                      </a:cxn>
                      <a:cxn ang="0">
                        <a:pos x="67" y="237"/>
                      </a:cxn>
                      <a:cxn ang="0">
                        <a:pos x="93" y="154"/>
                      </a:cxn>
                      <a:cxn ang="0">
                        <a:pos x="101" y="132"/>
                      </a:cxn>
                      <a:cxn ang="0">
                        <a:pos x="102" y="156"/>
                      </a:cxn>
                      <a:cxn ang="0">
                        <a:pos x="93" y="198"/>
                      </a:cxn>
                      <a:cxn ang="0">
                        <a:pos x="67" y="254"/>
                      </a:cxn>
                      <a:cxn ang="0">
                        <a:pos x="44" y="305"/>
                      </a:cxn>
                      <a:cxn ang="0">
                        <a:pos x="70" y="253"/>
                      </a:cxn>
                      <a:cxn ang="0">
                        <a:pos x="97" y="193"/>
                      </a:cxn>
                      <a:cxn ang="0">
                        <a:pos x="96" y="213"/>
                      </a:cxn>
                      <a:cxn ang="0">
                        <a:pos x="97" y="248"/>
                      </a:cxn>
                      <a:cxn ang="0">
                        <a:pos x="92" y="266"/>
                      </a:cxn>
                      <a:cxn ang="0">
                        <a:pos x="71" y="317"/>
                      </a:cxn>
                      <a:cxn ang="0">
                        <a:pos x="30" y="399"/>
                      </a:cxn>
                      <a:cxn ang="0">
                        <a:pos x="36" y="381"/>
                      </a:cxn>
                      <a:cxn ang="0">
                        <a:pos x="87" y="282"/>
                      </a:cxn>
                      <a:cxn ang="0">
                        <a:pos x="103" y="239"/>
                      </a:cxn>
                      <a:cxn ang="0">
                        <a:pos x="62" y="367"/>
                      </a:cxn>
                      <a:cxn ang="0">
                        <a:pos x="102" y="277"/>
                      </a:cxn>
                      <a:cxn ang="0">
                        <a:pos x="101" y="313"/>
                      </a:cxn>
                      <a:cxn ang="0">
                        <a:pos x="81" y="399"/>
                      </a:cxn>
                      <a:cxn ang="0">
                        <a:pos x="46" y="460"/>
                      </a:cxn>
                      <a:cxn ang="0">
                        <a:pos x="14" y="515"/>
                      </a:cxn>
                      <a:cxn ang="0">
                        <a:pos x="63" y="438"/>
                      </a:cxn>
                      <a:cxn ang="0">
                        <a:pos x="83" y="393"/>
                      </a:cxn>
                      <a:cxn ang="0">
                        <a:pos x="101" y="328"/>
                      </a:cxn>
                      <a:cxn ang="0">
                        <a:pos x="99" y="357"/>
                      </a:cxn>
                      <a:cxn ang="0">
                        <a:pos x="98" y="386"/>
                      </a:cxn>
                      <a:cxn ang="0">
                        <a:pos x="99" y="415"/>
                      </a:cxn>
                      <a:cxn ang="0">
                        <a:pos x="81" y="471"/>
                      </a:cxn>
                      <a:cxn ang="0">
                        <a:pos x="47" y="521"/>
                      </a:cxn>
                      <a:cxn ang="0">
                        <a:pos x="50" y="517"/>
                      </a:cxn>
                      <a:cxn ang="0">
                        <a:pos x="91" y="449"/>
                      </a:cxn>
                      <a:cxn ang="0">
                        <a:pos x="89" y="466"/>
                      </a:cxn>
                      <a:cxn ang="0">
                        <a:pos x="91" y="476"/>
                      </a:cxn>
                      <a:cxn ang="0">
                        <a:pos x="93" y="492"/>
                      </a:cxn>
                      <a:cxn ang="0">
                        <a:pos x="73" y="544"/>
                      </a:cxn>
                      <a:cxn ang="0">
                        <a:pos x="50" y="555"/>
                      </a:cxn>
                      <a:cxn ang="0">
                        <a:pos x="91" y="510"/>
                      </a:cxn>
                      <a:cxn ang="0">
                        <a:pos x="89" y="536"/>
                      </a:cxn>
                      <a:cxn ang="0">
                        <a:pos x="92" y="550"/>
                      </a:cxn>
                      <a:cxn ang="0">
                        <a:pos x="44" y="640"/>
                      </a:cxn>
                      <a:cxn ang="0">
                        <a:pos x="89" y="571"/>
                      </a:cxn>
                      <a:cxn ang="0">
                        <a:pos x="98" y="546"/>
                      </a:cxn>
                      <a:cxn ang="0">
                        <a:pos x="105" y="523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/>
                    <a:ahLst/>
                    <a:cxnLst>
                      <a:cxn ang="0">
                        <a:pos x="0" y="529"/>
                      </a:cxn>
                      <a:cxn ang="0">
                        <a:pos x="4" y="507"/>
                      </a:cxn>
                      <a:cxn ang="0">
                        <a:pos x="32" y="640"/>
                      </a:cxn>
                      <a:cxn ang="0">
                        <a:pos x="10" y="510"/>
                      </a:cxn>
                      <a:cxn ang="0">
                        <a:pos x="12" y="496"/>
                      </a:cxn>
                      <a:cxn ang="0">
                        <a:pos x="39" y="591"/>
                      </a:cxn>
                      <a:cxn ang="0">
                        <a:pos x="11" y="490"/>
                      </a:cxn>
                      <a:cxn ang="0">
                        <a:pos x="15" y="469"/>
                      </a:cxn>
                      <a:cxn ang="0">
                        <a:pos x="18" y="446"/>
                      </a:cxn>
                      <a:cxn ang="0">
                        <a:pos x="16" y="430"/>
                      </a:cxn>
                      <a:cxn ang="0">
                        <a:pos x="20" y="420"/>
                      </a:cxn>
                      <a:cxn ang="0">
                        <a:pos x="18" y="418"/>
                      </a:cxn>
                      <a:cxn ang="0">
                        <a:pos x="18" y="395"/>
                      </a:cxn>
                      <a:cxn ang="0">
                        <a:pos x="20" y="379"/>
                      </a:cxn>
                      <a:cxn ang="0">
                        <a:pos x="53" y="491"/>
                      </a:cxn>
                      <a:cxn ang="0">
                        <a:pos x="18" y="374"/>
                      </a:cxn>
                      <a:cxn ang="0">
                        <a:pos x="22" y="374"/>
                      </a:cxn>
                      <a:cxn ang="0">
                        <a:pos x="22" y="340"/>
                      </a:cxn>
                      <a:cxn ang="0">
                        <a:pos x="64" y="419"/>
                      </a:cxn>
                      <a:cxn ang="0">
                        <a:pos x="31" y="364"/>
                      </a:cxn>
                      <a:cxn ang="0">
                        <a:pos x="19" y="318"/>
                      </a:cxn>
                      <a:cxn ang="0">
                        <a:pos x="20" y="301"/>
                      </a:cxn>
                      <a:cxn ang="0">
                        <a:pos x="27" y="316"/>
                      </a:cxn>
                      <a:cxn ang="0">
                        <a:pos x="28" y="295"/>
                      </a:cxn>
                      <a:cxn ang="0">
                        <a:pos x="59" y="330"/>
                      </a:cxn>
                      <a:cxn ang="0">
                        <a:pos x="47" y="313"/>
                      </a:cxn>
                      <a:cxn ang="0">
                        <a:pos x="23" y="269"/>
                      </a:cxn>
                      <a:cxn ang="0">
                        <a:pos x="22" y="240"/>
                      </a:cxn>
                      <a:cxn ang="0">
                        <a:pos x="24" y="222"/>
                      </a:cxn>
                      <a:cxn ang="0">
                        <a:pos x="32" y="235"/>
                      </a:cxn>
                      <a:cxn ang="0">
                        <a:pos x="31" y="206"/>
                      </a:cxn>
                      <a:cxn ang="0">
                        <a:pos x="28" y="185"/>
                      </a:cxn>
                      <a:cxn ang="0">
                        <a:pos x="30" y="174"/>
                      </a:cxn>
                      <a:cxn ang="0">
                        <a:pos x="63" y="228"/>
                      </a:cxn>
                      <a:cxn ang="0">
                        <a:pos x="101" y="269"/>
                      </a:cxn>
                      <a:cxn ang="0">
                        <a:pos x="47" y="202"/>
                      </a:cxn>
                      <a:cxn ang="0">
                        <a:pos x="30" y="174"/>
                      </a:cxn>
                      <a:cxn ang="0">
                        <a:pos x="32" y="158"/>
                      </a:cxn>
                      <a:cxn ang="0">
                        <a:pos x="28" y="122"/>
                      </a:cxn>
                      <a:cxn ang="0">
                        <a:pos x="30" y="97"/>
                      </a:cxn>
                      <a:cxn ang="0">
                        <a:pos x="47" y="127"/>
                      </a:cxn>
                      <a:cxn ang="0">
                        <a:pos x="44" y="119"/>
                      </a:cxn>
                      <a:cxn ang="0">
                        <a:pos x="32" y="97"/>
                      </a:cxn>
                      <a:cxn ang="0">
                        <a:pos x="30" y="86"/>
                      </a:cxn>
                      <a:cxn ang="0">
                        <a:pos x="24" y="70"/>
                      </a:cxn>
                      <a:cxn ang="0">
                        <a:pos x="59" y="99"/>
                      </a:cxn>
                      <a:cxn ang="0">
                        <a:pos x="24" y="47"/>
                      </a:cxn>
                      <a:cxn ang="0">
                        <a:pos x="65" y="47"/>
                      </a:cxn>
                      <a:cxn ang="0">
                        <a:pos x="84" y="40"/>
                      </a:cxn>
                      <a:cxn ang="0">
                        <a:pos x="30" y="47"/>
                      </a:cxn>
                      <a:cxn ang="0">
                        <a:pos x="22" y="19"/>
                      </a:cxn>
                      <a:cxn ang="0">
                        <a:pos x="10" y="8"/>
                      </a:cxn>
                      <a:cxn ang="0">
                        <a:pos x="0" y="556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1" y="37"/>
                    </a:cxn>
                    <a:cxn ang="0">
                      <a:pos x="18" y="96"/>
                    </a:cxn>
                    <a:cxn ang="0">
                      <a:pos x="24" y="178"/>
                    </a:cxn>
                    <a:cxn ang="0">
                      <a:pos x="30" y="282"/>
                    </a:cxn>
                    <a:cxn ang="0">
                      <a:pos x="30" y="393"/>
                    </a:cxn>
                    <a:cxn ang="0">
                      <a:pos x="27" y="489"/>
                    </a:cxn>
                    <a:cxn ang="0">
                      <a:pos x="24" y="489"/>
                    </a:cxn>
                    <a:cxn ang="0">
                      <a:pos x="27" y="393"/>
                    </a:cxn>
                    <a:cxn ang="0">
                      <a:pos x="27" y="311"/>
                    </a:cxn>
                    <a:cxn ang="0">
                      <a:pos x="21" y="222"/>
                    </a:cxn>
                    <a:cxn ang="0">
                      <a:pos x="11" y="133"/>
                    </a:cxn>
                    <a:cxn ang="0">
                      <a:pos x="0" y="2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/>
                  <a:ahLst/>
                  <a:cxnLst>
                    <a:cxn ang="0">
                      <a:pos x="25" y="438"/>
                    </a:cxn>
                    <a:cxn ang="0">
                      <a:pos x="19" y="362"/>
                    </a:cxn>
                    <a:cxn ang="0">
                      <a:pos x="16" y="330"/>
                    </a:cxn>
                    <a:cxn ang="0">
                      <a:pos x="10" y="291"/>
                    </a:cxn>
                    <a:cxn ang="0">
                      <a:pos x="3" y="253"/>
                    </a:cxn>
                    <a:cxn ang="0">
                      <a:pos x="1" y="231"/>
                    </a:cxn>
                    <a:cxn ang="0">
                      <a:pos x="0" y="209"/>
                    </a:cxn>
                    <a:cxn ang="0">
                      <a:pos x="1" y="176"/>
                    </a:cxn>
                    <a:cxn ang="0">
                      <a:pos x="2" y="143"/>
                    </a:cxn>
                    <a:cxn ang="0">
                      <a:pos x="13" y="59"/>
                    </a:cxn>
                    <a:cxn ang="0">
                      <a:pos x="16" y="40"/>
                    </a:cxn>
                    <a:cxn ang="0">
                      <a:pos x="25" y="19"/>
                    </a:cxn>
                    <a:cxn ang="0">
                      <a:pos x="32" y="5"/>
                    </a:cxn>
                    <a:cxn ang="0">
                      <a:pos x="41" y="0"/>
                    </a:cxn>
                    <a:cxn ang="0">
                      <a:pos x="48" y="5"/>
                    </a:cxn>
                    <a:cxn ang="0">
                      <a:pos x="58" y="19"/>
                    </a:cxn>
                    <a:cxn ang="0">
                      <a:pos x="67" y="44"/>
                    </a:cxn>
                    <a:cxn ang="0">
                      <a:pos x="69" y="62"/>
                    </a:cxn>
                    <a:cxn ang="0">
                      <a:pos x="75" y="89"/>
                    </a:cxn>
                    <a:cxn ang="0">
                      <a:pos x="80" y="112"/>
                    </a:cxn>
                    <a:cxn ang="0">
                      <a:pos x="87" y="227"/>
                    </a:cxn>
                    <a:cxn ang="0">
                      <a:pos x="89" y="249"/>
                    </a:cxn>
                    <a:cxn ang="0">
                      <a:pos x="87" y="285"/>
                    </a:cxn>
                    <a:cxn ang="0">
                      <a:pos x="82" y="393"/>
                    </a:cxn>
                    <a:cxn ang="0">
                      <a:pos x="82" y="288"/>
                    </a:cxn>
                    <a:cxn ang="0">
                      <a:pos x="80" y="242"/>
                    </a:cxn>
                    <a:cxn ang="0">
                      <a:pos x="78" y="213"/>
                    </a:cxn>
                    <a:cxn ang="0">
                      <a:pos x="75" y="176"/>
                    </a:cxn>
                    <a:cxn ang="0">
                      <a:pos x="70" y="138"/>
                    </a:cxn>
                    <a:cxn ang="0">
                      <a:pos x="65" y="100"/>
                    </a:cxn>
                    <a:cxn ang="0">
                      <a:pos x="59" y="66"/>
                    </a:cxn>
                    <a:cxn ang="0">
                      <a:pos x="53" y="35"/>
                    </a:cxn>
                    <a:cxn ang="0">
                      <a:pos x="48" y="19"/>
                    </a:cxn>
                    <a:cxn ang="0">
                      <a:pos x="42" y="11"/>
                    </a:cxn>
                    <a:cxn ang="0">
                      <a:pos x="36" y="19"/>
                    </a:cxn>
                    <a:cxn ang="0">
                      <a:pos x="30" y="34"/>
                    </a:cxn>
                    <a:cxn ang="0">
                      <a:pos x="28" y="62"/>
                    </a:cxn>
                    <a:cxn ang="0">
                      <a:pos x="28" y="84"/>
                    </a:cxn>
                    <a:cxn ang="0">
                      <a:pos x="26" y="125"/>
                    </a:cxn>
                    <a:cxn ang="0">
                      <a:pos x="24" y="149"/>
                    </a:cxn>
                    <a:cxn ang="0">
                      <a:pos x="18" y="188"/>
                    </a:cxn>
                    <a:cxn ang="0">
                      <a:pos x="16" y="209"/>
                    </a:cxn>
                    <a:cxn ang="0">
                      <a:pos x="15" y="228"/>
                    </a:cxn>
                    <a:cxn ang="0">
                      <a:pos x="15" y="258"/>
                    </a:cxn>
                    <a:cxn ang="0">
                      <a:pos x="26" y="356"/>
                    </a:cxn>
                    <a:cxn ang="0">
                      <a:pos x="25" y="438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4" y="2"/>
                  </a:cxn>
                  <a:cxn ang="0">
                    <a:pos x="18" y="24"/>
                  </a:cxn>
                  <a:cxn ang="0">
                    <a:pos x="9" y="45"/>
                  </a:cxn>
                  <a:cxn ang="0">
                    <a:pos x="0" y="71"/>
                  </a:cxn>
                  <a:cxn ang="0">
                    <a:pos x="0" y="99"/>
                  </a:cxn>
                  <a:cxn ang="0">
                    <a:pos x="4" y="124"/>
                  </a:cxn>
                  <a:cxn ang="0">
                    <a:pos x="9" y="124"/>
                  </a:cxn>
                  <a:cxn ang="0">
                    <a:pos x="4" y="99"/>
                  </a:cxn>
                  <a:cxn ang="0">
                    <a:pos x="4" y="78"/>
                  </a:cxn>
                  <a:cxn ang="0">
                    <a:pos x="14" y="56"/>
                  </a:cxn>
                  <a:cxn ang="0">
                    <a:pos x="28" y="33"/>
                  </a:cxn>
                  <a:cxn ang="0">
                    <a:pos x="47" y="5"/>
                  </a:cxn>
                  <a:cxn ang="0">
                    <a:pos x="37" y="0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8"/>
                  </a:cxn>
                  <a:cxn ang="0">
                    <a:pos x="36" y="23"/>
                  </a:cxn>
                  <a:cxn ang="0">
                    <a:pos x="48" y="43"/>
                  </a:cxn>
                  <a:cxn ang="0">
                    <a:pos x="61" y="69"/>
                  </a:cxn>
                  <a:cxn ang="0">
                    <a:pos x="61" y="96"/>
                  </a:cxn>
                  <a:cxn ang="0">
                    <a:pos x="55" y="120"/>
                  </a:cxn>
                  <a:cxn ang="0">
                    <a:pos x="48" y="120"/>
                  </a:cxn>
                  <a:cxn ang="0">
                    <a:pos x="55" y="96"/>
                  </a:cxn>
                  <a:cxn ang="0">
                    <a:pos x="55" y="76"/>
                  </a:cxn>
                  <a:cxn ang="0">
                    <a:pos x="43" y="54"/>
                  </a:cxn>
                  <a:cxn ang="0">
                    <a:pos x="24" y="32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/>
                <a:ahLst/>
                <a:cxnLst>
                  <a:cxn ang="0">
                    <a:pos x="100" y="19"/>
                  </a:cxn>
                  <a:cxn ang="0">
                    <a:pos x="79" y="0"/>
                  </a:cxn>
                  <a:cxn ang="0">
                    <a:pos x="65" y="0"/>
                  </a:cxn>
                  <a:cxn ang="0">
                    <a:pos x="53" y="1"/>
                  </a:cxn>
                  <a:cxn ang="0">
                    <a:pos x="44" y="6"/>
                  </a:cxn>
                  <a:cxn ang="0">
                    <a:pos x="20" y="21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1" y="56"/>
                  </a:cxn>
                  <a:cxn ang="0">
                    <a:pos x="0" y="62"/>
                  </a:cxn>
                  <a:cxn ang="0">
                    <a:pos x="1" y="70"/>
                  </a:cxn>
                  <a:cxn ang="0">
                    <a:pos x="5" y="79"/>
                  </a:cxn>
                  <a:cxn ang="0">
                    <a:pos x="15" y="91"/>
                  </a:cxn>
                  <a:cxn ang="0">
                    <a:pos x="23" y="100"/>
                  </a:cxn>
                  <a:cxn ang="0">
                    <a:pos x="34" y="109"/>
                  </a:cxn>
                  <a:cxn ang="0">
                    <a:pos x="58" y="120"/>
                  </a:cxn>
                  <a:cxn ang="0">
                    <a:pos x="45" y="106"/>
                  </a:cxn>
                  <a:cxn ang="0">
                    <a:pos x="36" y="93"/>
                  </a:cxn>
                  <a:cxn ang="0">
                    <a:pos x="31" y="81"/>
                  </a:cxn>
                  <a:cxn ang="0">
                    <a:pos x="32" y="70"/>
                  </a:cxn>
                  <a:cxn ang="0">
                    <a:pos x="34" y="62"/>
                  </a:cxn>
                  <a:cxn ang="0">
                    <a:pos x="31" y="52"/>
                  </a:cxn>
                  <a:cxn ang="0">
                    <a:pos x="28" y="44"/>
                  </a:cxn>
                  <a:cxn ang="0">
                    <a:pos x="37" y="28"/>
                  </a:cxn>
                  <a:cxn ang="0">
                    <a:pos x="39" y="20"/>
                  </a:cxn>
                  <a:cxn ang="0">
                    <a:pos x="48" y="13"/>
                  </a:cxn>
                  <a:cxn ang="0">
                    <a:pos x="65" y="5"/>
                  </a:cxn>
                  <a:cxn ang="0">
                    <a:pos x="73" y="11"/>
                  </a:cxn>
                  <a:cxn ang="0">
                    <a:pos x="103" y="22"/>
                  </a:cxn>
                  <a:cxn ang="0">
                    <a:pos x="100" y="1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13" y="7"/>
                  </a:cxn>
                  <a:cxn ang="0">
                    <a:pos x="83" y="7"/>
                  </a:cxn>
                  <a:cxn ang="0">
                    <a:pos x="72" y="13"/>
                  </a:cxn>
                  <a:cxn ang="0">
                    <a:pos x="72" y="16"/>
                  </a:cxn>
                  <a:cxn ang="0">
                    <a:pos x="38" y="24"/>
                  </a:cxn>
                  <a:cxn ang="0">
                    <a:pos x="63" y="21"/>
                  </a:cxn>
                  <a:cxn ang="0">
                    <a:pos x="63" y="25"/>
                  </a:cxn>
                  <a:cxn ang="0">
                    <a:pos x="70" y="27"/>
                  </a:cxn>
                  <a:cxn ang="0">
                    <a:pos x="8" y="43"/>
                  </a:cxn>
                  <a:cxn ang="0">
                    <a:pos x="66" y="35"/>
                  </a:cxn>
                  <a:cxn ang="0">
                    <a:pos x="52" y="46"/>
                  </a:cxn>
                  <a:cxn ang="0">
                    <a:pos x="8" y="53"/>
                  </a:cxn>
                  <a:cxn ang="0">
                    <a:pos x="55" y="47"/>
                  </a:cxn>
                  <a:cxn ang="0">
                    <a:pos x="18" y="60"/>
                  </a:cxn>
                  <a:cxn ang="0">
                    <a:pos x="40" y="54"/>
                  </a:cxn>
                  <a:cxn ang="0">
                    <a:pos x="55" y="53"/>
                  </a:cxn>
                  <a:cxn ang="0">
                    <a:pos x="55" y="57"/>
                  </a:cxn>
                  <a:cxn ang="0">
                    <a:pos x="46" y="65"/>
                  </a:cxn>
                  <a:cxn ang="0">
                    <a:pos x="5" y="75"/>
                  </a:cxn>
                  <a:cxn ang="0">
                    <a:pos x="52" y="67"/>
                  </a:cxn>
                  <a:cxn ang="0">
                    <a:pos x="44" y="78"/>
                  </a:cxn>
                  <a:cxn ang="0">
                    <a:pos x="33" y="85"/>
                  </a:cxn>
                  <a:cxn ang="0">
                    <a:pos x="38" y="85"/>
                  </a:cxn>
                  <a:cxn ang="0">
                    <a:pos x="38" y="89"/>
                  </a:cxn>
                  <a:cxn ang="0">
                    <a:pos x="8" y="99"/>
                  </a:cxn>
                  <a:cxn ang="0">
                    <a:pos x="33" y="98"/>
                  </a:cxn>
                  <a:cxn ang="0">
                    <a:pos x="33" y="99"/>
                  </a:cxn>
                  <a:cxn ang="0">
                    <a:pos x="35" y="103"/>
                  </a:cxn>
                  <a:cxn ang="0">
                    <a:pos x="29" y="112"/>
                  </a:cxn>
                  <a:cxn ang="0">
                    <a:pos x="35" y="116"/>
                  </a:cxn>
                  <a:cxn ang="0">
                    <a:pos x="38" y="135"/>
                  </a:cxn>
                  <a:cxn ang="0">
                    <a:pos x="44" y="112"/>
                  </a:cxn>
                  <a:cxn ang="0">
                    <a:pos x="91" y="160"/>
                  </a:cxn>
                  <a:cxn ang="0">
                    <a:pos x="63" y="103"/>
                  </a:cxn>
                  <a:cxn ang="0">
                    <a:pos x="63" y="103"/>
                  </a:cxn>
                  <a:cxn ang="0">
                    <a:pos x="66" y="98"/>
                  </a:cxn>
                  <a:cxn ang="0">
                    <a:pos x="105" y="126"/>
                  </a:cxn>
                  <a:cxn ang="0">
                    <a:pos x="80" y="111"/>
                  </a:cxn>
                  <a:cxn ang="0">
                    <a:pos x="72" y="85"/>
                  </a:cxn>
                  <a:cxn ang="0">
                    <a:pos x="74" y="78"/>
                  </a:cxn>
                  <a:cxn ang="0">
                    <a:pos x="89" y="95"/>
                  </a:cxn>
                  <a:cxn ang="0">
                    <a:pos x="80" y="70"/>
                  </a:cxn>
                  <a:cxn ang="0">
                    <a:pos x="94" y="65"/>
                  </a:cxn>
                  <a:cxn ang="0">
                    <a:pos x="105" y="83"/>
                  </a:cxn>
                  <a:cxn ang="0">
                    <a:pos x="91" y="53"/>
                  </a:cxn>
                  <a:cxn ang="0">
                    <a:pos x="94" y="50"/>
                  </a:cxn>
                  <a:cxn ang="0">
                    <a:pos x="97" y="36"/>
                  </a:cxn>
                  <a:cxn ang="0">
                    <a:pos x="111" y="37"/>
                  </a:cxn>
                  <a:cxn ang="0">
                    <a:pos x="161" y="74"/>
                  </a:cxn>
                  <a:cxn ang="0">
                    <a:pos x="124" y="53"/>
                  </a:cxn>
                  <a:cxn ang="0">
                    <a:pos x="105" y="24"/>
                  </a:cxn>
                  <a:cxn ang="0">
                    <a:pos x="111" y="18"/>
                  </a:cxn>
                  <a:cxn ang="0">
                    <a:pos x="135" y="35"/>
                  </a:cxn>
                  <a:cxn ang="0">
                    <a:pos x="130" y="33"/>
                  </a:cxn>
                  <a:cxn ang="0">
                    <a:pos x="119" y="10"/>
                  </a:cxn>
                  <a:cxn ang="0">
                    <a:pos x="150" y="33"/>
                  </a:cxn>
                  <a:cxn ang="0">
                    <a:pos x="130" y="22"/>
                  </a:cxn>
                  <a:cxn ang="0">
                    <a:pos x="114" y="1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/>
                <a:ahLst/>
                <a:cxnLst>
                  <a:cxn ang="0">
                    <a:pos x="34" y="159"/>
                  </a:cxn>
                  <a:cxn ang="0">
                    <a:pos x="5" y="91"/>
                  </a:cxn>
                  <a:cxn ang="0">
                    <a:pos x="2" y="88"/>
                  </a:cxn>
                  <a:cxn ang="0">
                    <a:pos x="0" y="82"/>
                  </a:cxn>
                  <a:cxn ang="0">
                    <a:pos x="0" y="76"/>
                  </a:cxn>
                  <a:cxn ang="0">
                    <a:pos x="0" y="71"/>
                  </a:cxn>
                  <a:cxn ang="0">
                    <a:pos x="0" y="64"/>
                  </a:cxn>
                  <a:cxn ang="0">
                    <a:pos x="4" y="54"/>
                  </a:cxn>
                  <a:cxn ang="0">
                    <a:pos x="20" y="17"/>
                  </a:cxn>
                  <a:cxn ang="0">
                    <a:pos x="24" y="14"/>
                  </a:cxn>
                  <a:cxn ang="0">
                    <a:pos x="31" y="8"/>
                  </a:cxn>
                  <a:cxn ang="0">
                    <a:pos x="39" y="3"/>
                  </a:cxn>
                  <a:cxn ang="0">
                    <a:pos x="51" y="0"/>
                  </a:cxn>
                  <a:cxn ang="0">
                    <a:pos x="61" y="0"/>
                  </a:cxn>
                  <a:cxn ang="0">
                    <a:pos x="69" y="2"/>
                  </a:cxn>
                  <a:cxn ang="0">
                    <a:pos x="79" y="5"/>
                  </a:cxn>
                  <a:cxn ang="0">
                    <a:pos x="92" y="11"/>
                  </a:cxn>
                  <a:cxn ang="0">
                    <a:pos x="106" y="19"/>
                  </a:cxn>
                  <a:cxn ang="0">
                    <a:pos x="114" y="24"/>
                  </a:cxn>
                  <a:cxn ang="0">
                    <a:pos x="120" y="31"/>
                  </a:cxn>
                  <a:cxn ang="0">
                    <a:pos x="123" y="35"/>
                  </a:cxn>
                  <a:cxn ang="0">
                    <a:pos x="136" y="55"/>
                  </a:cxn>
                  <a:cxn ang="0">
                    <a:pos x="136" y="57"/>
                  </a:cxn>
                  <a:cxn ang="0">
                    <a:pos x="139" y="65"/>
                  </a:cxn>
                  <a:cxn ang="0">
                    <a:pos x="141" y="71"/>
                  </a:cxn>
                  <a:cxn ang="0">
                    <a:pos x="147" y="101"/>
                  </a:cxn>
                  <a:cxn ang="0">
                    <a:pos x="138" y="83"/>
                  </a:cxn>
                  <a:cxn ang="0">
                    <a:pos x="131" y="70"/>
                  </a:cxn>
                  <a:cxn ang="0">
                    <a:pos x="123" y="57"/>
                  </a:cxn>
                  <a:cxn ang="0">
                    <a:pos x="113" y="43"/>
                  </a:cxn>
                  <a:cxn ang="0">
                    <a:pos x="78" y="12"/>
                  </a:cxn>
                  <a:cxn ang="0">
                    <a:pos x="69" y="8"/>
                  </a:cxn>
                  <a:cxn ang="0">
                    <a:pos x="61" y="6"/>
                  </a:cxn>
                  <a:cxn ang="0">
                    <a:pos x="54" y="6"/>
                  </a:cxn>
                  <a:cxn ang="0">
                    <a:pos x="48" y="10"/>
                  </a:cxn>
                  <a:cxn ang="0">
                    <a:pos x="38" y="21"/>
                  </a:cxn>
                  <a:cxn ang="0">
                    <a:pos x="28" y="57"/>
                  </a:cxn>
                  <a:cxn ang="0">
                    <a:pos x="18" y="82"/>
                  </a:cxn>
                  <a:cxn ang="0">
                    <a:pos x="17" y="88"/>
                  </a:cxn>
                  <a:cxn ang="0">
                    <a:pos x="18" y="94"/>
                  </a:cxn>
                  <a:cxn ang="0">
                    <a:pos x="19" y="100"/>
                  </a:cxn>
                  <a:cxn ang="0">
                    <a:pos x="27" y="112"/>
                  </a:cxn>
                  <a:cxn ang="0">
                    <a:pos x="22" y="101"/>
                  </a:cxn>
                  <a:cxn ang="0">
                    <a:pos x="32" y="125"/>
                  </a:cxn>
                  <a:cxn ang="0">
                    <a:pos x="38" y="137"/>
                  </a:cxn>
                  <a:cxn ang="0">
                    <a:pos x="39" y="147"/>
                  </a:cxn>
                  <a:cxn ang="0">
                    <a:pos x="35" y="156"/>
                  </a:cxn>
                  <a:cxn ang="0">
                    <a:pos x="34" y="159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/>
                <a:ahLst/>
                <a:cxnLst>
                  <a:cxn ang="0">
                    <a:pos x="160" y="23"/>
                  </a:cxn>
                  <a:cxn ang="0">
                    <a:pos x="149" y="13"/>
                  </a:cxn>
                  <a:cxn ang="0">
                    <a:pos x="143" y="9"/>
                  </a:cxn>
                  <a:cxn ang="0">
                    <a:pos x="131" y="6"/>
                  </a:cxn>
                  <a:cxn ang="0">
                    <a:pos x="120" y="3"/>
                  </a:cxn>
                  <a:cxn ang="0">
                    <a:pos x="105" y="0"/>
                  </a:cxn>
                  <a:cxn ang="0">
                    <a:pos x="92" y="0"/>
                  </a:cxn>
                  <a:cxn ang="0">
                    <a:pos x="80" y="1"/>
                  </a:cxn>
                  <a:cxn ang="0">
                    <a:pos x="66" y="2"/>
                  </a:cxn>
                  <a:cxn ang="0">
                    <a:pos x="51" y="5"/>
                  </a:cxn>
                  <a:cxn ang="0">
                    <a:pos x="42" y="10"/>
                  </a:cxn>
                  <a:cxn ang="0">
                    <a:pos x="32" y="19"/>
                  </a:cxn>
                  <a:cxn ang="0">
                    <a:pos x="22" y="25"/>
                  </a:cxn>
                  <a:cxn ang="0">
                    <a:pos x="15" y="32"/>
                  </a:cxn>
                  <a:cxn ang="0">
                    <a:pos x="5" y="41"/>
                  </a:cxn>
                  <a:cxn ang="0">
                    <a:pos x="0" y="58"/>
                  </a:cxn>
                  <a:cxn ang="0">
                    <a:pos x="2" y="72"/>
                  </a:cxn>
                  <a:cxn ang="0">
                    <a:pos x="9" y="92"/>
                  </a:cxn>
                  <a:cxn ang="0">
                    <a:pos x="22" y="109"/>
                  </a:cxn>
                  <a:cxn ang="0">
                    <a:pos x="51" y="151"/>
                  </a:cxn>
                  <a:cxn ang="0">
                    <a:pos x="40" y="107"/>
                  </a:cxn>
                  <a:cxn ang="0">
                    <a:pos x="34" y="91"/>
                  </a:cxn>
                  <a:cxn ang="0">
                    <a:pos x="30" y="78"/>
                  </a:cxn>
                  <a:cxn ang="0">
                    <a:pos x="28" y="63"/>
                  </a:cxn>
                  <a:cxn ang="0">
                    <a:pos x="32" y="48"/>
                  </a:cxn>
                  <a:cxn ang="0">
                    <a:pos x="36" y="35"/>
                  </a:cxn>
                  <a:cxn ang="0">
                    <a:pos x="44" y="20"/>
                  </a:cxn>
                  <a:cxn ang="0">
                    <a:pos x="56" y="13"/>
                  </a:cxn>
                  <a:cxn ang="0">
                    <a:pos x="71" y="10"/>
                  </a:cxn>
                  <a:cxn ang="0">
                    <a:pos x="111" y="9"/>
                  </a:cxn>
                  <a:cxn ang="0">
                    <a:pos x="136" y="14"/>
                  </a:cxn>
                  <a:cxn ang="0">
                    <a:pos x="163" y="25"/>
                  </a:cxn>
                  <a:cxn ang="0">
                    <a:pos x="160" y="23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/>
                <a:ahLst/>
                <a:cxnLst>
                  <a:cxn ang="0">
                    <a:pos x="49" y="147"/>
                  </a:cxn>
                  <a:cxn ang="0">
                    <a:pos x="37" y="121"/>
                  </a:cxn>
                  <a:cxn ang="0">
                    <a:pos x="32" y="111"/>
                  </a:cxn>
                  <a:cxn ang="0">
                    <a:pos x="20" y="97"/>
                  </a:cxn>
                  <a:cxn ang="0">
                    <a:pos x="8" y="85"/>
                  </a:cxn>
                  <a:cxn ang="0">
                    <a:pos x="1" y="77"/>
                  </a:cxn>
                  <a:cxn ang="0">
                    <a:pos x="0" y="69"/>
                  </a:cxn>
                  <a:cxn ang="0">
                    <a:pos x="2" y="58"/>
                  </a:cxn>
                  <a:cxn ang="0">
                    <a:pos x="5" y="48"/>
                  </a:cxn>
                  <a:cxn ang="0">
                    <a:pos x="24" y="20"/>
                  </a:cxn>
                  <a:cxn ang="0">
                    <a:pos x="32" y="13"/>
                  </a:cxn>
                  <a:cxn ang="0">
                    <a:pos x="48" y="6"/>
                  </a:cxn>
                  <a:cxn ang="0">
                    <a:pos x="61" y="1"/>
                  </a:cxn>
                  <a:cxn ang="0">
                    <a:pos x="78" y="0"/>
                  </a:cxn>
                  <a:cxn ang="0">
                    <a:pos x="92" y="2"/>
                  </a:cxn>
                  <a:cxn ang="0">
                    <a:pos x="109" y="6"/>
                  </a:cxn>
                  <a:cxn ang="0">
                    <a:pos x="126" y="15"/>
                  </a:cxn>
                  <a:cxn ang="0">
                    <a:pos x="132" y="21"/>
                  </a:cxn>
                  <a:cxn ang="0">
                    <a:pos x="143" y="29"/>
                  </a:cxn>
                  <a:cxn ang="0">
                    <a:pos x="152" y="37"/>
                  </a:cxn>
                  <a:cxn ang="0">
                    <a:pos x="167" y="76"/>
                  </a:cxn>
                  <a:cxn ang="0">
                    <a:pos x="169" y="83"/>
                  </a:cxn>
                  <a:cxn ang="0">
                    <a:pos x="166" y="96"/>
                  </a:cxn>
                  <a:cxn ang="0">
                    <a:pos x="156" y="132"/>
                  </a:cxn>
                  <a:cxn ang="0">
                    <a:pos x="157" y="96"/>
                  </a:cxn>
                  <a:cxn ang="0">
                    <a:pos x="152" y="81"/>
                  </a:cxn>
                  <a:cxn ang="0">
                    <a:pos x="148" y="72"/>
                  </a:cxn>
                  <a:cxn ang="0">
                    <a:pos x="142" y="58"/>
                  </a:cxn>
                  <a:cxn ang="0">
                    <a:pos x="134" y="46"/>
                  </a:cxn>
                  <a:cxn ang="0">
                    <a:pos x="124" y="34"/>
                  </a:cxn>
                  <a:cxn ang="0">
                    <a:pos x="112" y="22"/>
                  </a:cxn>
                  <a:cxn ang="0">
                    <a:pos x="102" y="12"/>
                  </a:cxn>
                  <a:cxn ang="0">
                    <a:pos x="92" y="6"/>
                  </a:cxn>
                  <a:cxn ang="0">
                    <a:pos x="80" y="4"/>
                  </a:cxn>
                  <a:cxn ang="0">
                    <a:pos x="68" y="6"/>
                  </a:cxn>
                  <a:cxn ang="0">
                    <a:pos x="59" y="11"/>
                  </a:cxn>
                  <a:cxn ang="0">
                    <a:pos x="54" y="21"/>
                  </a:cxn>
                  <a:cxn ang="0">
                    <a:pos x="54" y="28"/>
                  </a:cxn>
                  <a:cxn ang="0">
                    <a:pos x="50" y="42"/>
                  </a:cxn>
                  <a:cxn ang="0">
                    <a:pos x="45" y="50"/>
                  </a:cxn>
                  <a:cxn ang="0">
                    <a:pos x="34" y="63"/>
                  </a:cxn>
                  <a:cxn ang="0">
                    <a:pos x="32" y="69"/>
                  </a:cxn>
                  <a:cxn ang="0">
                    <a:pos x="30" y="77"/>
                  </a:cxn>
                  <a:cxn ang="0">
                    <a:pos x="30" y="86"/>
                  </a:cxn>
                  <a:cxn ang="0">
                    <a:pos x="50" y="119"/>
                  </a:cxn>
                  <a:cxn ang="0">
                    <a:pos x="49" y="147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/>
                <a:ahLst/>
                <a:cxnLst>
                  <a:cxn ang="0">
                    <a:pos x="210" y="5"/>
                  </a:cxn>
                  <a:cxn ang="0">
                    <a:pos x="209" y="0"/>
                  </a:cxn>
                  <a:cxn ang="0">
                    <a:pos x="193" y="2"/>
                  </a:cxn>
                  <a:cxn ang="0">
                    <a:pos x="184" y="7"/>
                  </a:cxn>
                  <a:cxn ang="0">
                    <a:pos x="5" y="46"/>
                  </a:cxn>
                  <a:cxn ang="0">
                    <a:pos x="164" y="18"/>
                  </a:cxn>
                  <a:cxn ang="0">
                    <a:pos x="166" y="24"/>
                  </a:cxn>
                  <a:cxn ang="0">
                    <a:pos x="89" y="57"/>
                  </a:cxn>
                  <a:cxn ang="0">
                    <a:pos x="185" y="31"/>
                  </a:cxn>
                  <a:cxn ang="0">
                    <a:pos x="172" y="42"/>
                  </a:cxn>
                  <a:cxn ang="0">
                    <a:pos x="142" y="60"/>
                  </a:cxn>
                  <a:cxn ang="0">
                    <a:pos x="49" y="109"/>
                  </a:cxn>
                  <a:cxn ang="0">
                    <a:pos x="52" y="105"/>
                  </a:cxn>
                  <a:cxn ang="0">
                    <a:pos x="113" y="75"/>
                  </a:cxn>
                  <a:cxn ang="0">
                    <a:pos x="161" y="51"/>
                  </a:cxn>
                  <a:cxn ang="0">
                    <a:pos x="184" y="40"/>
                  </a:cxn>
                  <a:cxn ang="0">
                    <a:pos x="188" y="44"/>
                  </a:cxn>
                  <a:cxn ang="0">
                    <a:pos x="161" y="59"/>
                  </a:cxn>
                  <a:cxn ang="0">
                    <a:pos x="124" y="79"/>
                  </a:cxn>
                  <a:cxn ang="0">
                    <a:pos x="172" y="51"/>
                  </a:cxn>
                  <a:cxn ang="0">
                    <a:pos x="188" y="44"/>
                  </a:cxn>
                  <a:cxn ang="0">
                    <a:pos x="190" y="52"/>
                  </a:cxn>
                  <a:cxn ang="0">
                    <a:pos x="172" y="66"/>
                  </a:cxn>
                  <a:cxn ang="0">
                    <a:pos x="124" y="85"/>
                  </a:cxn>
                  <a:cxn ang="0">
                    <a:pos x="82" y="102"/>
                  </a:cxn>
                  <a:cxn ang="0">
                    <a:pos x="131" y="84"/>
                  </a:cxn>
                  <a:cxn ang="0">
                    <a:pos x="180" y="64"/>
                  </a:cxn>
                  <a:cxn ang="0">
                    <a:pos x="178" y="71"/>
                  </a:cxn>
                  <a:cxn ang="0">
                    <a:pos x="180" y="83"/>
                  </a:cxn>
                  <a:cxn ang="0">
                    <a:pos x="172" y="89"/>
                  </a:cxn>
                  <a:cxn ang="0">
                    <a:pos x="132" y="105"/>
                  </a:cxn>
                  <a:cxn ang="0">
                    <a:pos x="56" y="133"/>
                  </a:cxn>
                  <a:cxn ang="0">
                    <a:pos x="67" y="127"/>
                  </a:cxn>
                  <a:cxn ang="0">
                    <a:pos x="161" y="94"/>
                  </a:cxn>
                  <a:cxn ang="0">
                    <a:pos x="191" y="80"/>
                  </a:cxn>
                  <a:cxn ang="0">
                    <a:pos x="115" y="122"/>
                  </a:cxn>
                  <a:cxn ang="0">
                    <a:pos x="190" y="92"/>
                  </a:cxn>
                  <a:cxn ang="0">
                    <a:pos x="188" y="105"/>
                  </a:cxn>
                  <a:cxn ang="0">
                    <a:pos x="150" y="133"/>
                  </a:cxn>
                  <a:cxn ang="0">
                    <a:pos x="86" y="154"/>
                  </a:cxn>
                  <a:cxn ang="0">
                    <a:pos x="26" y="172"/>
                  </a:cxn>
                  <a:cxn ang="0">
                    <a:pos x="117" y="146"/>
                  </a:cxn>
                  <a:cxn ang="0">
                    <a:pos x="153" y="131"/>
                  </a:cxn>
                  <a:cxn ang="0">
                    <a:pos x="188" y="109"/>
                  </a:cxn>
                  <a:cxn ang="0">
                    <a:pos x="184" y="119"/>
                  </a:cxn>
                  <a:cxn ang="0">
                    <a:pos x="182" y="129"/>
                  </a:cxn>
                  <a:cxn ang="0">
                    <a:pos x="184" y="138"/>
                  </a:cxn>
                  <a:cxn ang="0">
                    <a:pos x="150" y="157"/>
                  </a:cxn>
                  <a:cxn ang="0">
                    <a:pos x="88" y="174"/>
                  </a:cxn>
                  <a:cxn ang="0">
                    <a:pos x="92" y="173"/>
                  </a:cxn>
                  <a:cxn ang="0">
                    <a:pos x="169" y="150"/>
                  </a:cxn>
                  <a:cxn ang="0">
                    <a:pos x="165" y="156"/>
                  </a:cxn>
                  <a:cxn ang="0">
                    <a:pos x="169" y="159"/>
                  </a:cxn>
                  <a:cxn ang="0">
                    <a:pos x="172" y="165"/>
                  </a:cxn>
                  <a:cxn ang="0">
                    <a:pos x="135" y="181"/>
                  </a:cxn>
                  <a:cxn ang="0">
                    <a:pos x="93" y="185"/>
                  </a:cxn>
                  <a:cxn ang="0">
                    <a:pos x="169" y="170"/>
                  </a:cxn>
                  <a:cxn ang="0">
                    <a:pos x="165" y="178"/>
                  </a:cxn>
                  <a:cxn ang="0">
                    <a:pos x="170" y="184"/>
                  </a:cxn>
                  <a:cxn ang="0">
                    <a:pos x="82" y="214"/>
                  </a:cxn>
                  <a:cxn ang="0">
                    <a:pos x="166" y="191"/>
                  </a:cxn>
                  <a:cxn ang="0">
                    <a:pos x="183" y="182"/>
                  </a:cxn>
                  <a:cxn ang="0">
                    <a:pos x="194" y="17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8" y="171"/>
                  </a:cxn>
                  <a:cxn ang="0">
                    <a:pos x="62" y="216"/>
                  </a:cxn>
                  <a:cxn ang="0">
                    <a:pos x="19" y="172"/>
                  </a:cxn>
                  <a:cxn ang="0">
                    <a:pos x="24" y="167"/>
                  </a:cxn>
                  <a:cxn ang="0">
                    <a:pos x="76" y="199"/>
                  </a:cxn>
                  <a:cxn ang="0">
                    <a:pos x="21" y="165"/>
                  </a:cxn>
                  <a:cxn ang="0">
                    <a:pos x="29" y="158"/>
                  </a:cxn>
                  <a:cxn ang="0">
                    <a:pos x="35" y="150"/>
                  </a:cxn>
                  <a:cxn ang="0">
                    <a:pos x="32" y="144"/>
                  </a:cxn>
                  <a:cxn ang="0">
                    <a:pos x="39" y="142"/>
                  </a:cxn>
                  <a:cxn ang="0">
                    <a:pos x="35" y="141"/>
                  </a:cxn>
                  <a:cxn ang="0">
                    <a:pos x="35" y="133"/>
                  </a:cxn>
                  <a:cxn ang="0">
                    <a:pos x="39" y="128"/>
                  </a:cxn>
                  <a:cxn ang="0">
                    <a:pos x="102" y="166"/>
                  </a:cxn>
                  <a:cxn ang="0">
                    <a:pos x="35" y="126"/>
                  </a:cxn>
                  <a:cxn ang="0">
                    <a:pos x="42" y="126"/>
                  </a:cxn>
                  <a:cxn ang="0">
                    <a:pos x="42" y="114"/>
                  </a:cxn>
                  <a:cxn ang="0">
                    <a:pos x="123" y="141"/>
                  </a:cxn>
                  <a:cxn ang="0">
                    <a:pos x="59" y="123"/>
                  </a:cxn>
                  <a:cxn ang="0">
                    <a:pos x="37" y="107"/>
                  </a:cxn>
                  <a:cxn ang="0">
                    <a:pos x="39" y="101"/>
                  </a:cxn>
                  <a:cxn ang="0">
                    <a:pos x="53" y="106"/>
                  </a:cxn>
                  <a:cxn ang="0">
                    <a:pos x="54" y="100"/>
                  </a:cxn>
                  <a:cxn ang="0">
                    <a:pos x="113" y="112"/>
                  </a:cxn>
                  <a:cxn ang="0">
                    <a:pos x="91" y="105"/>
                  </a:cxn>
                  <a:cxn ang="0">
                    <a:pos x="45" y="90"/>
                  </a:cxn>
                  <a:cxn ang="0">
                    <a:pos x="42" y="81"/>
                  </a:cxn>
                  <a:cxn ang="0">
                    <a:pos x="46" y="75"/>
                  </a:cxn>
                  <a:cxn ang="0">
                    <a:pos x="62" y="79"/>
                  </a:cxn>
                  <a:cxn ang="0">
                    <a:pos x="59" y="69"/>
                  </a:cxn>
                  <a:cxn ang="0">
                    <a:pos x="54" y="62"/>
                  </a:cxn>
                  <a:cxn ang="0">
                    <a:pos x="58" y="58"/>
                  </a:cxn>
                  <a:cxn ang="0">
                    <a:pos x="120" y="76"/>
                  </a:cxn>
                  <a:cxn ang="0">
                    <a:pos x="193" y="90"/>
                  </a:cxn>
                  <a:cxn ang="0">
                    <a:pos x="91" y="68"/>
                  </a:cxn>
                  <a:cxn ang="0">
                    <a:pos x="58" y="58"/>
                  </a:cxn>
                  <a:cxn ang="0">
                    <a:pos x="62" y="53"/>
                  </a:cxn>
                  <a:cxn ang="0">
                    <a:pos x="56" y="41"/>
                  </a:cxn>
                  <a:cxn ang="0">
                    <a:pos x="58" y="32"/>
                  </a:cxn>
                  <a:cxn ang="0">
                    <a:pos x="91" y="43"/>
                  </a:cxn>
                  <a:cxn ang="0">
                    <a:pos x="84" y="40"/>
                  </a:cxn>
                  <a:cxn ang="0">
                    <a:pos x="62" y="32"/>
                  </a:cxn>
                  <a:cxn ang="0">
                    <a:pos x="58" y="29"/>
                  </a:cxn>
                  <a:cxn ang="0">
                    <a:pos x="46" y="23"/>
                  </a:cxn>
                  <a:cxn ang="0">
                    <a:pos x="113" y="33"/>
                  </a:cxn>
                  <a:cxn ang="0">
                    <a:pos x="46" y="16"/>
                  </a:cxn>
                  <a:cxn ang="0">
                    <a:pos x="125" y="16"/>
                  </a:cxn>
                  <a:cxn ang="0">
                    <a:pos x="159" y="13"/>
                  </a:cxn>
                  <a:cxn ang="0">
                    <a:pos x="58" y="16"/>
                  </a:cxn>
                  <a:cxn ang="0">
                    <a:pos x="42" y="6"/>
                  </a:cxn>
                  <a:cxn ang="0">
                    <a:pos x="20" y="2"/>
                  </a:cxn>
                  <a:cxn ang="0">
                    <a:pos x="0" y="188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2" y="12"/>
                  </a:cxn>
                  <a:cxn ang="0">
                    <a:pos x="34" y="32"/>
                  </a:cxn>
                  <a:cxn ang="0">
                    <a:pos x="46" y="59"/>
                  </a:cxn>
                  <a:cxn ang="0">
                    <a:pos x="57" y="94"/>
                  </a:cxn>
                  <a:cxn ang="0">
                    <a:pos x="57" y="130"/>
                  </a:cxn>
                  <a:cxn ang="0">
                    <a:pos x="51" y="163"/>
                  </a:cxn>
                  <a:cxn ang="0">
                    <a:pos x="46" y="163"/>
                  </a:cxn>
                  <a:cxn ang="0">
                    <a:pos x="51" y="130"/>
                  </a:cxn>
                  <a:cxn ang="0">
                    <a:pos x="51" y="103"/>
                  </a:cxn>
                  <a:cxn ang="0">
                    <a:pos x="39" y="73"/>
                  </a:cxn>
                  <a:cxn ang="0">
                    <a:pos x="22" y="44"/>
                  </a:cxn>
                  <a:cxn ang="0">
                    <a:pos x="0" y="7"/>
                  </a:cxn>
                  <a:cxn ang="0">
                    <a:pos x="11" y="0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/>
                <a:ahLst/>
                <a:cxnLst>
                  <a:cxn ang="0">
                    <a:pos x="152" y="47"/>
                  </a:cxn>
                  <a:cxn ang="0">
                    <a:pos x="141" y="27"/>
                  </a:cxn>
                  <a:cxn ang="0">
                    <a:pos x="136" y="19"/>
                  </a:cxn>
                  <a:cxn ang="0">
                    <a:pos x="125" y="13"/>
                  </a:cxn>
                  <a:cxn ang="0">
                    <a:pos x="114" y="7"/>
                  </a:cxn>
                  <a:cxn ang="0">
                    <a:pos x="100" y="1"/>
                  </a:cxn>
                  <a:cxn ang="0">
                    <a:pos x="87" y="0"/>
                  </a:cxn>
                  <a:cxn ang="0">
                    <a:pos x="76" y="2"/>
                  </a:cxn>
                  <a:cxn ang="0">
                    <a:pos x="63" y="5"/>
                  </a:cxn>
                  <a:cxn ang="0">
                    <a:pos x="48" y="11"/>
                  </a:cxn>
                  <a:cxn ang="0">
                    <a:pos x="40" y="23"/>
                  </a:cxn>
                  <a:cxn ang="0">
                    <a:pos x="30" y="39"/>
                  </a:cxn>
                  <a:cxn ang="0">
                    <a:pos x="21" y="51"/>
                  </a:cxn>
                  <a:cxn ang="0">
                    <a:pos x="14" y="65"/>
                  </a:cxn>
                  <a:cxn ang="0">
                    <a:pos x="5" y="82"/>
                  </a:cxn>
                  <a:cxn ang="0">
                    <a:pos x="0" y="119"/>
                  </a:cxn>
                  <a:cxn ang="0">
                    <a:pos x="2" y="147"/>
                  </a:cxn>
                  <a:cxn ang="0">
                    <a:pos x="9" y="188"/>
                  </a:cxn>
                  <a:cxn ang="0">
                    <a:pos x="21" y="223"/>
                  </a:cxn>
                  <a:cxn ang="0">
                    <a:pos x="48" y="307"/>
                  </a:cxn>
                  <a:cxn ang="0">
                    <a:pos x="38" y="217"/>
                  </a:cxn>
                  <a:cxn ang="0">
                    <a:pos x="32" y="186"/>
                  </a:cxn>
                  <a:cxn ang="0">
                    <a:pos x="29" y="159"/>
                  </a:cxn>
                  <a:cxn ang="0">
                    <a:pos x="27" y="130"/>
                  </a:cxn>
                  <a:cxn ang="0">
                    <a:pos x="30" y="97"/>
                  </a:cxn>
                  <a:cxn ang="0">
                    <a:pos x="35" y="73"/>
                  </a:cxn>
                  <a:cxn ang="0">
                    <a:pos x="41" y="42"/>
                  </a:cxn>
                  <a:cxn ang="0">
                    <a:pos x="53" y="27"/>
                  </a:cxn>
                  <a:cxn ang="0">
                    <a:pos x="67" y="21"/>
                  </a:cxn>
                  <a:cxn ang="0">
                    <a:pos x="106" y="19"/>
                  </a:cxn>
                  <a:cxn ang="0">
                    <a:pos x="129" y="29"/>
                  </a:cxn>
                  <a:cxn ang="0">
                    <a:pos x="155" y="51"/>
                  </a:cxn>
                  <a:cxn ang="0">
                    <a:pos x="152" y="47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/>
                <a:ahLst/>
                <a:cxnLst>
                  <a:cxn ang="0">
                    <a:pos x="46" y="301"/>
                  </a:cxn>
                  <a:cxn ang="0">
                    <a:pos x="35" y="249"/>
                  </a:cxn>
                  <a:cxn ang="0">
                    <a:pos x="30" y="227"/>
                  </a:cxn>
                  <a:cxn ang="0">
                    <a:pos x="19" y="199"/>
                  </a:cxn>
                  <a:cxn ang="0">
                    <a:pos x="8" y="174"/>
                  </a:cxn>
                  <a:cxn ang="0">
                    <a:pos x="1" y="158"/>
                  </a:cxn>
                  <a:cxn ang="0">
                    <a:pos x="0" y="143"/>
                  </a:cxn>
                  <a:cxn ang="0">
                    <a:pos x="2" y="120"/>
                  </a:cxn>
                  <a:cxn ang="0">
                    <a:pos x="5" y="98"/>
                  </a:cxn>
                  <a:cxn ang="0">
                    <a:pos x="21" y="41"/>
                  </a:cxn>
                  <a:cxn ang="0">
                    <a:pos x="30" y="27"/>
                  </a:cxn>
                  <a:cxn ang="0">
                    <a:pos x="45" y="12"/>
                  </a:cxn>
                  <a:cxn ang="0">
                    <a:pos x="57" y="3"/>
                  </a:cxn>
                  <a:cxn ang="0">
                    <a:pos x="74" y="0"/>
                  </a:cxn>
                  <a:cxn ang="0">
                    <a:pos x="86" y="6"/>
                  </a:cxn>
                  <a:cxn ang="0">
                    <a:pos x="103" y="12"/>
                  </a:cxn>
                  <a:cxn ang="0">
                    <a:pos x="119" y="30"/>
                  </a:cxn>
                  <a:cxn ang="0">
                    <a:pos x="125" y="43"/>
                  </a:cxn>
                  <a:cxn ang="0">
                    <a:pos x="135" y="61"/>
                  </a:cxn>
                  <a:cxn ang="0">
                    <a:pos x="143" y="76"/>
                  </a:cxn>
                  <a:cxn ang="0">
                    <a:pos x="157" y="155"/>
                  </a:cxn>
                  <a:cxn ang="0">
                    <a:pos x="159" y="170"/>
                  </a:cxn>
                  <a:cxn ang="0">
                    <a:pos x="156" y="197"/>
                  </a:cxn>
                  <a:cxn ang="0">
                    <a:pos x="147" y="270"/>
                  </a:cxn>
                  <a:cxn ang="0">
                    <a:pos x="148" y="198"/>
                  </a:cxn>
                  <a:cxn ang="0">
                    <a:pos x="143" y="166"/>
                  </a:cxn>
                  <a:cxn ang="0">
                    <a:pos x="139" y="147"/>
                  </a:cxn>
                  <a:cxn ang="0">
                    <a:pos x="133" y="120"/>
                  </a:cxn>
                  <a:cxn ang="0">
                    <a:pos x="126" y="94"/>
                  </a:cxn>
                  <a:cxn ang="0">
                    <a:pos x="117" y="69"/>
                  </a:cxn>
                  <a:cxn ang="0">
                    <a:pos x="106" y="46"/>
                  </a:cxn>
                  <a:cxn ang="0">
                    <a:pos x="96" y="24"/>
                  </a:cxn>
                  <a:cxn ang="0">
                    <a:pos x="86" y="12"/>
                  </a:cxn>
                  <a:cxn ang="0">
                    <a:pos x="75" y="8"/>
                  </a:cxn>
                  <a:cxn ang="0">
                    <a:pos x="64" y="12"/>
                  </a:cxn>
                  <a:cxn ang="0">
                    <a:pos x="56" y="24"/>
                  </a:cxn>
                  <a:cxn ang="0">
                    <a:pos x="51" y="43"/>
                  </a:cxn>
                  <a:cxn ang="0">
                    <a:pos x="51" y="57"/>
                  </a:cxn>
                  <a:cxn ang="0">
                    <a:pos x="47" y="85"/>
                  </a:cxn>
                  <a:cxn ang="0">
                    <a:pos x="43" y="102"/>
                  </a:cxn>
                  <a:cxn ang="0">
                    <a:pos x="32" y="129"/>
                  </a:cxn>
                  <a:cxn ang="0">
                    <a:pos x="30" y="143"/>
                  </a:cxn>
                  <a:cxn ang="0">
                    <a:pos x="28" y="157"/>
                  </a:cxn>
                  <a:cxn ang="0">
                    <a:pos x="28" y="177"/>
                  </a:cxn>
                  <a:cxn ang="0">
                    <a:pos x="47" y="244"/>
                  </a:cxn>
                  <a:cxn ang="0">
                    <a:pos x="46" y="30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45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5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/>
                  <a:ahLst/>
                  <a:cxnLst>
                    <a:cxn ang="0">
                      <a:pos x="198" y="10"/>
                    </a:cxn>
                    <a:cxn ang="0">
                      <a:pos x="197" y="0"/>
                    </a:cxn>
                    <a:cxn ang="0">
                      <a:pos x="182" y="3"/>
                    </a:cxn>
                    <a:cxn ang="0">
                      <a:pos x="173" y="15"/>
                    </a:cxn>
                    <a:cxn ang="0">
                      <a:pos x="5" y="95"/>
                    </a:cxn>
                    <a:cxn ang="0">
                      <a:pos x="155" y="38"/>
                    </a:cxn>
                    <a:cxn ang="0">
                      <a:pos x="157" y="49"/>
                    </a:cxn>
                    <a:cxn ang="0">
                      <a:pos x="84" y="118"/>
                    </a:cxn>
                    <a:cxn ang="0">
                      <a:pos x="174" y="63"/>
                    </a:cxn>
                    <a:cxn ang="0">
                      <a:pos x="162" y="86"/>
                    </a:cxn>
                    <a:cxn ang="0">
                      <a:pos x="134" y="123"/>
                    </a:cxn>
                    <a:cxn ang="0">
                      <a:pos x="46" y="223"/>
                    </a:cxn>
                    <a:cxn ang="0">
                      <a:pos x="49" y="215"/>
                    </a:cxn>
                    <a:cxn ang="0">
                      <a:pos x="106" y="153"/>
                    </a:cxn>
                    <a:cxn ang="0">
                      <a:pos x="152" y="105"/>
                    </a:cxn>
                    <a:cxn ang="0">
                      <a:pos x="173" y="82"/>
                    </a:cxn>
                    <a:cxn ang="0">
                      <a:pos x="177" y="90"/>
                    </a:cxn>
                    <a:cxn ang="0">
                      <a:pos x="152" y="120"/>
                    </a:cxn>
                    <a:cxn ang="0">
                      <a:pos x="117" y="162"/>
                    </a:cxn>
                    <a:cxn ang="0">
                      <a:pos x="162" y="105"/>
                    </a:cxn>
                    <a:cxn ang="0">
                      <a:pos x="177" y="90"/>
                    </a:cxn>
                    <a:cxn ang="0">
                      <a:pos x="178" y="106"/>
                    </a:cxn>
                    <a:cxn ang="0">
                      <a:pos x="162" y="135"/>
                    </a:cxn>
                    <a:cxn ang="0">
                      <a:pos x="117" y="174"/>
                    </a:cxn>
                    <a:cxn ang="0">
                      <a:pos x="77" y="208"/>
                    </a:cxn>
                    <a:cxn ang="0">
                      <a:pos x="123" y="172"/>
                    </a:cxn>
                    <a:cxn ang="0">
                      <a:pos x="169" y="131"/>
                    </a:cxn>
                    <a:cxn ang="0">
                      <a:pos x="168" y="145"/>
                    </a:cxn>
                    <a:cxn ang="0">
                      <a:pos x="169" y="169"/>
                    </a:cxn>
                    <a:cxn ang="0">
                      <a:pos x="162" y="181"/>
                    </a:cxn>
                    <a:cxn ang="0">
                      <a:pos x="124" y="216"/>
                    </a:cxn>
                    <a:cxn ang="0">
                      <a:pos x="52" y="272"/>
                    </a:cxn>
                    <a:cxn ang="0">
                      <a:pos x="63" y="260"/>
                    </a:cxn>
                    <a:cxn ang="0">
                      <a:pos x="152" y="192"/>
                    </a:cxn>
                    <a:cxn ang="0">
                      <a:pos x="180" y="163"/>
                    </a:cxn>
                    <a:cxn ang="0">
                      <a:pos x="109" y="251"/>
                    </a:cxn>
                    <a:cxn ang="0">
                      <a:pos x="179" y="189"/>
                    </a:cxn>
                    <a:cxn ang="0">
                      <a:pos x="177" y="214"/>
                    </a:cxn>
                    <a:cxn ang="0">
                      <a:pos x="142" y="272"/>
                    </a:cxn>
                    <a:cxn ang="0">
                      <a:pos x="81" y="314"/>
                    </a:cxn>
                    <a:cxn ang="0">
                      <a:pos x="24" y="352"/>
                    </a:cxn>
                    <a:cxn ang="0">
                      <a:pos x="109" y="299"/>
                    </a:cxn>
                    <a:cxn ang="0">
                      <a:pos x="145" y="268"/>
                    </a:cxn>
                    <a:cxn ang="0">
                      <a:pos x="177" y="223"/>
                    </a:cxn>
                    <a:cxn ang="0">
                      <a:pos x="173" y="244"/>
                    </a:cxn>
                    <a:cxn ang="0">
                      <a:pos x="171" y="264"/>
                    </a:cxn>
                    <a:cxn ang="0">
                      <a:pos x="173" y="283"/>
                    </a:cxn>
                    <a:cxn ang="0">
                      <a:pos x="142" y="322"/>
                    </a:cxn>
                    <a:cxn ang="0">
                      <a:pos x="83" y="356"/>
                    </a:cxn>
                    <a:cxn ang="0">
                      <a:pos x="87" y="353"/>
                    </a:cxn>
                    <a:cxn ang="0">
                      <a:pos x="159" y="306"/>
                    </a:cxn>
                    <a:cxn ang="0">
                      <a:pos x="156" y="318"/>
                    </a:cxn>
                    <a:cxn ang="0">
                      <a:pos x="159" y="325"/>
                    </a:cxn>
                    <a:cxn ang="0">
                      <a:pos x="162" y="336"/>
                    </a:cxn>
                    <a:cxn ang="0">
                      <a:pos x="127" y="371"/>
                    </a:cxn>
                    <a:cxn ang="0">
                      <a:pos x="87" y="379"/>
                    </a:cxn>
                    <a:cxn ang="0">
                      <a:pos x="159" y="348"/>
                    </a:cxn>
                    <a:cxn ang="0">
                      <a:pos x="156" y="365"/>
                    </a:cxn>
                    <a:cxn ang="0">
                      <a:pos x="160" y="375"/>
                    </a:cxn>
                    <a:cxn ang="0">
                      <a:pos x="77" y="437"/>
                    </a:cxn>
                    <a:cxn ang="0">
                      <a:pos x="156" y="390"/>
                    </a:cxn>
                    <a:cxn ang="0">
                      <a:pos x="172" y="373"/>
                    </a:cxn>
                    <a:cxn ang="0">
                      <a:pos x="183" y="357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/>
                  <a:ahLst/>
                  <a:cxnLst>
                    <a:cxn ang="0">
                      <a:pos x="1" y="362"/>
                    </a:cxn>
                    <a:cxn ang="0">
                      <a:pos x="8" y="347"/>
                    </a:cxn>
                    <a:cxn ang="0">
                      <a:pos x="58" y="439"/>
                    </a:cxn>
                    <a:cxn ang="0">
                      <a:pos x="18" y="350"/>
                    </a:cxn>
                    <a:cxn ang="0">
                      <a:pos x="22" y="340"/>
                    </a:cxn>
                    <a:cxn ang="0">
                      <a:pos x="72" y="405"/>
                    </a:cxn>
                    <a:cxn ang="0">
                      <a:pos x="21" y="336"/>
                    </a:cxn>
                    <a:cxn ang="0">
                      <a:pos x="27" y="321"/>
                    </a:cxn>
                    <a:cxn ang="0">
                      <a:pos x="33" y="305"/>
                    </a:cxn>
                    <a:cxn ang="0">
                      <a:pos x="29" y="294"/>
                    </a:cxn>
                    <a:cxn ang="0">
                      <a:pos x="37" y="288"/>
                    </a:cxn>
                    <a:cxn ang="0">
                      <a:pos x="33" y="287"/>
                    </a:cxn>
                    <a:cxn ang="0">
                      <a:pos x="33" y="272"/>
                    </a:cxn>
                    <a:cxn ang="0">
                      <a:pos x="37" y="260"/>
                    </a:cxn>
                    <a:cxn ang="0">
                      <a:pos x="96" y="337"/>
                    </a:cxn>
                    <a:cxn ang="0">
                      <a:pos x="33" y="256"/>
                    </a:cxn>
                    <a:cxn ang="0">
                      <a:pos x="40" y="256"/>
                    </a:cxn>
                    <a:cxn ang="0">
                      <a:pos x="40" y="233"/>
                    </a:cxn>
                    <a:cxn ang="0">
                      <a:pos x="116" y="287"/>
                    </a:cxn>
                    <a:cxn ang="0">
                      <a:pos x="56" y="250"/>
                    </a:cxn>
                    <a:cxn ang="0">
                      <a:pos x="34" y="218"/>
                    </a:cxn>
                    <a:cxn ang="0">
                      <a:pos x="37" y="207"/>
                    </a:cxn>
                    <a:cxn ang="0">
                      <a:pos x="50" y="217"/>
                    </a:cxn>
                    <a:cxn ang="0">
                      <a:pos x="51" y="203"/>
                    </a:cxn>
                    <a:cxn ang="0">
                      <a:pos x="107" y="226"/>
                    </a:cxn>
                    <a:cxn ang="0">
                      <a:pos x="86" y="215"/>
                    </a:cxn>
                    <a:cxn ang="0">
                      <a:pos x="42" y="185"/>
                    </a:cxn>
                    <a:cxn ang="0">
                      <a:pos x="40" y="164"/>
                    </a:cxn>
                    <a:cxn ang="0">
                      <a:pos x="44" y="152"/>
                    </a:cxn>
                    <a:cxn ang="0">
                      <a:pos x="59" y="161"/>
                    </a:cxn>
                    <a:cxn ang="0">
                      <a:pos x="56" y="141"/>
                    </a:cxn>
                    <a:cxn ang="0">
                      <a:pos x="51" y="127"/>
                    </a:cxn>
                    <a:cxn ang="0">
                      <a:pos x="54" y="119"/>
                    </a:cxn>
                    <a:cxn ang="0">
                      <a:pos x="113" y="156"/>
                    </a:cxn>
                    <a:cxn ang="0">
                      <a:pos x="182" y="185"/>
                    </a:cxn>
                    <a:cxn ang="0">
                      <a:pos x="86" y="139"/>
                    </a:cxn>
                    <a:cxn ang="0">
                      <a:pos x="54" y="119"/>
                    </a:cxn>
                    <a:cxn ang="0">
                      <a:pos x="58" y="108"/>
                    </a:cxn>
                    <a:cxn ang="0">
                      <a:pos x="53" y="84"/>
                    </a:cxn>
                    <a:cxn ang="0">
                      <a:pos x="54" y="67"/>
                    </a:cxn>
                    <a:cxn ang="0">
                      <a:pos x="86" y="87"/>
                    </a:cxn>
                    <a:cxn ang="0">
                      <a:pos x="79" y="81"/>
                    </a:cxn>
                    <a:cxn ang="0">
                      <a:pos x="58" y="67"/>
                    </a:cxn>
                    <a:cxn ang="0">
                      <a:pos x="54" y="59"/>
                    </a:cxn>
                    <a:cxn ang="0">
                      <a:pos x="44" y="48"/>
                    </a:cxn>
                    <a:cxn ang="0">
                      <a:pos x="107" y="68"/>
                    </a:cxn>
                    <a:cxn ang="0">
                      <a:pos x="44" y="32"/>
                    </a:cxn>
                    <a:cxn ang="0">
                      <a:pos x="118" y="32"/>
                    </a:cxn>
                    <a:cxn ang="0">
                      <a:pos x="150" y="28"/>
                    </a:cxn>
                    <a:cxn ang="0">
                      <a:pos x="54" y="32"/>
                    </a:cxn>
                    <a:cxn ang="0">
                      <a:pos x="40" y="13"/>
                    </a:cxn>
                    <a:cxn ang="0">
                      <a:pos x="19" y="5"/>
                    </a:cxn>
                    <a:cxn ang="0">
                      <a:pos x="0" y="381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30" y="65"/>
                  </a:cxn>
                  <a:cxn ang="0">
                    <a:pos x="40" y="122"/>
                  </a:cxn>
                  <a:cxn ang="0">
                    <a:pos x="51" y="193"/>
                  </a:cxn>
                  <a:cxn ang="0">
                    <a:pos x="51" y="269"/>
                  </a:cxn>
                  <a:cxn ang="0">
                    <a:pos x="45" y="335"/>
                  </a:cxn>
                  <a:cxn ang="0">
                    <a:pos x="40" y="335"/>
                  </a:cxn>
                  <a:cxn ang="0">
                    <a:pos x="45" y="269"/>
                  </a:cxn>
                  <a:cxn ang="0">
                    <a:pos x="45" y="213"/>
                  </a:cxn>
                  <a:cxn ang="0">
                    <a:pos x="35" y="152"/>
                  </a:cxn>
                  <a:cxn ang="0">
                    <a:pos x="20" y="91"/>
                  </a:cxn>
                  <a:cxn ang="0">
                    <a:pos x="0" y="15"/>
                  </a:cxn>
                  <a:cxn ang="0">
                    <a:pos x="10" y="0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/>
                <a:ahLst/>
                <a:cxnLst>
                  <a:cxn ang="0">
                    <a:pos x="137" y="161"/>
                  </a:cxn>
                  <a:cxn ang="0">
                    <a:pos x="116" y="125"/>
                  </a:cxn>
                  <a:cxn ang="0">
                    <a:pos x="99" y="85"/>
                  </a:cxn>
                  <a:cxn ang="0">
                    <a:pos x="90" y="68"/>
                  </a:cxn>
                  <a:cxn ang="0">
                    <a:pos x="77" y="48"/>
                  </a:cxn>
                  <a:cxn ang="0">
                    <a:pos x="61" y="27"/>
                  </a:cxn>
                  <a:cxn ang="0">
                    <a:pos x="49" y="13"/>
                  </a:cxn>
                  <a:cxn ang="0">
                    <a:pos x="39" y="7"/>
                  </a:cxn>
                  <a:cxn ang="0">
                    <a:pos x="27" y="2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0" y="14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/>
                <a:ahLst/>
                <a:cxnLst>
                  <a:cxn ang="0">
                    <a:pos x="287" y="6"/>
                  </a:cxn>
                  <a:cxn ang="0">
                    <a:pos x="275" y="24"/>
                  </a:cxn>
                  <a:cxn ang="0">
                    <a:pos x="181" y="21"/>
                  </a:cxn>
                  <a:cxn ang="0">
                    <a:pos x="218" y="28"/>
                  </a:cxn>
                  <a:cxn ang="0">
                    <a:pos x="259" y="39"/>
                  </a:cxn>
                  <a:cxn ang="0">
                    <a:pos x="169" y="54"/>
                  </a:cxn>
                  <a:cxn ang="0">
                    <a:pos x="238" y="58"/>
                  </a:cxn>
                  <a:cxn ang="0">
                    <a:pos x="245" y="76"/>
                  </a:cxn>
                  <a:cxn ang="0">
                    <a:pos x="43" y="157"/>
                  </a:cxn>
                  <a:cxn ang="0">
                    <a:pos x="230" y="97"/>
                  </a:cxn>
                  <a:cxn ang="0">
                    <a:pos x="190" y="130"/>
                  </a:cxn>
                  <a:cxn ang="0">
                    <a:pos x="215" y="134"/>
                  </a:cxn>
                  <a:cxn ang="0">
                    <a:pos x="181" y="179"/>
                  </a:cxn>
                  <a:cxn ang="0">
                    <a:pos x="106" y="229"/>
                  </a:cxn>
                  <a:cxn ang="0">
                    <a:pos x="190" y="192"/>
                  </a:cxn>
                  <a:cxn ang="0">
                    <a:pos x="121" y="265"/>
                  </a:cxn>
                  <a:cxn ang="0">
                    <a:pos x="184" y="218"/>
                  </a:cxn>
                  <a:cxn ang="0">
                    <a:pos x="199" y="218"/>
                  </a:cxn>
                  <a:cxn ang="0">
                    <a:pos x="174" y="260"/>
                  </a:cxn>
                  <a:cxn ang="0">
                    <a:pos x="195" y="260"/>
                  </a:cxn>
                  <a:cxn ang="0">
                    <a:pos x="155" y="310"/>
                  </a:cxn>
                  <a:cxn ang="0">
                    <a:pos x="177" y="298"/>
                  </a:cxn>
                  <a:cxn ang="0">
                    <a:pos x="158" y="344"/>
                  </a:cxn>
                  <a:cxn ang="0">
                    <a:pos x="174" y="329"/>
                  </a:cxn>
                  <a:cxn ang="0">
                    <a:pos x="193" y="325"/>
                  </a:cxn>
                  <a:cxn ang="0">
                    <a:pos x="181" y="359"/>
                  </a:cxn>
                  <a:cxn ang="0">
                    <a:pos x="141" y="423"/>
                  </a:cxn>
                  <a:cxn ang="0">
                    <a:pos x="193" y="374"/>
                  </a:cxn>
                  <a:cxn ang="0">
                    <a:pos x="204" y="365"/>
                  </a:cxn>
                  <a:cxn ang="0">
                    <a:pos x="202" y="418"/>
                  </a:cxn>
                  <a:cxn ang="0">
                    <a:pos x="218" y="444"/>
                  </a:cxn>
                  <a:cxn ang="0">
                    <a:pos x="225" y="414"/>
                  </a:cxn>
                  <a:cxn ang="0">
                    <a:pos x="376" y="494"/>
                  </a:cxn>
                  <a:cxn ang="0">
                    <a:pos x="238" y="378"/>
                  </a:cxn>
                  <a:cxn ang="0">
                    <a:pos x="268" y="402"/>
                  </a:cxn>
                  <a:cxn ang="0">
                    <a:pos x="228" y="339"/>
                  </a:cxn>
                  <a:cxn ang="0">
                    <a:pos x="394" y="390"/>
                  </a:cxn>
                  <a:cxn ang="0">
                    <a:pos x="228" y="319"/>
                  </a:cxn>
                  <a:cxn ang="0">
                    <a:pos x="251" y="302"/>
                  </a:cxn>
                  <a:cxn ang="0">
                    <a:pos x="232" y="277"/>
                  </a:cxn>
                  <a:cxn ang="0">
                    <a:pos x="259" y="277"/>
                  </a:cxn>
                  <a:cxn ang="0">
                    <a:pos x="333" y="326"/>
                  </a:cxn>
                  <a:cxn ang="0">
                    <a:pos x="262" y="232"/>
                  </a:cxn>
                  <a:cxn ang="0">
                    <a:pos x="248" y="198"/>
                  </a:cxn>
                  <a:cxn ang="0">
                    <a:pos x="268" y="192"/>
                  </a:cxn>
                  <a:cxn ang="0">
                    <a:pos x="264" y="159"/>
                  </a:cxn>
                  <a:cxn ang="0">
                    <a:pos x="273" y="155"/>
                  </a:cxn>
                  <a:cxn ang="0">
                    <a:pos x="324" y="185"/>
                  </a:cxn>
                  <a:cxn ang="0">
                    <a:pos x="284" y="137"/>
                  </a:cxn>
                  <a:cxn ang="0">
                    <a:pos x="287" y="96"/>
                  </a:cxn>
                  <a:cxn ang="0">
                    <a:pos x="284" y="73"/>
                  </a:cxn>
                  <a:cxn ang="0">
                    <a:pos x="327" y="72"/>
                  </a:cxn>
                  <a:cxn ang="0">
                    <a:pos x="317" y="39"/>
                  </a:cxn>
                  <a:cxn ang="0">
                    <a:pos x="336" y="30"/>
                  </a:cxn>
                  <a:cxn ang="0">
                    <a:pos x="330" y="0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/>
                <a:ahLst/>
                <a:cxnLst>
                  <a:cxn ang="0">
                    <a:pos x="157" y="94"/>
                  </a:cxn>
                  <a:cxn ang="0">
                    <a:pos x="140" y="9"/>
                  </a:cxn>
                  <a:cxn ang="0">
                    <a:pos x="119" y="1"/>
                  </a:cxn>
                  <a:cxn ang="0">
                    <a:pos x="102" y="0"/>
                  </a:cxn>
                  <a:cxn ang="0">
                    <a:pos x="75" y="3"/>
                  </a:cxn>
                  <a:cxn ang="0">
                    <a:pos x="59" y="13"/>
                  </a:cxn>
                  <a:cxn ang="0">
                    <a:pos x="40" y="26"/>
                  </a:cxn>
                  <a:cxn ang="0">
                    <a:pos x="22" y="49"/>
                  </a:cxn>
                  <a:cxn ang="0">
                    <a:pos x="12" y="82"/>
                  </a:cxn>
                  <a:cxn ang="0">
                    <a:pos x="7" y="110"/>
                  </a:cxn>
                  <a:cxn ang="0">
                    <a:pos x="0" y="149"/>
                  </a:cxn>
                  <a:cxn ang="0">
                    <a:pos x="0" y="174"/>
                  </a:cxn>
                  <a:cxn ang="0">
                    <a:pos x="12" y="209"/>
                  </a:cxn>
                  <a:cxn ang="0">
                    <a:pos x="35" y="238"/>
                  </a:cxn>
                  <a:cxn ang="0">
                    <a:pos x="59" y="262"/>
                  </a:cxn>
                  <a:cxn ang="0">
                    <a:pos x="46" y="226"/>
                  </a:cxn>
                  <a:cxn ang="0">
                    <a:pos x="40" y="193"/>
                  </a:cxn>
                  <a:cxn ang="0">
                    <a:pos x="43" y="158"/>
                  </a:cxn>
                  <a:cxn ang="0">
                    <a:pos x="46" y="128"/>
                  </a:cxn>
                  <a:cxn ang="0">
                    <a:pos x="51" y="97"/>
                  </a:cxn>
                  <a:cxn ang="0">
                    <a:pos x="59" y="70"/>
                  </a:cxn>
                  <a:cxn ang="0">
                    <a:pos x="61" y="49"/>
                  </a:cxn>
                  <a:cxn ang="0">
                    <a:pos x="71" y="27"/>
                  </a:cxn>
                  <a:cxn ang="0">
                    <a:pos x="94" y="10"/>
                  </a:cxn>
                  <a:cxn ang="0">
                    <a:pos x="114" y="11"/>
                  </a:cxn>
                  <a:cxn ang="0">
                    <a:pos x="135" y="59"/>
                  </a:cxn>
                  <a:cxn ang="0">
                    <a:pos x="150" y="70"/>
                  </a:cxn>
                  <a:cxn ang="0">
                    <a:pos x="157" y="94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/>
                <a:ahLst/>
                <a:cxnLst>
                  <a:cxn ang="0">
                    <a:pos x="3" y="51"/>
                  </a:cxn>
                  <a:cxn ang="0">
                    <a:pos x="40" y="0"/>
                  </a:cxn>
                  <a:cxn ang="0">
                    <a:pos x="63" y="1"/>
                  </a:cxn>
                  <a:cxn ang="0">
                    <a:pos x="83" y="4"/>
                  </a:cxn>
                  <a:cxn ang="0">
                    <a:pos x="99" y="18"/>
                  </a:cxn>
                  <a:cxn ang="0">
                    <a:pos x="139" y="59"/>
                  </a:cxn>
                  <a:cxn ang="0">
                    <a:pos x="152" y="77"/>
                  </a:cxn>
                  <a:cxn ang="0">
                    <a:pos x="161" y="96"/>
                  </a:cxn>
                  <a:cxn ang="0">
                    <a:pos x="171" y="150"/>
                  </a:cxn>
                  <a:cxn ang="0">
                    <a:pos x="175" y="167"/>
                  </a:cxn>
                  <a:cxn ang="0">
                    <a:pos x="171" y="188"/>
                  </a:cxn>
                  <a:cxn ang="0">
                    <a:pos x="164" y="210"/>
                  </a:cxn>
                  <a:cxn ang="0">
                    <a:pos x="148" y="244"/>
                  </a:cxn>
                  <a:cxn ang="0">
                    <a:pos x="136" y="267"/>
                  </a:cxn>
                  <a:cxn ang="0">
                    <a:pos x="115" y="291"/>
                  </a:cxn>
                  <a:cxn ang="0">
                    <a:pos x="76" y="321"/>
                  </a:cxn>
                  <a:cxn ang="0">
                    <a:pos x="96" y="283"/>
                  </a:cxn>
                  <a:cxn ang="0">
                    <a:pos x="113" y="249"/>
                  </a:cxn>
                  <a:cxn ang="0">
                    <a:pos x="123" y="217"/>
                  </a:cxn>
                  <a:cxn ang="0">
                    <a:pos x="118" y="188"/>
                  </a:cxn>
                  <a:cxn ang="0">
                    <a:pos x="115" y="167"/>
                  </a:cxn>
                  <a:cxn ang="0">
                    <a:pos x="123" y="141"/>
                  </a:cxn>
                  <a:cxn ang="0">
                    <a:pos x="126" y="119"/>
                  </a:cxn>
                  <a:cxn ang="0">
                    <a:pos x="109" y="77"/>
                  </a:cxn>
                  <a:cxn ang="0">
                    <a:pos x="106" y="54"/>
                  </a:cxn>
                  <a:cxn ang="0">
                    <a:pos x="92" y="37"/>
                  </a:cxn>
                  <a:cxn ang="0">
                    <a:pos x="63" y="13"/>
                  </a:cxn>
                  <a:cxn ang="0">
                    <a:pos x="49" y="32"/>
                  </a:cxn>
                  <a:cxn ang="0">
                    <a:pos x="0" y="61"/>
                  </a:cxn>
                  <a:cxn ang="0">
                    <a:pos x="3" y="51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3082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3083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/>
                  <a:ahLst/>
                  <a:cxnLst>
                    <a:cxn ang="0">
                      <a:pos x="0" y="229"/>
                    </a:cxn>
                    <a:cxn ang="0">
                      <a:pos x="21" y="177"/>
                    </a:cxn>
                    <a:cxn ang="0">
                      <a:pos x="40" y="121"/>
                    </a:cxn>
                    <a:cxn ang="0">
                      <a:pos x="49" y="96"/>
                    </a:cxn>
                    <a:cxn ang="0">
                      <a:pos x="62" y="68"/>
                    </a:cxn>
                    <a:cxn ang="0">
                      <a:pos x="80" y="37"/>
                    </a:cxn>
                    <a:cxn ang="0">
                      <a:pos x="94" y="18"/>
                    </a:cxn>
                    <a:cxn ang="0">
                      <a:pos x="104" y="9"/>
                    </a:cxn>
                    <a:cxn ang="0">
                      <a:pos x="118" y="2"/>
                    </a:cxn>
                    <a:cxn ang="0">
                      <a:pos x="132" y="0"/>
                    </a:cxn>
                    <a:cxn ang="0">
                      <a:pos x="139" y="6"/>
                    </a:cxn>
                    <a:cxn ang="0">
                      <a:pos x="147" y="21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/>
                  <a:ahLst/>
                  <a:cxnLst>
                    <a:cxn ang="0">
                      <a:pos x="116" y="389"/>
                    </a:cxn>
                    <a:cxn ang="0">
                      <a:pos x="93" y="156"/>
                    </a:cxn>
                    <a:cxn ang="0">
                      <a:pos x="75" y="40"/>
                    </a:cxn>
                    <a:cxn ang="0">
                      <a:pos x="69" y="16"/>
                    </a:cxn>
                    <a:cxn ang="0">
                      <a:pos x="60" y="4"/>
                    </a:cxn>
                    <a:cxn ang="0">
                      <a:pos x="43" y="0"/>
                    </a:cxn>
                    <a:cxn ang="0">
                      <a:pos x="28" y="4"/>
                    </a:cxn>
                    <a:cxn ang="0">
                      <a:pos x="13" y="17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/>
                  <a:ahLst/>
                  <a:cxnLst>
                    <a:cxn ang="0">
                      <a:pos x="156" y="987"/>
                    </a:cxn>
                    <a:cxn ang="0">
                      <a:pos x="157" y="844"/>
                    </a:cxn>
                    <a:cxn ang="0">
                      <a:pos x="157" y="778"/>
                    </a:cxn>
                    <a:cxn ang="0">
                      <a:pos x="153" y="732"/>
                    </a:cxn>
                    <a:cxn ang="0">
                      <a:pos x="151" y="676"/>
                    </a:cxn>
                    <a:cxn ang="0">
                      <a:pos x="152" y="618"/>
                    </a:cxn>
                    <a:cxn ang="0">
                      <a:pos x="150" y="569"/>
                    </a:cxn>
                    <a:cxn ang="0">
                      <a:pos x="146" y="526"/>
                    </a:cxn>
                    <a:cxn ang="0">
                      <a:pos x="141" y="448"/>
                    </a:cxn>
                    <a:cxn ang="0">
                      <a:pos x="133" y="363"/>
                    </a:cxn>
                    <a:cxn ang="0">
                      <a:pos x="123" y="277"/>
                    </a:cxn>
                    <a:cxn ang="0">
                      <a:pos x="115" y="185"/>
                    </a:cxn>
                    <a:cxn ang="0">
                      <a:pos x="109" y="131"/>
                    </a:cxn>
                    <a:cxn ang="0">
                      <a:pos x="103" y="109"/>
                    </a:cxn>
                    <a:cxn ang="0">
                      <a:pos x="88" y="72"/>
                    </a:cxn>
                    <a:cxn ang="0">
                      <a:pos x="76" y="45"/>
                    </a:cxn>
                    <a:cxn ang="0">
                      <a:pos x="60" y="23"/>
                    </a:cxn>
                    <a:cxn ang="0">
                      <a:pos x="44" y="5"/>
                    </a:cxn>
                    <a:cxn ang="0">
                      <a:pos x="33" y="0"/>
                    </a:cxn>
                    <a:cxn ang="0">
                      <a:pos x="18" y="0"/>
                    </a:cxn>
                    <a:cxn ang="0">
                      <a:pos x="6" y="5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/>
                  <a:ahLst/>
                  <a:cxnLst>
                    <a:cxn ang="0">
                      <a:pos x="162" y="316"/>
                    </a:cxn>
                    <a:cxn ang="0">
                      <a:pos x="138" y="245"/>
                    </a:cxn>
                    <a:cxn ang="0">
                      <a:pos x="117" y="167"/>
                    </a:cxn>
                    <a:cxn ang="0">
                      <a:pos x="106" y="133"/>
                    </a:cxn>
                    <a:cxn ang="0">
                      <a:pos x="92" y="94"/>
                    </a:cxn>
                    <a:cxn ang="0">
                      <a:pos x="72" y="52"/>
                    </a:cxn>
                    <a:cxn ang="0">
                      <a:pos x="57" y="26"/>
                    </a:cxn>
                    <a:cxn ang="0">
                      <a:pos x="46" y="14"/>
                    </a:cxn>
                    <a:cxn ang="0">
                      <a:pos x="32" y="4"/>
                    </a:cxn>
                    <a:cxn ang="0">
                      <a:pos x="15" y="0"/>
                    </a:cxn>
                    <a:cxn ang="0">
                      <a:pos x="8" y="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/>
                  <a:ahLst/>
                  <a:cxnLst>
                    <a:cxn ang="0">
                      <a:pos x="156" y="346"/>
                    </a:cxn>
                    <a:cxn ang="0">
                      <a:pos x="133" y="313"/>
                    </a:cxn>
                    <a:cxn ang="0">
                      <a:pos x="123" y="292"/>
                    </a:cxn>
                    <a:cxn ang="0">
                      <a:pos x="117" y="275"/>
                    </a:cxn>
                    <a:cxn ang="0">
                      <a:pos x="82" y="116"/>
                    </a:cxn>
                    <a:cxn ang="0">
                      <a:pos x="64" y="65"/>
                    </a:cxn>
                    <a:cxn ang="0">
                      <a:pos x="50" y="32"/>
                    </a:cxn>
                    <a:cxn ang="0">
                      <a:pos x="39" y="17"/>
                    </a:cxn>
                    <a:cxn ang="0">
                      <a:pos x="27" y="4"/>
                    </a:cxn>
                    <a:cxn ang="0">
                      <a:pos x="13" y="0"/>
                    </a:cxn>
                    <a:cxn ang="0">
                      <a:pos x="4" y="3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/>
                  <a:ahLst/>
                  <a:cxnLst>
                    <a:cxn ang="0">
                      <a:pos x="339" y="525"/>
                    </a:cxn>
                    <a:cxn ang="0">
                      <a:pos x="329" y="483"/>
                    </a:cxn>
                    <a:cxn ang="0">
                      <a:pos x="222" y="198"/>
                    </a:cxn>
                    <a:cxn ang="0">
                      <a:pos x="175" y="110"/>
                    </a:cxn>
                    <a:cxn ang="0">
                      <a:pos x="161" y="80"/>
                    </a:cxn>
                    <a:cxn ang="0">
                      <a:pos x="143" y="47"/>
                    </a:cxn>
                    <a:cxn ang="0">
                      <a:pos x="121" y="23"/>
                    </a:cxn>
                    <a:cxn ang="0">
                      <a:pos x="102" y="9"/>
                    </a:cxn>
                    <a:cxn ang="0">
                      <a:pos x="77" y="0"/>
                    </a:cxn>
                    <a:cxn ang="0">
                      <a:pos x="53" y="0"/>
                    </a:cxn>
                    <a:cxn ang="0">
                      <a:pos x="35" y="9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/>
                  <a:ahLst/>
                  <a:cxnLst>
                    <a:cxn ang="0">
                      <a:pos x="0" y="869"/>
                    </a:cxn>
                    <a:cxn ang="0">
                      <a:pos x="89" y="622"/>
                    </a:cxn>
                    <a:cxn ang="0">
                      <a:pos x="137" y="499"/>
                    </a:cxn>
                    <a:cxn ang="0">
                      <a:pos x="179" y="381"/>
                    </a:cxn>
                    <a:cxn ang="0">
                      <a:pos x="205" y="299"/>
                    </a:cxn>
                    <a:cxn ang="0">
                      <a:pos x="217" y="256"/>
                    </a:cxn>
                    <a:cxn ang="0">
                      <a:pos x="225" y="209"/>
                    </a:cxn>
                    <a:cxn ang="0">
                      <a:pos x="235" y="166"/>
                    </a:cxn>
                    <a:cxn ang="0">
                      <a:pos x="251" y="114"/>
                    </a:cxn>
                    <a:cxn ang="0">
                      <a:pos x="269" y="68"/>
                    </a:cxn>
                    <a:cxn ang="0">
                      <a:pos x="292" y="27"/>
                    </a:cxn>
                    <a:cxn ang="0">
                      <a:pos x="309" y="2"/>
                    </a:cxn>
                    <a:cxn ang="0">
                      <a:pos x="320" y="0"/>
                    </a:cxn>
                    <a:cxn ang="0">
                      <a:pos x="331" y="12"/>
                    </a:cxn>
                    <a:cxn ang="0">
                      <a:pos x="337" y="58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/>
                  <a:ahLst/>
                  <a:cxnLst>
                    <a:cxn ang="0">
                      <a:pos x="0" y="298"/>
                    </a:cxn>
                    <a:cxn ang="0">
                      <a:pos x="46" y="233"/>
                    </a:cxn>
                    <a:cxn ang="0">
                      <a:pos x="75" y="159"/>
                    </a:cxn>
                    <a:cxn ang="0">
                      <a:pos x="90" y="126"/>
                    </a:cxn>
                    <a:cxn ang="0">
                      <a:pos x="111" y="87"/>
                    </a:cxn>
                    <a:cxn ang="0">
                      <a:pos x="140" y="47"/>
                    </a:cxn>
                    <a:cxn ang="0">
                      <a:pos x="161" y="23"/>
                    </a:cxn>
                    <a:cxn ang="0">
                      <a:pos x="176" y="11"/>
                    </a:cxn>
                    <a:cxn ang="0">
                      <a:pos x="199" y="1"/>
                    </a:cxn>
                    <a:cxn ang="0">
                      <a:pos x="223" y="0"/>
                    </a:cxn>
                    <a:cxn ang="0">
                      <a:pos x="233" y="14"/>
                    </a:cxn>
                    <a:cxn ang="0">
                      <a:pos x="247" y="36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9"/>
                    </a:cxn>
                    <a:cxn ang="0">
                      <a:pos x="44" y="19"/>
                    </a:cxn>
                    <a:cxn ang="0">
                      <a:pos x="65" y="40"/>
                    </a:cxn>
                    <a:cxn ang="0">
                      <a:pos x="85" y="57"/>
                    </a:cxn>
                    <a:cxn ang="0">
                      <a:pos x="101" y="75"/>
                    </a:cxn>
                    <a:cxn ang="0">
                      <a:pos x="109" y="91"/>
                    </a:cxn>
                    <a:cxn ang="0">
                      <a:pos x="115" y="105"/>
                    </a:cxn>
                    <a:cxn ang="0">
                      <a:pos x="118" y="125"/>
                    </a:cxn>
                    <a:cxn ang="0">
                      <a:pos x="118" y="145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/>
                  <a:ahLst/>
                  <a:cxnLst>
                    <a:cxn ang="0">
                      <a:pos x="0" y="573"/>
                    </a:cxn>
                    <a:cxn ang="0">
                      <a:pos x="0" y="519"/>
                    </a:cxn>
                    <a:cxn ang="0">
                      <a:pos x="0" y="479"/>
                    </a:cxn>
                    <a:cxn ang="0">
                      <a:pos x="2" y="450"/>
                    </a:cxn>
                    <a:cxn ang="0">
                      <a:pos x="3" y="416"/>
                    </a:cxn>
                    <a:cxn ang="0">
                      <a:pos x="3" y="380"/>
                    </a:cxn>
                    <a:cxn ang="0">
                      <a:pos x="4" y="351"/>
                    </a:cxn>
                    <a:cxn ang="0">
                      <a:pos x="6" y="323"/>
                    </a:cxn>
                    <a:cxn ang="0">
                      <a:pos x="9" y="276"/>
                    </a:cxn>
                    <a:cxn ang="0">
                      <a:pos x="14" y="223"/>
                    </a:cxn>
                    <a:cxn ang="0">
                      <a:pos x="21" y="170"/>
                    </a:cxn>
                    <a:cxn ang="0">
                      <a:pos x="26" y="114"/>
                    </a:cxn>
                    <a:cxn ang="0">
                      <a:pos x="30" y="80"/>
                    </a:cxn>
                    <a:cxn ang="0">
                      <a:pos x="33" y="67"/>
                    </a:cxn>
                    <a:cxn ang="0">
                      <a:pos x="42" y="44"/>
                    </a:cxn>
                    <a:cxn ang="0">
                      <a:pos x="51" y="28"/>
                    </a:cxn>
                    <a:cxn ang="0">
                      <a:pos x="61" y="14"/>
                    </a:cxn>
                    <a:cxn ang="0">
                      <a:pos x="71" y="3"/>
                    </a:cxn>
                    <a:cxn ang="0">
                      <a:pos x="77" y="0"/>
                    </a:cxn>
                    <a:cxn ang="0">
                      <a:pos x="87" y="0"/>
                    </a:cxn>
                    <a:cxn ang="0">
                      <a:pos x="95" y="4"/>
                    </a:cxn>
                    <a:cxn ang="0">
                      <a:pos x="99" y="9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/>
                  <a:ahLst/>
                  <a:cxnLst>
                    <a:cxn ang="0">
                      <a:pos x="123" y="160"/>
                    </a:cxn>
                    <a:cxn ang="0">
                      <a:pos x="104" y="124"/>
                    </a:cxn>
                    <a:cxn ang="0">
                      <a:pos x="89" y="84"/>
                    </a:cxn>
                    <a:cxn ang="0">
                      <a:pos x="81" y="67"/>
                    </a:cxn>
                    <a:cxn ang="0">
                      <a:pos x="70" y="47"/>
                    </a:cxn>
                    <a:cxn ang="0">
                      <a:pos x="55" y="26"/>
                    </a:cxn>
                    <a:cxn ang="0">
                      <a:pos x="44" y="13"/>
                    </a:cxn>
                    <a:cxn ang="0">
                      <a:pos x="35" y="7"/>
                    </a:cxn>
                    <a:cxn ang="0">
                      <a:pos x="24" y="1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/>
                  <a:ahLst/>
                  <a:cxnLst>
                    <a:cxn ang="0">
                      <a:pos x="82" y="399"/>
                    </a:cxn>
                    <a:cxn ang="0">
                      <a:pos x="83" y="361"/>
                    </a:cxn>
                    <a:cxn ang="0">
                      <a:pos x="83" y="333"/>
                    </a:cxn>
                    <a:cxn ang="0">
                      <a:pos x="81" y="314"/>
                    </a:cxn>
                    <a:cxn ang="0">
                      <a:pos x="80" y="289"/>
                    </a:cxn>
                    <a:cxn ang="0">
                      <a:pos x="80" y="264"/>
                    </a:cxn>
                    <a:cxn ang="0">
                      <a:pos x="79" y="244"/>
                    </a:cxn>
                    <a:cxn ang="0">
                      <a:pos x="77" y="225"/>
                    </a:cxn>
                    <a:cxn ang="0">
                      <a:pos x="74" y="191"/>
                    </a:cxn>
                    <a:cxn ang="0">
                      <a:pos x="70" y="155"/>
                    </a:cxn>
                    <a:cxn ang="0">
                      <a:pos x="65" y="119"/>
                    </a:cxn>
                    <a:cxn ang="0">
                      <a:pos x="61" y="79"/>
                    </a:cxn>
                    <a:cxn ang="0">
                      <a:pos x="57" y="55"/>
                    </a:cxn>
                    <a:cxn ang="0">
                      <a:pos x="54" y="46"/>
                    </a:cxn>
                    <a:cxn ang="0">
                      <a:pos x="47" y="31"/>
                    </a:cxn>
                    <a:cxn ang="0">
                      <a:pos x="39" y="19"/>
                    </a:cxn>
                    <a:cxn ang="0">
                      <a:pos x="31" y="10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9" y="135"/>
                    </a:cxn>
                    <a:cxn ang="0">
                      <a:pos x="26" y="126"/>
                    </a:cxn>
                    <a:cxn ang="0">
                      <a:pos x="32" y="119"/>
                    </a:cxn>
                    <a:cxn ang="0">
                      <a:pos x="60" y="50"/>
                    </a:cxn>
                    <a:cxn ang="0">
                      <a:pos x="76" y="28"/>
                    </a:cxn>
                    <a:cxn ang="0">
                      <a:pos x="87" y="14"/>
                    </a:cxn>
                    <a:cxn ang="0">
                      <a:pos x="96" y="7"/>
                    </a:cxn>
                    <a:cxn ang="0">
                      <a:pos x="107" y="2"/>
                    </a:cxn>
                    <a:cxn ang="0">
                      <a:pos x="118" y="0"/>
                    </a:cxn>
                    <a:cxn ang="0">
                      <a:pos x="125" y="1"/>
                    </a:cxn>
                    <a:cxn ang="0">
                      <a:pos x="130" y="9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/>
                  <a:ahLst/>
                  <a:cxnLst>
                    <a:cxn ang="0">
                      <a:pos x="303" y="524"/>
                    </a:cxn>
                    <a:cxn ang="0">
                      <a:pos x="292" y="462"/>
                    </a:cxn>
                    <a:cxn ang="0">
                      <a:pos x="278" y="396"/>
                    </a:cxn>
                    <a:cxn ang="0">
                      <a:pos x="266" y="344"/>
                    </a:cxn>
                    <a:cxn ang="0">
                      <a:pos x="253" y="297"/>
                    </a:cxn>
                    <a:cxn ang="0">
                      <a:pos x="236" y="257"/>
                    </a:cxn>
                    <a:cxn ang="0">
                      <a:pos x="220" y="213"/>
                    </a:cxn>
                    <a:cxn ang="0">
                      <a:pos x="197" y="176"/>
                    </a:cxn>
                    <a:cxn ang="0">
                      <a:pos x="148" y="102"/>
                    </a:cxn>
                    <a:cxn ang="0">
                      <a:pos x="134" y="80"/>
                    </a:cxn>
                    <a:cxn ang="0">
                      <a:pos x="124" y="70"/>
                    </a:cxn>
                    <a:cxn ang="0">
                      <a:pos x="100" y="42"/>
                    </a:cxn>
                    <a:cxn ang="0">
                      <a:pos x="87" y="28"/>
                    </a:cxn>
                    <a:cxn ang="0">
                      <a:pos x="71" y="18"/>
                    </a:cxn>
                    <a:cxn ang="0">
                      <a:pos x="47" y="6"/>
                    </a:cxn>
                    <a:cxn ang="0">
                      <a:pos x="30" y="0"/>
                    </a:cxn>
                    <a:cxn ang="0">
                      <a:pos x="18" y="0"/>
                    </a:cxn>
                    <a:cxn ang="0">
                      <a:pos x="7" y="3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/>
                  <a:ahLst/>
                  <a:cxnLst>
                    <a:cxn ang="0">
                      <a:pos x="125" y="431"/>
                    </a:cxn>
                    <a:cxn ang="0">
                      <a:pos x="57" y="16"/>
                    </a:cxn>
                    <a:cxn ang="0">
                      <a:pos x="52" y="10"/>
                    </a:cxn>
                    <a:cxn ang="0">
                      <a:pos x="45" y="3"/>
                    </a:cxn>
                    <a:cxn ang="0">
                      <a:pos x="38" y="1"/>
                    </a:cxn>
                    <a:cxn ang="0">
                      <a:pos x="27" y="0"/>
                    </a:cxn>
                    <a:cxn ang="0">
                      <a:pos x="19" y="1"/>
                    </a:cxn>
                    <a:cxn ang="0">
                      <a:pos x="12" y="6"/>
                    </a:cxn>
                    <a:cxn ang="0">
                      <a:pos x="4" y="14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7"/>
                  </a:cxn>
                  <a:cxn ang="0">
                    <a:pos x="19" y="51"/>
                  </a:cxn>
                  <a:cxn ang="0">
                    <a:pos x="9" y="96"/>
                  </a:cxn>
                  <a:cxn ang="0">
                    <a:pos x="0" y="153"/>
                  </a:cxn>
                  <a:cxn ang="0">
                    <a:pos x="0" y="215"/>
                  </a:cxn>
                  <a:cxn ang="0">
                    <a:pos x="5" y="269"/>
                  </a:cxn>
                  <a:cxn ang="0">
                    <a:pos x="9" y="269"/>
                  </a:cxn>
                  <a:cxn ang="0">
                    <a:pos x="5" y="215"/>
                  </a:cxn>
                  <a:cxn ang="0">
                    <a:pos x="5" y="169"/>
                  </a:cxn>
                  <a:cxn ang="0">
                    <a:pos x="14" y="121"/>
                  </a:cxn>
                  <a:cxn ang="0">
                    <a:pos x="28" y="71"/>
                  </a:cxn>
                  <a:cxn ang="0">
                    <a:pos x="44" y="7"/>
                  </a:cxn>
                  <a:cxn ang="0">
                    <a:pos x="45" y="0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21"/>
                  </a:cxn>
                  <a:cxn ang="0">
                    <a:pos x="42" y="55"/>
                  </a:cxn>
                  <a:cxn ang="0">
                    <a:pos x="56" y="101"/>
                  </a:cxn>
                  <a:cxn ang="0">
                    <a:pos x="71" y="159"/>
                  </a:cxn>
                  <a:cxn ang="0">
                    <a:pos x="71" y="222"/>
                  </a:cxn>
                  <a:cxn ang="0">
                    <a:pos x="64" y="277"/>
                  </a:cxn>
                  <a:cxn ang="0">
                    <a:pos x="56" y="277"/>
                  </a:cxn>
                  <a:cxn ang="0">
                    <a:pos x="64" y="222"/>
                  </a:cxn>
                  <a:cxn ang="0">
                    <a:pos x="64" y="176"/>
                  </a:cxn>
                  <a:cxn ang="0">
                    <a:pos x="49" y="125"/>
                  </a:cxn>
                  <a:cxn ang="0">
                    <a:pos x="28" y="75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/>
                <a:ahLst/>
                <a:cxnLst>
                  <a:cxn ang="0">
                    <a:pos x="114" y="8"/>
                  </a:cxn>
                  <a:cxn ang="0">
                    <a:pos x="97" y="21"/>
                  </a:cxn>
                  <a:cxn ang="0">
                    <a:pos x="61" y="35"/>
                  </a:cxn>
                  <a:cxn ang="0">
                    <a:pos x="75" y="32"/>
                  </a:cxn>
                  <a:cxn ang="0">
                    <a:pos x="80" y="41"/>
                  </a:cxn>
                  <a:cxn ang="0">
                    <a:pos x="75" y="48"/>
                  </a:cxn>
                  <a:cxn ang="0">
                    <a:pos x="55" y="64"/>
                  </a:cxn>
                  <a:cxn ang="0">
                    <a:pos x="55" y="68"/>
                  </a:cxn>
                  <a:cxn ang="0">
                    <a:pos x="69" y="68"/>
                  </a:cxn>
                  <a:cxn ang="0">
                    <a:pos x="64" y="73"/>
                  </a:cxn>
                  <a:cxn ang="0">
                    <a:pos x="55" y="89"/>
                  </a:cxn>
                  <a:cxn ang="0">
                    <a:pos x="64" y="86"/>
                  </a:cxn>
                  <a:cxn ang="0">
                    <a:pos x="67" y="97"/>
                  </a:cxn>
                  <a:cxn ang="0">
                    <a:pos x="19" y="124"/>
                  </a:cxn>
                  <a:cxn ang="0">
                    <a:pos x="50" y="116"/>
                  </a:cxn>
                  <a:cxn ang="0">
                    <a:pos x="38" y="132"/>
                  </a:cxn>
                  <a:cxn ang="0">
                    <a:pos x="25" y="135"/>
                  </a:cxn>
                  <a:cxn ang="0">
                    <a:pos x="58" y="116"/>
                  </a:cxn>
                  <a:cxn ang="0">
                    <a:pos x="67" y="124"/>
                  </a:cxn>
                  <a:cxn ang="0">
                    <a:pos x="41" y="149"/>
                  </a:cxn>
                  <a:cxn ang="0">
                    <a:pos x="22" y="165"/>
                  </a:cxn>
                  <a:cxn ang="0">
                    <a:pos x="45" y="155"/>
                  </a:cxn>
                  <a:cxn ang="0">
                    <a:pos x="52" y="162"/>
                  </a:cxn>
                  <a:cxn ang="0">
                    <a:pos x="41" y="181"/>
                  </a:cxn>
                  <a:cxn ang="0">
                    <a:pos x="25" y="193"/>
                  </a:cxn>
                  <a:cxn ang="0">
                    <a:pos x="30" y="198"/>
                  </a:cxn>
                  <a:cxn ang="0">
                    <a:pos x="33" y="206"/>
                  </a:cxn>
                  <a:cxn ang="0">
                    <a:pos x="30" y="208"/>
                  </a:cxn>
                  <a:cxn ang="0">
                    <a:pos x="27" y="217"/>
                  </a:cxn>
                  <a:cxn ang="0">
                    <a:pos x="30" y="225"/>
                  </a:cxn>
                  <a:cxn ang="0">
                    <a:pos x="5" y="257"/>
                  </a:cxn>
                  <a:cxn ang="0">
                    <a:pos x="36" y="238"/>
                  </a:cxn>
                  <a:cxn ang="0">
                    <a:pos x="64" y="331"/>
                  </a:cxn>
                  <a:cxn ang="0">
                    <a:pos x="41" y="249"/>
                  </a:cxn>
                  <a:cxn ang="0">
                    <a:pos x="55" y="227"/>
                  </a:cxn>
                  <a:cxn ang="0">
                    <a:pos x="58" y="217"/>
                  </a:cxn>
                  <a:cxn ang="0">
                    <a:pos x="67" y="236"/>
                  </a:cxn>
                  <a:cxn ang="0">
                    <a:pos x="64" y="200"/>
                  </a:cxn>
                  <a:cxn ang="0">
                    <a:pos x="83" y="246"/>
                  </a:cxn>
                  <a:cxn ang="0">
                    <a:pos x="92" y="249"/>
                  </a:cxn>
                  <a:cxn ang="0">
                    <a:pos x="69" y="217"/>
                  </a:cxn>
                  <a:cxn ang="0">
                    <a:pos x="75" y="179"/>
                  </a:cxn>
                  <a:cxn ang="0">
                    <a:pos x="134" y="287"/>
                  </a:cxn>
                  <a:cxn ang="0">
                    <a:pos x="80" y="187"/>
                  </a:cxn>
                  <a:cxn ang="0">
                    <a:pos x="86" y="143"/>
                  </a:cxn>
                  <a:cxn ang="0">
                    <a:pos x="114" y="206"/>
                  </a:cxn>
                  <a:cxn ang="0">
                    <a:pos x="94" y="146"/>
                  </a:cxn>
                  <a:cxn ang="0">
                    <a:pos x="119" y="238"/>
                  </a:cxn>
                  <a:cxn ang="0">
                    <a:pos x="97" y="116"/>
                  </a:cxn>
                  <a:cxn ang="0">
                    <a:pos x="102" y="86"/>
                  </a:cxn>
                  <a:cxn ang="0">
                    <a:pos x="136" y="137"/>
                  </a:cxn>
                  <a:cxn ang="0">
                    <a:pos x="136" y="137"/>
                  </a:cxn>
                  <a:cxn ang="0">
                    <a:pos x="111" y="92"/>
                  </a:cxn>
                  <a:cxn ang="0">
                    <a:pos x="114" y="68"/>
                  </a:cxn>
                  <a:cxn ang="0">
                    <a:pos x="122" y="79"/>
                  </a:cxn>
                  <a:cxn ang="0">
                    <a:pos x="195" y="127"/>
                  </a:cxn>
                  <a:cxn ang="0">
                    <a:pos x="119" y="70"/>
                  </a:cxn>
                  <a:cxn ang="0">
                    <a:pos x="134" y="64"/>
                  </a:cxn>
                  <a:cxn ang="0">
                    <a:pos x="178" y="119"/>
                  </a:cxn>
                  <a:cxn ang="0">
                    <a:pos x="128" y="32"/>
                  </a:cxn>
                  <a:cxn ang="0">
                    <a:pos x="125" y="16"/>
                  </a:cxn>
                  <a:cxn ang="0">
                    <a:pos x="139" y="0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/>
                <a:ahLst/>
                <a:cxnLst>
                  <a:cxn ang="0">
                    <a:pos x="121" y="103"/>
                  </a:cxn>
                  <a:cxn ang="0">
                    <a:pos x="108" y="10"/>
                  </a:cxn>
                  <a:cxn ang="0">
                    <a:pos x="92" y="1"/>
                  </a:cxn>
                  <a:cxn ang="0">
                    <a:pos x="79" y="0"/>
                  </a:cxn>
                  <a:cxn ang="0">
                    <a:pos x="58" y="4"/>
                  </a:cxn>
                  <a:cxn ang="0">
                    <a:pos x="45" y="14"/>
                  </a:cxn>
                  <a:cxn ang="0">
                    <a:pos x="31" y="28"/>
                  </a:cxn>
                  <a:cxn ang="0">
                    <a:pos x="17" y="54"/>
                  </a:cxn>
                  <a:cxn ang="0">
                    <a:pos x="9" y="90"/>
                  </a:cxn>
                  <a:cxn ang="0">
                    <a:pos x="5" y="121"/>
                  </a:cxn>
                  <a:cxn ang="0">
                    <a:pos x="0" y="164"/>
                  </a:cxn>
                  <a:cxn ang="0">
                    <a:pos x="0" y="192"/>
                  </a:cxn>
                  <a:cxn ang="0">
                    <a:pos x="9" y="230"/>
                  </a:cxn>
                  <a:cxn ang="0">
                    <a:pos x="27" y="262"/>
                  </a:cxn>
                  <a:cxn ang="0">
                    <a:pos x="45" y="288"/>
                  </a:cxn>
                  <a:cxn ang="0">
                    <a:pos x="35" y="249"/>
                  </a:cxn>
                  <a:cxn ang="0">
                    <a:pos x="31" y="212"/>
                  </a:cxn>
                  <a:cxn ang="0">
                    <a:pos x="33" y="174"/>
                  </a:cxn>
                  <a:cxn ang="0">
                    <a:pos x="35" y="141"/>
                  </a:cxn>
                  <a:cxn ang="0">
                    <a:pos x="39" y="107"/>
                  </a:cxn>
                  <a:cxn ang="0">
                    <a:pos x="45" y="76"/>
                  </a:cxn>
                  <a:cxn ang="0">
                    <a:pos x="47" y="53"/>
                  </a:cxn>
                  <a:cxn ang="0">
                    <a:pos x="55" y="30"/>
                  </a:cxn>
                  <a:cxn ang="0">
                    <a:pos x="73" y="11"/>
                  </a:cxn>
                  <a:cxn ang="0">
                    <a:pos x="88" y="13"/>
                  </a:cxn>
                  <a:cxn ang="0">
                    <a:pos x="103" y="65"/>
                  </a:cxn>
                  <a:cxn ang="0">
                    <a:pos x="116" y="76"/>
                  </a:cxn>
                  <a:cxn ang="0">
                    <a:pos x="121" y="103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/>
                <a:ahLst/>
                <a:cxnLst>
                  <a:cxn ang="0">
                    <a:pos x="178" y="6"/>
                  </a:cxn>
                  <a:cxn ang="0">
                    <a:pos x="171" y="25"/>
                  </a:cxn>
                  <a:cxn ang="0">
                    <a:pos x="112" y="21"/>
                  </a:cxn>
                  <a:cxn ang="0">
                    <a:pos x="135" y="29"/>
                  </a:cxn>
                  <a:cxn ang="0">
                    <a:pos x="161" y="40"/>
                  </a:cxn>
                  <a:cxn ang="0">
                    <a:pos x="105" y="55"/>
                  </a:cxn>
                  <a:cxn ang="0">
                    <a:pos x="148" y="60"/>
                  </a:cxn>
                  <a:cxn ang="0">
                    <a:pos x="152" y="77"/>
                  </a:cxn>
                  <a:cxn ang="0">
                    <a:pos x="26" y="160"/>
                  </a:cxn>
                  <a:cxn ang="0">
                    <a:pos x="143" y="100"/>
                  </a:cxn>
                  <a:cxn ang="0">
                    <a:pos x="118" y="134"/>
                  </a:cxn>
                  <a:cxn ang="0">
                    <a:pos x="134" y="137"/>
                  </a:cxn>
                  <a:cxn ang="0">
                    <a:pos x="112" y="184"/>
                  </a:cxn>
                  <a:cxn ang="0">
                    <a:pos x="66" y="234"/>
                  </a:cxn>
                  <a:cxn ang="0">
                    <a:pos x="118" y="197"/>
                  </a:cxn>
                  <a:cxn ang="0">
                    <a:pos x="75" y="271"/>
                  </a:cxn>
                  <a:cxn ang="0">
                    <a:pos x="115" y="223"/>
                  </a:cxn>
                  <a:cxn ang="0">
                    <a:pos x="124" y="223"/>
                  </a:cxn>
                  <a:cxn ang="0">
                    <a:pos x="108" y="266"/>
                  </a:cxn>
                  <a:cxn ang="0">
                    <a:pos x="121" y="266"/>
                  </a:cxn>
                  <a:cxn ang="0">
                    <a:pos x="97" y="317"/>
                  </a:cxn>
                  <a:cxn ang="0">
                    <a:pos x="111" y="304"/>
                  </a:cxn>
                  <a:cxn ang="0">
                    <a:pos x="98" y="352"/>
                  </a:cxn>
                  <a:cxn ang="0">
                    <a:pos x="108" y="336"/>
                  </a:cxn>
                  <a:cxn ang="0">
                    <a:pos x="120" y="331"/>
                  </a:cxn>
                  <a:cxn ang="0">
                    <a:pos x="112" y="367"/>
                  </a:cxn>
                  <a:cxn ang="0">
                    <a:pos x="88" y="432"/>
                  </a:cxn>
                  <a:cxn ang="0">
                    <a:pos x="120" y="382"/>
                  </a:cxn>
                  <a:cxn ang="0">
                    <a:pos x="127" y="373"/>
                  </a:cxn>
                  <a:cxn ang="0">
                    <a:pos x="125" y="427"/>
                  </a:cxn>
                  <a:cxn ang="0">
                    <a:pos x="135" y="454"/>
                  </a:cxn>
                  <a:cxn ang="0">
                    <a:pos x="139" y="424"/>
                  </a:cxn>
                  <a:cxn ang="0">
                    <a:pos x="234" y="504"/>
                  </a:cxn>
                  <a:cxn ang="0">
                    <a:pos x="148" y="387"/>
                  </a:cxn>
                  <a:cxn ang="0">
                    <a:pos x="167" y="412"/>
                  </a:cxn>
                  <a:cxn ang="0">
                    <a:pos x="141" y="346"/>
                  </a:cxn>
                  <a:cxn ang="0">
                    <a:pos x="245" y="398"/>
                  </a:cxn>
                  <a:cxn ang="0">
                    <a:pos x="141" y="327"/>
                  </a:cxn>
                  <a:cxn ang="0">
                    <a:pos x="156" y="310"/>
                  </a:cxn>
                  <a:cxn ang="0">
                    <a:pos x="144" y="283"/>
                  </a:cxn>
                  <a:cxn ang="0">
                    <a:pos x="161" y="283"/>
                  </a:cxn>
                  <a:cxn ang="0">
                    <a:pos x="208" y="333"/>
                  </a:cxn>
                  <a:cxn ang="0">
                    <a:pos x="162" y="238"/>
                  </a:cxn>
                  <a:cxn ang="0">
                    <a:pos x="153" y="202"/>
                  </a:cxn>
                  <a:cxn ang="0">
                    <a:pos x="167" y="196"/>
                  </a:cxn>
                  <a:cxn ang="0">
                    <a:pos x="164" y="163"/>
                  </a:cxn>
                  <a:cxn ang="0">
                    <a:pos x="170" y="158"/>
                  </a:cxn>
                  <a:cxn ang="0">
                    <a:pos x="201" y="189"/>
                  </a:cxn>
                  <a:cxn ang="0">
                    <a:pos x="176" y="140"/>
                  </a:cxn>
                  <a:cxn ang="0">
                    <a:pos x="178" y="98"/>
                  </a:cxn>
                  <a:cxn ang="0">
                    <a:pos x="176" y="75"/>
                  </a:cxn>
                  <a:cxn ang="0">
                    <a:pos x="204" y="74"/>
                  </a:cxn>
                  <a:cxn ang="0">
                    <a:pos x="197" y="40"/>
                  </a:cxn>
                  <a:cxn ang="0">
                    <a:pos x="209" y="32"/>
                  </a:cxn>
                  <a:cxn ang="0">
                    <a:pos x="205" y="0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5" y="0"/>
                  </a:cxn>
                  <a:cxn ang="0">
                    <a:pos x="40" y="1"/>
                  </a:cxn>
                  <a:cxn ang="0">
                    <a:pos x="53" y="4"/>
                  </a:cxn>
                  <a:cxn ang="0">
                    <a:pos x="62" y="18"/>
                  </a:cxn>
                  <a:cxn ang="0">
                    <a:pos x="87" y="60"/>
                  </a:cxn>
                  <a:cxn ang="0">
                    <a:pos x="96" y="79"/>
                  </a:cxn>
                  <a:cxn ang="0">
                    <a:pos x="102" y="98"/>
                  </a:cxn>
                  <a:cxn ang="0">
                    <a:pos x="108" y="154"/>
                  </a:cxn>
                  <a:cxn ang="0">
                    <a:pos x="111" y="170"/>
                  </a:cxn>
                  <a:cxn ang="0">
                    <a:pos x="108" y="192"/>
                  </a:cxn>
                  <a:cxn ang="0">
                    <a:pos x="104" y="215"/>
                  </a:cxn>
                  <a:cxn ang="0">
                    <a:pos x="94" y="250"/>
                  </a:cxn>
                  <a:cxn ang="0">
                    <a:pos x="86" y="272"/>
                  </a:cxn>
                  <a:cxn ang="0">
                    <a:pos x="73" y="297"/>
                  </a:cxn>
                  <a:cxn ang="0">
                    <a:pos x="48" y="328"/>
                  </a:cxn>
                  <a:cxn ang="0">
                    <a:pos x="61" y="290"/>
                  </a:cxn>
                  <a:cxn ang="0">
                    <a:pos x="72" y="254"/>
                  </a:cxn>
                  <a:cxn ang="0">
                    <a:pos x="77" y="222"/>
                  </a:cxn>
                  <a:cxn ang="0">
                    <a:pos x="75" y="192"/>
                  </a:cxn>
                  <a:cxn ang="0">
                    <a:pos x="73" y="170"/>
                  </a:cxn>
                  <a:cxn ang="0">
                    <a:pos x="77" y="144"/>
                  </a:cxn>
                  <a:cxn ang="0">
                    <a:pos x="80" y="122"/>
                  </a:cxn>
                  <a:cxn ang="0">
                    <a:pos x="69" y="79"/>
                  </a:cxn>
                  <a:cxn ang="0">
                    <a:pos x="67" y="56"/>
                  </a:cxn>
                  <a:cxn ang="0">
                    <a:pos x="58" y="37"/>
                  </a:cxn>
                  <a:cxn ang="0">
                    <a:pos x="40" y="14"/>
                  </a:cxn>
                  <a:cxn ang="0">
                    <a:pos x="31" y="32"/>
                  </a:cxn>
                  <a:cxn ang="0">
                    <a:pos x="0" y="62"/>
                  </a:cxn>
                  <a:cxn ang="0">
                    <a:pos x="2" y="52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2" y="6"/>
                  </a:cxn>
                  <a:cxn ang="0">
                    <a:pos x="18" y="66"/>
                  </a:cxn>
                  <a:cxn ang="0">
                    <a:pos x="9" y="122"/>
                  </a:cxn>
                  <a:cxn ang="0">
                    <a:pos x="0" y="192"/>
                  </a:cxn>
                  <a:cxn ang="0">
                    <a:pos x="0" y="268"/>
                  </a:cxn>
                  <a:cxn ang="0">
                    <a:pos x="4" y="335"/>
                  </a:cxn>
                  <a:cxn ang="0">
                    <a:pos x="9" y="335"/>
                  </a:cxn>
                  <a:cxn ang="0">
                    <a:pos x="4" y="268"/>
                  </a:cxn>
                  <a:cxn ang="0">
                    <a:pos x="4" y="212"/>
                  </a:cxn>
                  <a:cxn ang="0">
                    <a:pos x="13" y="151"/>
                  </a:cxn>
                  <a:cxn ang="0">
                    <a:pos x="26" y="91"/>
                  </a:cxn>
                  <a:cxn ang="0">
                    <a:pos x="45" y="14"/>
                  </a:cxn>
                  <a:cxn ang="0">
                    <a:pos x="35" y="0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14"/>
                  </a:cxn>
                  <a:cxn ang="0">
                    <a:pos x="23" y="39"/>
                  </a:cxn>
                  <a:cxn ang="0">
                    <a:pos x="31" y="73"/>
                  </a:cxn>
                  <a:cxn ang="0">
                    <a:pos x="40" y="116"/>
                  </a:cxn>
                  <a:cxn ang="0">
                    <a:pos x="40" y="161"/>
                  </a:cxn>
                  <a:cxn ang="0">
                    <a:pos x="35" y="202"/>
                  </a:cxn>
                  <a:cxn ang="0">
                    <a:pos x="31" y="202"/>
                  </a:cxn>
                  <a:cxn ang="0">
                    <a:pos x="35" y="161"/>
                  </a:cxn>
                  <a:cxn ang="0">
                    <a:pos x="35" y="128"/>
                  </a:cxn>
                  <a:cxn ang="0">
                    <a:pos x="27" y="91"/>
                  </a:cxn>
                  <a:cxn ang="0">
                    <a:pos x="16" y="55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/>
                <a:ahLst/>
                <a:cxnLst>
                  <a:cxn ang="0">
                    <a:pos x="68" y="31"/>
                  </a:cxn>
                  <a:cxn ang="0">
                    <a:pos x="53" y="0"/>
                  </a:cxn>
                  <a:cxn ang="0">
                    <a:pos x="44" y="0"/>
                  </a:cxn>
                  <a:cxn ang="0">
                    <a:pos x="36" y="2"/>
                  </a:cxn>
                  <a:cxn ang="0">
                    <a:pos x="30" y="10"/>
                  </a:cxn>
                  <a:cxn ang="0">
                    <a:pos x="14" y="37"/>
                  </a:cxn>
                  <a:cxn ang="0">
                    <a:pos x="8" y="48"/>
                  </a:cxn>
                  <a:cxn ang="0">
                    <a:pos x="5" y="60"/>
                  </a:cxn>
                  <a:cxn ang="0">
                    <a:pos x="0" y="94"/>
                  </a:cxn>
                  <a:cxn ang="0">
                    <a:pos x="0" y="104"/>
                  </a:cxn>
                  <a:cxn ang="0">
                    <a:pos x="0" y="117"/>
                  </a:cxn>
                  <a:cxn ang="0">
                    <a:pos x="4" y="131"/>
                  </a:cxn>
                  <a:cxn ang="0">
                    <a:pos x="9" y="153"/>
                  </a:cxn>
                  <a:cxn ang="0">
                    <a:pos x="15" y="167"/>
                  </a:cxn>
                  <a:cxn ang="0">
                    <a:pos x="23" y="182"/>
                  </a:cxn>
                  <a:cxn ang="0">
                    <a:pos x="39" y="201"/>
                  </a:cxn>
                  <a:cxn ang="0">
                    <a:pos x="31" y="177"/>
                  </a:cxn>
                  <a:cxn ang="0">
                    <a:pos x="24" y="156"/>
                  </a:cxn>
                  <a:cxn ang="0">
                    <a:pos x="21" y="136"/>
                  </a:cxn>
                  <a:cxn ang="0">
                    <a:pos x="22" y="117"/>
                  </a:cxn>
                  <a:cxn ang="0">
                    <a:pos x="23" y="104"/>
                  </a:cxn>
                  <a:cxn ang="0">
                    <a:pos x="21" y="88"/>
                  </a:cxn>
                  <a:cxn ang="0">
                    <a:pos x="19" y="74"/>
                  </a:cxn>
                  <a:cxn ang="0">
                    <a:pos x="25" y="48"/>
                  </a:cxn>
                  <a:cxn ang="0">
                    <a:pos x="27" y="34"/>
                  </a:cxn>
                  <a:cxn ang="0">
                    <a:pos x="32" y="23"/>
                  </a:cxn>
                  <a:cxn ang="0">
                    <a:pos x="44" y="8"/>
                  </a:cxn>
                  <a:cxn ang="0">
                    <a:pos x="50" y="19"/>
                  </a:cxn>
                  <a:cxn ang="0">
                    <a:pos x="70" y="37"/>
                  </a:cxn>
                  <a:cxn ang="0">
                    <a:pos x="68" y="31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/>
                <a:ahLst/>
                <a:cxnLst>
                  <a:cxn ang="0">
                    <a:pos x="56" y="4"/>
                  </a:cxn>
                  <a:cxn ang="0">
                    <a:pos x="60" y="15"/>
                  </a:cxn>
                  <a:cxn ang="0">
                    <a:pos x="98" y="13"/>
                  </a:cxn>
                  <a:cxn ang="0">
                    <a:pos x="83" y="18"/>
                  </a:cxn>
                  <a:cxn ang="0">
                    <a:pos x="67" y="24"/>
                  </a:cxn>
                  <a:cxn ang="0">
                    <a:pos x="103" y="33"/>
                  </a:cxn>
                  <a:cxn ang="0">
                    <a:pos x="75" y="37"/>
                  </a:cxn>
                  <a:cxn ang="0">
                    <a:pos x="72" y="47"/>
                  </a:cxn>
                  <a:cxn ang="0">
                    <a:pos x="153" y="98"/>
                  </a:cxn>
                  <a:cxn ang="0">
                    <a:pos x="79" y="61"/>
                  </a:cxn>
                  <a:cxn ang="0">
                    <a:pos x="95" y="83"/>
                  </a:cxn>
                  <a:cxn ang="0">
                    <a:pos x="84" y="84"/>
                  </a:cxn>
                  <a:cxn ang="0">
                    <a:pos x="98" y="113"/>
                  </a:cxn>
                  <a:cxn ang="0">
                    <a:pos x="128" y="144"/>
                  </a:cxn>
                  <a:cxn ang="0">
                    <a:pos x="95" y="121"/>
                  </a:cxn>
                  <a:cxn ang="0">
                    <a:pos x="123" y="167"/>
                  </a:cxn>
                  <a:cxn ang="0">
                    <a:pos x="97" y="137"/>
                  </a:cxn>
                  <a:cxn ang="0">
                    <a:pos x="91" y="137"/>
                  </a:cxn>
                  <a:cxn ang="0">
                    <a:pos x="100" y="164"/>
                  </a:cxn>
                  <a:cxn ang="0">
                    <a:pos x="92" y="164"/>
                  </a:cxn>
                  <a:cxn ang="0">
                    <a:pos x="109" y="195"/>
                  </a:cxn>
                  <a:cxn ang="0">
                    <a:pos x="99" y="187"/>
                  </a:cxn>
                  <a:cxn ang="0">
                    <a:pos x="107" y="217"/>
                  </a:cxn>
                  <a:cxn ang="0">
                    <a:pos x="100" y="207"/>
                  </a:cxn>
                  <a:cxn ang="0">
                    <a:pos x="93" y="204"/>
                  </a:cxn>
                  <a:cxn ang="0">
                    <a:pos x="98" y="226"/>
                  </a:cxn>
                  <a:cxn ang="0">
                    <a:pos x="114" y="265"/>
                  </a:cxn>
                  <a:cxn ang="0">
                    <a:pos x="93" y="235"/>
                  </a:cxn>
                  <a:cxn ang="0">
                    <a:pos x="88" y="230"/>
                  </a:cxn>
                  <a:cxn ang="0">
                    <a:pos x="90" y="263"/>
                  </a:cxn>
                  <a:cxn ang="0">
                    <a:pos x="83" y="279"/>
                  </a:cxn>
                  <a:cxn ang="0">
                    <a:pos x="80" y="260"/>
                  </a:cxn>
                  <a:cxn ang="0">
                    <a:pos x="19" y="311"/>
                  </a:cxn>
                  <a:cxn ang="0">
                    <a:pos x="75" y="238"/>
                  </a:cxn>
                  <a:cxn ang="0">
                    <a:pos x="64" y="254"/>
                  </a:cxn>
                  <a:cxn ang="0">
                    <a:pos x="80" y="214"/>
                  </a:cxn>
                  <a:cxn ang="0">
                    <a:pos x="12" y="245"/>
                  </a:cxn>
                  <a:cxn ang="0">
                    <a:pos x="80" y="200"/>
                  </a:cxn>
                  <a:cxn ang="0">
                    <a:pos x="71" y="190"/>
                  </a:cxn>
                  <a:cxn ang="0">
                    <a:pos x="77" y="174"/>
                  </a:cxn>
                  <a:cxn ang="0">
                    <a:pos x="67" y="174"/>
                  </a:cxn>
                  <a:cxn ang="0">
                    <a:pos x="37" y="205"/>
                  </a:cxn>
                  <a:cxn ang="0">
                    <a:pos x="66" y="146"/>
                  </a:cxn>
                  <a:cxn ang="0">
                    <a:pos x="71" y="125"/>
                  </a:cxn>
                  <a:cxn ang="0">
                    <a:pos x="64" y="121"/>
                  </a:cxn>
                  <a:cxn ang="0">
                    <a:pos x="65" y="100"/>
                  </a:cxn>
                  <a:cxn ang="0">
                    <a:pos x="61" y="97"/>
                  </a:cxn>
                  <a:cxn ang="0">
                    <a:pos x="40" y="116"/>
                  </a:cxn>
                  <a:cxn ang="0">
                    <a:pos x="57" y="87"/>
                  </a:cxn>
                  <a:cxn ang="0">
                    <a:pos x="56" y="60"/>
                  </a:cxn>
                  <a:cxn ang="0">
                    <a:pos x="57" y="46"/>
                  </a:cxn>
                  <a:cxn ang="0">
                    <a:pos x="39" y="45"/>
                  </a:cxn>
                  <a:cxn ang="0">
                    <a:pos x="44" y="24"/>
                  </a:cxn>
                  <a:cxn ang="0">
                    <a:pos x="36" y="19"/>
                  </a:cxn>
                  <a:cxn ang="0">
                    <a:pos x="38" y="0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10"/>
                  </a:cxn>
                  <a:cxn ang="0">
                    <a:pos x="13" y="28"/>
                  </a:cxn>
                  <a:cxn ang="0">
                    <a:pos x="6" y="51"/>
                  </a:cxn>
                  <a:cxn ang="0">
                    <a:pos x="0" y="80"/>
                  </a:cxn>
                  <a:cxn ang="0">
                    <a:pos x="0" y="112"/>
                  </a:cxn>
                  <a:cxn ang="0">
                    <a:pos x="3" y="141"/>
                  </a:cxn>
                  <a:cxn ang="0">
                    <a:pos x="6" y="141"/>
                  </a:cxn>
                  <a:cxn ang="0">
                    <a:pos x="3" y="112"/>
                  </a:cxn>
                  <a:cxn ang="0">
                    <a:pos x="3" y="89"/>
                  </a:cxn>
                  <a:cxn ang="0">
                    <a:pos x="9" y="64"/>
                  </a:cxn>
                  <a:cxn ang="0">
                    <a:pos x="20" y="38"/>
                  </a:cxn>
                  <a:cxn ang="0">
                    <a:pos x="34" y="6"/>
                  </a:cxn>
                  <a:cxn ang="0">
                    <a:pos x="27" y="0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3" y="7"/>
                  </a:cxn>
                  <a:cxn ang="0">
                    <a:pos x="46" y="25"/>
                  </a:cxn>
                  <a:cxn ang="0">
                    <a:pos x="50" y="33"/>
                  </a:cxn>
                  <a:cxn ang="0">
                    <a:pos x="53" y="42"/>
                  </a:cxn>
                  <a:cxn ang="0">
                    <a:pos x="57" y="65"/>
                  </a:cxn>
                  <a:cxn ang="0">
                    <a:pos x="58" y="73"/>
                  </a:cxn>
                  <a:cxn ang="0">
                    <a:pos x="57" y="82"/>
                  </a:cxn>
                  <a:cxn ang="0">
                    <a:pos x="54" y="92"/>
                  </a:cxn>
                  <a:cxn ang="0">
                    <a:pos x="49" y="107"/>
                  </a:cxn>
                  <a:cxn ang="0">
                    <a:pos x="44" y="116"/>
                  </a:cxn>
                  <a:cxn ang="0">
                    <a:pos x="38" y="126"/>
                  </a:cxn>
                  <a:cxn ang="0">
                    <a:pos x="25" y="140"/>
                  </a:cxn>
                  <a:cxn ang="0">
                    <a:pos x="32" y="123"/>
                  </a:cxn>
                  <a:cxn ang="0">
                    <a:pos x="37" y="108"/>
                  </a:cxn>
                  <a:cxn ang="0">
                    <a:pos x="40" y="95"/>
                  </a:cxn>
                  <a:cxn ang="0">
                    <a:pos x="39" y="82"/>
                  </a:cxn>
                  <a:cxn ang="0">
                    <a:pos x="38" y="73"/>
                  </a:cxn>
                  <a:cxn ang="0">
                    <a:pos x="40" y="61"/>
                  </a:cxn>
                  <a:cxn ang="0">
                    <a:pos x="42" y="51"/>
                  </a:cxn>
                  <a:cxn ang="0">
                    <a:pos x="36" y="33"/>
                  </a:cxn>
                  <a:cxn ang="0">
                    <a:pos x="35" y="23"/>
                  </a:cxn>
                  <a:cxn ang="0">
                    <a:pos x="30" y="15"/>
                  </a:cxn>
                  <a:cxn ang="0">
                    <a:pos x="21" y="5"/>
                  </a:cxn>
                  <a:cxn ang="0">
                    <a:pos x="16" y="14"/>
                  </a:cxn>
                  <a:cxn ang="0">
                    <a:pos x="0" y="26"/>
                  </a:cxn>
                  <a:cxn ang="0">
                    <a:pos x="1" y="22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2" y="10"/>
                  </a:cxn>
                  <a:cxn ang="0">
                    <a:pos x="60" y="9"/>
                  </a:cxn>
                  <a:cxn ang="0">
                    <a:pos x="73" y="13"/>
                  </a:cxn>
                  <a:cxn ang="0">
                    <a:pos x="86" y="17"/>
                  </a:cxn>
                  <a:cxn ang="0">
                    <a:pos x="56" y="23"/>
                  </a:cxn>
                  <a:cxn ang="0">
                    <a:pos x="79" y="26"/>
                  </a:cxn>
                  <a:cxn ang="0">
                    <a:pos x="82" y="32"/>
                  </a:cxn>
                  <a:cxn ang="0">
                    <a:pos x="14" y="69"/>
                  </a:cxn>
                  <a:cxn ang="0">
                    <a:pos x="77" y="42"/>
                  </a:cxn>
                  <a:cxn ang="0">
                    <a:pos x="64" y="58"/>
                  </a:cxn>
                  <a:cxn ang="0">
                    <a:pos x="72" y="59"/>
                  </a:cxn>
                  <a:cxn ang="0">
                    <a:pos x="60" y="79"/>
                  </a:cxn>
                  <a:cxn ang="0">
                    <a:pos x="35" y="100"/>
                  </a:cxn>
                  <a:cxn ang="0">
                    <a:pos x="64" y="84"/>
                  </a:cxn>
                  <a:cxn ang="0">
                    <a:pos x="40" y="117"/>
                  </a:cxn>
                  <a:cxn ang="0">
                    <a:pos x="61" y="95"/>
                  </a:cxn>
                  <a:cxn ang="0">
                    <a:pos x="66" y="95"/>
                  </a:cxn>
                  <a:cxn ang="0">
                    <a:pos x="59" y="115"/>
                  </a:cxn>
                  <a:cxn ang="0">
                    <a:pos x="65" y="115"/>
                  </a:cxn>
                  <a:cxn ang="0">
                    <a:pos x="51" y="136"/>
                  </a:cxn>
                  <a:cxn ang="0">
                    <a:pos x="59" y="131"/>
                  </a:cxn>
                  <a:cxn ang="0">
                    <a:pos x="53" y="151"/>
                  </a:cxn>
                  <a:cxn ang="0">
                    <a:pos x="59" y="145"/>
                  </a:cxn>
                  <a:cxn ang="0">
                    <a:pos x="64" y="143"/>
                  </a:cxn>
                  <a:cxn ang="0">
                    <a:pos x="60" y="158"/>
                  </a:cxn>
                  <a:cxn ang="0">
                    <a:pos x="47" y="186"/>
                  </a:cxn>
                  <a:cxn ang="0">
                    <a:pos x="64" y="164"/>
                  </a:cxn>
                  <a:cxn ang="0">
                    <a:pos x="69" y="160"/>
                  </a:cxn>
                  <a:cxn ang="0">
                    <a:pos x="67" y="184"/>
                  </a:cxn>
                  <a:cxn ang="0">
                    <a:pos x="73" y="195"/>
                  </a:cxn>
                  <a:cxn ang="0">
                    <a:pos x="74" y="183"/>
                  </a:cxn>
                  <a:cxn ang="0">
                    <a:pos x="126" y="217"/>
                  </a:cxn>
                  <a:cxn ang="0">
                    <a:pos x="79" y="166"/>
                  </a:cxn>
                  <a:cxn ang="0">
                    <a:pos x="89" y="178"/>
                  </a:cxn>
                  <a:cxn ang="0">
                    <a:pos x="76" y="149"/>
                  </a:cxn>
                  <a:cxn ang="0">
                    <a:pos x="132" y="171"/>
                  </a:cxn>
                  <a:cxn ang="0">
                    <a:pos x="76" y="141"/>
                  </a:cxn>
                  <a:cxn ang="0">
                    <a:pos x="83" y="133"/>
                  </a:cxn>
                  <a:cxn ang="0">
                    <a:pos x="78" y="122"/>
                  </a:cxn>
                  <a:cxn ang="0">
                    <a:pos x="86" y="122"/>
                  </a:cxn>
                  <a:cxn ang="0">
                    <a:pos x="112" y="143"/>
                  </a:cxn>
                  <a:cxn ang="0">
                    <a:pos x="87" y="102"/>
                  </a:cxn>
                  <a:cxn ang="0">
                    <a:pos x="83" y="87"/>
                  </a:cxn>
                  <a:cxn ang="0">
                    <a:pos x="89" y="84"/>
                  </a:cxn>
                  <a:cxn ang="0">
                    <a:pos x="88" y="70"/>
                  </a:cxn>
                  <a:cxn ang="0">
                    <a:pos x="91" y="68"/>
                  </a:cxn>
                  <a:cxn ang="0">
                    <a:pos x="108" y="81"/>
                  </a:cxn>
                  <a:cxn ang="0">
                    <a:pos x="95" y="61"/>
                  </a:cxn>
                  <a:cxn ang="0">
                    <a:pos x="96" y="42"/>
                  </a:cxn>
                  <a:cxn ang="0">
                    <a:pos x="95" y="32"/>
                  </a:cxn>
                  <a:cxn ang="0">
                    <a:pos x="109" y="32"/>
                  </a:cxn>
                  <a:cxn ang="0">
                    <a:pos x="105" y="17"/>
                  </a:cxn>
                  <a:cxn ang="0">
                    <a:pos x="113" y="14"/>
                  </a:cxn>
                  <a:cxn ang="0">
                    <a:pos x="110" y="0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2"/>
                  </a:cxn>
                  <a:cxn ang="0">
                    <a:pos x="22" y="28"/>
                  </a:cxn>
                  <a:cxn ang="0">
                    <a:pos x="29" y="52"/>
                  </a:cxn>
                  <a:cxn ang="0">
                    <a:pos x="37" y="83"/>
                  </a:cxn>
                  <a:cxn ang="0">
                    <a:pos x="37" y="116"/>
                  </a:cxn>
                  <a:cxn ang="0">
                    <a:pos x="32" y="145"/>
                  </a:cxn>
                  <a:cxn ang="0">
                    <a:pos x="29" y="145"/>
                  </a:cxn>
                  <a:cxn ang="0">
                    <a:pos x="32" y="116"/>
                  </a:cxn>
                  <a:cxn ang="0">
                    <a:pos x="32" y="92"/>
                  </a:cxn>
                  <a:cxn ang="0">
                    <a:pos x="25" y="65"/>
                  </a:cxn>
                  <a:cxn ang="0">
                    <a:pos x="14" y="39"/>
                  </a:cxn>
                  <a:cxn ang="0">
                    <a:pos x="0" y="6"/>
                  </a:cxn>
                  <a:cxn ang="0">
                    <a:pos x="7" y="0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3" y="9"/>
                  </a:cxn>
                  <a:cxn ang="0">
                    <a:pos x="23" y="103"/>
                  </a:cxn>
                  <a:cxn ang="0">
                    <a:pos x="24" y="130"/>
                  </a:cxn>
                  <a:cxn ang="0">
                    <a:pos x="28" y="248"/>
                  </a:cxn>
                  <a:cxn ang="0">
                    <a:pos x="8" y="154"/>
                  </a:cxn>
                  <a:cxn ang="0">
                    <a:pos x="4" y="127"/>
                  </a:cxn>
                  <a:cxn ang="0">
                    <a:pos x="1" y="105"/>
                  </a:cxn>
                  <a:cxn ang="0">
                    <a:pos x="0" y="84"/>
                  </a:cxn>
                  <a:cxn ang="0">
                    <a:pos x="4" y="62"/>
                  </a:cxn>
                  <a:cxn ang="0">
                    <a:pos x="8" y="35"/>
                  </a:cxn>
                  <a:cxn ang="0">
                    <a:pos x="26" y="0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/>
                <a:ahLst/>
                <a:cxnLst>
                  <a:cxn ang="0">
                    <a:pos x="115" y="13"/>
                  </a:cxn>
                  <a:cxn ang="0">
                    <a:pos x="107" y="26"/>
                  </a:cxn>
                  <a:cxn ang="0">
                    <a:pos x="38" y="35"/>
                  </a:cxn>
                  <a:cxn ang="0">
                    <a:pos x="102" y="35"/>
                  </a:cxn>
                  <a:cxn ang="0">
                    <a:pos x="83" y="60"/>
                  </a:cxn>
                  <a:cxn ang="0">
                    <a:pos x="73" y="74"/>
                  </a:cxn>
                  <a:cxn ang="0">
                    <a:pos x="82" y="75"/>
                  </a:cxn>
                  <a:cxn ang="0">
                    <a:pos x="50" y="96"/>
                  </a:cxn>
                  <a:cxn ang="0">
                    <a:pos x="74" y="96"/>
                  </a:cxn>
                  <a:cxn ang="0">
                    <a:pos x="67" y="105"/>
                  </a:cxn>
                  <a:cxn ang="0">
                    <a:pos x="73" y="111"/>
                  </a:cxn>
                  <a:cxn ang="0">
                    <a:pos x="13" y="148"/>
                  </a:cxn>
                  <a:cxn ang="0">
                    <a:pos x="69" y="139"/>
                  </a:cxn>
                  <a:cxn ang="0">
                    <a:pos x="74" y="150"/>
                  </a:cxn>
                  <a:cxn ang="0">
                    <a:pos x="28" y="184"/>
                  </a:cxn>
                  <a:cxn ang="0">
                    <a:pos x="45" y="178"/>
                  </a:cxn>
                  <a:cxn ang="0">
                    <a:pos x="59" y="186"/>
                  </a:cxn>
                  <a:cxn ang="0">
                    <a:pos x="0" y="251"/>
                  </a:cxn>
                  <a:cxn ang="0">
                    <a:pos x="51" y="215"/>
                  </a:cxn>
                  <a:cxn ang="0">
                    <a:pos x="58" y="228"/>
                  </a:cxn>
                  <a:cxn ang="0">
                    <a:pos x="45" y="243"/>
                  </a:cxn>
                  <a:cxn ang="0">
                    <a:pos x="53" y="254"/>
                  </a:cxn>
                  <a:cxn ang="0">
                    <a:pos x="46" y="278"/>
                  </a:cxn>
                  <a:cxn ang="0">
                    <a:pos x="39" y="328"/>
                  </a:cxn>
                  <a:cxn ang="0">
                    <a:pos x="58" y="287"/>
                  </a:cxn>
                  <a:cxn ang="0">
                    <a:pos x="95" y="347"/>
                  </a:cxn>
                  <a:cxn ang="0">
                    <a:pos x="82" y="264"/>
                  </a:cxn>
                  <a:cxn ang="0">
                    <a:pos x="77" y="236"/>
                  </a:cxn>
                  <a:cxn ang="0">
                    <a:pos x="164" y="347"/>
                  </a:cxn>
                  <a:cxn ang="0">
                    <a:pos x="84" y="220"/>
                  </a:cxn>
                  <a:cxn ang="0">
                    <a:pos x="95" y="215"/>
                  </a:cxn>
                  <a:cxn ang="0">
                    <a:pos x="104" y="240"/>
                  </a:cxn>
                  <a:cxn ang="0">
                    <a:pos x="99" y="193"/>
                  </a:cxn>
                  <a:cxn ang="0">
                    <a:pos x="146" y="301"/>
                  </a:cxn>
                  <a:cxn ang="0">
                    <a:pos x="112" y="157"/>
                  </a:cxn>
                  <a:cxn ang="0">
                    <a:pos x="106" y="134"/>
                  </a:cxn>
                  <a:cxn ang="0">
                    <a:pos x="109" y="114"/>
                  </a:cxn>
                  <a:cxn ang="0">
                    <a:pos x="115" y="96"/>
                  </a:cxn>
                  <a:cxn ang="0">
                    <a:pos x="175" y="192"/>
                  </a:cxn>
                  <a:cxn ang="0">
                    <a:pos x="136" y="137"/>
                  </a:cxn>
                  <a:cxn ang="0">
                    <a:pos x="128" y="84"/>
                  </a:cxn>
                  <a:cxn ang="0">
                    <a:pos x="138" y="93"/>
                  </a:cxn>
                  <a:cxn ang="0">
                    <a:pos x="133" y="75"/>
                  </a:cxn>
                  <a:cxn ang="0">
                    <a:pos x="146" y="75"/>
                  </a:cxn>
                  <a:cxn ang="0">
                    <a:pos x="140" y="50"/>
                  </a:cxn>
                  <a:cxn ang="0">
                    <a:pos x="145" y="27"/>
                  </a:cxn>
                  <a:cxn ang="0">
                    <a:pos x="134" y="10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/>
                <a:ahLst/>
                <a:cxnLst>
                  <a:cxn ang="0">
                    <a:pos x="96" y="25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42" y="3"/>
                  </a:cxn>
                  <a:cxn ang="0">
                    <a:pos x="34" y="13"/>
                  </a:cxn>
                  <a:cxn ang="0">
                    <a:pos x="16" y="45"/>
                  </a:cxn>
                  <a:cxn ang="0">
                    <a:pos x="10" y="58"/>
                  </a:cxn>
                  <a:cxn ang="0">
                    <a:pos x="5" y="71"/>
                  </a:cxn>
                  <a:cxn ang="0">
                    <a:pos x="1" y="113"/>
                  </a:cxn>
                  <a:cxn ang="0">
                    <a:pos x="0" y="126"/>
                  </a:cxn>
                  <a:cxn ang="0">
                    <a:pos x="1" y="142"/>
                  </a:cxn>
                  <a:cxn ang="0">
                    <a:pos x="4" y="158"/>
                  </a:cxn>
                  <a:cxn ang="0">
                    <a:pos x="11" y="185"/>
                  </a:cxn>
                  <a:cxn ang="0">
                    <a:pos x="18" y="201"/>
                  </a:cxn>
                  <a:cxn ang="0">
                    <a:pos x="27" y="219"/>
                  </a:cxn>
                  <a:cxn ang="0">
                    <a:pos x="45" y="242"/>
                  </a:cxn>
                  <a:cxn ang="0">
                    <a:pos x="36" y="213"/>
                  </a:cxn>
                  <a:cxn ang="0">
                    <a:pos x="28" y="187"/>
                  </a:cxn>
                  <a:cxn ang="0">
                    <a:pos x="23" y="164"/>
                  </a:cxn>
                  <a:cxn ang="0">
                    <a:pos x="25" y="142"/>
                  </a:cxn>
                  <a:cxn ang="0">
                    <a:pos x="27" y="126"/>
                  </a:cxn>
                  <a:cxn ang="0">
                    <a:pos x="23" y="107"/>
                  </a:cxn>
                  <a:cxn ang="0">
                    <a:pos x="22" y="90"/>
                  </a:cxn>
                  <a:cxn ang="0">
                    <a:pos x="29" y="58"/>
                  </a:cxn>
                  <a:cxn ang="0">
                    <a:pos x="31" y="42"/>
                  </a:cxn>
                  <a:cxn ang="0">
                    <a:pos x="37" y="28"/>
                  </a:cxn>
                  <a:cxn ang="0">
                    <a:pos x="51" y="10"/>
                  </a:cxn>
                  <a:cxn ang="0">
                    <a:pos x="65" y="10"/>
                  </a:cxn>
                  <a:cxn ang="0">
                    <a:pos x="98" y="33"/>
                  </a:cxn>
                  <a:cxn ang="0">
                    <a:pos x="96" y="25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/>
                <a:ahLst/>
                <a:cxnLst>
                  <a:cxn ang="0">
                    <a:pos x="126" y="261"/>
                  </a:cxn>
                  <a:cxn ang="0">
                    <a:pos x="140" y="216"/>
                  </a:cxn>
                  <a:cxn ang="0">
                    <a:pos x="145" y="197"/>
                  </a:cxn>
                  <a:cxn ang="0">
                    <a:pos x="157" y="173"/>
                  </a:cxn>
                  <a:cxn ang="0">
                    <a:pos x="170" y="151"/>
                  </a:cxn>
                  <a:cxn ang="0">
                    <a:pos x="178" y="137"/>
                  </a:cxn>
                  <a:cxn ang="0">
                    <a:pos x="180" y="124"/>
                  </a:cxn>
                  <a:cxn ang="0">
                    <a:pos x="175" y="104"/>
                  </a:cxn>
                  <a:cxn ang="0">
                    <a:pos x="174" y="85"/>
                  </a:cxn>
                  <a:cxn ang="0">
                    <a:pos x="154" y="35"/>
                  </a:cxn>
                  <a:cxn ang="0">
                    <a:pos x="145" y="23"/>
                  </a:cxn>
                  <a:cxn ang="0">
                    <a:pos x="129" y="10"/>
                  </a:cxn>
                  <a:cxn ang="0">
                    <a:pos x="114" y="2"/>
                  </a:cxn>
                  <a:cxn ang="0">
                    <a:pos x="96" y="0"/>
                  </a:cxn>
                  <a:cxn ang="0">
                    <a:pos x="81" y="5"/>
                  </a:cxn>
                  <a:cxn ang="0">
                    <a:pos x="64" y="10"/>
                  </a:cxn>
                  <a:cxn ang="0">
                    <a:pos x="45" y="26"/>
                  </a:cxn>
                  <a:cxn ang="0">
                    <a:pos x="38" y="37"/>
                  </a:cxn>
                  <a:cxn ang="0">
                    <a:pos x="27" y="52"/>
                  </a:cxn>
                  <a:cxn ang="0">
                    <a:pos x="18" y="66"/>
                  </a:cxn>
                  <a:cxn ang="0">
                    <a:pos x="1" y="135"/>
                  </a:cxn>
                  <a:cxn ang="0">
                    <a:pos x="0" y="148"/>
                  </a:cxn>
                  <a:cxn ang="0">
                    <a:pos x="4" y="170"/>
                  </a:cxn>
                  <a:cxn ang="0">
                    <a:pos x="13" y="235"/>
                  </a:cxn>
                  <a:cxn ang="0">
                    <a:pos x="12" y="171"/>
                  </a:cxn>
                  <a:cxn ang="0">
                    <a:pos x="18" y="144"/>
                  </a:cxn>
                  <a:cxn ang="0">
                    <a:pos x="21" y="127"/>
                  </a:cxn>
                  <a:cxn ang="0">
                    <a:pos x="29" y="104"/>
                  </a:cxn>
                  <a:cxn ang="0">
                    <a:pos x="35" y="82"/>
                  </a:cxn>
                  <a:cxn ang="0">
                    <a:pos x="47" y="59"/>
                  </a:cxn>
                  <a:cxn ang="0">
                    <a:pos x="60" y="39"/>
                  </a:cxn>
                  <a:cxn ang="0">
                    <a:pos x="70" y="21"/>
                  </a:cxn>
                  <a:cxn ang="0">
                    <a:pos x="81" y="10"/>
                  </a:cxn>
                  <a:cxn ang="0">
                    <a:pos x="95" y="6"/>
                  </a:cxn>
                  <a:cxn ang="0">
                    <a:pos x="107" y="10"/>
                  </a:cxn>
                  <a:cxn ang="0">
                    <a:pos x="115" y="19"/>
                  </a:cxn>
                  <a:cxn ang="0">
                    <a:pos x="121" y="37"/>
                  </a:cxn>
                  <a:cxn ang="0">
                    <a:pos x="121" y="50"/>
                  </a:cxn>
                  <a:cxn ang="0">
                    <a:pos x="125" y="74"/>
                  </a:cxn>
                  <a:cxn ang="0">
                    <a:pos x="130" y="89"/>
                  </a:cxn>
                  <a:cxn ang="0">
                    <a:pos x="143" y="112"/>
                  </a:cxn>
                  <a:cxn ang="0">
                    <a:pos x="145" y="124"/>
                  </a:cxn>
                  <a:cxn ang="0">
                    <a:pos x="147" y="136"/>
                  </a:cxn>
                  <a:cxn ang="0">
                    <a:pos x="147" y="153"/>
                  </a:cxn>
                  <a:cxn ang="0">
                    <a:pos x="125" y="212"/>
                  </a:cxn>
                  <a:cxn ang="0">
                    <a:pos x="126" y="26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/>
                <a:ahLst/>
                <a:cxnLst>
                  <a:cxn ang="0">
                    <a:pos x="144" y="37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3"/>
                  </a:cxn>
                  <a:cxn ang="0">
                    <a:pos x="63" y="13"/>
                  </a:cxn>
                  <a:cxn ang="0">
                    <a:pos x="30" y="43"/>
                  </a:cxn>
                  <a:cxn ang="0">
                    <a:pos x="19" y="57"/>
                  </a:cxn>
                  <a:cxn ang="0">
                    <a:pos x="10" y="70"/>
                  </a:cxn>
                  <a:cxn ang="0">
                    <a:pos x="3" y="111"/>
                  </a:cxn>
                  <a:cxn ang="0">
                    <a:pos x="0" y="122"/>
                  </a:cxn>
                  <a:cxn ang="0">
                    <a:pos x="3" y="138"/>
                  </a:cxn>
                  <a:cxn ang="0">
                    <a:pos x="8" y="154"/>
                  </a:cxn>
                  <a:cxn ang="0">
                    <a:pos x="22" y="180"/>
                  </a:cxn>
                  <a:cxn ang="0">
                    <a:pos x="33" y="196"/>
                  </a:cxn>
                  <a:cxn ang="0">
                    <a:pos x="49" y="214"/>
                  </a:cxn>
                  <a:cxn ang="0">
                    <a:pos x="83" y="236"/>
                  </a:cxn>
                  <a:cxn ang="0">
                    <a:pos x="66" y="208"/>
                  </a:cxn>
                  <a:cxn ang="0">
                    <a:pos x="52" y="183"/>
                  </a:cxn>
                  <a:cxn ang="0">
                    <a:pos x="43" y="160"/>
                  </a:cxn>
                  <a:cxn ang="0">
                    <a:pos x="47" y="138"/>
                  </a:cxn>
                  <a:cxn ang="0">
                    <a:pos x="49" y="122"/>
                  </a:cxn>
                  <a:cxn ang="0">
                    <a:pos x="43" y="104"/>
                  </a:cxn>
                  <a:cxn ang="0">
                    <a:pos x="41" y="87"/>
                  </a:cxn>
                  <a:cxn ang="0">
                    <a:pos x="55" y="57"/>
                  </a:cxn>
                  <a:cxn ang="0">
                    <a:pos x="57" y="40"/>
                  </a:cxn>
                  <a:cxn ang="0">
                    <a:pos x="69" y="27"/>
                  </a:cxn>
                  <a:cxn ang="0">
                    <a:pos x="94" y="9"/>
                  </a:cxn>
                  <a:cxn ang="0">
                    <a:pos x="105" y="23"/>
                  </a:cxn>
                  <a:cxn ang="0">
                    <a:pos x="148" y="45"/>
                  </a:cxn>
                  <a:cxn ang="0">
                    <a:pos x="144" y="37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34" y="0"/>
                  </a:cxn>
                  <a:cxn ang="0">
                    <a:pos x="54" y="0"/>
                  </a:cxn>
                  <a:cxn ang="0">
                    <a:pos x="72" y="2"/>
                  </a:cxn>
                  <a:cxn ang="0">
                    <a:pos x="85" y="9"/>
                  </a:cxn>
                  <a:cxn ang="0">
                    <a:pos x="120" y="29"/>
                  </a:cxn>
                  <a:cxn ang="0">
                    <a:pos x="131" y="38"/>
                  </a:cxn>
                  <a:cxn ang="0">
                    <a:pos x="139" y="47"/>
                  </a:cxn>
                  <a:cxn ang="0">
                    <a:pos x="147" y="75"/>
                  </a:cxn>
                  <a:cxn ang="0">
                    <a:pos x="151" y="83"/>
                  </a:cxn>
                  <a:cxn ang="0">
                    <a:pos x="147" y="94"/>
                  </a:cxn>
                  <a:cxn ang="0">
                    <a:pos x="142" y="104"/>
                  </a:cxn>
                  <a:cxn ang="0">
                    <a:pos x="128" y="122"/>
                  </a:cxn>
                  <a:cxn ang="0">
                    <a:pos x="116" y="133"/>
                  </a:cxn>
                  <a:cxn ang="0">
                    <a:pos x="100" y="145"/>
                  </a:cxn>
                  <a:cxn ang="0">
                    <a:pos x="65" y="160"/>
                  </a:cxn>
                  <a:cxn ang="0">
                    <a:pos x="82" y="141"/>
                  </a:cxn>
                  <a:cxn ang="0">
                    <a:pos x="97" y="124"/>
                  </a:cxn>
                  <a:cxn ang="0">
                    <a:pos x="106" y="108"/>
                  </a:cxn>
                  <a:cxn ang="0">
                    <a:pos x="102" y="94"/>
                  </a:cxn>
                  <a:cxn ang="0">
                    <a:pos x="100" y="83"/>
                  </a:cxn>
                  <a:cxn ang="0">
                    <a:pos x="106" y="70"/>
                  </a:cxn>
                  <a:cxn ang="0">
                    <a:pos x="108" y="59"/>
                  </a:cxn>
                  <a:cxn ang="0">
                    <a:pos x="94" y="38"/>
                  </a:cxn>
                  <a:cxn ang="0">
                    <a:pos x="91" y="27"/>
                  </a:cxn>
                  <a:cxn ang="0">
                    <a:pos x="79" y="18"/>
                  </a:cxn>
                  <a:cxn ang="0">
                    <a:pos x="54" y="6"/>
                  </a:cxn>
                  <a:cxn ang="0">
                    <a:pos x="43" y="15"/>
                  </a:cxn>
                  <a:cxn ang="0">
                    <a:pos x="0" y="30"/>
                  </a:cxn>
                  <a:cxn ang="0">
                    <a:pos x="3" y="25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/>
                <a:ahLst/>
                <a:cxnLst>
                  <a:cxn ang="0">
                    <a:pos x="270" y="8"/>
                  </a:cxn>
                  <a:cxn ang="0">
                    <a:pos x="268" y="0"/>
                  </a:cxn>
                  <a:cxn ang="0">
                    <a:pos x="248" y="3"/>
                  </a:cxn>
                  <a:cxn ang="0">
                    <a:pos x="236" y="13"/>
                  </a:cxn>
                  <a:cxn ang="0">
                    <a:pos x="8" y="79"/>
                  </a:cxn>
                  <a:cxn ang="0">
                    <a:pos x="211" y="32"/>
                  </a:cxn>
                  <a:cxn ang="0">
                    <a:pos x="213" y="41"/>
                  </a:cxn>
                  <a:cxn ang="0">
                    <a:pos x="114" y="98"/>
                  </a:cxn>
                  <a:cxn ang="0">
                    <a:pos x="237" y="52"/>
                  </a:cxn>
                  <a:cxn ang="0">
                    <a:pos x="222" y="71"/>
                  </a:cxn>
                  <a:cxn ang="0">
                    <a:pos x="182" y="102"/>
                  </a:cxn>
                  <a:cxn ang="0">
                    <a:pos x="62" y="186"/>
                  </a:cxn>
                  <a:cxn ang="0">
                    <a:pos x="67" y="179"/>
                  </a:cxn>
                  <a:cxn ang="0">
                    <a:pos x="145" y="127"/>
                  </a:cxn>
                  <a:cxn ang="0">
                    <a:pos x="207" y="87"/>
                  </a:cxn>
                  <a:cxn ang="0">
                    <a:pos x="236" y="68"/>
                  </a:cxn>
                  <a:cxn ang="0">
                    <a:pos x="240" y="74"/>
                  </a:cxn>
                  <a:cxn ang="0">
                    <a:pos x="207" y="100"/>
                  </a:cxn>
                  <a:cxn ang="0">
                    <a:pos x="158" y="135"/>
                  </a:cxn>
                  <a:cxn ang="0">
                    <a:pos x="222" y="87"/>
                  </a:cxn>
                  <a:cxn ang="0">
                    <a:pos x="240" y="74"/>
                  </a:cxn>
                  <a:cxn ang="0">
                    <a:pos x="243" y="88"/>
                  </a:cxn>
                  <a:cxn ang="0">
                    <a:pos x="222" y="112"/>
                  </a:cxn>
                  <a:cxn ang="0">
                    <a:pos x="158" y="144"/>
                  </a:cxn>
                  <a:cxn ang="0">
                    <a:pos x="105" y="173"/>
                  </a:cxn>
                  <a:cxn ang="0">
                    <a:pos x="167" y="144"/>
                  </a:cxn>
                  <a:cxn ang="0">
                    <a:pos x="231" y="109"/>
                  </a:cxn>
                  <a:cxn ang="0">
                    <a:pos x="228" y="121"/>
                  </a:cxn>
                  <a:cxn ang="0">
                    <a:pos x="231" y="141"/>
                  </a:cxn>
                  <a:cxn ang="0">
                    <a:pos x="221" y="151"/>
                  </a:cxn>
                  <a:cxn ang="0">
                    <a:pos x="169" y="180"/>
                  </a:cxn>
                  <a:cxn ang="0">
                    <a:pos x="71" y="227"/>
                  </a:cxn>
                  <a:cxn ang="0">
                    <a:pos x="86" y="217"/>
                  </a:cxn>
                  <a:cxn ang="0">
                    <a:pos x="207" y="160"/>
                  </a:cxn>
                  <a:cxn ang="0">
                    <a:pos x="245" y="135"/>
                  </a:cxn>
                  <a:cxn ang="0">
                    <a:pos x="148" y="209"/>
                  </a:cxn>
                  <a:cxn ang="0">
                    <a:pos x="244" y="158"/>
                  </a:cxn>
                  <a:cxn ang="0">
                    <a:pos x="241" y="178"/>
                  </a:cxn>
                  <a:cxn ang="0">
                    <a:pos x="193" y="227"/>
                  </a:cxn>
                  <a:cxn ang="0">
                    <a:pos x="111" y="261"/>
                  </a:cxn>
                  <a:cxn ang="0">
                    <a:pos x="33" y="293"/>
                  </a:cxn>
                  <a:cxn ang="0">
                    <a:pos x="149" y="249"/>
                  </a:cxn>
                  <a:cxn ang="0">
                    <a:pos x="197" y="224"/>
                  </a:cxn>
                  <a:cxn ang="0">
                    <a:pos x="240" y="186"/>
                  </a:cxn>
                  <a:cxn ang="0">
                    <a:pos x="236" y="203"/>
                  </a:cxn>
                  <a:cxn ang="0">
                    <a:pos x="233" y="219"/>
                  </a:cxn>
                  <a:cxn ang="0">
                    <a:pos x="236" y="236"/>
                  </a:cxn>
                  <a:cxn ang="0">
                    <a:pos x="193" y="267"/>
                  </a:cxn>
                  <a:cxn ang="0">
                    <a:pos x="113" y="296"/>
                  </a:cxn>
                  <a:cxn ang="0">
                    <a:pos x="118" y="294"/>
                  </a:cxn>
                  <a:cxn ang="0">
                    <a:pos x="217" y="255"/>
                  </a:cxn>
                  <a:cxn ang="0">
                    <a:pos x="212" y="265"/>
                  </a:cxn>
                  <a:cxn ang="0">
                    <a:pos x="217" y="270"/>
                  </a:cxn>
                  <a:cxn ang="0">
                    <a:pos x="222" y="280"/>
                  </a:cxn>
                  <a:cxn ang="0">
                    <a:pos x="173" y="309"/>
                  </a:cxn>
                  <a:cxn ang="0">
                    <a:pos x="120" y="315"/>
                  </a:cxn>
                  <a:cxn ang="0">
                    <a:pos x="217" y="289"/>
                  </a:cxn>
                  <a:cxn ang="0">
                    <a:pos x="212" y="304"/>
                  </a:cxn>
                  <a:cxn ang="0">
                    <a:pos x="218" y="312"/>
                  </a:cxn>
                  <a:cxn ang="0">
                    <a:pos x="105" y="364"/>
                  </a:cxn>
                  <a:cxn ang="0">
                    <a:pos x="212" y="325"/>
                  </a:cxn>
                  <a:cxn ang="0">
                    <a:pos x="235" y="311"/>
                  </a:cxn>
                  <a:cxn ang="0">
                    <a:pos x="249" y="298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18" y="12"/>
                  </a:cxn>
                  <a:cxn ang="0">
                    <a:pos x="108" y="12"/>
                  </a:cxn>
                  <a:cxn ang="0">
                    <a:pos x="94" y="23"/>
                  </a:cxn>
                  <a:cxn ang="0">
                    <a:pos x="94" y="28"/>
                  </a:cxn>
                  <a:cxn ang="0">
                    <a:pos x="50" y="40"/>
                  </a:cxn>
                  <a:cxn ang="0">
                    <a:pos x="83" y="36"/>
                  </a:cxn>
                  <a:cxn ang="0">
                    <a:pos x="83" y="42"/>
                  </a:cxn>
                  <a:cxn ang="0">
                    <a:pos x="90" y="45"/>
                  </a:cxn>
                  <a:cxn ang="0">
                    <a:pos x="10" y="73"/>
                  </a:cxn>
                  <a:cxn ang="0">
                    <a:pos x="86" y="59"/>
                  </a:cxn>
                  <a:cxn ang="0">
                    <a:pos x="68" y="78"/>
                  </a:cxn>
                  <a:cxn ang="0">
                    <a:pos x="10" y="90"/>
                  </a:cxn>
                  <a:cxn ang="0">
                    <a:pos x="72" y="80"/>
                  </a:cxn>
                  <a:cxn ang="0">
                    <a:pos x="25" y="102"/>
                  </a:cxn>
                  <a:cxn ang="0">
                    <a:pos x="53" y="92"/>
                  </a:cxn>
                  <a:cxn ang="0">
                    <a:pos x="72" y="90"/>
                  </a:cxn>
                  <a:cxn ang="0">
                    <a:pos x="72" y="97"/>
                  </a:cxn>
                  <a:cxn ang="0">
                    <a:pos x="61" y="111"/>
                  </a:cxn>
                  <a:cxn ang="0">
                    <a:pos x="6" y="127"/>
                  </a:cxn>
                  <a:cxn ang="0">
                    <a:pos x="68" y="113"/>
                  </a:cxn>
                  <a:cxn ang="0">
                    <a:pos x="57" y="132"/>
                  </a:cxn>
                  <a:cxn ang="0">
                    <a:pos x="43" y="144"/>
                  </a:cxn>
                  <a:cxn ang="0">
                    <a:pos x="50" y="144"/>
                  </a:cxn>
                  <a:cxn ang="0">
                    <a:pos x="50" y="151"/>
                  </a:cxn>
                  <a:cxn ang="0">
                    <a:pos x="10" y="168"/>
                  </a:cxn>
                  <a:cxn ang="0">
                    <a:pos x="43" y="165"/>
                  </a:cxn>
                  <a:cxn ang="0">
                    <a:pos x="43" y="168"/>
                  </a:cxn>
                  <a:cxn ang="0">
                    <a:pos x="47" y="175"/>
                  </a:cxn>
                  <a:cxn ang="0">
                    <a:pos x="38" y="189"/>
                  </a:cxn>
                  <a:cxn ang="0">
                    <a:pos x="47" y="196"/>
                  </a:cxn>
                  <a:cxn ang="0">
                    <a:pos x="50" y="227"/>
                  </a:cxn>
                  <a:cxn ang="0">
                    <a:pos x="57" y="189"/>
                  </a:cxn>
                  <a:cxn ang="0">
                    <a:pos x="119" y="270"/>
                  </a:cxn>
                  <a:cxn ang="0">
                    <a:pos x="83" y="175"/>
                  </a:cxn>
                  <a:cxn ang="0">
                    <a:pos x="83" y="173"/>
                  </a:cxn>
                  <a:cxn ang="0">
                    <a:pos x="86" y="165"/>
                  </a:cxn>
                  <a:cxn ang="0">
                    <a:pos x="137" y="213"/>
                  </a:cxn>
                  <a:cxn ang="0">
                    <a:pos x="104" y="187"/>
                  </a:cxn>
                  <a:cxn ang="0">
                    <a:pos x="94" y="144"/>
                  </a:cxn>
                  <a:cxn ang="0">
                    <a:pos x="97" y="132"/>
                  </a:cxn>
                  <a:cxn ang="0">
                    <a:pos x="116" y="161"/>
                  </a:cxn>
                  <a:cxn ang="0">
                    <a:pos x="104" y="118"/>
                  </a:cxn>
                  <a:cxn ang="0">
                    <a:pos x="123" y="111"/>
                  </a:cxn>
                  <a:cxn ang="0">
                    <a:pos x="137" y="140"/>
                  </a:cxn>
                  <a:cxn ang="0">
                    <a:pos x="119" y="90"/>
                  </a:cxn>
                  <a:cxn ang="0">
                    <a:pos x="123" y="85"/>
                  </a:cxn>
                  <a:cxn ang="0">
                    <a:pos x="127" y="61"/>
                  </a:cxn>
                  <a:cxn ang="0">
                    <a:pos x="144" y="64"/>
                  </a:cxn>
                  <a:cxn ang="0">
                    <a:pos x="210" y="125"/>
                  </a:cxn>
                  <a:cxn ang="0">
                    <a:pos x="163" y="90"/>
                  </a:cxn>
                  <a:cxn ang="0">
                    <a:pos x="137" y="40"/>
                  </a:cxn>
                  <a:cxn ang="0">
                    <a:pos x="144" y="31"/>
                  </a:cxn>
                  <a:cxn ang="0">
                    <a:pos x="177" y="59"/>
                  </a:cxn>
                  <a:cxn ang="0">
                    <a:pos x="170" y="56"/>
                  </a:cxn>
                  <a:cxn ang="0">
                    <a:pos x="155" y="18"/>
                  </a:cxn>
                  <a:cxn ang="0">
                    <a:pos x="195" y="56"/>
                  </a:cxn>
                  <a:cxn ang="0">
                    <a:pos x="169" y="37"/>
                  </a:cxn>
                  <a:cxn ang="0">
                    <a:pos x="149" y="2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/>
                <a:ahLst/>
                <a:cxnLst>
                  <a:cxn ang="0">
                    <a:pos x="208" y="39"/>
                  </a:cxn>
                  <a:cxn ang="0">
                    <a:pos x="192" y="23"/>
                  </a:cxn>
                  <a:cxn ang="0">
                    <a:pos x="186" y="16"/>
                  </a:cxn>
                  <a:cxn ang="0">
                    <a:pos x="170" y="10"/>
                  </a:cxn>
                  <a:cxn ang="0">
                    <a:pos x="156" y="5"/>
                  </a:cxn>
                  <a:cxn ang="0">
                    <a:pos x="136" y="0"/>
                  </a:cxn>
                  <a:cxn ang="0">
                    <a:pos x="119" y="0"/>
                  </a:cxn>
                  <a:cxn ang="0">
                    <a:pos x="104" y="2"/>
                  </a:cxn>
                  <a:cxn ang="0">
                    <a:pos x="86" y="4"/>
                  </a:cxn>
                  <a:cxn ang="0">
                    <a:pos x="66" y="9"/>
                  </a:cxn>
                  <a:cxn ang="0">
                    <a:pos x="54" y="19"/>
                  </a:cxn>
                  <a:cxn ang="0">
                    <a:pos x="42" y="33"/>
                  </a:cxn>
                  <a:cxn ang="0">
                    <a:pos x="29" y="43"/>
                  </a:cxn>
                  <a:cxn ang="0">
                    <a:pos x="19" y="54"/>
                  </a:cxn>
                  <a:cxn ang="0">
                    <a:pos x="8" y="69"/>
                  </a:cxn>
                  <a:cxn ang="0">
                    <a:pos x="0" y="99"/>
                  </a:cxn>
                  <a:cxn ang="0">
                    <a:pos x="2" y="123"/>
                  </a:cxn>
                  <a:cxn ang="0">
                    <a:pos x="12" y="157"/>
                  </a:cxn>
                  <a:cxn ang="0">
                    <a:pos x="29" y="186"/>
                  </a:cxn>
                  <a:cxn ang="0">
                    <a:pos x="66" y="257"/>
                  </a:cxn>
                  <a:cxn ang="0">
                    <a:pos x="52" y="181"/>
                  </a:cxn>
                  <a:cxn ang="0">
                    <a:pos x="44" y="156"/>
                  </a:cxn>
                  <a:cxn ang="0">
                    <a:pos x="39" y="133"/>
                  </a:cxn>
                  <a:cxn ang="0">
                    <a:pos x="37" y="109"/>
                  </a:cxn>
                  <a:cxn ang="0">
                    <a:pos x="42" y="81"/>
                  </a:cxn>
                  <a:cxn ang="0">
                    <a:pos x="46" y="61"/>
                  </a:cxn>
                  <a:cxn ang="0">
                    <a:pos x="56" y="35"/>
                  </a:cxn>
                  <a:cxn ang="0">
                    <a:pos x="72" y="23"/>
                  </a:cxn>
                  <a:cxn ang="0">
                    <a:pos x="92" y="18"/>
                  </a:cxn>
                  <a:cxn ang="0">
                    <a:pos x="144" y="15"/>
                  </a:cxn>
                  <a:cxn ang="0">
                    <a:pos x="176" y="23"/>
                  </a:cxn>
                  <a:cxn ang="0">
                    <a:pos x="211" y="42"/>
                  </a:cxn>
                  <a:cxn ang="0">
                    <a:pos x="208" y="39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/>
                <a:ahLst/>
                <a:cxnLst>
                  <a:cxn ang="0">
                    <a:pos x="63" y="251"/>
                  </a:cxn>
                  <a:cxn ang="0">
                    <a:pos x="48" y="207"/>
                  </a:cxn>
                  <a:cxn ang="0">
                    <a:pos x="41" y="189"/>
                  </a:cxn>
                  <a:cxn ang="0">
                    <a:pos x="26" y="166"/>
                  </a:cxn>
                  <a:cxn ang="0">
                    <a:pos x="10" y="145"/>
                  </a:cxn>
                  <a:cxn ang="0">
                    <a:pos x="1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6" y="81"/>
                  </a:cxn>
                  <a:cxn ang="0">
                    <a:pos x="30" y="34"/>
                  </a:cxn>
                  <a:cxn ang="0">
                    <a:pos x="41" y="23"/>
                  </a:cxn>
                  <a:cxn ang="0">
                    <a:pos x="61" y="10"/>
                  </a:cxn>
                  <a:cxn ang="0">
                    <a:pos x="78" y="2"/>
                  </a:cxn>
                  <a:cxn ang="0">
                    <a:pos x="100" y="0"/>
                  </a:cxn>
                  <a:cxn ang="0">
                    <a:pos x="118" y="5"/>
                  </a:cxn>
                  <a:cxn ang="0">
                    <a:pos x="140" y="10"/>
                  </a:cxn>
                  <a:cxn ang="0">
                    <a:pos x="163" y="25"/>
                  </a:cxn>
                  <a:cxn ang="0">
                    <a:pos x="170" y="36"/>
                  </a:cxn>
                  <a:cxn ang="0">
                    <a:pos x="184" y="51"/>
                  </a:cxn>
                  <a:cxn ang="0">
                    <a:pos x="195" y="64"/>
                  </a:cxn>
                  <a:cxn ang="0">
                    <a:pos x="215" y="129"/>
                  </a:cxn>
                  <a:cxn ang="0">
                    <a:pos x="217" y="142"/>
                  </a:cxn>
                  <a:cxn ang="0">
                    <a:pos x="212" y="164"/>
                  </a:cxn>
                  <a:cxn ang="0">
                    <a:pos x="201" y="225"/>
                  </a:cxn>
                  <a:cxn ang="0">
                    <a:pos x="202" y="165"/>
                  </a:cxn>
                  <a:cxn ang="0">
                    <a:pos x="195" y="138"/>
                  </a:cxn>
                  <a:cxn ang="0">
                    <a:pos x="190" y="122"/>
                  </a:cxn>
                  <a:cxn ang="0">
                    <a:pos x="182" y="100"/>
                  </a:cxn>
                  <a:cxn ang="0">
                    <a:pos x="173" y="79"/>
                  </a:cxn>
                  <a:cxn ang="0">
                    <a:pos x="159" y="57"/>
                  </a:cxn>
                  <a:cxn ang="0">
                    <a:pos x="144" y="37"/>
                  </a:cxn>
                  <a:cxn ang="0">
                    <a:pos x="131" y="20"/>
                  </a:cxn>
                  <a:cxn ang="0">
                    <a:pos x="118" y="10"/>
                  </a:cxn>
                  <a:cxn ang="0">
                    <a:pos x="103" y="6"/>
                  </a:cxn>
                  <a:cxn ang="0">
                    <a:pos x="87" y="10"/>
                  </a:cxn>
                  <a:cxn ang="0">
                    <a:pos x="77" y="19"/>
                  </a:cxn>
                  <a:cxn ang="0">
                    <a:pos x="70" y="36"/>
                  </a:cxn>
                  <a:cxn ang="0">
                    <a:pos x="70" y="48"/>
                  </a:cxn>
                  <a:cxn ang="0">
                    <a:pos x="65" y="71"/>
                  </a:cxn>
                  <a:cxn ang="0">
                    <a:pos x="58" y="85"/>
                  </a:cxn>
                  <a:cxn ang="0">
                    <a:pos x="43" y="108"/>
                  </a:cxn>
                  <a:cxn ang="0">
                    <a:pos x="41" y="119"/>
                  </a:cxn>
                  <a:cxn ang="0">
                    <a:pos x="38" y="131"/>
                  </a:cxn>
                  <a:cxn ang="0">
                    <a:pos x="38" y="147"/>
                  </a:cxn>
                  <a:cxn ang="0">
                    <a:pos x="65" y="203"/>
                  </a:cxn>
                  <a:cxn ang="0">
                    <a:pos x="63" y="25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/>
                <a:ahLst/>
                <a:cxnLst>
                  <a:cxn ang="0">
                    <a:pos x="1" y="301"/>
                  </a:cxn>
                  <a:cxn ang="0">
                    <a:pos x="11" y="289"/>
                  </a:cxn>
                  <a:cxn ang="0">
                    <a:pos x="80" y="365"/>
                  </a:cxn>
                  <a:cxn ang="0">
                    <a:pos x="25" y="291"/>
                  </a:cxn>
                  <a:cxn ang="0">
                    <a:pos x="31" y="283"/>
                  </a:cxn>
                  <a:cxn ang="0">
                    <a:pos x="99" y="336"/>
                  </a:cxn>
                  <a:cxn ang="0">
                    <a:pos x="28" y="280"/>
                  </a:cxn>
                  <a:cxn ang="0">
                    <a:pos x="37" y="267"/>
                  </a:cxn>
                  <a:cxn ang="0">
                    <a:pos x="46" y="254"/>
                  </a:cxn>
                  <a:cxn ang="0">
                    <a:pos x="41" y="245"/>
                  </a:cxn>
                  <a:cxn ang="0">
                    <a:pos x="50" y="239"/>
                  </a:cxn>
                  <a:cxn ang="0">
                    <a:pos x="46" y="238"/>
                  </a:cxn>
                  <a:cxn ang="0">
                    <a:pos x="46" y="225"/>
                  </a:cxn>
                  <a:cxn ang="0">
                    <a:pos x="50" y="216"/>
                  </a:cxn>
                  <a:cxn ang="0">
                    <a:pos x="132" y="280"/>
                  </a:cxn>
                  <a:cxn ang="0">
                    <a:pos x="46" y="213"/>
                  </a:cxn>
                  <a:cxn ang="0">
                    <a:pos x="55" y="213"/>
                  </a:cxn>
                  <a:cxn ang="0">
                    <a:pos x="55" y="194"/>
                  </a:cxn>
                  <a:cxn ang="0">
                    <a:pos x="159" y="238"/>
                  </a:cxn>
                  <a:cxn ang="0">
                    <a:pos x="77" y="208"/>
                  </a:cxn>
                  <a:cxn ang="0">
                    <a:pos x="47" y="182"/>
                  </a:cxn>
                  <a:cxn ang="0">
                    <a:pos x="50" y="172"/>
                  </a:cxn>
                  <a:cxn ang="0">
                    <a:pos x="68" y="180"/>
                  </a:cxn>
                  <a:cxn ang="0">
                    <a:pos x="70" y="168"/>
                  </a:cxn>
                  <a:cxn ang="0">
                    <a:pos x="146" y="188"/>
                  </a:cxn>
                  <a:cxn ang="0">
                    <a:pos x="118" y="178"/>
                  </a:cxn>
                  <a:cxn ang="0">
                    <a:pos x="58" y="154"/>
                  </a:cxn>
                  <a:cxn ang="0">
                    <a:pos x="55" y="136"/>
                  </a:cxn>
                  <a:cxn ang="0">
                    <a:pos x="60" y="126"/>
                  </a:cxn>
                  <a:cxn ang="0">
                    <a:pos x="80" y="134"/>
                  </a:cxn>
                  <a:cxn ang="0">
                    <a:pos x="76" y="116"/>
                  </a:cxn>
                  <a:cxn ang="0">
                    <a:pos x="70" y="105"/>
                  </a:cxn>
                  <a:cxn ang="0">
                    <a:pos x="75" y="99"/>
                  </a:cxn>
                  <a:cxn ang="0">
                    <a:pos x="155" y="130"/>
                  </a:cxn>
                  <a:cxn ang="0">
                    <a:pos x="250" y="154"/>
                  </a:cxn>
                  <a:cxn ang="0">
                    <a:pos x="118" y="115"/>
                  </a:cxn>
                  <a:cxn ang="0">
                    <a:pos x="75" y="99"/>
                  </a:cxn>
                  <a:cxn ang="0">
                    <a:pos x="80" y="89"/>
                  </a:cxn>
                  <a:cxn ang="0">
                    <a:pos x="72" y="70"/>
                  </a:cxn>
                  <a:cxn ang="0">
                    <a:pos x="75" y="56"/>
                  </a:cxn>
                  <a:cxn ang="0">
                    <a:pos x="118" y="72"/>
                  </a:cxn>
                  <a:cxn ang="0">
                    <a:pos x="108" y="68"/>
                  </a:cxn>
                  <a:cxn ang="0">
                    <a:pos x="80" y="56"/>
                  </a:cxn>
                  <a:cxn ang="0">
                    <a:pos x="75" y="49"/>
                  </a:cxn>
                  <a:cxn ang="0">
                    <a:pos x="60" y="40"/>
                  </a:cxn>
                  <a:cxn ang="0">
                    <a:pos x="146" y="56"/>
                  </a:cxn>
                  <a:cxn ang="0">
                    <a:pos x="60" y="27"/>
                  </a:cxn>
                  <a:cxn ang="0">
                    <a:pos x="161" y="27"/>
                  </a:cxn>
                  <a:cxn ang="0">
                    <a:pos x="206" y="23"/>
                  </a:cxn>
                  <a:cxn ang="0">
                    <a:pos x="75" y="27"/>
                  </a:cxn>
                  <a:cxn ang="0">
                    <a:pos x="55" y="10"/>
                  </a:cxn>
                  <a:cxn ang="0">
                    <a:pos x="26" y="4"/>
                  </a:cxn>
                  <a:cxn ang="0">
                    <a:pos x="0" y="317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/>
                <a:ahLst/>
                <a:cxnLst>
                  <a:cxn ang="0">
                    <a:pos x="145" y="25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64" y="9"/>
                  </a:cxn>
                  <a:cxn ang="0">
                    <a:pos x="30" y="29"/>
                  </a:cxn>
                  <a:cxn ang="0">
                    <a:pos x="19" y="38"/>
                  </a:cxn>
                  <a:cxn ang="0">
                    <a:pos x="11" y="47"/>
                  </a:cxn>
                  <a:cxn ang="0">
                    <a:pos x="3" y="75"/>
                  </a:cxn>
                  <a:cxn ang="0">
                    <a:pos x="0" y="83"/>
                  </a:cxn>
                  <a:cxn ang="0">
                    <a:pos x="3" y="94"/>
                  </a:cxn>
                  <a:cxn ang="0">
                    <a:pos x="8" y="104"/>
                  </a:cxn>
                  <a:cxn ang="0">
                    <a:pos x="22" y="122"/>
                  </a:cxn>
                  <a:cxn ang="0">
                    <a:pos x="33" y="133"/>
                  </a:cxn>
                  <a:cxn ang="0">
                    <a:pos x="49" y="145"/>
                  </a:cxn>
                  <a:cxn ang="0">
                    <a:pos x="84" y="160"/>
                  </a:cxn>
                  <a:cxn ang="0">
                    <a:pos x="67" y="141"/>
                  </a:cxn>
                  <a:cxn ang="0">
                    <a:pos x="52" y="124"/>
                  </a:cxn>
                  <a:cxn ang="0">
                    <a:pos x="44" y="108"/>
                  </a:cxn>
                  <a:cxn ang="0">
                    <a:pos x="47" y="94"/>
                  </a:cxn>
                  <a:cxn ang="0">
                    <a:pos x="49" y="83"/>
                  </a:cxn>
                  <a:cxn ang="0">
                    <a:pos x="44" y="70"/>
                  </a:cxn>
                  <a:cxn ang="0">
                    <a:pos x="41" y="59"/>
                  </a:cxn>
                  <a:cxn ang="0">
                    <a:pos x="55" y="38"/>
                  </a:cxn>
                  <a:cxn ang="0">
                    <a:pos x="58" y="27"/>
                  </a:cxn>
                  <a:cxn ang="0">
                    <a:pos x="70" y="18"/>
                  </a:cxn>
                  <a:cxn ang="0">
                    <a:pos x="94" y="6"/>
                  </a:cxn>
                  <a:cxn ang="0">
                    <a:pos x="106" y="15"/>
                  </a:cxn>
                  <a:cxn ang="0">
                    <a:pos x="149" y="30"/>
                  </a:cxn>
                  <a:cxn ang="0">
                    <a:pos x="145" y="25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3076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A33E36C-60CA-4927-9727-DDA371EC5D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42875" y="214313"/>
            <a:ext cx="8858250" cy="10715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CH" sz="60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5- Système endocrinien</a:t>
            </a:r>
            <a:endParaRPr lang="fr-FR" sz="60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0675" y="1428750"/>
            <a:ext cx="8502650" cy="5143500"/>
          </a:xfrm>
          <a:prstGeom prst="rect">
            <a:avLst/>
          </a:prstGeom>
        </p:spPr>
        <p:txBody>
          <a:bodyPr lIns="36000" tIns="36000" rIns="36000" bIns="36000"/>
          <a:lstStyle/>
          <a:p>
            <a:pPr indent="-342900" algn="ctr">
              <a:spcBef>
                <a:spcPts val="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4000" b="1" dirty="0"/>
              <a:t>L'appareil endocrinien est constitué de glandes, qui libèrent des hormones distribuées dans l'organisme via le sang. </a:t>
            </a:r>
          </a:p>
          <a:p>
            <a:pPr indent="-342900" algn="ctr">
              <a:spcBef>
                <a:spcPts val="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4000" b="1" dirty="0"/>
              <a:t>Ces organes sont situés dans des zones très diverses du corps : dans la boîte crânienne, le cou, le thorax, l'abdomen, le pelvis …</a:t>
            </a:r>
            <a:endParaRPr lang="fr-FR" sz="40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42938" y="142875"/>
            <a:ext cx="7772400" cy="71437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fr-CH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Les autres glandes endocrines</a:t>
            </a:r>
            <a:endParaRPr lang="fr-FR" sz="48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/>
        </p:nvGraphicFramePr>
        <p:xfrm>
          <a:off x="126000" y="1029396"/>
          <a:ext cx="8892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 descr="m7v0cw.jpg"/>
          <p:cNvPicPr>
            <a:picLocks noChangeAspect="1"/>
          </p:cNvPicPr>
          <p:nvPr/>
        </p:nvPicPr>
        <p:blipFill>
          <a:blip r:embed="rId6"/>
          <a:srcRect l="2351" t="1891" r="3922" b="2835"/>
          <a:stretch>
            <a:fillRect/>
          </a:stretch>
        </p:blipFill>
        <p:spPr bwMode="auto">
          <a:xfrm>
            <a:off x="1042988" y="669925"/>
            <a:ext cx="702945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/>
          <p:cNvGraphicFramePr>
            <a:graphicFrameLocks/>
          </p:cNvGraphicFramePr>
          <p:nvPr/>
        </p:nvGraphicFramePr>
        <p:xfrm>
          <a:off x="126000" y="441000"/>
          <a:ext cx="8892000" cy="59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 descr="thymus.jpeg"/>
          <p:cNvPicPr>
            <a:picLocks noChangeAspect="1"/>
          </p:cNvPicPr>
          <p:nvPr/>
        </p:nvPicPr>
        <p:blipFill>
          <a:blip r:embed="rId6">
            <a:lum bright="-10000" contrast="10000"/>
          </a:blip>
          <a:srcRect l="1418" t="3539" b="1768"/>
          <a:stretch>
            <a:fillRect/>
          </a:stretch>
        </p:blipFill>
        <p:spPr bwMode="auto">
          <a:xfrm>
            <a:off x="754063" y="247650"/>
            <a:ext cx="76358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مستدير الزوايا 11"/>
          <p:cNvSpPr/>
          <p:nvPr/>
        </p:nvSpPr>
        <p:spPr bwMode="auto">
          <a:xfrm>
            <a:off x="377825" y="5143500"/>
            <a:ext cx="8388350" cy="140335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sz="2400" b="1" dirty="0">
                <a:cs typeface="Arial" pitchFamily="34" charset="0"/>
              </a:rPr>
              <a:t>Chaque lobule comprend 2 zones : une zone corticale, peuplé de  "thymocytes corticaux »; une zone médullaire qui contient des lymphocytes T immatures différenciés.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/>
          <p:cNvGraphicFramePr>
            <a:graphicFrameLocks/>
          </p:cNvGraphicFramePr>
          <p:nvPr/>
        </p:nvGraphicFramePr>
        <p:xfrm>
          <a:off x="126000" y="531000"/>
          <a:ext cx="8892000" cy="57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Espace réservé du contenu 3"/>
          <p:cNvGraphicFramePr>
            <a:graphicFrameLocks/>
          </p:cNvGraphicFramePr>
          <p:nvPr/>
        </p:nvGraphicFramePr>
        <p:xfrm>
          <a:off x="342000" y="464321"/>
          <a:ext cx="8460000" cy="59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aufbau" descr="hypophyse_mod_ohne"/>
          <p:cNvPicPr>
            <a:picLocks noChangeAspect="1" noChangeArrowheads="1"/>
          </p:cNvPicPr>
          <p:nvPr/>
        </p:nvPicPr>
        <p:blipFill>
          <a:blip r:embed="rId6"/>
          <a:srcRect l="14548" r="19180"/>
          <a:stretch>
            <a:fillRect/>
          </a:stretch>
        </p:blipFill>
        <p:spPr bwMode="auto">
          <a:xfrm>
            <a:off x="3406775" y="357188"/>
            <a:ext cx="4879975" cy="4760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6" name="Connecteur droit avec flèche 15"/>
          <p:cNvCxnSpPr/>
          <p:nvPr/>
        </p:nvCxnSpPr>
        <p:spPr>
          <a:xfrm>
            <a:off x="3214688" y="1135063"/>
            <a:ext cx="1223962" cy="1587"/>
          </a:xfrm>
          <a:prstGeom prst="straightConnector1">
            <a:avLst/>
          </a:prstGeom>
          <a:ln w="7620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214688" y="2762250"/>
            <a:ext cx="2376487" cy="1588"/>
          </a:xfrm>
          <a:prstGeom prst="straightConnector1">
            <a:avLst/>
          </a:prstGeom>
          <a:ln w="7620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214688" y="4214813"/>
            <a:ext cx="1152525" cy="1587"/>
          </a:xfrm>
          <a:prstGeom prst="straightConnector1">
            <a:avLst/>
          </a:prstGeom>
          <a:ln w="76200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28625" y="857250"/>
            <a:ext cx="2782888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FF0000"/>
                </a:solidFill>
              </a:rPr>
              <a:t>Hypothalamus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928688" y="3905250"/>
            <a:ext cx="227647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FF0000"/>
                </a:solidFill>
              </a:rPr>
              <a:t>Hypophyse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42938" y="2476500"/>
            <a:ext cx="2557462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FF0000"/>
                </a:solidFill>
              </a:rPr>
              <a:t>Tige pituitaire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22" name="Ellipse 9"/>
          <p:cNvSpPr/>
          <p:nvPr/>
        </p:nvSpPr>
        <p:spPr bwMode="auto">
          <a:xfrm>
            <a:off x="428625" y="5214938"/>
            <a:ext cx="8286750" cy="14827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sz="2400" b="1" dirty="0">
                <a:cs typeface="Arial" pitchFamily="34" charset="0"/>
              </a:rPr>
              <a:t>La zone de l'hypothalamus se prolonge en bas par la tige pituitaire qui le relie à l'hypophyse.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4" grpId="1">
        <p:bldAsOne/>
      </p:bldGraphic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3"/>
          <p:cNvGraphicFramePr>
            <a:graphicFrameLocks/>
          </p:cNvGraphicFramePr>
          <p:nvPr/>
        </p:nvGraphicFramePr>
        <p:xfrm>
          <a:off x="126000" y="621000"/>
          <a:ext cx="8892000" cy="56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e 18"/>
          <p:cNvGrpSpPr>
            <a:grpSpLocks/>
          </p:cNvGrpSpPr>
          <p:nvPr/>
        </p:nvGrpSpPr>
        <p:grpSpPr bwMode="auto">
          <a:xfrm>
            <a:off x="273050" y="115888"/>
            <a:ext cx="8597900" cy="6626225"/>
            <a:chOff x="272502" y="116658"/>
            <a:chExt cx="8598997" cy="6624684"/>
          </a:xfrm>
        </p:grpSpPr>
        <p:grpSp>
          <p:nvGrpSpPr>
            <p:cNvPr id="36883" name="Groupe 8"/>
            <p:cNvGrpSpPr>
              <a:grpSpLocks/>
            </p:cNvGrpSpPr>
            <p:nvPr/>
          </p:nvGrpSpPr>
          <p:grpSpPr bwMode="auto">
            <a:xfrm>
              <a:off x="272502" y="116658"/>
              <a:ext cx="8598997" cy="6624684"/>
              <a:chOff x="272502" y="116658"/>
              <a:chExt cx="8598997" cy="6624684"/>
            </a:xfrm>
          </p:grpSpPr>
          <p:pic>
            <p:nvPicPr>
              <p:cNvPr id="36886" name="Image 22" descr="i_04_cl_des_1b.jpg"/>
              <p:cNvPicPr>
                <a:picLocks noChangeAspect="1"/>
              </p:cNvPicPr>
              <p:nvPr/>
            </p:nvPicPr>
            <p:blipFill>
              <a:blip r:embed="rId6">
                <a:lum bright="-10000" contrast="10000"/>
              </a:blip>
              <a:srcRect l="1990" t="1590" r="664" b="22794"/>
              <a:stretch>
                <a:fillRect/>
              </a:stretch>
            </p:blipFill>
            <p:spPr bwMode="auto">
              <a:xfrm>
                <a:off x="272502" y="117342"/>
                <a:ext cx="6817536" cy="66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87" name="Image 23" descr="hypothalamus.jpg"/>
              <p:cNvPicPr>
                <a:picLocks noChangeAspect="1"/>
              </p:cNvPicPr>
              <p:nvPr/>
            </p:nvPicPr>
            <p:blipFill>
              <a:blip r:embed="rId7">
                <a:lum bright="-10000" contrast="10000"/>
              </a:blip>
              <a:srcRect l="2016" t="1891" r="5038"/>
              <a:stretch>
                <a:fillRect/>
              </a:stretch>
            </p:blipFill>
            <p:spPr bwMode="auto">
              <a:xfrm>
                <a:off x="4949310" y="116658"/>
                <a:ext cx="3922189" cy="66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6884" name="Connecteur droit 20"/>
            <p:cNvCxnSpPr>
              <a:cxnSpLocks noChangeShapeType="1"/>
            </p:cNvCxnSpPr>
            <p:nvPr/>
          </p:nvCxnSpPr>
          <p:spPr bwMode="auto">
            <a:xfrm rot="5400000" flipH="1" flipV="1">
              <a:off x="6929454" y="4214818"/>
              <a:ext cx="428628" cy="428628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2" name="ZoneTexte 21"/>
            <p:cNvSpPr txBox="1"/>
            <p:nvPr/>
          </p:nvSpPr>
          <p:spPr>
            <a:xfrm>
              <a:off x="7286972" y="4070200"/>
              <a:ext cx="1357486" cy="2158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Hypothalamus moyen</a:t>
              </a:r>
            </a:p>
          </p:txBody>
        </p:sp>
      </p:grpSp>
      <p:pic>
        <p:nvPicPr>
          <p:cNvPr id="25" name="Image 24" descr="Neuro_NoyauxHypothalamus_F_fr.jpg"/>
          <p:cNvPicPr>
            <a:picLocks noChangeAspect="1"/>
          </p:cNvPicPr>
          <p:nvPr/>
        </p:nvPicPr>
        <p:blipFill>
          <a:blip r:embed="rId8"/>
          <a:srcRect l="829" t="780" r="1659" b="1556"/>
          <a:stretch>
            <a:fillRect/>
          </a:stretch>
        </p:blipFill>
        <p:spPr bwMode="auto">
          <a:xfrm>
            <a:off x="1493838" y="147638"/>
            <a:ext cx="61563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702050" y="2252663"/>
            <a:ext cx="1547813" cy="500062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00188" y="4530725"/>
            <a:ext cx="1152525" cy="431800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00188" y="3409950"/>
            <a:ext cx="900112" cy="431800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00188" y="3910013"/>
            <a:ext cx="1368425" cy="576262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252913" y="666750"/>
            <a:ext cx="252412" cy="179388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4519613" y="542925"/>
            <a:ext cx="292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C00000"/>
                </a:solidFill>
              </a:rPr>
              <a:t>Hypothalamus antérieur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252913" y="1082675"/>
            <a:ext cx="252412" cy="180975"/>
          </a:xfrm>
          <a:prstGeom prst="rect">
            <a:avLst/>
          </a:prstGeom>
          <a:noFill/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519613" y="958850"/>
            <a:ext cx="292893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Hypothalamus moyen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252913" y="1511300"/>
            <a:ext cx="252412" cy="180975"/>
          </a:xfrm>
          <a:prstGeom prst="rect">
            <a:avLst/>
          </a:prstGeom>
          <a:noFill/>
          <a:ln w="28575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4519613" y="1387475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009900"/>
                </a:solidFill>
              </a:rPr>
              <a:t>Hypothalamus postérieur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351588" y="2852738"/>
            <a:ext cx="1331912" cy="611187"/>
          </a:xfrm>
          <a:prstGeom prst="rect">
            <a:avLst/>
          </a:prstGeom>
          <a:noFill/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7" name="Rectangle 36"/>
          <p:cNvSpPr/>
          <p:nvPr/>
        </p:nvSpPr>
        <p:spPr bwMode="auto">
          <a:xfrm>
            <a:off x="6343650" y="4948238"/>
            <a:ext cx="1331913" cy="612775"/>
          </a:xfrm>
          <a:prstGeom prst="rect">
            <a:avLst/>
          </a:prstGeom>
          <a:noFill/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343650" y="3582988"/>
            <a:ext cx="1331913" cy="649287"/>
          </a:xfrm>
          <a:prstGeom prst="rect">
            <a:avLst/>
          </a:prstGeom>
          <a:noFill/>
          <a:ln w="28575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350000" y="5643563"/>
            <a:ext cx="971550" cy="431800"/>
          </a:xfrm>
          <a:prstGeom prst="rect">
            <a:avLst/>
          </a:prstGeom>
          <a:noFill/>
          <a:ln w="28575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P spid="26" grpId="0" animBg="1"/>
      <p:bldP spid="27" grpId="0" animBg="1"/>
      <p:bldP spid="28" grpId="0" animBg="1"/>
      <p:bldP spid="32" grpId="0" animBg="1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Espace réservé du contenu 3"/>
          <p:cNvGraphicFramePr>
            <a:graphicFrameLocks/>
          </p:cNvGraphicFramePr>
          <p:nvPr/>
        </p:nvGraphicFramePr>
        <p:xfrm>
          <a:off x="126000" y="585000"/>
          <a:ext cx="8892000" cy="56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4" name="Image 53" descr="image_4160_m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88" y="357188"/>
            <a:ext cx="6143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Rectangle 100"/>
          <p:cNvSpPr/>
          <p:nvPr/>
        </p:nvSpPr>
        <p:spPr bwMode="auto">
          <a:xfrm>
            <a:off x="4464050" y="5330825"/>
            <a:ext cx="252413" cy="180975"/>
          </a:xfrm>
          <a:prstGeom prst="rect">
            <a:avLst/>
          </a:prstGeom>
          <a:noFill/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4730750" y="5207000"/>
            <a:ext cx="3643313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Hypophyse (glande maîtresse)</a:t>
            </a: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5556250" y="5751513"/>
            <a:ext cx="252413" cy="179387"/>
          </a:xfrm>
          <a:prstGeom prst="rect">
            <a:avLst/>
          </a:prstGeom>
          <a:noFill/>
          <a:ln w="28575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" name="ZoneTexte 103"/>
          <p:cNvSpPr txBox="1">
            <a:spLocks noChangeArrowheads="1"/>
          </p:cNvSpPr>
          <p:nvPr/>
        </p:nvSpPr>
        <p:spPr bwMode="auto">
          <a:xfrm>
            <a:off x="5822950" y="5627688"/>
            <a:ext cx="292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009900"/>
                </a:solidFill>
              </a:rPr>
              <a:t>Neuro-hypophyse</a:t>
            </a:r>
          </a:p>
        </p:txBody>
      </p:sp>
      <p:grpSp>
        <p:nvGrpSpPr>
          <p:cNvPr id="2" name="Groupe 104"/>
          <p:cNvGrpSpPr>
            <a:grpSpLocks/>
          </p:cNvGrpSpPr>
          <p:nvPr/>
        </p:nvGrpSpPr>
        <p:grpSpPr bwMode="auto">
          <a:xfrm>
            <a:off x="142875" y="1196975"/>
            <a:ext cx="8685213" cy="4049713"/>
            <a:chOff x="285720" y="355060"/>
            <a:chExt cx="8684854" cy="4049932"/>
          </a:xfrm>
        </p:grpSpPr>
        <p:pic>
          <p:nvPicPr>
            <p:cNvPr id="37910" name="Image 105" descr="image.png"/>
            <p:cNvPicPr>
              <a:picLocks noChangeAspect="1"/>
            </p:cNvPicPr>
            <p:nvPr/>
          </p:nvPicPr>
          <p:blipFill>
            <a:blip r:embed="rId7">
              <a:lum bright="-10000" contrast="10000"/>
            </a:blip>
            <a:srcRect l="29816" t="57108" r="10287" b="681"/>
            <a:stretch>
              <a:fillRect/>
            </a:stretch>
          </p:blipFill>
          <p:spPr bwMode="auto">
            <a:xfrm>
              <a:off x="1285852" y="357166"/>
              <a:ext cx="6751884" cy="400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1" name="Rectangle 106"/>
            <p:cNvSpPr>
              <a:spLocks noChangeArrowheads="1"/>
            </p:cNvSpPr>
            <p:nvPr/>
          </p:nvSpPr>
          <p:spPr bwMode="auto">
            <a:xfrm>
              <a:off x="3857620" y="357166"/>
              <a:ext cx="12600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>
                  <a:solidFill>
                    <a:srgbClr val="000000"/>
                  </a:solidFill>
                </a:rPr>
                <a:t>Lobe postérieur de post-hypophyse </a:t>
              </a:r>
              <a:endParaRPr lang="fr-FR" sz="1100" b="1">
                <a:solidFill>
                  <a:srgbClr val="000000"/>
                </a:solidFill>
              </a:endParaRPr>
            </a:p>
          </p:txBody>
        </p:sp>
        <p:sp>
          <p:nvSpPr>
            <p:cNvPr id="37912" name="Triangle rectangle 107"/>
            <p:cNvSpPr>
              <a:spLocks noChangeArrowheads="1"/>
            </p:cNvSpPr>
            <p:nvPr/>
          </p:nvSpPr>
          <p:spPr bwMode="auto">
            <a:xfrm rot="10800000" flipH="1">
              <a:off x="1280346" y="355060"/>
              <a:ext cx="1116000" cy="3096000"/>
            </a:xfrm>
            <a:prstGeom prst="rtTriangle">
              <a:avLst/>
            </a:prstGeom>
            <a:solidFill>
              <a:srgbClr val="F0F0F0"/>
            </a:solidFill>
            <a:ln w="9525" algn="ctr">
              <a:solidFill>
                <a:srgbClr val="F5F5F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13" name="Rectangle 108"/>
            <p:cNvSpPr>
              <a:spLocks noChangeArrowheads="1"/>
            </p:cNvSpPr>
            <p:nvPr/>
          </p:nvSpPr>
          <p:spPr bwMode="auto">
            <a:xfrm>
              <a:off x="285720" y="139720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</a:rPr>
                <a:t>Tige pituitaire</a:t>
              </a:r>
              <a:endParaRPr lang="fr-FR" sz="1100" b="1">
                <a:solidFill>
                  <a:srgbClr val="000000"/>
                </a:solidFill>
              </a:endParaRPr>
            </a:p>
          </p:txBody>
        </p:sp>
        <p:cxnSp>
          <p:nvCxnSpPr>
            <p:cNvPr id="110" name="Connecteur droit avec flèche 109"/>
            <p:cNvCxnSpPr/>
            <p:nvPr/>
          </p:nvCxnSpPr>
          <p:spPr>
            <a:xfrm>
              <a:off x="1746160" y="1626717"/>
              <a:ext cx="1008021" cy="1587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avec flèche 110"/>
            <p:cNvCxnSpPr/>
            <p:nvPr/>
          </p:nvCxnSpPr>
          <p:spPr>
            <a:xfrm>
              <a:off x="1563605" y="2872971"/>
              <a:ext cx="97151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6" name="Rectangle 111"/>
            <p:cNvSpPr>
              <a:spLocks noChangeArrowheads="1"/>
            </p:cNvSpPr>
            <p:nvPr/>
          </p:nvSpPr>
          <p:spPr bwMode="auto">
            <a:xfrm>
              <a:off x="285720" y="2285992"/>
              <a:ext cx="12600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>
                  <a:solidFill>
                    <a:srgbClr val="000000"/>
                  </a:solidFill>
                </a:rPr>
                <a:t>Lobe antérieure de l’anté-hypophyse </a:t>
              </a:r>
              <a:endParaRPr lang="fr-FR" sz="1100" b="1">
                <a:solidFill>
                  <a:srgbClr val="000000"/>
                </a:solidFill>
              </a:endParaRPr>
            </a:p>
          </p:txBody>
        </p:sp>
        <p:sp>
          <p:nvSpPr>
            <p:cNvPr id="37917" name="Triangle rectangle 112"/>
            <p:cNvSpPr>
              <a:spLocks noChangeArrowheads="1"/>
            </p:cNvSpPr>
            <p:nvPr/>
          </p:nvSpPr>
          <p:spPr bwMode="auto">
            <a:xfrm rot="10800000" flipH="1">
              <a:off x="4288696" y="2643182"/>
              <a:ext cx="1044000" cy="1476000"/>
            </a:xfrm>
            <a:prstGeom prst="rtTriangle">
              <a:avLst/>
            </a:prstGeom>
            <a:solidFill>
              <a:srgbClr val="F0F0F0"/>
            </a:solidFill>
            <a:ln w="9525" algn="ctr">
              <a:solidFill>
                <a:srgbClr val="F5F5F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14" name="Connecteur droit avec flèche 21"/>
            <p:cNvCxnSpPr/>
            <p:nvPr/>
          </p:nvCxnSpPr>
          <p:spPr>
            <a:xfrm rot="5400000">
              <a:off x="3233514" y="1841068"/>
              <a:ext cx="1512969" cy="576239"/>
            </a:xfrm>
            <a:prstGeom prst="bentConnector3">
              <a:avLst>
                <a:gd name="adj1" fmla="val 99392"/>
              </a:avLst>
            </a:prstGeom>
            <a:ln w="1905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919" name="Groupe 34"/>
            <p:cNvGrpSpPr>
              <a:grpSpLocks/>
            </p:cNvGrpSpPr>
            <p:nvPr/>
          </p:nvGrpSpPr>
          <p:grpSpPr bwMode="auto">
            <a:xfrm>
              <a:off x="4764394" y="3159014"/>
              <a:ext cx="1943916" cy="720000"/>
              <a:chOff x="4764394" y="3159014"/>
              <a:chExt cx="1943916" cy="720000"/>
            </a:xfrm>
          </p:grpSpPr>
          <p:cxnSp>
            <p:nvCxnSpPr>
              <p:cNvPr id="130" name="Connecteur droit avec flèche 129"/>
              <p:cNvCxnSpPr/>
              <p:nvPr/>
            </p:nvCxnSpPr>
            <p:spPr>
              <a:xfrm>
                <a:off x="5016275" y="3158737"/>
                <a:ext cx="1692205" cy="158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35" name="Connecteur droit 130"/>
              <p:cNvCxnSpPr>
                <a:cxnSpLocks noChangeShapeType="1"/>
              </p:cNvCxnSpPr>
              <p:nvPr/>
            </p:nvCxnSpPr>
            <p:spPr bwMode="auto">
              <a:xfrm rot="5400000">
                <a:off x="4530394" y="3393014"/>
                <a:ext cx="720000" cy="2520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7920" name="Rectangle 115"/>
            <p:cNvSpPr>
              <a:spLocks noChangeArrowheads="1"/>
            </p:cNvSpPr>
            <p:nvPr/>
          </p:nvSpPr>
          <p:spPr bwMode="auto">
            <a:xfrm>
              <a:off x="4127099" y="3820217"/>
              <a:ext cx="16430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>
                  <a:solidFill>
                    <a:srgbClr val="000000"/>
                  </a:solidFill>
                </a:rPr>
                <a:t>Lobe intermédiaire</a:t>
              </a:r>
              <a:endParaRPr lang="fr-FR" sz="1100" b="1">
                <a:solidFill>
                  <a:srgbClr val="000000"/>
                </a:solidFill>
              </a:endParaRPr>
            </a:p>
          </p:txBody>
        </p:sp>
        <p:sp>
          <p:nvSpPr>
            <p:cNvPr id="37921" name="Rectangle 116"/>
            <p:cNvSpPr>
              <a:spLocks noChangeArrowheads="1"/>
            </p:cNvSpPr>
            <p:nvPr/>
          </p:nvSpPr>
          <p:spPr bwMode="auto">
            <a:xfrm>
              <a:off x="4309406" y="2113097"/>
              <a:ext cx="12144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>
                  <a:solidFill>
                    <a:srgbClr val="000000"/>
                  </a:solidFill>
                </a:rPr>
                <a:t>Lobe Antérieur</a:t>
              </a:r>
              <a:endParaRPr lang="fr-FR" sz="1100" b="1">
                <a:solidFill>
                  <a:srgbClr val="000000"/>
                </a:solidFill>
              </a:endParaRPr>
            </a:p>
          </p:txBody>
        </p:sp>
        <p:cxnSp>
          <p:nvCxnSpPr>
            <p:cNvPr id="118" name="Connecteur droit avec flèche 15"/>
            <p:cNvCxnSpPr/>
            <p:nvPr/>
          </p:nvCxnSpPr>
          <p:spPr>
            <a:xfrm>
              <a:off x="5189305" y="2301440"/>
              <a:ext cx="503216" cy="573119"/>
            </a:xfrm>
            <a:prstGeom prst="bentConnector3">
              <a:avLst>
                <a:gd name="adj1" fmla="val 46688"/>
              </a:avLst>
            </a:prstGeom>
            <a:ln w="1905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23" name="Rectangle 118"/>
            <p:cNvSpPr>
              <a:spLocks noChangeArrowheads="1"/>
            </p:cNvSpPr>
            <p:nvPr/>
          </p:nvSpPr>
          <p:spPr bwMode="auto">
            <a:xfrm>
              <a:off x="5010125" y="1401082"/>
              <a:ext cx="864000" cy="576000"/>
            </a:xfrm>
            <a:prstGeom prst="rect">
              <a:avLst/>
            </a:prstGeom>
            <a:solidFill>
              <a:srgbClr val="F0F0F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>
                  <a:solidFill>
                    <a:srgbClr val="000000"/>
                  </a:solidFill>
                </a:rPr>
                <a:t>Lobe tubéral</a:t>
              </a:r>
              <a:endParaRPr lang="fr-FR" sz="1100" b="1">
                <a:solidFill>
                  <a:srgbClr val="000000"/>
                </a:solidFill>
              </a:endParaRPr>
            </a:p>
          </p:txBody>
        </p:sp>
        <p:cxnSp>
          <p:nvCxnSpPr>
            <p:cNvPr id="120" name="Connecteur droit avec flèche 119"/>
            <p:cNvCxnSpPr/>
            <p:nvPr/>
          </p:nvCxnSpPr>
          <p:spPr>
            <a:xfrm>
              <a:off x="5802055" y="1872792"/>
              <a:ext cx="61275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25" name="Rectangle 120"/>
            <p:cNvSpPr>
              <a:spLocks noChangeArrowheads="1"/>
            </p:cNvSpPr>
            <p:nvPr/>
          </p:nvSpPr>
          <p:spPr bwMode="auto">
            <a:xfrm rot="10800000" flipH="1">
              <a:off x="7724772" y="920040"/>
              <a:ext cx="288000" cy="2196000"/>
            </a:xfrm>
            <a:prstGeom prst="rect">
              <a:avLst/>
            </a:prstGeom>
            <a:solidFill>
              <a:srgbClr val="F0F0F0"/>
            </a:solidFill>
            <a:ln w="9525" algn="ctr">
              <a:solidFill>
                <a:srgbClr val="F5F5F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26" name="Rectangle 121"/>
            <p:cNvSpPr>
              <a:spLocks noChangeArrowheads="1"/>
            </p:cNvSpPr>
            <p:nvPr/>
          </p:nvSpPr>
          <p:spPr bwMode="auto">
            <a:xfrm>
              <a:off x="7326550" y="642918"/>
              <a:ext cx="140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>
                  <a:solidFill>
                    <a:srgbClr val="000000"/>
                  </a:solidFill>
                </a:rPr>
                <a:t>Eminence médiane</a:t>
              </a:r>
              <a:endParaRPr lang="fr-FR" sz="1100" b="1">
                <a:solidFill>
                  <a:srgbClr val="000000"/>
                </a:solidFill>
              </a:endParaRPr>
            </a:p>
          </p:txBody>
        </p:sp>
        <p:sp>
          <p:nvSpPr>
            <p:cNvPr id="37927" name="Rectangle 122"/>
            <p:cNvSpPr>
              <a:spLocks noChangeArrowheads="1"/>
            </p:cNvSpPr>
            <p:nvPr/>
          </p:nvSpPr>
          <p:spPr bwMode="auto">
            <a:xfrm>
              <a:off x="7566574" y="1190282"/>
              <a:ext cx="1404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>
                  <a:solidFill>
                    <a:srgbClr val="000000"/>
                  </a:solidFill>
                </a:rPr>
                <a:t>Lobe tubéral</a:t>
              </a:r>
              <a:endParaRPr lang="fr-FR" sz="1100" b="1">
                <a:solidFill>
                  <a:srgbClr val="000000"/>
                </a:solidFill>
              </a:endParaRPr>
            </a:p>
          </p:txBody>
        </p:sp>
        <p:sp>
          <p:nvSpPr>
            <p:cNvPr id="37928" name="Rectangle 123"/>
            <p:cNvSpPr>
              <a:spLocks noChangeArrowheads="1"/>
            </p:cNvSpPr>
            <p:nvPr/>
          </p:nvSpPr>
          <p:spPr bwMode="auto">
            <a:xfrm>
              <a:off x="7327532" y="1429718"/>
              <a:ext cx="1584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>
                  <a:solidFill>
                    <a:srgbClr val="000000"/>
                  </a:solidFill>
                </a:rPr>
                <a:t>Tige infundibulaire</a:t>
              </a:r>
              <a:endParaRPr lang="fr-FR" sz="1100" b="1">
                <a:solidFill>
                  <a:srgbClr val="000000"/>
                </a:solidFill>
              </a:endParaRPr>
            </a:p>
          </p:txBody>
        </p:sp>
        <p:sp>
          <p:nvSpPr>
            <p:cNvPr id="37929" name="Rectangle 124"/>
            <p:cNvSpPr>
              <a:spLocks noChangeArrowheads="1"/>
            </p:cNvSpPr>
            <p:nvPr/>
          </p:nvSpPr>
          <p:spPr bwMode="auto">
            <a:xfrm>
              <a:off x="7652208" y="2674714"/>
              <a:ext cx="12144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b="1">
                  <a:solidFill>
                    <a:srgbClr val="000000"/>
                  </a:solidFill>
                </a:rPr>
                <a:t>Lobe Postérieur</a:t>
              </a:r>
              <a:endParaRPr lang="fr-FR" sz="1100" b="1">
                <a:solidFill>
                  <a:srgbClr val="000000"/>
                </a:solidFill>
              </a:endParaRPr>
            </a:p>
          </p:txBody>
        </p:sp>
        <p:cxnSp>
          <p:nvCxnSpPr>
            <p:cNvPr id="126" name="Connecteur droit avec flèche 125"/>
            <p:cNvCxnSpPr/>
            <p:nvPr/>
          </p:nvCxnSpPr>
          <p:spPr>
            <a:xfrm flipH="1" flipV="1">
              <a:off x="7237096" y="2880910"/>
              <a:ext cx="647673" cy="1587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 flipH="1" flipV="1">
              <a:off x="6714829" y="1658468"/>
              <a:ext cx="1188989" cy="1587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avec flèche 127"/>
            <p:cNvCxnSpPr/>
            <p:nvPr/>
          </p:nvCxnSpPr>
          <p:spPr>
            <a:xfrm flipH="1" flipV="1">
              <a:off x="6935483" y="1410805"/>
              <a:ext cx="684184" cy="1587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 flipH="1" flipV="1">
              <a:off x="6675144" y="1118689"/>
              <a:ext cx="900075" cy="1587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4949825" y="965200"/>
            <a:ext cx="252413" cy="179388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" name="ZoneTexte 132"/>
          <p:cNvSpPr txBox="1">
            <a:spLocks noChangeArrowheads="1"/>
          </p:cNvSpPr>
          <p:nvPr/>
        </p:nvSpPr>
        <p:spPr bwMode="auto">
          <a:xfrm>
            <a:off x="5216525" y="841375"/>
            <a:ext cx="360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C00000"/>
                </a:solidFill>
              </a:rPr>
              <a:t>Tige pituitaire ou hypophysaire</a:t>
            </a:r>
          </a:p>
        </p:txBody>
      </p:sp>
      <p:sp>
        <p:nvSpPr>
          <p:cNvPr id="134" name="Organigramme : Alternative 133"/>
          <p:cNvSpPr>
            <a:spLocks noChangeArrowheads="1"/>
          </p:cNvSpPr>
          <p:nvPr/>
        </p:nvSpPr>
        <p:spPr bwMode="auto">
          <a:xfrm rot="5400000" flipH="1">
            <a:off x="6096795" y="246856"/>
            <a:ext cx="1547812" cy="3959225"/>
          </a:xfrm>
          <a:prstGeom prst="flowChartAlternateProcess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" name="Arrondir un rectangle avec un coin diagonal 134"/>
          <p:cNvSpPr/>
          <p:nvPr/>
        </p:nvSpPr>
        <p:spPr bwMode="auto">
          <a:xfrm rot="5400000" flipH="1">
            <a:off x="5317331" y="1818482"/>
            <a:ext cx="2160587" cy="4572000"/>
          </a:xfrm>
          <a:prstGeom prst="round2DiagRect">
            <a:avLst/>
          </a:prstGeom>
          <a:noFill/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7532688" y="3571875"/>
            <a:ext cx="1116012" cy="503238"/>
          </a:xfrm>
          <a:prstGeom prst="rect">
            <a:avLst/>
          </a:prstGeom>
          <a:noFill/>
          <a:ln w="28575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7335838" y="1508125"/>
            <a:ext cx="1116012" cy="504825"/>
          </a:xfrm>
          <a:prstGeom prst="rect">
            <a:avLst/>
          </a:prstGeom>
          <a:noFill/>
          <a:ln w="28575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7256463" y="2341563"/>
            <a:ext cx="1476375" cy="468312"/>
          </a:xfrm>
          <a:prstGeom prst="rect">
            <a:avLst/>
          </a:prstGeom>
          <a:noFill/>
          <a:ln w="28575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1270000" y="5754688"/>
            <a:ext cx="252413" cy="180975"/>
          </a:xfrm>
          <a:prstGeom prst="rect">
            <a:avLst/>
          </a:prstGeom>
          <a:noFill/>
          <a:ln w="28575" algn="ctr">
            <a:solidFill>
              <a:srgbClr val="F262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0" name="ZoneTexte 139"/>
          <p:cNvSpPr txBox="1">
            <a:spLocks noChangeArrowheads="1"/>
          </p:cNvSpPr>
          <p:nvPr/>
        </p:nvSpPr>
        <p:spPr bwMode="auto">
          <a:xfrm>
            <a:off x="1536700" y="5630863"/>
            <a:ext cx="292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26200"/>
                </a:solidFill>
              </a:rPr>
              <a:t>Adéno-hypophyse</a:t>
            </a: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7485063" y="2039938"/>
            <a:ext cx="1258887" cy="252412"/>
          </a:xfrm>
          <a:prstGeom prst="rect">
            <a:avLst/>
          </a:prstGeom>
          <a:noFill/>
          <a:ln w="12700" algn="ctr">
            <a:solidFill>
              <a:srgbClr val="F262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4948238" y="2286000"/>
            <a:ext cx="719137" cy="503238"/>
          </a:xfrm>
          <a:prstGeom prst="rect">
            <a:avLst/>
          </a:prstGeom>
          <a:noFill/>
          <a:ln w="28575" algn="ctr">
            <a:solidFill>
              <a:srgbClr val="F262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4303713" y="3055938"/>
            <a:ext cx="971550" cy="468312"/>
          </a:xfrm>
          <a:prstGeom prst="rect">
            <a:avLst/>
          </a:prstGeom>
          <a:noFill/>
          <a:ln w="28575" algn="ctr">
            <a:solidFill>
              <a:srgbClr val="F262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4144963" y="4691063"/>
            <a:ext cx="1357312" cy="468312"/>
          </a:xfrm>
          <a:prstGeom prst="rect">
            <a:avLst/>
          </a:prstGeom>
          <a:noFill/>
          <a:ln w="28575" algn="ctr">
            <a:solidFill>
              <a:srgbClr val="F262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Graphic spid="29" grpId="1">
        <p:bldAsOne/>
      </p:bldGraphic>
      <p:bldP spid="101" grpId="0" animBg="1"/>
      <p:bldP spid="102" grpId="0"/>
      <p:bldP spid="103" grpId="0" animBg="1"/>
      <p:bldP spid="104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/>
      <p:bldP spid="141" grpId="0" animBg="1"/>
      <p:bldP spid="142" grpId="0" animBg="1"/>
      <p:bldP spid="143" grpId="0" animBg="1"/>
      <p:bldP spid="1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Espace réservé du contenu 3"/>
          <p:cNvGraphicFramePr>
            <a:graphicFrameLocks/>
          </p:cNvGraphicFramePr>
          <p:nvPr/>
        </p:nvGraphicFramePr>
        <p:xfrm>
          <a:off x="126000" y="585000"/>
          <a:ext cx="8892000" cy="56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0" name="Image 69" descr="anatomie-teteetcou2012-33-638.jpg"/>
          <p:cNvPicPr>
            <a:picLocks noChangeAspect="1"/>
          </p:cNvPicPr>
          <p:nvPr/>
        </p:nvPicPr>
        <p:blipFill>
          <a:blip r:embed="rId6">
            <a:lum bright="-10000" contrast="10000"/>
          </a:blip>
          <a:srcRect l="20512" t="6250" r="16090" b="55208"/>
          <a:stretch>
            <a:fillRect/>
          </a:stretch>
        </p:blipFill>
        <p:spPr bwMode="auto">
          <a:xfrm>
            <a:off x="285750" y="598488"/>
            <a:ext cx="661035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Organigramme : Alternative 70"/>
          <p:cNvSpPr>
            <a:spLocks noChangeArrowheads="1"/>
          </p:cNvSpPr>
          <p:nvPr/>
        </p:nvSpPr>
        <p:spPr bwMode="auto">
          <a:xfrm rot="5400000" flipH="1">
            <a:off x="6000750" y="2143126"/>
            <a:ext cx="428625" cy="1143000"/>
          </a:xfrm>
          <a:prstGeom prst="flowChartAlternateProcess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" name="Organigramme : Alternative 71"/>
          <p:cNvSpPr>
            <a:spLocks noChangeArrowheads="1"/>
          </p:cNvSpPr>
          <p:nvPr/>
        </p:nvSpPr>
        <p:spPr bwMode="auto">
          <a:xfrm rot="5400000" flipH="1">
            <a:off x="1166813" y="3103563"/>
            <a:ext cx="428625" cy="1000125"/>
          </a:xfrm>
          <a:prstGeom prst="flowChartAlternateProcess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" name="Organigramme : Alternative 72"/>
          <p:cNvSpPr>
            <a:spLocks noChangeArrowheads="1"/>
          </p:cNvSpPr>
          <p:nvPr/>
        </p:nvSpPr>
        <p:spPr bwMode="auto">
          <a:xfrm rot="5400000" flipH="1">
            <a:off x="5464969" y="3178969"/>
            <a:ext cx="357188" cy="857250"/>
          </a:xfrm>
          <a:prstGeom prst="flowChartAlternateProcess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376238" y="5195888"/>
            <a:ext cx="252412" cy="179387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5" name="ZoneTexte 74"/>
          <p:cNvSpPr txBox="1">
            <a:spLocks noChangeArrowheads="1"/>
          </p:cNvSpPr>
          <p:nvPr/>
        </p:nvSpPr>
        <p:spPr bwMode="auto">
          <a:xfrm>
            <a:off x="642938" y="5000625"/>
            <a:ext cx="142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C00000"/>
                </a:solidFill>
              </a:rPr>
              <a:t>Parties de la thyroïde</a:t>
            </a:r>
          </a:p>
        </p:txBody>
      </p:sp>
      <p:sp>
        <p:nvSpPr>
          <p:cNvPr id="76" name="Rectangle à coins arrondis 75"/>
          <p:cNvSpPr/>
          <p:nvPr/>
        </p:nvSpPr>
        <p:spPr bwMode="auto">
          <a:xfrm>
            <a:off x="6858000" y="142875"/>
            <a:ext cx="1908175" cy="2124075"/>
          </a:xfrm>
          <a:prstGeom prst="wedgeRoundRectCallout">
            <a:avLst>
              <a:gd name="adj1" fmla="val -78801"/>
              <a:gd name="adj2" fmla="val 48982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Une excroissance verticale à la partie paramédiane gauche de son bord supérieur </a:t>
            </a:r>
          </a:p>
        </p:txBody>
      </p:sp>
      <p:sp>
        <p:nvSpPr>
          <p:cNvPr id="77" name="Plus 76"/>
          <p:cNvSpPr/>
          <p:nvPr/>
        </p:nvSpPr>
        <p:spPr bwMode="auto">
          <a:xfrm>
            <a:off x="6072188" y="3429000"/>
            <a:ext cx="360362" cy="360363"/>
          </a:xfrm>
          <a:prstGeom prst="mathPlus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78" name="Rectangle à coins arrondis 77"/>
          <p:cNvSpPr/>
          <p:nvPr/>
        </p:nvSpPr>
        <p:spPr bwMode="auto">
          <a:xfrm>
            <a:off x="2092325" y="285750"/>
            <a:ext cx="3051175" cy="714375"/>
          </a:xfrm>
          <a:prstGeom prst="wedgeRoundRectCallout">
            <a:avLst>
              <a:gd name="adj1" fmla="val 51233"/>
              <a:gd name="adj2" fmla="val 209615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Vertige embryonnaire du tractus </a:t>
            </a:r>
            <a:r>
              <a:rPr lang="fr-FR" b="1" dirty="0" err="1">
                <a:cs typeface="Arial" pitchFamily="34" charset="0"/>
              </a:rPr>
              <a:t>thyréo</a:t>
            </a:r>
            <a:r>
              <a:rPr lang="fr-FR" b="1" dirty="0">
                <a:cs typeface="Arial" pitchFamily="34" charset="0"/>
              </a:rPr>
              <a:t>-</a:t>
            </a:r>
            <a:r>
              <a:rPr lang="fr-FR" b="1" dirty="0" err="1">
                <a:cs typeface="Arial" pitchFamily="34" charset="0"/>
              </a:rPr>
              <a:t>glosse</a:t>
            </a:r>
            <a:endParaRPr lang="fr-FR" b="1" dirty="0">
              <a:cs typeface="Arial" pitchFamily="34" charset="0"/>
            </a:endParaRPr>
          </a:p>
        </p:txBody>
      </p:sp>
      <p:sp>
        <p:nvSpPr>
          <p:cNvPr id="79" name="Moins 78"/>
          <p:cNvSpPr/>
          <p:nvPr/>
        </p:nvSpPr>
        <p:spPr bwMode="auto">
          <a:xfrm>
            <a:off x="5000625" y="1571625"/>
            <a:ext cx="1836738" cy="71438"/>
          </a:xfrm>
          <a:prstGeom prst="mathMin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9" grpId="0">
        <p:bldAsOne/>
      </p:bldGraphic>
      <p:bldGraphic spid="69" grpId="1">
        <p:bldAsOne/>
      </p:bldGraphic>
      <p:bldP spid="71" grpId="0" animBg="1"/>
      <p:bldP spid="72" grpId="0" animBg="1"/>
      <p:bldP spid="73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3"/>
          <p:cNvGraphicFramePr>
            <a:graphicFrameLocks/>
          </p:cNvGraphicFramePr>
          <p:nvPr/>
        </p:nvGraphicFramePr>
        <p:xfrm>
          <a:off x="126000" y="585000"/>
          <a:ext cx="8892000" cy="56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 descr="2448980201_small_1.jpg"/>
          <p:cNvPicPr>
            <a:picLocks noChangeAspect="1"/>
          </p:cNvPicPr>
          <p:nvPr/>
        </p:nvPicPr>
        <p:blipFill>
          <a:blip r:embed="rId6">
            <a:lum bright="-10000" contrast="10000"/>
          </a:blip>
          <a:srcRect/>
          <a:stretch>
            <a:fillRect/>
          </a:stretch>
        </p:blipFill>
        <p:spPr bwMode="auto">
          <a:xfrm>
            <a:off x="481013" y="892175"/>
            <a:ext cx="818197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3"/>
          <p:cNvGraphicFramePr>
            <a:graphicFrameLocks/>
          </p:cNvGraphicFramePr>
          <p:nvPr/>
        </p:nvGraphicFramePr>
        <p:xfrm>
          <a:off x="126000" y="531000"/>
          <a:ext cx="8892000" cy="57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 descr="function.jpg"/>
          <p:cNvPicPr>
            <a:picLocks noChangeAspect="1"/>
          </p:cNvPicPr>
          <p:nvPr/>
        </p:nvPicPr>
        <p:blipFill>
          <a:blip r:embed="rId6">
            <a:lum bright="-10000" contrast="10000"/>
          </a:blip>
          <a:srcRect/>
          <a:stretch>
            <a:fillRect/>
          </a:stretch>
        </p:blipFill>
        <p:spPr bwMode="auto">
          <a:xfrm>
            <a:off x="835025" y="303213"/>
            <a:ext cx="7473950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/>
          </p:cNvGraphicFramePr>
          <p:nvPr/>
        </p:nvGraphicFramePr>
        <p:xfrm>
          <a:off x="126000" y="531000"/>
          <a:ext cx="8892000" cy="57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 descr="glande-surrenale.gif"/>
          <p:cNvPicPr>
            <a:picLocks noChangeAspect="1"/>
          </p:cNvPicPr>
          <p:nvPr/>
        </p:nvPicPr>
        <p:blipFill>
          <a:blip r:embed="rId6">
            <a:lum bright="-10000" contrast="10000"/>
          </a:blip>
          <a:srcRect/>
          <a:stretch>
            <a:fillRect/>
          </a:stretch>
        </p:blipFill>
        <p:spPr bwMode="auto">
          <a:xfrm>
            <a:off x="1425575" y="136525"/>
            <a:ext cx="62928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 bwMode="auto">
          <a:xfrm>
            <a:off x="6243638" y="123825"/>
            <a:ext cx="2693987" cy="1519238"/>
          </a:xfrm>
          <a:prstGeom prst="wedgeRoundRectCallout">
            <a:avLst>
              <a:gd name="adj1" fmla="val -58334"/>
              <a:gd name="adj2" fmla="val 64177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2000" b="1" dirty="0">
                <a:cs typeface="Arial" pitchFamily="34" charset="0"/>
              </a:rPr>
              <a:t>en forme de virgule descend le long du bord interne du rein gauche 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285750" y="357188"/>
            <a:ext cx="1857375" cy="1785937"/>
          </a:xfrm>
          <a:prstGeom prst="wedgeRoundRectCallout">
            <a:avLst>
              <a:gd name="adj1" fmla="val 79951"/>
              <a:gd name="adj2" fmla="val 47483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2000" b="1" dirty="0">
                <a:cs typeface="Arial" pitchFamily="34" charset="0"/>
              </a:rPr>
              <a:t>en forme de bonnet coiffe le pôle supérieur du rein droit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62400" y="5821363"/>
            <a:ext cx="323850" cy="250825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214813" y="5500688"/>
            <a:ext cx="142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Zones du glandes surrénales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14575" y="857250"/>
            <a:ext cx="971550" cy="468313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948363" y="623888"/>
            <a:ext cx="1152525" cy="468312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/>
          <p:cNvGraphicFramePr>
            <a:graphicFrameLocks/>
          </p:cNvGraphicFramePr>
          <p:nvPr/>
        </p:nvGraphicFramePr>
        <p:xfrm>
          <a:off x="126000" y="531000"/>
          <a:ext cx="8892000" cy="57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 descr="35762809-Icons-Vector-Anatomie-humaine-syst-me-endocrinien-de-l-hypophyse-la-glande-pin-ale-testicule-de-l-ov-Banque-d'images.jpg"/>
          <p:cNvPicPr>
            <a:picLocks noChangeAspect="1"/>
          </p:cNvPicPr>
          <p:nvPr/>
        </p:nvPicPr>
        <p:blipFill>
          <a:blip r:embed="rId6"/>
          <a:srcRect l="39067" t="72739" r="39977" b="2728"/>
          <a:stretch>
            <a:fillRect/>
          </a:stretch>
        </p:blipFill>
        <p:spPr bwMode="auto">
          <a:xfrm>
            <a:off x="4516438" y="1479550"/>
            <a:ext cx="43084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35762809-Icons-Vector-Anatomie-humaine-syst-me-endocrinien-de-l-hypophyse-la-glande-pin-ale-testicule-de-l-ov-Banque-d'images.jpg"/>
          <p:cNvPicPr>
            <a:picLocks noChangeAspect="1"/>
          </p:cNvPicPr>
          <p:nvPr/>
        </p:nvPicPr>
        <p:blipFill>
          <a:blip r:embed="rId6"/>
          <a:srcRect l="8177" t="72739" r="70828" b="1817"/>
          <a:stretch>
            <a:fillRect/>
          </a:stretch>
        </p:blipFill>
        <p:spPr bwMode="auto">
          <a:xfrm>
            <a:off x="304800" y="361950"/>
            <a:ext cx="41624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theme/theme1.xml><?xml version="1.0" encoding="utf-8"?>
<a:theme xmlns:a="http://schemas.openxmlformats.org/drawingml/2006/main" name="Modèle de conception Plage">
  <a:themeElements>
    <a:clrScheme name="Modèle de conception Plag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Modèle de conception Plag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de conception Plag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conception Plag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conception Pl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de conception Plage</Template>
  <TotalTime>29881</TotalTime>
  <Words>508</Words>
  <Application>Microsoft Office PowerPoint</Application>
  <PresentationFormat>Affichage à l'écran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Arial</vt:lpstr>
      <vt:lpstr>Times New Roman</vt:lpstr>
      <vt:lpstr>Wingdings</vt:lpstr>
      <vt:lpstr>Comic Sans MS</vt:lpstr>
      <vt:lpstr>Calibri</vt:lpstr>
      <vt:lpstr>MS Reference Sans Serif</vt:lpstr>
      <vt:lpstr>Californian FB</vt:lpstr>
      <vt:lpstr>Corbel</vt:lpstr>
      <vt:lpstr>Arabic Transparent</vt:lpstr>
      <vt:lpstr>Tahoma</vt:lpstr>
      <vt:lpstr>Symbol</vt:lpstr>
      <vt:lpstr>Modèle de conception Plage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ECOLE PRIMAIRE DU MOURET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vertébrés</dc:title>
  <dc:creator>ckolly</dc:creator>
  <cp:lastModifiedBy>admin</cp:lastModifiedBy>
  <cp:revision>549</cp:revision>
  <dcterms:created xsi:type="dcterms:W3CDTF">2005-12-05T14:52:59Z</dcterms:created>
  <dcterms:modified xsi:type="dcterms:W3CDTF">2021-01-03T08:13:42Z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TC010690671036</vt:lpwstr>
  </property>
</Properties>
</file>