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310" r:id="rId2"/>
    <p:sldId id="335" r:id="rId3"/>
    <p:sldId id="319" r:id="rId4"/>
    <p:sldId id="334" r:id="rId5"/>
    <p:sldId id="343" r:id="rId6"/>
    <p:sldId id="356" r:id="rId7"/>
    <p:sldId id="355" r:id="rId8"/>
    <p:sldId id="357" r:id="rId9"/>
    <p:sldId id="358" r:id="rId10"/>
    <p:sldId id="359" r:id="rId11"/>
    <p:sldId id="361" r:id="rId12"/>
    <p:sldId id="360" r:id="rId13"/>
    <p:sldId id="362" r:id="rId14"/>
    <p:sldId id="364" r:id="rId15"/>
    <p:sldId id="365" r:id="rId16"/>
    <p:sldId id="366" r:id="rId17"/>
    <p:sldId id="363" r:id="rId18"/>
  </p:sldIdLst>
  <p:sldSz cx="9906000" cy="6858000" type="A4"/>
  <p:notesSz cx="6858000" cy="9144000"/>
  <p:defaultTex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013E36"/>
    <a:srgbClr val="3B84AF"/>
    <a:srgbClr val="009900"/>
    <a:srgbClr val="AB1A25"/>
    <a:srgbClr val="D9791B"/>
    <a:srgbClr val="AD9968"/>
    <a:srgbClr val="00263A"/>
    <a:srgbClr val="70925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4" autoAdjust="0"/>
  </p:normalViewPr>
  <p:slideViewPr>
    <p:cSldViewPr>
      <p:cViewPr varScale="1">
        <p:scale>
          <a:sx n="62" d="100"/>
          <a:sy n="62" d="100"/>
        </p:scale>
        <p:origin x="1236" y="40"/>
      </p:cViewPr>
      <p:guideLst>
        <p:guide orient="horz" pos="2160"/>
        <p:guide pos="312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rtl="0"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rtl="0" fontAlgn="auto">
              <a:spcBef>
                <a:spcPts val="0"/>
              </a:spcBef>
              <a:spcAft>
                <a:spcPts val="0"/>
              </a:spcAft>
              <a:defRPr sz="1200">
                <a:latin typeface="+mn-lt"/>
                <a:cs typeface="+mn-cs"/>
              </a:defRPr>
            </a:lvl1pPr>
          </a:lstStyle>
          <a:p>
            <a:pPr>
              <a:defRPr/>
            </a:pPr>
            <a:fld id="{4AB5CE1D-9A7D-4D00-832B-AB80E83F9F84}" type="datetimeFigureOut">
              <a:rPr lang="en-US"/>
              <a:pPr>
                <a:defRPr/>
              </a:pPr>
              <a:t>12/25/2020</a:t>
            </a:fld>
            <a:endParaRPr lang="en-US" dirty="0"/>
          </a:p>
        </p:txBody>
      </p:sp>
      <p:sp>
        <p:nvSpPr>
          <p:cNvPr id="4" name="Slide Image Placeholder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rtl="0">
              <a:defRPr sz="1200">
                <a:latin typeface="Calibri" pitchFamily="34" charset="0"/>
                <a:cs typeface="Arial" charset="0"/>
              </a:defRPr>
            </a:lvl1pPr>
          </a:lstStyle>
          <a:p>
            <a:pPr>
              <a:defRPr/>
            </a:pPr>
            <a:fld id="{CC3E2321-BEA1-483A-B63E-43351015782E}" type="slidenum">
              <a:rPr lang="ar-SA"/>
              <a:pPr>
                <a:defRPr/>
              </a:pPr>
              <a:t>‹#›</a:t>
            </a:fld>
            <a:endParaRPr lang="en-US" dirty="0"/>
          </a:p>
        </p:txBody>
      </p:sp>
    </p:spTree>
    <p:extLst>
      <p:ext uri="{BB962C8B-B14F-4D97-AF65-F5344CB8AC3E}">
        <p14:creationId xmlns:p14="http://schemas.microsoft.com/office/powerpoint/2010/main" val="266424720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3</a:t>
            </a:fld>
            <a:endParaRPr lang="en-US" dirty="0"/>
          </a:p>
        </p:txBody>
      </p:sp>
    </p:spTree>
    <p:extLst>
      <p:ext uri="{BB962C8B-B14F-4D97-AF65-F5344CB8AC3E}">
        <p14:creationId xmlns:p14="http://schemas.microsoft.com/office/powerpoint/2010/main" val="12139355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13</a:t>
            </a:fld>
            <a:endParaRPr lang="en-US" dirty="0"/>
          </a:p>
        </p:txBody>
      </p:sp>
    </p:spTree>
    <p:extLst>
      <p:ext uri="{BB962C8B-B14F-4D97-AF65-F5344CB8AC3E}">
        <p14:creationId xmlns:p14="http://schemas.microsoft.com/office/powerpoint/2010/main" val="4997475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14</a:t>
            </a:fld>
            <a:endParaRPr lang="en-US" dirty="0"/>
          </a:p>
        </p:txBody>
      </p:sp>
    </p:spTree>
    <p:extLst>
      <p:ext uri="{BB962C8B-B14F-4D97-AF65-F5344CB8AC3E}">
        <p14:creationId xmlns:p14="http://schemas.microsoft.com/office/powerpoint/2010/main" val="6263736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15</a:t>
            </a:fld>
            <a:endParaRPr lang="en-US" dirty="0"/>
          </a:p>
        </p:txBody>
      </p:sp>
    </p:spTree>
    <p:extLst>
      <p:ext uri="{BB962C8B-B14F-4D97-AF65-F5344CB8AC3E}">
        <p14:creationId xmlns:p14="http://schemas.microsoft.com/office/powerpoint/2010/main" val="2243721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16</a:t>
            </a:fld>
            <a:endParaRPr lang="en-US" dirty="0"/>
          </a:p>
        </p:txBody>
      </p:sp>
    </p:spTree>
    <p:extLst>
      <p:ext uri="{BB962C8B-B14F-4D97-AF65-F5344CB8AC3E}">
        <p14:creationId xmlns:p14="http://schemas.microsoft.com/office/powerpoint/2010/main" val="21749552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17</a:t>
            </a:fld>
            <a:endParaRPr lang="en-US" dirty="0"/>
          </a:p>
        </p:txBody>
      </p:sp>
    </p:spTree>
    <p:extLst>
      <p:ext uri="{BB962C8B-B14F-4D97-AF65-F5344CB8AC3E}">
        <p14:creationId xmlns:p14="http://schemas.microsoft.com/office/powerpoint/2010/main" val="16224669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5</a:t>
            </a:fld>
            <a:endParaRPr lang="en-US" dirty="0"/>
          </a:p>
        </p:txBody>
      </p:sp>
    </p:spTree>
    <p:extLst>
      <p:ext uri="{BB962C8B-B14F-4D97-AF65-F5344CB8AC3E}">
        <p14:creationId xmlns:p14="http://schemas.microsoft.com/office/powerpoint/2010/main" val="23076015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6</a:t>
            </a:fld>
            <a:endParaRPr lang="en-US" dirty="0"/>
          </a:p>
        </p:txBody>
      </p:sp>
    </p:spTree>
    <p:extLst>
      <p:ext uri="{BB962C8B-B14F-4D97-AF65-F5344CB8AC3E}">
        <p14:creationId xmlns:p14="http://schemas.microsoft.com/office/powerpoint/2010/main" val="19534632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7</a:t>
            </a:fld>
            <a:endParaRPr lang="en-US" dirty="0"/>
          </a:p>
        </p:txBody>
      </p:sp>
    </p:spTree>
    <p:extLst>
      <p:ext uri="{BB962C8B-B14F-4D97-AF65-F5344CB8AC3E}">
        <p14:creationId xmlns:p14="http://schemas.microsoft.com/office/powerpoint/2010/main" val="42345643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8</a:t>
            </a:fld>
            <a:endParaRPr lang="en-US" dirty="0"/>
          </a:p>
        </p:txBody>
      </p:sp>
    </p:spTree>
    <p:extLst>
      <p:ext uri="{BB962C8B-B14F-4D97-AF65-F5344CB8AC3E}">
        <p14:creationId xmlns:p14="http://schemas.microsoft.com/office/powerpoint/2010/main" val="5264231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9</a:t>
            </a:fld>
            <a:endParaRPr lang="en-US" dirty="0"/>
          </a:p>
        </p:txBody>
      </p:sp>
    </p:spTree>
    <p:extLst>
      <p:ext uri="{BB962C8B-B14F-4D97-AF65-F5344CB8AC3E}">
        <p14:creationId xmlns:p14="http://schemas.microsoft.com/office/powerpoint/2010/main" val="35467421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10</a:t>
            </a:fld>
            <a:endParaRPr lang="en-US" dirty="0"/>
          </a:p>
        </p:txBody>
      </p:sp>
    </p:spTree>
    <p:extLst>
      <p:ext uri="{BB962C8B-B14F-4D97-AF65-F5344CB8AC3E}">
        <p14:creationId xmlns:p14="http://schemas.microsoft.com/office/powerpoint/2010/main" val="14478041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11</a:t>
            </a:fld>
            <a:endParaRPr lang="en-US" dirty="0"/>
          </a:p>
        </p:txBody>
      </p:sp>
    </p:spTree>
    <p:extLst>
      <p:ext uri="{BB962C8B-B14F-4D97-AF65-F5344CB8AC3E}">
        <p14:creationId xmlns:p14="http://schemas.microsoft.com/office/powerpoint/2010/main" val="30804244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12</a:t>
            </a:fld>
            <a:endParaRPr lang="en-US" dirty="0"/>
          </a:p>
        </p:txBody>
      </p:sp>
    </p:spTree>
    <p:extLst>
      <p:ext uri="{BB962C8B-B14F-4D97-AF65-F5344CB8AC3E}">
        <p14:creationId xmlns:p14="http://schemas.microsoft.com/office/powerpoint/2010/main" val="37196811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4" name="Rectangle 9"/>
          <p:cNvSpPr/>
          <p:nvPr/>
        </p:nvSpPr>
        <p:spPr>
          <a:xfrm>
            <a:off x="0" y="2133600"/>
            <a:ext cx="742950" cy="14478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5" name="Rectangle 11"/>
          <p:cNvSpPr/>
          <p:nvPr/>
        </p:nvSpPr>
        <p:spPr>
          <a:xfrm>
            <a:off x="9163050" y="2133600"/>
            <a:ext cx="742950" cy="14478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2" name="Title 1"/>
          <p:cNvSpPr>
            <a:spLocks noGrp="1"/>
          </p:cNvSpPr>
          <p:nvPr>
            <p:ph type="ctrTitle"/>
          </p:nvPr>
        </p:nvSpPr>
        <p:spPr>
          <a:xfrm>
            <a:off x="742950" y="2130426"/>
            <a:ext cx="8420100" cy="1470025"/>
          </a:xfrm>
        </p:spPr>
        <p:txBody>
          <a:bodyPr/>
          <a:lstStyle>
            <a:lvl1pPr algn="ctr">
              <a:defRPr>
                <a:solidFill>
                  <a:srgbClr val="AD9968"/>
                </a:solidFill>
              </a:defRPr>
            </a:lvl1pPr>
          </a:lstStyle>
          <a:p>
            <a:r>
              <a:rPr lang="en-US"/>
              <a:t>Click to edit Master title style</a:t>
            </a:r>
            <a:endParaRPr lang="en-US" dirty="0"/>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6"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94E2D931-4EC8-4CD2-97D6-9D3F541B751A}" type="slidenum">
              <a:rPr lang="ar-SA"/>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80337" y="274639"/>
            <a:ext cx="2414588"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6575" y="274639"/>
            <a:ext cx="7078663"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9FE1D026-1D84-4E55-B04D-2B54F501D563}" type="slidenum">
              <a:rPr lang="ar-SA"/>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Rectangle 9"/>
          <p:cNvSpPr/>
          <p:nvPr/>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cxnSp>
        <p:nvCxnSpPr>
          <p:cNvPr id="5" name="Straight Connector 11"/>
          <p:cNvCxnSpPr/>
          <p:nvPr/>
        </p:nvCxnSpPr>
        <p:spPr>
          <a:xfrm>
            <a:off x="415925" y="1365250"/>
            <a:ext cx="9296400" cy="6350"/>
          </a:xfrm>
          <a:prstGeom prst="line">
            <a:avLst/>
          </a:prstGeom>
        </p:spPr>
        <p:style>
          <a:lnRef idx="1">
            <a:schemeClr val="accent1"/>
          </a:lnRef>
          <a:fillRef idx="0">
            <a:schemeClr val="accent1"/>
          </a:fillRef>
          <a:effectRef idx="0">
            <a:schemeClr val="accent1"/>
          </a:effectRef>
          <a:fontRef idx="minor">
            <a:schemeClr val="tx1"/>
          </a:fontRef>
        </p:style>
      </p:cxnSp>
      <p:sp>
        <p:nvSpPr>
          <p:cNvPr id="6" name="Rectangle 12"/>
          <p:cNvSpPr/>
          <p:nvPr/>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2" name="Title 1"/>
          <p:cNvSpPr>
            <a:spLocks noGrp="1"/>
          </p:cNvSpPr>
          <p:nvPr>
            <p:ph type="title"/>
          </p:nvPr>
        </p:nvSpPr>
        <p:spPr/>
        <p:txBody>
          <a:bodyPr/>
          <a:lstStyle>
            <a:lvl1pPr algn="r">
              <a:defRPr baseline="0">
                <a:solidFill>
                  <a:srgbClr val="AD9968"/>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lgn="r">
              <a:buFont typeface="Arial" pitchFamily="34" charset="0"/>
              <a:buNone/>
              <a:defRPr>
                <a:solidFill>
                  <a:srgbClr val="013E36"/>
                </a:solidFill>
              </a:defRPr>
            </a:lvl1pPr>
            <a:lvl2pPr algn="r">
              <a:buFont typeface="Arial" pitchFamily="34" charset="0"/>
              <a:buNone/>
              <a:defRPr>
                <a:solidFill>
                  <a:srgbClr val="013E36"/>
                </a:solidFill>
              </a:defRPr>
            </a:lvl2pPr>
            <a:lvl3pPr algn="r">
              <a:buFont typeface="Arial" pitchFamily="34" charset="0"/>
              <a:buNone/>
              <a:defRPr>
                <a:solidFill>
                  <a:srgbClr val="013E36"/>
                </a:solidFill>
              </a:defRPr>
            </a:lvl3pPr>
            <a:lvl4pPr algn="r">
              <a:buFont typeface="Arial" pitchFamily="34" charset="0"/>
              <a:buNone/>
              <a:defRPr>
                <a:solidFill>
                  <a:srgbClr val="013E36"/>
                </a:solidFill>
              </a:defRPr>
            </a:lvl4pPr>
            <a:lvl5pPr algn="r">
              <a:buFont typeface="Arial" pitchFamily="34" charset="0"/>
              <a:buNone/>
              <a:defRPr>
                <a:solidFill>
                  <a:srgbClr val="013E36"/>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dirty="0"/>
          </a:p>
        </p:txBody>
      </p:sp>
      <p:sp>
        <p:nvSpPr>
          <p:cNvPr id="8" name="Rectangle 7"/>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9"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Rectangle 4"/>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6"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wo Content">
    <p:spTree>
      <p:nvGrpSpPr>
        <p:cNvPr id="1" name=""/>
        <p:cNvGrpSpPr/>
        <p:nvPr/>
      </p:nvGrpSpPr>
      <p:grpSpPr>
        <a:xfrm>
          <a:off x="0" y="0"/>
          <a:ext cx="0" cy="0"/>
          <a:chOff x="0" y="0"/>
          <a:chExt cx="0" cy="0"/>
        </a:xfrm>
      </p:grpSpPr>
      <p:sp>
        <p:nvSpPr>
          <p:cNvPr id="5" name="Rectangle 9"/>
          <p:cNvSpPr/>
          <p:nvPr/>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cxnSp>
        <p:nvCxnSpPr>
          <p:cNvPr id="6" name="Straight Connector 11"/>
          <p:cNvCxnSpPr/>
          <p:nvPr/>
        </p:nvCxnSpPr>
        <p:spPr>
          <a:xfrm>
            <a:off x="415925" y="1365250"/>
            <a:ext cx="9296400" cy="635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12"/>
          <p:cNvSpPr/>
          <p:nvPr/>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2" name="Title 1"/>
          <p:cNvSpPr>
            <a:spLocks noGrp="1"/>
          </p:cNvSpPr>
          <p:nvPr>
            <p:ph type="title"/>
          </p:nvPr>
        </p:nvSpPr>
        <p:spPr/>
        <p:txBody>
          <a:bodyPr/>
          <a:lstStyle>
            <a:lvl1pPr algn="r">
              <a:defRPr>
                <a:solidFill>
                  <a:srgbClr val="AD9968"/>
                </a:solidFill>
              </a:defRPr>
            </a:lvl1pPr>
          </a:lstStyle>
          <a:p>
            <a:r>
              <a:rPr lang="en-US"/>
              <a:t>Click to edit Master title style</a:t>
            </a:r>
            <a:endParaRPr lang="en-US" dirty="0"/>
          </a:p>
        </p:txBody>
      </p:sp>
      <p:sp>
        <p:nvSpPr>
          <p:cNvPr id="11" name="Content Placeholder 2"/>
          <p:cNvSpPr>
            <a:spLocks noGrp="1"/>
          </p:cNvSpPr>
          <p:nvPr>
            <p:ph sz="half" idx="13"/>
          </p:nvPr>
        </p:nvSpPr>
        <p:spPr>
          <a:xfrm>
            <a:off x="5025242" y="1600201"/>
            <a:ext cx="4389120" cy="4525963"/>
          </a:xfrm>
        </p:spPr>
        <p:txBody>
          <a:bodyPr/>
          <a:lstStyle>
            <a:lvl1pPr marL="171450" marR="0" indent="-285750" algn="r" defTabSz="914400" rtl="1" eaLnBrk="1" fontAlgn="auto" latinLnBrk="0" hangingPunct="1">
              <a:lnSpc>
                <a:spcPct val="100000"/>
              </a:lnSpc>
              <a:spcBef>
                <a:spcPct val="20000"/>
              </a:spcBef>
              <a:spcAft>
                <a:spcPts val="0"/>
              </a:spcAft>
              <a:buClrTx/>
              <a:buSzTx/>
              <a:buFont typeface="Arial" pitchFamily="34" charset="0"/>
              <a:buNone/>
              <a:tabLst/>
              <a:defRPr sz="2800"/>
            </a:lvl1pPr>
            <a:lvl2pPr marL="742950" marR="0" indent="-285750" algn="r" defTabSz="914400" rtl="0" eaLnBrk="1" fontAlgn="auto" latinLnBrk="0" hangingPunct="1">
              <a:lnSpc>
                <a:spcPct val="100000"/>
              </a:lnSpc>
              <a:spcBef>
                <a:spcPct val="20000"/>
              </a:spcBef>
              <a:spcAft>
                <a:spcPts val="0"/>
              </a:spcAft>
              <a:buClrTx/>
              <a:buSzTx/>
              <a:buFont typeface="Arial" pitchFamily="34" charset="0"/>
              <a:buNone/>
              <a:tabLst/>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
        <p:nvSpPr>
          <p:cNvPr id="12" name="Content Placeholder 2"/>
          <p:cNvSpPr>
            <a:spLocks noGrp="1"/>
          </p:cNvSpPr>
          <p:nvPr>
            <p:ph sz="half" idx="1"/>
          </p:nvPr>
        </p:nvSpPr>
        <p:spPr>
          <a:xfrm>
            <a:off x="457200" y="1600201"/>
            <a:ext cx="4389120" cy="4525963"/>
          </a:xfrm>
        </p:spPr>
        <p:txBody>
          <a:bodyPr/>
          <a:lstStyle>
            <a:lvl1pPr marL="171450" marR="0" indent="-285750" algn="r" defTabSz="914400" rtl="1" eaLnBrk="1" fontAlgn="auto" latinLnBrk="0" hangingPunct="1">
              <a:lnSpc>
                <a:spcPct val="100000"/>
              </a:lnSpc>
              <a:spcBef>
                <a:spcPct val="20000"/>
              </a:spcBef>
              <a:spcAft>
                <a:spcPts val="0"/>
              </a:spcAft>
              <a:buClrTx/>
              <a:buSzTx/>
              <a:buFont typeface="Arial" pitchFamily="34" charset="0"/>
              <a:buNone/>
              <a:tabLst/>
              <a:defRPr sz="2800"/>
            </a:lvl1pPr>
            <a:lvl2pPr marL="742950" marR="0" indent="-285750" algn="r" defTabSz="914400" rtl="0" eaLnBrk="1" fontAlgn="auto" latinLnBrk="0" hangingPunct="1">
              <a:lnSpc>
                <a:spcPct val="100000"/>
              </a:lnSpc>
              <a:spcBef>
                <a:spcPct val="20000"/>
              </a:spcBef>
              <a:spcAft>
                <a:spcPts val="0"/>
              </a:spcAft>
              <a:buClrTx/>
              <a:buSzTx/>
              <a:buFont typeface="Arial" pitchFamily="34" charset="0"/>
              <a:buNone/>
              <a:tabLst/>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
        <p:nvSpPr>
          <p:cNvPr id="9" name="Rectangle 8"/>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10"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9"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
        <p:nvSpPr>
          <p:cNvPr id="10" name="Rectangle 9"/>
          <p:cNvSpPr/>
          <p:nvPr userDrawn="1"/>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11" name="Rectangle 12"/>
          <p:cNvSpPr/>
          <p:nvPr userDrawn="1"/>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Rectangle 3"/>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5"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
        <p:nvSpPr>
          <p:cNvPr id="6" name="Rectangle 9"/>
          <p:cNvSpPr/>
          <p:nvPr userDrawn="1"/>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7" name="Rectangle 12"/>
          <p:cNvSpPr/>
          <p:nvPr userDrawn="1"/>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Rectangle 2"/>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4"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1CD0D710-FEE9-4DD8-AEED-EBF044EACABA}" type="slidenum">
              <a:rPr lang="ar-SA"/>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3CD681FE-95EB-43BB-90BC-9DFA564FD6CC}" type="slidenum">
              <a:rPr lang="ar-SA"/>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9" name="Title Placeholder 1"/>
          <p:cNvSpPr>
            <a:spLocks noGrp="1"/>
          </p:cNvSpPr>
          <p:nvPr>
            <p:ph type="title"/>
          </p:nvPr>
        </p:nvSpPr>
        <p:spPr bwMode="auto">
          <a:xfrm>
            <a:off x="495300" y="274638"/>
            <a:ext cx="891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ar-EG"/>
              <a:t>العنوان الرئيسي</a:t>
            </a:r>
            <a:endParaRPr lang="en-US"/>
          </a:p>
        </p:txBody>
      </p:sp>
      <p:sp>
        <p:nvSpPr>
          <p:cNvPr id="1030" name="Text Placeholder 2"/>
          <p:cNvSpPr>
            <a:spLocks noGrp="1"/>
          </p:cNvSpPr>
          <p:nvPr>
            <p:ph type="body" idx="1"/>
          </p:nvPr>
        </p:nvSpPr>
        <p:spPr bwMode="auto">
          <a:xfrm>
            <a:off x="495300" y="1600200"/>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EG" dirty="0"/>
              <a:t>المحتوى المستوى الأول</a:t>
            </a:r>
            <a:endParaRPr lang="en-US" dirty="0"/>
          </a:p>
          <a:p>
            <a:pPr lvl="1"/>
            <a:r>
              <a:rPr lang="ar-EG" dirty="0"/>
              <a:t>المحتوى المستوى الثاني</a:t>
            </a:r>
            <a:endParaRPr lang="en-US" dirty="0"/>
          </a:p>
          <a:p>
            <a:pPr lvl="2"/>
            <a:r>
              <a:rPr lang="ar-EG" dirty="0"/>
              <a:t>المحتوى المستوى الثالث</a:t>
            </a:r>
            <a:endParaRPr lang="en-US" dirty="0"/>
          </a:p>
          <a:p>
            <a:pPr lvl="3"/>
            <a:r>
              <a:rPr lang="ar-EG" dirty="0"/>
              <a:t>المحتوى المستوى الرابع</a:t>
            </a:r>
            <a:endParaRPr lang="en-US" dirty="0"/>
          </a:p>
          <a:p>
            <a:pPr lvl="4"/>
            <a:r>
              <a:rPr lang="ar-EG" dirty="0"/>
              <a:t>المحتوى المستوى الخامس</a:t>
            </a:r>
            <a:endParaRPr lang="en-US" dirty="0"/>
          </a:p>
        </p:txBody>
      </p:sp>
      <p:sp>
        <p:nvSpPr>
          <p:cNvPr id="10" name="Rectangle 9"/>
          <p:cNvSpPr/>
          <p:nvPr userDrawn="1"/>
        </p:nvSpPr>
        <p:spPr>
          <a:xfrm>
            <a:off x="0" y="6324600"/>
            <a:ext cx="9906000" cy="5334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dirty="0"/>
          </a:p>
        </p:txBody>
      </p:sp>
      <p:sp>
        <p:nvSpPr>
          <p:cNvPr id="15" name="Slide Number Placeholder 5"/>
          <p:cNvSpPr>
            <a:spLocks noGrp="1"/>
          </p:cNvSpPr>
          <p:nvPr>
            <p:ph type="sldNum" sz="quarter" idx="4"/>
          </p:nvPr>
        </p:nvSpPr>
        <p:spPr>
          <a:xfrm>
            <a:off x="4914900" y="6376988"/>
            <a:ext cx="571500" cy="365125"/>
          </a:xfrm>
          <a:prstGeom prst="rect">
            <a:avLst/>
          </a:prstGeom>
        </p:spPr>
        <p:txBody>
          <a:bodyPr vert="horz" wrap="square" lIns="91440" tIns="45720" rIns="91440" bIns="45720" numCol="1" anchor="ctr" anchorCtr="0" compatLnSpc="1">
            <a:prstTxWarp prst="textNoShape">
              <a:avLst/>
            </a:prstTxWarp>
          </a:bodyPr>
          <a:lstStyle>
            <a:lvl1pPr rtl="0">
              <a:defRPr sz="1200">
                <a:solidFill>
                  <a:schemeClr val="bg1"/>
                </a:solidFill>
                <a:latin typeface="Calibri" pitchFamily="34" charset="0"/>
                <a:cs typeface="Arial" charset="0"/>
              </a:defRPr>
            </a:lvl1pPr>
          </a:lstStyle>
          <a:p>
            <a:pPr>
              <a:defRPr/>
            </a:pPr>
            <a:endParaRPr lang="en-US" dirty="0"/>
          </a:p>
        </p:txBody>
      </p:sp>
      <p:sp>
        <p:nvSpPr>
          <p:cNvPr id="16" name="Rectangle 15"/>
          <p:cNvSpPr/>
          <p:nvPr userDrawn="1"/>
        </p:nvSpPr>
        <p:spPr>
          <a:xfrm>
            <a:off x="6781800" y="6519446"/>
            <a:ext cx="1928926"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King Faisal University</a:t>
            </a:r>
          </a:p>
        </p:txBody>
      </p:sp>
      <p:sp>
        <p:nvSpPr>
          <p:cNvPr id="17" name="Rectangle 16"/>
          <p:cNvSpPr/>
          <p:nvPr userDrawn="1"/>
        </p:nvSpPr>
        <p:spPr>
          <a:xfrm>
            <a:off x="7050442" y="6290846"/>
            <a:ext cx="1407758" cy="338554"/>
          </a:xfrm>
          <a:prstGeom prst="rect">
            <a:avLst/>
          </a:prstGeom>
        </p:spPr>
        <p:txBody>
          <a:bodyPr wrap="none">
            <a:spAutoFit/>
          </a:bodyPr>
          <a:lstStyle/>
          <a:p>
            <a:pPr algn="l" rtl="0" fontAlgn="auto">
              <a:spcBef>
                <a:spcPts val="0"/>
              </a:spcBef>
              <a:spcAft>
                <a:spcPts val="0"/>
              </a:spcAft>
              <a:defRPr/>
            </a:pPr>
            <a:r>
              <a:rPr lang="ar-SA" sz="1600" b="1" dirty="0">
                <a:solidFill>
                  <a:schemeClr val="bg1"/>
                </a:solidFill>
                <a:latin typeface="+mn-lt"/>
                <a:cs typeface="+mn-cs"/>
              </a:rPr>
              <a:t>جامعة الملك فيصل</a:t>
            </a:r>
            <a:endParaRPr lang="en-US" sz="1600" b="1" dirty="0">
              <a:solidFill>
                <a:schemeClr val="bg1"/>
              </a:solidFill>
              <a:latin typeface="+mn-lt"/>
              <a:cs typeface="+mn-cs"/>
            </a:endParaRPr>
          </a:p>
        </p:txBody>
      </p:sp>
      <p:pic>
        <p:nvPicPr>
          <p:cNvPr id="18" name="Picture 17"/>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35304" y="5964270"/>
            <a:ext cx="838200" cy="712470"/>
          </a:xfrm>
          <a:prstGeom prst="rect">
            <a:avLst/>
          </a:prstGeom>
        </p:spPr>
      </p:pic>
      <p:sp>
        <p:nvSpPr>
          <p:cNvPr id="19" name="Rectangle 18"/>
          <p:cNvSpPr/>
          <p:nvPr userDrawn="1"/>
        </p:nvSpPr>
        <p:spPr>
          <a:xfrm>
            <a:off x="914400" y="6581001"/>
            <a:ext cx="3116046" cy="276999"/>
          </a:xfrm>
          <a:prstGeom prst="rect">
            <a:avLst/>
          </a:prstGeom>
        </p:spPr>
        <p:txBody>
          <a:bodyPr wrap="none">
            <a:spAutoFit/>
          </a:bodyPr>
          <a:lstStyle/>
          <a:p>
            <a:pPr algn="l" rtl="0" fontAlgn="auto">
              <a:spcBef>
                <a:spcPts val="0"/>
              </a:spcBef>
              <a:spcAft>
                <a:spcPts val="0"/>
              </a:spcAft>
              <a:defRPr/>
            </a:pPr>
            <a:r>
              <a:rPr lang="en-US" sz="1200" dirty="0">
                <a:solidFill>
                  <a:schemeClr val="bg1"/>
                </a:solidFill>
                <a:latin typeface="+mn-lt"/>
                <a:cs typeface="+mn-cs"/>
              </a:rPr>
              <a:t>Deanship of E-Learning and Distance Education</a:t>
            </a:r>
          </a:p>
        </p:txBody>
      </p:sp>
      <p:sp>
        <p:nvSpPr>
          <p:cNvPr id="20" name="Rectangle 19"/>
          <p:cNvSpPr/>
          <p:nvPr userDrawn="1"/>
        </p:nvSpPr>
        <p:spPr>
          <a:xfrm>
            <a:off x="1183042" y="6290846"/>
            <a:ext cx="2795958" cy="338554"/>
          </a:xfrm>
          <a:prstGeom prst="rect">
            <a:avLst/>
          </a:prstGeom>
        </p:spPr>
        <p:txBody>
          <a:bodyPr wrap="none">
            <a:spAutoFit/>
          </a:bodyPr>
          <a:lstStyle/>
          <a:p>
            <a:pPr algn="l" rtl="0" fontAlgn="auto">
              <a:spcBef>
                <a:spcPts val="0"/>
              </a:spcBef>
              <a:spcAft>
                <a:spcPts val="0"/>
              </a:spcAft>
              <a:defRPr/>
            </a:pPr>
            <a:r>
              <a:rPr lang="ar-SA" sz="1600" b="1" dirty="0">
                <a:solidFill>
                  <a:schemeClr val="bg1"/>
                </a:solidFill>
                <a:latin typeface="+mn-lt"/>
                <a:cs typeface="+mn-cs"/>
              </a:rPr>
              <a:t>عمادة التعلم</a:t>
            </a:r>
            <a:r>
              <a:rPr lang="ar-SA" sz="1600" b="1" baseline="0" dirty="0">
                <a:solidFill>
                  <a:schemeClr val="bg1"/>
                </a:solidFill>
                <a:latin typeface="+mn-lt"/>
                <a:cs typeface="+mn-cs"/>
              </a:rPr>
              <a:t> الإلكتروني والتعليم عن بعد</a:t>
            </a:r>
            <a:endParaRPr lang="en-US" sz="1600" b="1" dirty="0">
              <a:solidFill>
                <a:schemeClr val="bg1"/>
              </a:solidFill>
              <a:latin typeface="+mn-lt"/>
              <a:cs typeface="+mn-cs"/>
            </a:endParaRPr>
          </a:p>
        </p:txBody>
      </p:sp>
      <p:sp>
        <p:nvSpPr>
          <p:cNvPr id="11" name="Rectangle 9"/>
          <p:cNvSpPr/>
          <p:nvPr userDrawn="1"/>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12" name="Rectangle 12"/>
          <p:cNvSpPr/>
          <p:nvPr userDrawn="1"/>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Tree>
  </p:cSld>
  <p:clrMap bg1="lt1" tx1="dk1" bg2="lt2" tx2="dk2" accent1="accent1" accent2="accent2" accent3="accent3" accent4="accent4" accent5="accent5" accent6="accent6" hlink="hlink" folHlink="folHlink"/>
  <p:sldLayoutIdLst>
    <p:sldLayoutId id="2147483772" r:id="rId1"/>
    <p:sldLayoutId id="2147483773" r:id="rId2"/>
    <p:sldLayoutId id="2147483764" r:id="rId3"/>
    <p:sldLayoutId id="2147483774" r:id="rId4"/>
    <p:sldLayoutId id="2147483765" r:id="rId5"/>
    <p:sldLayoutId id="2147483766" r:id="rId6"/>
    <p:sldLayoutId id="2147483767" r:id="rId7"/>
    <p:sldLayoutId id="2147483768" r:id="rId8"/>
    <p:sldLayoutId id="2147483769" r:id="rId9"/>
    <p:sldLayoutId id="2147483770" r:id="rId10"/>
    <p:sldLayoutId id="2147483771" r:id="rId11"/>
  </p:sldLayoutIdLst>
  <p:hf hdr="0" ftr="0" dt="0"/>
  <p:txStyles>
    <p:titleStyle>
      <a:lvl1pPr algn="r" rtl="1" eaLnBrk="1" fontAlgn="base" hangingPunct="1">
        <a:spcBef>
          <a:spcPct val="0"/>
        </a:spcBef>
        <a:spcAft>
          <a:spcPct val="0"/>
        </a:spcAft>
        <a:defRPr sz="4400" kern="120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p:titleStyle>
    <p:bodyStyle>
      <a:lvl1pPr marL="342900" indent="-342900" algn="r" rtl="1" eaLnBrk="1" fontAlgn="base" hangingPunct="1">
        <a:spcBef>
          <a:spcPct val="20000"/>
        </a:spcBef>
        <a:spcAft>
          <a:spcPct val="0"/>
        </a:spcAft>
        <a:buFont typeface="Arial" pitchFamily="34" charset="0"/>
        <a:buChar char="•"/>
        <a:defRPr sz="3200" kern="1200">
          <a:solidFill>
            <a:srgbClr val="013E36"/>
          </a:solidFill>
          <a:latin typeface="+mn-lt"/>
          <a:ea typeface="+mn-ea"/>
          <a:cs typeface="Arial" charset="0"/>
        </a:defRPr>
      </a:lvl1pPr>
      <a:lvl2pPr marL="742950" indent="-285750" algn="r" rtl="1" eaLnBrk="1" fontAlgn="base" hangingPunct="1">
        <a:spcBef>
          <a:spcPct val="20000"/>
        </a:spcBef>
        <a:spcAft>
          <a:spcPct val="0"/>
        </a:spcAft>
        <a:buFont typeface="Arial" pitchFamily="34" charset="0"/>
        <a:buChar char="–"/>
        <a:defRPr sz="2800" kern="1200">
          <a:solidFill>
            <a:srgbClr val="013E36"/>
          </a:solidFill>
          <a:latin typeface="+mn-lt"/>
          <a:ea typeface="+mn-ea"/>
          <a:cs typeface="Arial" charset="0"/>
        </a:defRPr>
      </a:lvl2pPr>
      <a:lvl3pPr marL="1143000" indent="-228600" algn="r" rtl="1" eaLnBrk="1" fontAlgn="base" hangingPunct="1">
        <a:spcBef>
          <a:spcPct val="20000"/>
        </a:spcBef>
        <a:spcAft>
          <a:spcPct val="0"/>
        </a:spcAft>
        <a:buFont typeface="Arial" pitchFamily="34" charset="0"/>
        <a:buChar char="•"/>
        <a:defRPr sz="2400" kern="1200">
          <a:solidFill>
            <a:srgbClr val="013E36"/>
          </a:solidFill>
          <a:latin typeface="+mn-lt"/>
          <a:ea typeface="+mn-ea"/>
          <a:cs typeface="Arial" charset="0"/>
        </a:defRPr>
      </a:lvl3pPr>
      <a:lvl4pPr marL="1600200" indent="-228600" algn="r" rtl="1" eaLnBrk="1" fontAlgn="base" hangingPunct="1">
        <a:spcBef>
          <a:spcPct val="20000"/>
        </a:spcBef>
        <a:spcAft>
          <a:spcPct val="0"/>
        </a:spcAft>
        <a:buFont typeface="Arial" pitchFamily="34" charset="0"/>
        <a:buChar char="–"/>
        <a:defRPr sz="2000" kern="1200">
          <a:solidFill>
            <a:srgbClr val="013E36"/>
          </a:solidFill>
          <a:latin typeface="+mn-lt"/>
          <a:ea typeface="+mn-ea"/>
          <a:cs typeface="Arial" charset="0"/>
        </a:defRPr>
      </a:lvl4pPr>
      <a:lvl5pPr marL="2057400" indent="-228600" algn="r" rtl="1" eaLnBrk="1" fontAlgn="base" hangingPunct="1">
        <a:spcBef>
          <a:spcPct val="20000"/>
        </a:spcBef>
        <a:spcAft>
          <a:spcPct val="0"/>
        </a:spcAft>
        <a:buFont typeface="Arial" pitchFamily="34" charset="0"/>
        <a:buChar char="»"/>
        <a:defRPr sz="2000" kern="1200">
          <a:solidFill>
            <a:srgbClr val="013E36"/>
          </a:solidFill>
          <a:latin typeface="+mn-lt"/>
          <a:ea typeface="+mn-ea"/>
          <a:cs typeface="Arial" charset="0"/>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Subtitle 5"/>
          <p:cNvSpPr txBox="1">
            <a:spLocks/>
          </p:cNvSpPr>
          <p:nvPr/>
        </p:nvSpPr>
        <p:spPr bwMode="auto">
          <a:xfrm>
            <a:off x="2144688" y="2420888"/>
            <a:ext cx="5472608" cy="8640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Font typeface="Arial" pitchFamily="34" charset="0"/>
              <a:buNone/>
              <a:defRPr sz="3200" kern="1200">
                <a:solidFill>
                  <a:schemeClr val="tx1">
                    <a:tint val="75000"/>
                  </a:schemeClr>
                </a:solidFill>
                <a:latin typeface="+mn-lt"/>
                <a:ea typeface="+mn-ea"/>
                <a:cs typeface="Arial" charset="0"/>
              </a:defRPr>
            </a:lvl1pPr>
            <a:lvl2pPr marL="457200" indent="0" algn="ctr" rtl="0" eaLnBrk="0" fontAlgn="base" hangingPunct="0">
              <a:spcBef>
                <a:spcPct val="20000"/>
              </a:spcBef>
              <a:spcAft>
                <a:spcPct val="0"/>
              </a:spcAft>
              <a:buFont typeface="Arial" pitchFamily="34" charset="0"/>
              <a:buNone/>
              <a:defRPr sz="2800" kern="1200">
                <a:solidFill>
                  <a:schemeClr val="tx1">
                    <a:tint val="75000"/>
                  </a:schemeClr>
                </a:solidFill>
                <a:latin typeface="+mn-lt"/>
                <a:ea typeface="+mn-ea"/>
                <a:cs typeface="Arial" charset="0"/>
              </a:defRPr>
            </a:lvl2pPr>
            <a:lvl3pPr marL="914400" indent="0" algn="ctr" rtl="0" eaLnBrk="0" fontAlgn="base" hangingPunct="0">
              <a:spcBef>
                <a:spcPct val="20000"/>
              </a:spcBef>
              <a:spcAft>
                <a:spcPct val="0"/>
              </a:spcAft>
              <a:buFont typeface="Arial" pitchFamily="34" charset="0"/>
              <a:buNone/>
              <a:defRPr sz="2400" kern="1200">
                <a:solidFill>
                  <a:schemeClr val="tx1">
                    <a:tint val="75000"/>
                  </a:schemeClr>
                </a:solidFill>
                <a:latin typeface="+mn-lt"/>
                <a:ea typeface="+mn-ea"/>
                <a:cs typeface="Arial" charset="0"/>
              </a:defRPr>
            </a:lvl3pPr>
            <a:lvl4pPr marL="1371600" indent="0" algn="ctr" rtl="0" eaLnBrk="0" fontAlgn="base" hangingPunct="0">
              <a:spcBef>
                <a:spcPct val="20000"/>
              </a:spcBef>
              <a:spcAft>
                <a:spcPct val="0"/>
              </a:spcAft>
              <a:buFont typeface="Arial" pitchFamily="34" charset="0"/>
              <a:buNone/>
              <a:defRPr sz="2000" kern="1200">
                <a:solidFill>
                  <a:schemeClr val="tx1">
                    <a:tint val="75000"/>
                  </a:schemeClr>
                </a:solidFill>
                <a:latin typeface="+mn-lt"/>
                <a:ea typeface="+mn-ea"/>
                <a:cs typeface="Arial" charset="0"/>
              </a:defRPr>
            </a:lvl4pPr>
            <a:lvl5pPr marL="1828800" indent="0" algn="ctr" rtl="0" eaLnBrk="0" fontAlgn="base" hangingPunct="0">
              <a:spcBef>
                <a:spcPct val="20000"/>
              </a:spcBef>
              <a:spcAft>
                <a:spcPct val="0"/>
              </a:spcAft>
              <a:buFont typeface="Arial" pitchFamily="34" charset="0"/>
              <a:buNone/>
              <a:defRPr sz="2000" kern="1200">
                <a:solidFill>
                  <a:schemeClr val="tx1">
                    <a:tint val="75000"/>
                  </a:schemeClr>
                </a:solidFill>
                <a:latin typeface="+mn-lt"/>
                <a:ea typeface="+mn-ea"/>
                <a:cs typeface="Arial"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rtl="1" eaLnBrk="1" fontAlgn="auto" hangingPunct="1">
              <a:spcBef>
                <a:spcPct val="0"/>
              </a:spcBef>
              <a:spcAft>
                <a:spcPts val="0"/>
              </a:spcAft>
              <a:defRPr/>
            </a:pPr>
            <a:r>
              <a:rPr lang="ar-SA"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rPr>
              <a:t>المحاضرة </a:t>
            </a:r>
            <a:r>
              <a:rPr lang="ar-DZ"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rPr>
              <a:t>السابعة</a:t>
            </a:r>
            <a:endParaRPr lang="ar-SA"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endParaRPr>
          </a:p>
          <a:p>
            <a:pPr rtl="1" eaLnBrk="1" fontAlgn="auto" hangingPunct="1">
              <a:spcBef>
                <a:spcPct val="0"/>
              </a:spcBef>
              <a:spcAft>
                <a:spcPts val="0"/>
              </a:spcAft>
              <a:defRPr/>
            </a:pPr>
            <a:endParaRPr lang="en-US"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endParaRPr>
          </a:p>
        </p:txBody>
      </p:sp>
      <p:sp>
        <p:nvSpPr>
          <p:cNvPr id="3" name="Slide Number Placeholder 2"/>
          <p:cNvSpPr>
            <a:spLocks noGrp="1"/>
          </p:cNvSpPr>
          <p:nvPr>
            <p:ph type="sldNum" sz="quarter" idx="10"/>
          </p:nvPr>
        </p:nvSpPr>
        <p:spPr/>
        <p:txBody>
          <a:bodyPr/>
          <a:lstStyle/>
          <a:p>
            <a:pPr>
              <a:defRPr/>
            </a:pPr>
            <a:fld id="{7B8EA862-7DD5-4A06-BDE1-DB7EC5FAA60C}" type="slidenum">
              <a:rPr lang="ar-SA" smtClean="0"/>
              <a:pPr>
                <a:defRPr/>
              </a:pPr>
              <a:t>1</a:t>
            </a:fld>
            <a:endParaRPr lang="en-US" dirty="0"/>
          </a:p>
        </p:txBody>
      </p:sp>
      <p:sp>
        <p:nvSpPr>
          <p:cNvPr id="2" name="Rectangle 1"/>
          <p:cNvSpPr/>
          <p:nvPr/>
        </p:nvSpPr>
        <p:spPr>
          <a:xfrm>
            <a:off x="2720752" y="4235628"/>
            <a:ext cx="3801041" cy="461665"/>
          </a:xfrm>
          <a:prstGeom prst="rect">
            <a:avLst/>
          </a:prstGeom>
        </p:spPr>
        <p:txBody>
          <a:bodyPr wrap="none">
            <a:spAutoFit/>
          </a:bodyPr>
          <a:lstStyle/>
          <a:p>
            <a:r>
              <a:rPr lang="ar-SA" sz="2400" b="1" dirty="0">
                <a:cs typeface="Akhbar MT" pitchFamily="2" charset="-78"/>
              </a:rPr>
              <a:t>(كتاب </a:t>
            </a:r>
            <a:r>
              <a:rPr lang="ar-DZ" sz="2400" b="1" dirty="0">
                <a:cs typeface="Akhbar MT" pitchFamily="2" charset="-78"/>
              </a:rPr>
              <a:t>اوما سيكاران</a:t>
            </a:r>
            <a:r>
              <a:rPr lang="ar-SA" sz="2400" b="1" dirty="0">
                <a:cs typeface="Akhbar MT" pitchFamily="2" charset="-78"/>
              </a:rPr>
              <a:t> ص </a:t>
            </a:r>
            <a:r>
              <a:rPr lang="ar-SA" b="1" dirty="0">
                <a:cs typeface="Akhbar MT" pitchFamily="2" charset="-78"/>
              </a:rPr>
              <a:t>207- 251</a:t>
            </a:r>
            <a:r>
              <a:rPr lang="ar-SA" sz="2400" b="1" dirty="0">
                <a:cs typeface="Akhbar MT" pitchFamily="2" charset="-78"/>
              </a:rPr>
              <a:t>)</a:t>
            </a:r>
            <a:endParaRPr lang="ar-SA" dirty="0"/>
          </a:p>
        </p:txBody>
      </p:sp>
      <p:sp>
        <p:nvSpPr>
          <p:cNvPr id="8" name="Title 4"/>
          <p:cNvSpPr>
            <a:spLocks noGrp="1"/>
          </p:cNvSpPr>
          <p:nvPr>
            <p:ph type="ctrTitle"/>
          </p:nvPr>
        </p:nvSpPr>
        <p:spPr>
          <a:xfrm>
            <a:off x="512823" y="3263776"/>
            <a:ext cx="8736334" cy="767358"/>
          </a:xfrm>
        </p:spPr>
        <p:txBody>
          <a:bodyPr/>
          <a:lstStyle/>
          <a:p>
            <a:r>
              <a:rPr lang="ar-SA" b="1" dirty="0">
                <a:solidFill>
                  <a:srgbClr val="FF0000"/>
                </a:solidFill>
              </a:rPr>
              <a:t>تصميم التجارب</a:t>
            </a:r>
          </a:p>
        </p:txBody>
      </p:sp>
      <p:sp>
        <p:nvSpPr>
          <p:cNvPr id="6" name="Rectangle 5">
            <a:extLst>
              <a:ext uri="{FF2B5EF4-FFF2-40B4-BE49-F238E27FC236}">
                <a16:creationId xmlns:a16="http://schemas.microsoft.com/office/drawing/2014/main" id="{6CE8F9EE-5EFA-4FA8-B3D6-98AF5254A707}"/>
              </a:ext>
            </a:extLst>
          </p:cNvPr>
          <p:cNvSpPr/>
          <p:nvPr/>
        </p:nvSpPr>
        <p:spPr>
          <a:xfrm>
            <a:off x="286313" y="5805264"/>
            <a:ext cx="9376286" cy="400110"/>
          </a:xfrm>
          <a:prstGeom prst="rect">
            <a:avLst/>
          </a:prstGeom>
        </p:spPr>
        <p:txBody>
          <a:bodyPr wrap="none">
            <a:spAutoFit/>
          </a:bodyPr>
          <a:ls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a:lstStyle>
          <a:p>
            <a:r>
              <a:rPr lang="ar-DZ" sz="2000" b="1" dirty="0">
                <a:highlight>
                  <a:srgbClr val="FFFF00"/>
                </a:highlight>
                <a:cs typeface="Akhbar MT" pitchFamily="2" charset="-78"/>
              </a:rPr>
              <a:t>د دبلة فاتح 2020- 2021 موجهة لطلبة الماستر 2 ادارة موارد بشرية، مقاولاتية وادارة استراتيجية للمنظمات</a:t>
            </a:r>
            <a:endParaRPr lang="en-GB" sz="2000" dirty="0">
              <a:highlight>
                <a:srgbClr val="FFFF00"/>
              </a:highlight>
            </a:endParaRPr>
          </a:p>
        </p:txBody>
      </p:sp>
    </p:spTree>
    <p:extLst>
      <p:ext uri="{BB962C8B-B14F-4D97-AF65-F5344CB8AC3E}">
        <p14:creationId xmlns:p14="http://schemas.microsoft.com/office/powerpoint/2010/main" val="327237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80">
                                          <p:stCondLst>
                                            <p:cond delay="0"/>
                                          </p:stCondLst>
                                        </p:cTn>
                                        <p:tgtEl>
                                          <p:spTgt spid="7"/>
                                        </p:tgtEl>
                                      </p:cBhvr>
                                    </p:animEffect>
                                    <p:anim calcmode="lin" valueType="num">
                                      <p:cBhvr>
                                        <p:cTn id="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gtEl>
                                      </p:cBhvr>
                                      <p:to x="100000" y="60000"/>
                                    </p:animScale>
                                    <p:animScale>
                                      <p:cBhvr>
                                        <p:cTn id="14" dur="166" decel="50000">
                                          <p:stCondLst>
                                            <p:cond delay="676"/>
                                          </p:stCondLst>
                                        </p:cTn>
                                        <p:tgtEl>
                                          <p:spTgt spid="7"/>
                                        </p:tgtEl>
                                      </p:cBhvr>
                                      <p:to x="100000" y="100000"/>
                                    </p:animScale>
                                    <p:animScale>
                                      <p:cBhvr>
                                        <p:cTn id="15" dur="26">
                                          <p:stCondLst>
                                            <p:cond delay="1312"/>
                                          </p:stCondLst>
                                        </p:cTn>
                                        <p:tgtEl>
                                          <p:spTgt spid="7"/>
                                        </p:tgtEl>
                                      </p:cBhvr>
                                      <p:to x="100000" y="80000"/>
                                    </p:animScale>
                                    <p:animScale>
                                      <p:cBhvr>
                                        <p:cTn id="16" dur="166" decel="50000">
                                          <p:stCondLst>
                                            <p:cond delay="1338"/>
                                          </p:stCondLst>
                                        </p:cTn>
                                        <p:tgtEl>
                                          <p:spTgt spid="7"/>
                                        </p:tgtEl>
                                      </p:cBhvr>
                                      <p:to x="100000" y="100000"/>
                                    </p:animScale>
                                    <p:animScale>
                                      <p:cBhvr>
                                        <p:cTn id="17" dur="26">
                                          <p:stCondLst>
                                            <p:cond delay="1642"/>
                                          </p:stCondLst>
                                        </p:cTn>
                                        <p:tgtEl>
                                          <p:spTgt spid="7"/>
                                        </p:tgtEl>
                                      </p:cBhvr>
                                      <p:to x="100000" y="90000"/>
                                    </p:animScale>
                                    <p:animScale>
                                      <p:cBhvr>
                                        <p:cTn id="18" dur="166" decel="50000">
                                          <p:stCondLst>
                                            <p:cond delay="1668"/>
                                          </p:stCondLst>
                                        </p:cTn>
                                        <p:tgtEl>
                                          <p:spTgt spid="7"/>
                                        </p:tgtEl>
                                      </p:cBhvr>
                                      <p:to x="100000" y="100000"/>
                                    </p:animScale>
                                    <p:animScale>
                                      <p:cBhvr>
                                        <p:cTn id="19" dur="26">
                                          <p:stCondLst>
                                            <p:cond delay="1808"/>
                                          </p:stCondLst>
                                        </p:cTn>
                                        <p:tgtEl>
                                          <p:spTgt spid="7"/>
                                        </p:tgtEl>
                                      </p:cBhvr>
                                      <p:to x="100000" y="95000"/>
                                    </p:animScale>
                                    <p:animScale>
                                      <p:cBhvr>
                                        <p:cTn id="20" dur="166" decel="50000">
                                          <p:stCondLst>
                                            <p:cond delay="1834"/>
                                          </p:stCondLst>
                                        </p:cTn>
                                        <p:tgtEl>
                                          <p:spTgt spid="7"/>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wipe(down)">
                                      <p:cBhvr>
                                        <p:cTn id="25" dur="580">
                                          <p:stCondLst>
                                            <p:cond delay="0"/>
                                          </p:stCondLst>
                                        </p:cTn>
                                        <p:tgtEl>
                                          <p:spTgt spid="8"/>
                                        </p:tgtEl>
                                      </p:cBhvr>
                                    </p:animEffect>
                                    <p:anim calcmode="lin" valueType="num">
                                      <p:cBhvr>
                                        <p:cTn id="26"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31" dur="26">
                                          <p:stCondLst>
                                            <p:cond delay="650"/>
                                          </p:stCondLst>
                                        </p:cTn>
                                        <p:tgtEl>
                                          <p:spTgt spid="8"/>
                                        </p:tgtEl>
                                      </p:cBhvr>
                                      <p:to x="100000" y="60000"/>
                                    </p:animScale>
                                    <p:animScale>
                                      <p:cBhvr>
                                        <p:cTn id="32" dur="166" decel="50000">
                                          <p:stCondLst>
                                            <p:cond delay="676"/>
                                          </p:stCondLst>
                                        </p:cTn>
                                        <p:tgtEl>
                                          <p:spTgt spid="8"/>
                                        </p:tgtEl>
                                      </p:cBhvr>
                                      <p:to x="100000" y="100000"/>
                                    </p:animScale>
                                    <p:animScale>
                                      <p:cBhvr>
                                        <p:cTn id="33" dur="26">
                                          <p:stCondLst>
                                            <p:cond delay="1312"/>
                                          </p:stCondLst>
                                        </p:cTn>
                                        <p:tgtEl>
                                          <p:spTgt spid="8"/>
                                        </p:tgtEl>
                                      </p:cBhvr>
                                      <p:to x="100000" y="80000"/>
                                    </p:animScale>
                                    <p:animScale>
                                      <p:cBhvr>
                                        <p:cTn id="34" dur="166" decel="50000">
                                          <p:stCondLst>
                                            <p:cond delay="1338"/>
                                          </p:stCondLst>
                                        </p:cTn>
                                        <p:tgtEl>
                                          <p:spTgt spid="8"/>
                                        </p:tgtEl>
                                      </p:cBhvr>
                                      <p:to x="100000" y="100000"/>
                                    </p:animScale>
                                    <p:animScale>
                                      <p:cBhvr>
                                        <p:cTn id="35" dur="26">
                                          <p:stCondLst>
                                            <p:cond delay="1642"/>
                                          </p:stCondLst>
                                        </p:cTn>
                                        <p:tgtEl>
                                          <p:spTgt spid="8"/>
                                        </p:tgtEl>
                                      </p:cBhvr>
                                      <p:to x="100000" y="90000"/>
                                    </p:animScale>
                                    <p:animScale>
                                      <p:cBhvr>
                                        <p:cTn id="36" dur="166" decel="50000">
                                          <p:stCondLst>
                                            <p:cond delay="1668"/>
                                          </p:stCondLst>
                                        </p:cTn>
                                        <p:tgtEl>
                                          <p:spTgt spid="8"/>
                                        </p:tgtEl>
                                      </p:cBhvr>
                                      <p:to x="100000" y="100000"/>
                                    </p:animScale>
                                    <p:animScale>
                                      <p:cBhvr>
                                        <p:cTn id="37" dur="26">
                                          <p:stCondLst>
                                            <p:cond delay="1808"/>
                                          </p:stCondLst>
                                        </p:cTn>
                                        <p:tgtEl>
                                          <p:spTgt spid="8"/>
                                        </p:tgtEl>
                                      </p:cBhvr>
                                      <p:to x="100000" y="95000"/>
                                    </p:animScale>
                                    <p:animScale>
                                      <p:cBhvr>
                                        <p:cTn id="38" dur="166" decel="50000">
                                          <p:stCondLst>
                                            <p:cond delay="1834"/>
                                          </p:stCondLst>
                                        </p:cTn>
                                        <p:tgtEl>
                                          <p:spTgt spid="8"/>
                                        </p:tgtEl>
                                      </p:cBhvr>
                                      <p:to x="100000" y="100000"/>
                                    </p:animScale>
                                  </p:childTnLst>
                                </p:cTn>
                              </p:par>
                              <p:par>
                                <p:cTn id="39" presetID="26" presetClass="entr" presetSubtype="0" fill="hold" grpId="0" nodeType="withEffect">
                                  <p:stCondLst>
                                    <p:cond delay="0"/>
                                  </p:stCondLst>
                                  <p:childTnLst>
                                    <p:set>
                                      <p:cBhvr>
                                        <p:cTn id="40" dur="1" fill="hold">
                                          <p:stCondLst>
                                            <p:cond delay="0"/>
                                          </p:stCondLst>
                                        </p:cTn>
                                        <p:tgtEl>
                                          <p:spTgt spid="2"/>
                                        </p:tgtEl>
                                        <p:attrNameLst>
                                          <p:attrName>style.visibility</p:attrName>
                                        </p:attrNameLst>
                                      </p:cBhvr>
                                      <p:to>
                                        <p:strVal val="visible"/>
                                      </p:to>
                                    </p:set>
                                    <p:animEffect transition="in" filter="wipe(down)">
                                      <p:cBhvr>
                                        <p:cTn id="41" dur="580">
                                          <p:stCondLst>
                                            <p:cond delay="0"/>
                                          </p:stCondLst>
                                        </p:cTn>
                                        <p:tgtEl>
                                          <p:spTgt spid="2"/>
                                        </p:tgtEl>
                                      </p:cBhvr>
                                    </p:animEffect>
                                    <p:anim calcmode="lin" valueType="num">
                                      <p:cBhvr>
                                        <p:cTn id="42"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47" dur="26">
                                          <p:stCondLst>
                                            <p:cond delay="650"/>
                                          </p:stCondLst>
                                        </p:cTn>
                                        <p:tgtEl>
                                          <p:spTgt spid="2"/>
                                        </p:tgtEl>
                                      </p:cBhvr>
                                      <p:to x="100000" y="60000"/>
                                    </p:animScale>
                                    <p:animScale>
                                      <p:cBhvr>
                                        <p:cTn id="48" dur="166" decel="50000">
                                          <p:stCondLst>
                                            <p:cond delay="676"/>
                                          </p:stCondLst>
                                        </p:cTn>
                                        <p:tgtEl>
                                          <p:spTgt spid="2"/>
                                        </p:tgtEl>
                                      </p:cBhvr>
                                      <p:to x="100000" y="100000"/>
                                    </p:animScale>
                                    <p:animScale>
                                      <p:cBhvr>
                                        <p:cTn id="49" dur="26">
                                          <p:stCondLst>
                                            <p:cond delay="1312"/>
                                          </p:stCondLst>
                                        </p:cTn>
                                        <p:tgtEl>
                                          <p:spTgt spid="2"/>
                                        </p:tgtEl>
                                      </p:cBhvr>
                                      <p:to x="100000" y="80000"/>
                                    </p:animScale>
                                    <p:animScale>
                                      <p:cBhvr>
                                        <p:cTn id="50" dur="166" decel="50000">
                                          <p:stCondLst>
                                            <p:cond delay="1338"/>
                                          </p:stCondLst>
                                        </p:cTn>
                                        <p:tgtEl>
                                          <p:spTgt spid="2"/>
                                        </p:tgtEl>
                                      </p:cBhvr>
                                      <p:to x="100000" y="100000"/>
                                    </p:animScale>
                                    <p:animScale>
                                      <p:cBhvr>
                                        <p:cTn id="51" dur="26">
                                          <p:stCondLst>
                                            <p:cond delay="1642"/>
                                          </p:stCondLst>
                                        </p:cTn>
                                        <p:tgtEl>
                                          <p:spTgt spid="2"/>
                                        </p:tgtEl>
                                      </p:cBhvr>
                                      <p:to x="100000" y="90000"/>
                                    </p:animScale>
                                    <p:animScale>
                                      <p:cBhvr>
                                        <p:cTn id="52" dur="166" decel="50000">
                                          <p:stCondLst>
                                            <p:cond delay="1668"/>
                                          </p:stCondLst>
                                        </p:cTn>
                                        <p:tgtEl>
                                          <p:spTgt spid="2"/>
                                        </p:tgtEl>
                                      </p:cBhvr>
                                      <p:to x="100000" y="100000"/>
                                    </p:animScale>
                                    <p:animScale>
                                      <p:cBhvr>
                                        <p:cTn id="53" dur="26">
                                          <p:stCondLst>
                                            <p:cond delay="1808"/>
                                          </p:stCondLst>
                                        </p:cTn>
                                        <p:tgtEl>
                                          <p:spTgt spid="2"/>
                                        </p:tgtEl>
                                      </p:cBhvr>
                                      <p:to x="100000" y="95000"/>
                                    </p:animScale>
                                    <p:animScale>
                                      <p:cBhvr>
                                        <p:cTn id="54"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10</a:t>
            </a:fld>
            <a:endParaRPr lang="en-US" sz="1200" dirty="0">
              <a:solidFill>
                <a:schemeClr val="bg1"/>
              </a:solidFill>
            </a:endParaRPr>
          </a:p>
        </p:txBody>
      </p:sp>
      <p:sp>
        <p:nvSpPr>
          <p:cNvPr id="13" name="Rectangle 12"/>
          <p:cNvSpPr/>
          <p:nvPr/>
        </p:nvSpPr>
        <p:spPr>
          <a:xfrm>
            <a:off x="1721387" y="1898130"/>
            <a:ext cx="7196201" cy="830997"/>
          </a:xfrm>
          <a:prstGeom prst="rect">
            <a:avLst/>
          </a:prstGeom>
          <a:ln>
            <a:solidFill>
              <a:srgbClr val="FF0000"/>
            </a:solidFill>
          </a:ln>
        </p:spPr>
        <p:txBody>
          <a:bodyPr wrap="none">
            <a:spAutoFit/>
          </a:bodyPr>
          <a:lstStyle/>
          <a:p>
            <a:pPr marL="342900" indent="-342900">
              <a:buFont typeface="Wingdings" panose="05000000000000000000" pitchFamily="2" charset="2"/>
              <a:buChar char="ü"/>
            </a:pPr>
            <a:r>
              <a:rPr lang="ar-SA" sz="2400" b="1" dirty="0"/>
              <a:t>يعني توزيع الستين عاملا على المجموعات الأربع بطريقة عشوائية </a:t>
            </a:r>
          </a:p>
          <a:p>
            <a:r>
              <a:rPr lang="ar-SA" sz="2400" b="1" dirty="0"/>
              <a:t>    وبالتالي فاحتمال ظهور كل عامل في المجموعة متساوية.</a:t>
            </a:r>
          </a:p>
        </p:txBody>
      </p:sp>
      <p:sp>
        <p:nvSpPr>
          <p:cNvPr id="15" name="Rectangle 14"/>
          <p:cNvSpPr/>
          <p:nvPr/>
        </p:nvSpPr>
        <p:spPr>
          <a:xfrm>
            <a:off x="1738126" y="3036201"/>
            <a:ext cx="7162721" cy="400110"/>
          </a:xfrm>
          <a:prstGeom prst="rect">
            <a:avLst/>
          </a:prstGeom>
          <a:solidFill>
            <a:srgbClr val="FFFF00"/>
          </a:solidFill>
        </p:spPr>
        <p:txBody>
          <a:bodyPr wrap="square">
            <a:spAutoFit/>
          </a:bodyPr>
          <a:lstStyle/>
          <a:p>
            <a:r>
              <a:rPr lang="ar-SA" sz="2000" b="1" dirty="0"/>
              <a:t> (يمكن ظهور المتغيرات الملوثة في مجموعة واحدة بقوة، العمر والخبرة والنوع).</a:t>
            </a:r>
          </a:p>
        </p:txBody>
      </p:sp>
      <p:sp>
        <p:nvSpPr>
          <p:cNvPr id="8" name="Rectangle 7"/>
          <p:cNvSpPr/>
          <p:nvPr/>
        </p:nvSpPr>
        <p:spPr>
          <a:xfrm>
            <a:off x="5529064" y="667726"/>
            <a:ext cx="3388524" cy="523220"/>
          </a:xfrm>
          <a:prstGeom prst="rect">
            <a:avLst/>
          </a:prstGeom>
          <a:solidFill>
            <a:schemeClr val="accent5">
              <a:lumMod val="50000"/>
            </a:schemeClr>
          </a:solidFill>
          <a:ln>
            <a:solidFill>
              <a:srgbClr val="FF0000"/>
            </a:solidFill>
          </a:ln>
        </p:spPr>
        <p:txBody>
          <a:bodyPr wrap="square">
            <a:spAutoFit/>
          </a:bodyPr>
          <a:lstStyle/>
          <a:p>
            <a:pPr marL="342900" indent="-342900" algn="just">
              <a:buFont typeface="Wingdings" panose="05000000000000000000" pitchFamily="2" charset="2"/>
              <a:buChar char="ü"/>
            </a:pPr>
            <a:r>
              <a:rPr lang="ar-SA" sz="2800" b="1" dirty="0">
                <a:solidFill>
                  <a:schemeClr val="accent1">
                    <a:lumMod val="20000"/>
                    <a:lumOff val="80000"/>
                  </a:schemeClr>
                </a:solidFill>
              </a:rPr>
              <a:t>المعاينات العشوائية</a:t>
            </a:r>
          </a:p>
        </p:txBody>
      </p:sp>
    </p:spTree>
    <p:extLst>
      <p:ext uri="{BB962C8B-B14F-4D97-AF65-F5344CB8AC3E}">
        <p14:creationId xmlns:p14="http://schemas.microsoft.com/office/powerpoint/2010/main" val="1895392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wipe(down)">
                                      <p:cBhvr>
                                        <p:cTn id="13" dur="580">
                                          <p:stCondLst>
                                            <p:cond delay="0"/>
                                          </p:stCondLst>
                                        </p:cTn>
                                        <p:tgtEl>
                                          <p:spTgt spid="13"/>
                                        </p:tgtEl>
                                      </p:cBhvr>
                                    </p:animEffect>
                                    <p:anim calcmode="lin" valueType="num">
                                      <p:cBhvr>
                                        <p:cTn id="14"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19" dur="26">
                                          <p:stCondLst>
                                            <p:cond delay="650"/>
                                          </p:stCondLst>
                                        </p:cTn>
                                        <p:tgtEl>
                                          <p:spTgt spid="13"/>
                                        </p:tgtEl>
                                      </p:cBhvr>
                                      <p:to x="100000" y="60000"/>
                                    </p:animScale>
                                    <p:animScale>
                                      <p:cBhvr>
                                        <p:cTn id="20" dur="166" decel="50000">
                                          <p:stCondLst>
                                            <p:cond delay="676"/>
                                          </p:stCondLst>
                                        </p:cTn>
                                        <p:tgtEl>
                                          <p:spTgt spid="13"/>
                                        </p:tgtEl>
                                      </p:cBhvr>
                                      <p:to x="100000" y="100000"/>
                                    </p:animScale>
                                    <p:animScale>
                                      <p:cBhvr>
                                        <p:cTn id="21" dur="26">
                                          <p:stCondLst>
                                            <p:cond delay="1312"/>
                                          </p:stCondLst>
                                        </p:cTn>
                                        <p:tgtEl>
                                          <p:spTgt spid="13"/>
                                        </p:tgtEl>
                                      </p:cBhvr>
                                      <p:to x="100000" y="80000"/>
                                    </p:animScale>
                                    <p:animScale>
                                      <p:cBhvr>
                                        <p:cTn id="22" dur="166" decel="50000">
                                          <p:stCondLst>
                                            <p:cond delay="1338"/>
                                          </p:stCondLst>
                                        </p:cTn>
                                        <p:tgtEl>
                                          <p:spTgt spid="13"/>
                                        </p:tgtEl>
                                      </p:cBhvr>
                                      <p:to x="100000" y="100000"/>
                                    </p:animScale>
                                    <p:animScale>
                                      <p:cBhvr>
                                        <p:cTn id="23" dur="26">
                                          <p:stCondLst>
                                            <p:cond delay="1642"/>
                                          </p:stCondLst>
                                        </p:cTn>
                                        <p:tgtEl>
                                          <p:spTgt spid="13"/>
                                        </p:tgtEl>
                                      </p:cBhvr>
                                      <p:to x="100000" y="90000"/>
                                    </p:animScale>
                                    <p:animScale>
                                      <p:cBhvr>
                                        <p:cTn id="24" dur="166" decel="50000">
                                          <p:stCondLst>
                                            <p:cond delay="1668"/>
                                          </p:stCondLst>
                                        </p:cTn>
                                        <p:tgtEl>
                                          <p:spTgt spid="13"/>
                                        </p:tgtEl>
                                      </p:cBhvr>
                                      <p:to x="100000" y="100000"/>
                                    </p:animScale>
                                    <p:animScale>
                                      <p:cBhvr>
                                        <p:cTn id="25" dur="26">
                                          <p:stCondLst>
                                            <p:cond delay="1808"/>
                                          </p:stCondLst>
                                        </p:cTn>
                                        <p:tgtEl>
                                          <p:spTgt spid="13"/>
                                        </p:tgtEl>
                                      </p:cBhvr>
                                      <p:to x="100000" y="95000"/>
                                    </p:animScale>
                                    <p:animScale>
                                      <p:cBhvr>
                                        <p:cTn id="26" dur="166" decel="50000">
                                          <p:stCondLst>
                                            <p:cond delay="1834"/>
                                          </p:stCondLst>
                                        </p:cTn>
                                        <p:tgtEl>
                                          <p:spTgt spid="13"/>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6"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wipe(down)">
                                      <p:cBhvr>
                                        <p:cTn id="31" dur="580">
                                          <p:stCondLst>
                                            <p:cond delay="0"/>
                                          </p:stCondLst>
                                        </p:cTn>
                                        <p:tgtEl>
                                          <p:spTgt spid="15"/>
                                        </p:tgtEl>
                                      </p:cBhvr>
                                    </p:animEffect>
                                    <p:anim calcmode="lin" valueType="num">
                                      <p:cBhvr>
                                        <p:cTn id="32"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37" dur="26">
                                          <p:stCondLst>
                                            <p:cond delay="650"/>
                                          </p:stCondLst>
                                        </p:cTn>
                                        <p:tgtEl>
                                          <p:spTgt spid="15"/>
                                        </p:tgtEl>
                                      </p:cBhvr>
                                      <p:to x="100000" y="60000"/>
                                    </p:animScale>
                                    <p:animScale>
                                      <p:cBhvr>
                                        <p:cTn id="38" dur="166" decel="50000">
                                          <p:stCondLst>
                                            <p:cond delay="676"/>
                                          </p:stCondLst>
                                        </p:cTn>
                                        <p:tgtEl>
                                          <p:spTgt spid="15"/>
                                        </p:tgtEl>
                                      </p:cBhvr>
                                      <p:to x="100000" y="100000"/>
                                    </p:animScale>
                                    <p:animScale>
                                      <p:cBhvr>
                                        <p:cTn id="39" dur="26">
                                          <p:stCondLst>
                                            <p:cond delay="1312"/>
                                          </p:stCondLst>
                                        </p:cTn>
                                        <p:tgtEl>
                                          <p:spTgt spid="15"/>
                                        </p:tgtEl>
                                      </p:cBhvr>
                                      <p:to x="100000" y="80000"/>
                                    </p:animScale>
                                    <p:animScale>
                                      <p:cBhvr>
                                        <p:cTn id="40" dur="166" decel="50000">
                                          <p:stCondLst>
                                            <p:cond delay="1338"/>
                                          </p:stCondLst>
                                        </p:cTn>
                                        <p:tgtEl>
                                          <p:spTgt spid="15"/>
                                        </p:tgtEl>
                                      </p:cBhvr>
                                      <p:to x="100000" y="100000"/>
                                    </p:animScale>
                                    <p:animScale>
                                      <p:cBhvr>
                                        <p:cTn id="41" dur="26">
                                          <p:stCondLst>
                                            <p:cond delay="1642"/>
                                          </p:stCondLst>
                                        </p:cTn>
                                        <p:tgtEl>
                                          <p:spTgt spid="15"/>
                                        </p:tgtEl>
                                      </p:cBhvr>
                                      <p:to x="100000" y="90000"/>
                                    </p:animScale>
                                    <p:animScale>
                                      <p:cBhvr>
                                        <p:cTn id="42" dur="166" decel="50000">
                                          <p:stCondLst>
                                            <p:cond delay="1668"/>
                                          </p:stCondLst>
                                        </p:cTn>
                                        <p:tgtEl>
                                          <p:spTgt spid="15"/>
                                        </p:tgtEl>
                                      </p:cBhvr>
                                      <p:to x="100000" y="100000"/>
                                    </p:animScale>
                                    <p:animScale>
                                      <p:cBhvr>
                                        <p:cTn id="43" dur="26">
                                          <p:stCondLst>
                                            <p:cond delay="1808"/>
                                          </p:stCondLst>
                                        </p:cTn>
                                        <p:tgtEl>
                                          <p:spTgt spid="15"/>
                                        </p:tgtEl>
                                      </p:cBhvr>
                                      <p:to x="100000" y="95000"/>
                                    </p:animScale>
                                    <p:animScale>
                                      <p:cBhvr>
                                        <p:cTn id="44" dur="166" decel="50000">
                                          <p:stCondLst>
                                            <p:cond delay="1834"/>
                                          </p:stCondLst>
                                        </p:cTn>
                                        <p:tgtEl>
                                          <p:spTgt spid="1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5" grpId="0" animBg="1"/>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11</a:t>
            </a:fld>
            <a:endParaRPr lang="en-US" sz="1200" dirty="0">
              <a:solidFill>
                <a:schemeClr val="bg1"/>
              </a:solidFill>
            </a:endParaRPr>
          </a:p>
        </p:txBody>
      </p:sp>
      <p:sp>
        <p:nvSpPr>
          <p:cNvPr id="10" name="Title 4"/>
          <p:cNvSpPr txBox="1">
            <a:spLocks/>
          </p:cNvSpPr>
          <p:nvPr/>
        </p:nvSpPr>
        <p:spPr bwMode="auto">
          <a:xfrm>
            <a:off x="675851" y="1772816"/>
            <a:ext cx="8558290" cy="866075"/>
          </a:xfrm>
          <a:prstGeom prst="rect">
            <a:avLst/>
          </a:prstGeom>
          <a:no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800" b="1" dirty="0">
                <a:solidFill>
                  <a:srgbClr val="013E36"/>
                </a:solidFill>
                <a:cs typeface="Akhbar MT" pitchFamily="2" charset="-78"/>
              </a:rPr>
              <a:t>عبارة عن تجارب يتم اجراؤها في البيئة الطبيعية التي تتتابع فيها الأحداث بطريقة عادية.</a:t>
            </a:r>
          </a:p>
        </p:txBody>
      </p:sp>
      <p:sp>
        <p:nvSpPr>
          <p:cNvPr id="11" name="Title 4"/>
          <p:cNvSpPr txBox="1">
            <a:spLocks/>
          </p:cNvSpPr>
          <p:nvPr/>
        </p:nvSpPr>
        <p:spPr bwMode="auto">
          <a:xfrm>
            <a:off x="205160" y="4303529"/>
            <a:ext cx="9028733" cy="504056"/>
          </a:xfrm>
          <a:prstGeom prst="rect">
            <a:avLst/>
          </a:prstGeom>
          <a:no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800" b="1" dirty="0">
                <a:solidFill>
                  <a:srgbClr val="013E36"/>
                </a:solidFill>
                <a:cs typeface="Akhbar MT" pitchFamily="2" charset="-78"/>
              </a:rPr>
              <a:t>تسمح هذه التجارب بمعالجة المتغير المستقل واجراء التجربة وتكوين مجموعات مراقبة</a:t>
            </a:r>
          </a:p>
        </p:txBody>
      </p:sp>
      <p:sp>
        <p:nvSpPr>
          <p:cNvPr id="9" name="Rectangle 8"/>
          <p:cNvSpPr/>
          <p:nvPr/>
        </p:nvSpPr>
        <p:spPr>
          <a:xfrm>
            <a:off x="5991442" y="593090"/>
            <a:ext cx="2906566" cy="584775"/>
          </a:xfrm>
          <a:prstGeom prst="rect">
            <a:avLst/>
          </a:prstGeom>
          <a:solidFill>
            <a:schemeClr val="accent3">
              <a:lumMod val="60000"/>
              <a:lumOff val="40000"/>
            </a:schemeClr>
          </a:solidFill>
        </p:spPr>
        <p:txBody>
          <a:bodyPr wrap="none">
            <a:spAutoFit/>
          </a:bodyPr>
          <a:lstStyle/>
          <a:p>
            <a:pPr marL="457200" indent="-457200">
              <a:buFont typeface="Wingdings" panose="05000000000000000000" pitchFamily="2" charset="2"/>
              <a:buChar char="§"/>
            </a:pPr>
            <a:r>
              <a:rPr lang="ar-SA" sz="3200" b="1" dirty="0">
                <a:solidFill>
                  <a:srgbClr val="C00000"/>
                </a:solidFill>
                <a:cs typeface="Arabic Transparent" panose="020B0604020202020204" pitchFamily="34" charset="0"/>
              </a:rPr>
              <a:t>التجارب الميدانية</a:t>
            </a:r>
            <a:endParaRPr lang="ar-SA" sz="3200" dirty="0">
              <a:solidFill>
                <a:srgbClr val="C00000"/>
              </a:solidFill>
            </a:endParaRPr>
          </a:p>
        </p:txBody>
      </p:sp>
      <p:sp>
        <p:nvSpPr>
          <p:cNvPr id="7" name="Title 4"/>
          <p:cNvSpPr txBox="1">
            <a:spLocks/>
          </p:cNvSpPr>
          <p:nvPr/>
        </p:nvSpPr>
        <p:spPr bwMode="auto">
          <a:xfrm>
            <a:off x="441807" y="3233842"/>
            <a:ext cx="8795699" cy="504056"/>
          </a:xfrm>
          <a:prstGeom prst="rect">
            <a:avLst/>
          </a:prstGeom>
          <a:no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800" b="1" dirty="0">
                <a:solidFill>
                  <a:srgbClr val="013E36"/>
                </a:solidFill>
                <a:cs typeface="Akhbar MT" pitchFamily="2" charset="-78"/>
              </a:rPr>
              <a:t>لا يمكن في هذا النوع السيطرة على المتغيرات الملوثة لأنه لا يمكن توزيع أفراد العينة عشوائيا أو في مجموعات متماثلة.</a:t>
            </a:r>
          </a:p>
        </p:txBody>
      </p:sp>
    </p:spTree>
    <p:extLst>
      <p:ext uri="{BB962C8B-B14F-4D97-AF65-F5344CB8AC3E}">
        <p14:creationId xmlns:p14="http://schemas.microsoft.com/office/powerpoint/2010/main" val="1284768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80">
                                          <p:stCondLst>
                                            <p:cond delay="0"/>
                                          </p:stCondLst>
                                        </p:cTn>
                                        <p:tgtEl>
                                          <p:spTgt spid="9"/>
                                        </p:tgtEl>
                                      </p:cBhvr>
                                    </p:animEffect>
                                    <p:anim calcmode="lin" valueType="num">
                                      <p:cBhvr>
                                        <p:cTn id="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3" dur="26">
                                          <p:stCondLst>
                                            <p:cond delay="650"/>
                                          </p:stCondLst>
                                        </p:cTn>
                                        <p:tgtEl>
                                          <p:spTgt spid="9"/>
                                        </p:tgtEl>
                                      </p:cBhvr>
                                      <p:to x="100000" y="60000"/>
                                    </p:animScale>
                                    <p:animScale>
                                      <p:cBhvr>
                                        <p:cTn id="14" dur="166" decel="50000">
                                          <p:stCondLst>
                                            <p:cond delay="676"/>
                                          </p:stCondLst>
                                        </p:cTn>
                                        <p:tgtEl>
                                          <p:spTgt spid="9"/>
                                        </p:tgtEl>
                                      </p:cBhvr>
                                      <p:to x="100000" y="100000"/>
                                    </p:animScale>
                                    <p:animScale>
                                      <p:cBhvr>
                                        <p:cTn id="15" dur="26">
                                          <p:stCondLst>
                                            <p:cond delay="1312"/>
                                          </p:stCondLst>
                                        </p:cTn>
                                        <p:tgtEl>
                                          <p:spTgt spid="9"/>
                                        </p:tgtEl>
                                      </p:cBhvr>
                                      <p:to x="100000" y="80000"/>
                                    </p:animScale>
                                    <p:animScale>
                                      <p:cBhvr>
                                        <p:cTn id="16" dur="166" decel="50000">
                                          <p:stCondLst>
                                            <p:cond delay="1338"/>
                                          </p:stCondLst>
                                        </p:cTn>
                                        <p:tgtEl>
                                          <p:spTgt spid="9"/>
                                        </p:tgtEl>
                                      </p:cBhvr>
                                      <p:to x="100000" y="100000"/>
                                    </p:animScale>
                                    <p:animScale>
                                      <p:cBhvr>
                                        <p:cTn id="17" dur="26">
                                          <p:stCondLst>
                                            <p:cond delay="1642"/>
                                          </p:stCondLst>
                                        </p:cTn>
                                        <p:tgtEl>
                                          <p:spTgt spid="9"/>
                                        </p:tgtEl>
                                      </p:cBhvr>
                                      <p:to x="100000" y="90000"/>
                                    </p:animScale>
                                    <p:animScale>
                                      <p:cBhvr>
                                        <p:cTn id="18" dur="166" decel="50000">
                                          <p:stCondLst>
                                            <p:cond delay="1668"/>
                                          </p:stCondLst>
                                        </p:cTn>
                                        <p:tgtEl>
                                          <p:spTgt spid="9"/>
                                        </p:tgtEl>
                                      </p:cBhvr>
                                      <p:to x="100000" y="100000"/>
                                    </p:animScale>
                                    <p:animScale>
                                      <p:cBhvr>
                                        <p:cTn id="19" dur="26">
                                          <p:stCondLst>
                                            <p:cond delay="1808"/>
                                          </p:stCondLst>
                                        </p:cTn>
                                        <p:tgtEl>
                                          <p:spTgt spid="9"/>
                                        </p:tgtEl>
                                      </p:cBhvr>
                                      <p:to x="100000" y="95000"/>
                                    </p:animScale>
                                    <p:animScale>
                                      <p:cBhvr>
                                        <p:cTn id="20" dur="166" decel="50000">
                                          <p:stCondLst>
                                            <p:cond delay="1834"/>
                                          </p:stCondLst>
                                        </p:cTn>
                                        <p:tgtEl>
                                          <p:spTgt spid="9"/>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additive="base">
                                        <p:cTn id="29" dur="500" fill="hold"/>
                                        <p:tgtEl>
                                          <p:spTgt spid="7"/>
                                        </p:tgtEl>
                                        <p:attrNameLst>
                                          <p:attrName>ppt_x</p:attrName>
                                        </p:attrNameLst>
                                      </p:cBhvr>
                                      <p:tavLst>
                                        <p:tav tm="0">
                                          <p:val>
                                            <p:strVal val="#ppt_x"/>
                                          </p:val>
                                        </p:tav>
                                        <p:tav tm="100000">
                                          <p:val>
                                            <p:strVal val="#ppt_x"/>
                                          </p:val>
                                        </p:tav>
                                      </p:tavLst>
                                    </p:anim>
                                    <p:anim calcmode="lin" valueType="num">
                                      <p:cBhvr additive="base">
                                        <p:cTn id="30" dur="500" fill="hold"/>
                                        <p:tgtEl>
                                          <p:spTgt spid="7"/>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1"/>
                                        </p:tgtEl>
                                        <p:attrNameLst>
                                          <p:attrName>style.visibility</p:attrName>
                                        </p:attrNameLst>
                                      </p:cBhvr>
                                      <p:to>
                                        <p:strVal val="visible"/>
                                      </p:to>
                                    </p:set>
                                    <p:anim calcmode="lin" valueType="num">
                                      <p:cBhvr additive="base">
                                        <p:cTn id="33" dur="500" fill="hold"/>
                                        <p:tgtEl>
                                          <p:spTgt spid="11"/>
                                        </p:tgtEl>
                                        <p:attrNameLst>
                                          <p:attrName>ppt_x</p:attrName>
                                        </p:attrNameLst>
                                      </p:cBhvr>
                                      <p:tavLst>
                                        <p:tav tm="0">
                                          <p:val>
                                            <p:strVal val="#ppt_x"/>
                                          </p:val>
                                        </p:tav>
                                        <p:tav tm="100000">
                                          <p:val>
                                            <p:strVal val="#ppt_x"/>
                                          </p:val>
                                        </p:tav>
                                      </p:tavLst>
                                    </p:anim>
                                    <p:anim calcmode="lin" valueType="num">
                                      <p:cBhvr additive="base">
                                        <p:cTn id="3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9"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12</a:t>
            </a:fld>
            <a:endParaRPr lang="en-US" sz="1200" dirty="0">
              <a:solidFill>
                <a:schemeClr val="bg1"/>
              </a:solidFill>
            </a:endParaRPr>
          </a:p>
        </p:txBody>
      </p:sp>
      <p:sp>
        <p:nvSpPr>
          <p:cNvPr id="13" name="Rectangle 12"/>
          <p:cNvSpPr/>
          <p:nvPr/>
        </p:nvSpPr>
        <p:spPr>
          <a:xfrm>
            <a:off x="6268632" y="2060848"/>
            <a:ext cx="2964364" cy="523220"/>
          </a:xfrm>
          <a:prstGeom prst="rect">
            <a:avLst/>
          </a:prstGeom>
          <a:solidFill>
            <a:srgbClr val="92D050"/>
          </a:solidFill>
          <a:ln>
            <a:solidFill>
              <a:srgbClr val="FF0000"/>
            </a:solidFill>
          </a:ln>
        </p:spPr>
        <p:txBody>
          <a:bodyPr wrap="square">
            <a:spAutoFit/>
          </a:bodyPr>
          <a:lstStyle/>
          <a:p>
            <a:pPr algn="ctr"/>
            <a:r>
              <a:rPr lang="ar-SA" sz="2800" b="1" dirty="0"/>
              <a:t>الثقة الداخلية</a:t>
            </a:r>
          </a:p>
        </p:txBody>
      </p:sp>
      <p:sp>
        <p:nvSpPr>
          <p:cNvPr id="15" name="Rectangle 14"/>
          <p:cNvSpPr/>
          <p:nvPr/>
        </p:nvSpPr>
        <p:spPr>
          <a:xfrm>
            <a:off x="6388958" y="2780928"/>
            <a:ext cx="2723711" cy="400110"/>
          </a:xfrm>
          <a:prstGeom prst="rect">
            <a:avLst/>
          </a:prstGeom>
          <a:solidFill>
            <a:srgbClr val="FFFF00"/>
          </a:solidFill>
        </p:spPr>
        <p:txBody>
          <a:bodyPr wrap="square">
            <a:spAutoFit/>
          </a:bodyPr>
          <a:lstStyle/>
          <a:p>
            <a:r>
              <a:rPr lang="ar-SA" sz="2000" b="1" dirty="0"/>
              <a:t>الصلاحية الداخلية للتصميم </a:t>
            </a:r>
          </a:p>
        </p:txBody>
      </p:sp>
      <p:sp>
        <p:nvSpPr>
          <p:cNvPr id="8" name="Rectangle 7"/>
          <p:cNvSpPr/>
          <p:nvPr/>
        </p:nvSpPr>
        <p:spPr>
          <a:xfrm>
            <a:off x="2513382" y="746408"/>
            <a:ext cx="5404748" cy="523220"/>
          </a:xfrm>
          <a:prstGeom prst="rect">
            <a:avLst/>
          </a:prstGeom>
          <a:solidFill>
            <a:schemeClr val="accent6">
              <a:lumMod val="90000"/>
            </a:schemeClr>
          </a:solidFill>
          <a:ln>
            <a:solidFill>
              <a:srgbClr val="FF0000"/>
            </a:solidFill>
          </a:ln>
        </p:spPr>
        <p:txBody>
          <a:bodyPr wrap="square">
            <a:spAutoFit/>
          </a:bodyPr>
          <a:lstStyle/>
          <a:p>
            <a:pPr marL="457200" indent="-457200" algn="ctr">
              <a:buFont typeface="Wingdings" panose="05000000000000000000" pitchFamily="2" charset="2"/>
              <a:buChar char="§"/>
            </a:pPr>
            <a:r>
              <a:rPr lang="ar-SA" sz="2800" b="1" dirty="0"/>
              <a:t>الثقة الداخلية والثقة الخارجية </a:t>
            </a:r>
          </a:p>
        </p:txBody>
      </p:sp>
      <p:sp>
        <p:nvSpPr>
          <p:cNvPr id="6" name="Rectangle 5"/>
          <p:cNvSpPr/>
          <p:nvPr/>
        </p:nvSpPr>
        <p:spPr>
          <a:xfrm>
            <a:off x="1424608" y="2036318"/>
            <a:ext cx="2964364" cy="523220"/>
          </a:xfrm>
          <a:prstGeom prst="rect">
            <a:avLst/>
          </a:prstGeom>
          <a:solidFill>
            <a:srgbClr val="FFC000"/>
          </a:solidFill>
          <a:ln>
            <a:solidFill>
              <a:srgbClr val="FF0000"/>
            </a:solidFill>
          </a:ln>
        </p:spPr>
        <p:txBody>
          <a:bodyPr wrap="square">
            <a:spAutoFit/>
          </a:bodyPr>
          <a:lstStyle/>
          <a:p>
            <a:pPr algn="ctr"/>
            <a:r>
              <a:rPr lang="ar-SA" sz="2800" b="1" dirty="0"/>
              <a:t>الثقة الخارجية</a:t>
            </a:r>
          </a:p>
        </p:txBody>
      </p:sp>
      <p:sp>
        <p:nvSpPr>
          <p:cNvPr id="7" name="Rectangle 6"/>
          <p:cNvSpPr/>
          <p:nvPr/>
        </p:nvSpPr>
        <p:spPr>
          <a:xfrm>
            <a:off x="6268632" y="3573016"/>
            <a:ext cx="2964364" cy="1384995"/>
          </a:xfrm>
          <a:prstGeom prst="rect">
            <a:avLst/>
          </a:prstGeom>
          <a:ln>
            <a:solidFill>
              <a:srgbClr val="FF0000"/>
            </a:solidFill>
          </a:ln>
        </p:spPr>
        <p:txBody>
          <a:bodyPr wrap="square">
            <a:spAutoFit/>
          </a:bodyPr>
          <a:lstStyle/>
          <a:p>
            <a:pPr algn="ctr"/>
            <a:r>
              <a:rPr lang="ar-SA" sz="2800" b="1" dirty="0"/>
              <a:t>تشير الى تمكن الباحث من اثبات علاقة السببية بين المتغيرات بثقة.</a:t>
            </a:r>
          </a:p>
        </p:txBody>
      </p:sp>
      <p:sp>
        <p:nvSpPr>
          <p:cNvPr id="9" name="Rectangle 8"/>
          <p:cNvSpPr/>
          <p:nvPr/>
        </p:nvSpPr>
        <p:spPr>
          <a:xfrm>
            <a:off x="1456359" y="2780928"/>
            <a:ext cx="2723711" cy="400110"/>
          </a:xfrm>
          <a:prstGeom prst="rect">
            <a:avLst/>
          </a:prstGeom>
          <a:solidFill>
            <a:srgbClr val="FFFF00"/>
          </a:solidFill>
        </p:spPr>
        <p:txBody>
          <a:bodyPr wrap="square">
            <a:spAutoFit/>
          </a:bodyPr>
          <a:lstStyle/>
          <a:p>
            <a:r>
              <a:rPr lang="ar-SA" sz="2000" b="1" dirty="0"/>
              <a:t>قابلية نتائج الدراسة للتعميم</a:t>
            </a:r>
          </a:p>
        </p:txBody>
      </p:sp>
      <p:sp>
        <p:nvSpPr>
          <p:cNvPr id="10" name="Rectangle 9"/>
          <p:cNvSpPr/>
          <p:nvPr/>
        </p:nvSpPr>
        <p:spPr>
          <a:xfrm>
            <a:off x="1336032" y="3480683"/>
            <a:ext cx="2964364" cy="1569660"/>
          </a:xfrm>
          <a:prstGeom prst="rect">
            <a:avLst/>
          </a:prstGeom>
          <a:ln>
            <a:solidFill>
              <a:srgbClr val="FF0000"/>
            </a:solidFill>
          </a:ln>
        </p:spPr>
        <p:txBody>
          <a:bodyPr wrap="square">
            <a:spAutoFit/>
          </a:bodyPr>
          <a:lstStyle/>
          <a:p>
            <a:pPr algn="ctr"/>
            <a:r>
              <a:rPr lang="ar-SA" sz="2400" b="1" dirty="0"/>
              <a:t>الى أي مدى يمكن أن نجزم أن هذه النتائج المعملية ستكون نفسها في الميدان (واقع المنظمة)</a:t>
            </a:r>
          </a:p>
        </p:txBody>
      </p:sp>
      <p:sp>
        <p:nvSpPr>
          <p:cNvPr id="2" name="Lightning Bolt 1"/>
          <p:cNvSpPr/>
          <p:nvPr/>
        </p:nvSpPr>
        <p:spPr>
          <a:xfrm rot="21207273">
            <a:off x="4997814" y="1642745"/>
            <a:ext cx="504056" cy="4536504"/>
          </a:xfrm>
          <a:prstGeom prst="lightningBolt">
            <a:avLst/>
          </a:prstGeom>
          <a:solidFill>
            <a:srgbClr val="FF33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val="2285029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80">
                                          <p:stCondLst>
                                            <p:cond delay="0"/>
                                          </p:stCondLst>
                                        </p:cTn>
                                        <p:tgtEl>
                                          <p:spTgt spid="8"/>
                                        </p:tgtEl>
                                      </p:cBhvr>
                                    </p:animEffect>
                                    <p:anim calcmode="lin" valueType="num">
                                      <p:cBhvr>
                                        <p:cTn id="8"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3" dur="26">
                                          <p:stCondLst>
                                            <p:cond delay="650"/>
                                          </p:stCondLst>
                                        </p:cTn>
                                        <p:tgtEl>
                                          <p:spTgt spid="8"/>
                                        </p:tgtEl>
                                      </p:cBhvr>
                                      <p:to x="100000" y="60000"/>
                                    </p:animScale>
                                    <p:animScale>
                                      <p:cBhvr>
                                        <p:cTn id="14" dur="166" decel="50000">
                                          <p:stCondLst>
                                            <p:cond delay="676"/>
                                          </p:stCondLst>
                                        </p:cTn>
                                        <p:tgtEl>
                                          <p:spTgt spid="8"/>
                                        </p:tgtEl>
                                      </p:cBhvr>
                                      <p:to x="100000" y="100000"/>
                                    </p:animScale>
                                    <p:animScale>
                                      <p:cBhvr>
                                        <p:cTn id="15" dur="26">
                                          <p:stCondLst>
                                            <p:cond delay="1312"/>
                                          </p:stCondLst>
                                        </p:cTn>
                                        <p:tgtEl>
                                          <p:spTgt spid="8"/>
                                        </p:tgtEl>
                                      </p:cBhvr>
                                      <p:to x="100000" y="80000"/>
                                    </p:animScale>
                                    <p:animScale>
                                      <p:cBhvr>
                                        <p:cTn id="16" dur="166" decel="50000">
                                          <p:stCondLst>
                                            <p:cond delay="1338"/>
                                          </p:stCondLst>
                                        </p:cTn>
                                        <p:tgtEl>
                                          <p:spTgt spid="8"/>
                                        </p:tgtEl>
                                      </p:cBhvr>
                                      <p:to x="100000" y="100000"/>
                                    </p:animScale>
                                    <p:animScale>
                                      <p:cBhvr>
                                        <p:cTn id="17" dur="26">
                                          <p:stCondLst>
                                            <p:cond delay="1642"/>
                                          </p:stCondLst>
                                        </p:cTn>
                                        <p:tgtEl>
                                          <p:spTgt spid="8"/>
                                        </p:tgtEl>
                                      </p:cBhvr>
                                      <p:to x="100000" y="90000"/>
                                    </p:animScale>
                                    <p:animScale>
                                      <p:cBhvr>
                                        <p:cTn id="18" dur="166" decel="50000">
                                          <p:stCondLst>
                                            <p:cond delay="1668"/>
                                          </p:stCondLst>
                                        </p:cTn>
                                        <p:tgtEl>
                                          <p:spTgt spid="8"/>
                                        </p:tgtEl>
                                      </p:cBhvr>
                                      <p:to x="100000" y="100000"/>
                                    </p:animScale>
                                    <p:animScale>
                                      <p:cBhvr>
                                        <p:cTn id="19" dur="26">
                                          <p:stCondLst>
                                            <p:cond delay="1808"/>
                                          </p:stCondLst>
                                        </p:cTn>
                                        <p:tgtEl>
                                          <p:spTgt spid="8"/>
                                        </p:tgtEl>
                                      </p:cBhvr>
                                      <p:to x="100000" y="95000"/>
                                    </p:animScale>
                                    <p:animScale>
                                      <p:cBhvr>
                                        <p:cTn id="20" dur="166" decel="50000">
                                          <p:stCondLst>
                                            <p:cond delay="1834"/>
                                          </p:stCondLst>
                                        </p:cTn>
                                        <p:tgtEl>
                                          <p:spTgt spid="8"/>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wipe(down)">
                                      <p:cBhvr>
                                        <p:cTn id="25" dur="580">
                                          <p:stCondLst>
                                            <p:cond delay="0"/>
                                          </p:stCondLst>
                                        </p:cTn>
                                        <p:tgtEl>
                                          <p:spTgt spid="13"/>
                                        </p:tgtEl>
                                      </p:cBhvr>
                                    </p:animEffect>
                                    <p:anim calcmode="lin" valueType="num">
                                      <p:cBhvr>
                                        <p:cTn id="26"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31" dur="26">
                                          <p:stCondLst>
                                            <p:cond delay="650"/>
                                          </p:stCondLst>
                                        </p:cTn>
                                        <p:tgtEl>
                                          <p:spTgt spid="13"/>
                                        </p:tgtEl>
                                      </p:cBhvr>
                                      <p:to x="100000" y="60000"/>
                                    </p:animScale>
                                    <p:animScale>
                                      <p:cBhvr>
                                        <p:cTn id="32" dur="166" decel="50000">
                                          <p:stCondLst>
                                            <p:cond delay="676"/>
                                          </p:stCondLst>
                                        </p:cTn>
                                        <p:tgtEl>
                                          <p:spTgt spid="13"/>
                                        </p:tgtEl>
                                      </p:cBhvr>
                                      <p:to x="100000" y="100000"/>
                                    </p:animScale>
                                    <p:animScale>
                                      <p:cBhvr>
                                        <p:cTn id="33" dur="26">
                                          <p:stCondLst>
                                            <p:cond delay="1312"/>
                                          </p:stCondLst>
                                        </p:cTn>
                                        <p:tgtEl>
                                          <p:spTgt spid="13"/>
                                        </p:tgtEl>
                                      </p:cBhvr>
                                      <p:to x="100000" y="80000"/>
                                    </p:animScale>
                                    <p:animScale>
                                      <p:cBhvr>
                                        <p:cTn id="34" dur="166" decel="50000">
                                          <p:stCondLst>
                                            <p:cond delay="1338"/>
                                          </p:stCondLst>
                                        </p:cTn>
                                        <p:tgtEl>
                                          <p:spTgt spid="13"/>
                                        </p:tgtEl>
                                      </p:cBhvr>
                                      <p:to x="100000" y="100000"/>
                                    </p:animScale>
                                    <p:animScale>
                                      <p:cBhvr>
                                        <p:cTn id="35" dur="26">
                                          <p:stCondLst>
                                            <p:cond delay="1642"/>
                                          </p:stCondLst>
                                        </p:cTn>
                                        <p:tgtEl>
                                          <p:spTgt spid="13"/>
                                        </p:tgtEl>
                                      </p:cBhvr>
                                      <p:to x="100000" y="90000"/>
                                    </p:animScale>
                                    <p:animScale>
                                      <p:cBhvr>
                                        <p:cTn id="36" dur="166" decel="50000">
                                          <p:stCondLst>
                                            <p:cond delay="1668"/>
                                          </p:stCondLst>
                                        </p:cTn>
                                        <p:tgtEl>
                                          <p:spTgt spid="13"/>
                                        </p:tgtEl>
                                      </p:cBhvr>
                                      <p:to x="100000" y="100000"/>
                                    </p:animScale>
                                    <p:animScale>
                                      <p:cBhvr>
                                        <p:cTn id="37" dur="26">
                                          <p:stCondLst>
                                            <p:cond delay="1808"/>
                                          </p:stCondLst>
                                        </p:cTn>
                                        <p:tgtEl>
                                          <p:spTgt spid="13"/>
                                        </p:tgtEl>
                                      </p:cBhvr>
                                      <p:to x="100000" y="95000"/>
                                    </p:animScale>
                                    <p:animScale>
                                      <p:cBhvr>
                                        <p:cTn id="38" dur="166" decel="50000">
                                          <p:stCondLst>
                                            <p:cond delay="1834"/>
                                          </p:stCondLst>
                                        </p:cTn>
                                        <p:tgtEl>
                                          <p:spTgt spid="13"/>
                                        </p:tgtEl>
                                      </p:cBhvr>
                                      <p:to x="100000" y="100000"/>
                                    </p:animScale>
                                  </p:childTnLst>
                                </p:cTn>
                              </p:par>
                              <p:par>
                                <p:cTn id="39" presetID="26" presetClass="entr" presetSubtype="0"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wipe(down)">
                                      <p:cBhvr>
                                        <p:cTn id="41" dur="580">
                                          <p:stCondLst>
                                            <p:cond delay="0"/>
                                          </p:stCondLst>
                                        </p:cTn>
                                        <p:tgtEl>
                                          <p:spTgt spid="15"/>
                                        </p:tgtEl>
                                      </p:cBhvr>
                                    </p:animEffect>
                                    <p:anim calcmode="lin" valueType="num">
                                      <p:cBhvr>
                                        <p:cTn id="42"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47" dur="26">
                                          <p:stCondLst>
                                            <p:cond delay="650"/>
                                          </p:stCondLst>
                                        </p:cTn>
                                        <p:tgtEl>
                                          <p:spTgt spid="15"/>
                                        </p:tgtEl>
                                      </p:cBhvr>
                                      <p:to x="100000" y="60000"/>
                                    </p:animScale>
                                    <p:animScale>
                                      <p:cBhvr>
                                        <p:cTn id="48" dur="166" decel="50000">
                                          <p:stCondLst>
                                            <p:cond delay="676"/>
                                          </p:stCondLst>
                                        </p:cTn>
                                        <p:tgtEl>
                                          <p:spTgt spid="15"/>
                                        </p:tgtEl>
                                      </p:cBhvr>
                                      <p:to x="100000" y="100000"/>
                                    </p:animScale>
                                    <p:animScale>
                                      <p:cBhvr>
                                        <p:cTn id="49" dur="26">
                                          <p:stCondLst>
                                            <p:cond delay="1312"/>
                                          </p:stCondLst>
                                        </p:cTn>
                                        <p:tgtEl>
                                          <p:spTgt spid="15"/>
                                        </p:tgtEl>
                                      </p:cBhvr>
                                      <p:to x="100000" y="80000"/>
                                    </p:animScale>
                                    <p:animScale>
                                      <p:cBhvr>
                                        <p:cTn id="50" dur="166" decel="50000">
                                          <p:stCondLst>
                                            <p:cond delay="1338"/>
                                          </p:stCondLst>
                                        </p:cTn>
                                        <p:tgtEl>
                                          <p:spTgt spid="15"/>
                                        </p:tgtEl>
                                      </p:cBhvr>
                                      <p:to x="100000" y="100000"/>
                                    </p:animScale>
                                    <p:animScale>
                                      <p:cBhvr>
                                        <p:cTn id="51" dur="26">
                                          <p:stCondLst>
                                            <p:cond delay="1642"/>
                                          </p:stCondLst>
                                        </p:cTn>
                                        <p:tgtEl>
                                          <p:spTgt spid="15"/>
                                        </p:tgtEl>
                                      </p:cBhvr>
                                      <p:to x="100000" y="90000"/>
                                    </p:animScale>
                                    <p:animScale>
                                      <p:cBhvr>
                                        <p:cTn id="52" dur="166" decel="50000">
                                          <p:stCondLst>
                                            <p:cond delay="1668"/>
                                          </p:stCondLst>
                                        </p:cTn>
                                        <p:tgtEl>
                                          <p:spTgt spid="15"/>
                                        </p:tgtEl>
                                      </p:cBhvr>
                                      <p:to x="100000" y="100000"/>
                                    </p:animScale>
                                    <p:animScale>
                                      <p:cBhvr>
                                        <p:cTn id="53" dur="26">
                                          <p:stCondLst>
                                            <p:cond delay="1808"/>
                                          </p:stCondLst>
                                        </p:cTn>
                                        <p:tgtEl>
                                          <p:spTgt spid="15"/>
                                        </p:tgtEl>
                                      </p:cBhvr>
                                      <p:to x="100000" y="95000"/>
                                    </p:animScale>
                                    <p:animScale>
                                      <p:cBhvr>
                                        <p:cTn id="54" dur="166" decel="50000">
                                          <p:stCondLst>
                                            <p:cond delay="1834"/>
                                          </p:stCondLst>
                                        </p:cTn>
                                        <p:tgtEl>
                                          <p:spTgt spid="15"/>
                                        </p:tgtEl>
                                      </p:cBhvr>
                                      <p:to x="100000" y="100000"/>
                                    </p:animScale>
                                  </p:childTnLst>
                                </p:cTn>
                              </p:par>
                              <p:par>
                                <p:cTn id="55" presetID="26" presetClass="entr" presetSubtype="0" fill="hold" grpId="0" nodeType="withEffect">
                                  <p:stCondLst>
                                    <p:cond delay="0"/>
                                  </p:stCondLst>
                                  <p:childTnLst>
                                    <p:set>
                                      <p:cBhvr>
                                        <p:cTn id="56" dur="1" fill="hold">
                                          <p:stCondLst>
                                            <p:cond delay="0"/>
                                          </p:stCondLst>
                                        </p:cTn>
                                        <p:tgtEl>
                                          <p:spTgt spid="7"/>
                                        </p:tgtEl>
                                        <p:attrNameLst>
                                          <p:attrName>style.visibility</p:attrName>
                                        </p:attrNameLst>
                                      </p:cBhvr>
                                      <p:to>
                                        <p:strVal val="visible"/>
                                      </p:to>
                                    </p:set>
                                    <p:animEffect transition="in" filter="wipe(down)">
                                      <p:cBhvr>
                                        <p:cTn id="57" dur="580">
                                          <p:stCondLst>
                                            <p:cond delay="0"/>
                                          </p:stCondLst>
                                        </p:cTn>
                                        <p:tgtEl>
                                          <p:spTgt spid="7"/>
                                        </p:tgtEl>
                                      </p:cBhvr>
                                    </p:animEffect>
                                    <p:anim calcmode="lin" valueType="num">
                                      <p:cBhvr>
                                        <p:cTn id="5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63" dur="26">
                                          <p:stCondLst>
                                            <p:cond delay="650"/>
                                          </p:stCondLst>
                                        </p:cTn>
                                        <p:tgtEl>
                                          <p:spTgt spid="7"/>
                                        </p:tgtEl>
                                      </p:cBhvr>
                                      <p:to x="100000" y="60000"/>
                                    </p:animScale>
                                    <p:animScale>
                                      <p:cBhvr>
                                        <p:cTn id="64" dur="166" decel="50000">
                                          <p:stCondLst>
                                            <p:cond delay="676"/>
                                          </p:stCondLst>
                                        </p:cTn>
                                        <p:tgtEl>
                                          <p:spTgt spid="7"/>
                                        </p:tgtEl>
                                      </p:cBhvr>
                                      <p:to x="100000" y="100000"/>
                                    </p:animScale>
                                    <p:animScale>
                                      <p:cBhvr>
                                        <p:cTn id="65" dur="26">
                                          <p:stCondLst>
                                            <p:cond delay="1312"/>
                                          </p:stCondLst>
                                        </p:cTn>
                                        <p:tgtEl>
                                          <p:spTgt spid="7"/>
                                        </p:tgtEl>
                                      </p:cBhvr>
                                      <p:to x="100000" y="80000"/>
                                    </p:animScale>
                                    <p:animScale>
                                      <p:cBhvr>
                                        <p:cTn id="66" dur="166" decel="50000">
                                          <p:stCondLst>
                                            <p:cond delay="1338"/>
                                          </p:stCondLst>
                                        </p:cTn>
                                        <p:tgtEl>
                                          <p:spTgt spid="7"/>
                                        </p:tgtEl>
                                      </p:cBhvr>
                                      <p:to x="100000" y="100000"/>
                                    </p:animScale>
                                    <p:animScale>
                                      <p:cBhvr>
                                        <p:cTn id="67" dur="26">
                                          <p:stCondLst>
                                            <p:cond delay="1642"/>
                                          </p:stCondLst>
                                        </p:cTn>
                                        <p:tgtEl>
                                          <p:spTgt spid="7"/>
                                        </p:tgtEl>
                                      </p:cBhvr>
                                      <p:to x="100000" y="90000"/>
                                    </p:animScale>
                                    <p:animScale>
                                      <p:cBhvr>
                                        <p:cTn id="68" dur="166" decel="50000">
                                          <p:stCondLst>
                                            <p:cond delay="1668"/>
                                          </p:stCondLst>
                                        </p:cTn>
                                        <p:tgtEl>
                                          <p:spTgt spid="7"/>
                                        </p:tgtEl>
                                      </p:cBhvr>
                                      <p:to x="100000" y="100000"/>
                                    </p:animScale>
                                    <p:animScale>
                                      <p:cBhvr>
                                        <p:cTn id="69" dur="26">
                                          <p:stCondLst>
                                            <p:cond delay="1808"/>
                                          </p:stCondLst>
                                        </p:cTn>
                                        <p:tgtEl>
                                          <p:spTgt spid="7"/>
                                        </p:tgtEl>
                                      </p:cBhvr>
                                      <p:to x="100000" y="95000"/>
                                    </p:animScale>
                                    <p:animScale>
                                      <p:cBhvr>
                                        <p:cTn id="70" dur="166" decel="50000">
                                          <p:stCondLst>
                                            <p:cond delay="1834"/>
                                          </p:stCondLst>
                                        </p:cTn>
                                        <p:tgtEl>
                                          <p:spTgt spid="7"/>
                                        </p:tgtEl>
                                      </p:cBhvr>
                                      <p:to x="100000" y="100000"/>
                                    </p:animScale>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2"/>
                                        </p:tgtEl>
                                        <p:attrNameLst>
                                          <p:attrName>style.visibility</p:attrName>
                                        </p:attrNameLst>
                                      </p:cBhvr>
                                      <p:to>
                                        <p:strVal val="visible"/>
                                      </p:to>
                                    </p:set>
                                    <p:anim calcmode="lin" valueType="num">
                                      <p:cBhvr additive="base">
                                        <p:cTn id="75" dur="500" fill="hold"/>
                                        <p:tgtEl>
                                          <p:spTgt spid="2"/>
                                        </p:tgtEl>
                                        <p:attrNameLst>
                                          <p:attrName>ppt_x</p:attrName>
                                        </p:attrNameLst>
                                      </p:cBhvr>
                                      <p:tavLst>
                                        <p:tav tm="0">
                                          <p:val>
                                            <p:strVal val="#ppt_x"/>
                                          </p:val>
                                        </p:tav>
                                        <p:tav tm="100000">
                                          <p:val>
                                            <p:strVal val="#ppt_x"/>
                                          </p:val>
                                        </p:tav>
                                      </p:tavLst>
                                    </p:anim>
                                    <p:anim calcmode="lin" valueType="num">
                                      <p:cBhvr additive="base">
                                        <p:cTn id="7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53" presetClass="entr" presetSubtype="16" fill="hold" grpId="0" nodeType="clickEffect">
                                  <p:stCondLst>
                                    <p:cond delay="0"/>
                                  </p:stCondLst>
                                  <p:childTnLst>
                                    <p:set>
                                      <p:cBhvr>
                                        <p:cTn id="80" dur="1" fill="hold">
                                          <p:stCondLst>
                                            <p:cond delay="0"/>
                                          </p:stCondLst>
                                        </p:cTn>
                                        <p:tgtEl>
                                          <p:spTgt spid="6"/>
                                        </p:tgtEl>
                                        <p:attrNameLst>
                                          <p:attrName>style.visibility</p:attrName>
                                        </p:attrNameLst>
                                      </p:cBhvr>
                                      <p:to>
                                        <p:strVal val="visible"/>
                                      </p:to>
                                    </p:set>
                                    <p:anim calcmode="lin" valueType="num">
                                      <p:cBhvr>
                                        <p:cTn id="81" dur="500" fill="hold"/>
                                        <p:tgtEl>
                                          <p:spTgt spid="6"/>
                                        </p:tgtEl>
                                        <p:attrNameLst>
                                          <p:attrName>ppt_w</p:attrName>
                                        </p:attrNameLst>
                                      </p:cBhvr>
                                      <p:tavLst>
                                        <p:tav tm="0">
                                          <p:val>
                                            <p:fltVal val="0"/>
                                          </p:val>
                                        </p:tav>
                                        <p:tav tm="100000">
                                          <p:val>
                                            <p:strVal val="#ppt_w"/>
                                          </p:val>
                                        </p:tav>
                                      </p:tavLst>
                                    </p:anim>
                                    <p:anim calcmode="lin" valueType="num">
                                      <p:cBhvr>
                                        <p:cTn id="82" dur="500" fill="hold"/>
                                        <p:tgtEl>
                                          <p:spTgt spid="6"/>
                                        </p:tgtEl>
                                        <p:attrNameLst>
                                          <p:attrName>ppt_h</p:attrName>
                                        </p:attrNameLst>
                                      </p:cBhvr>
                                      <p:tavLst>
                                        <p:tav tm="0">
                                          <p:val>
                                            <p:fltVal val="0"/>
                                          </p:val>
                                        </p:tav>
                                        <p:tav tm="100000">
                                          <p:val>
                                            <p:strVal val="#ppt_h"/>
                                          </p:val>
                                        </p:tav>
                                      </p:tavLst>
                                    </p:anim>
                                    <p:animEffect transition="in" filter="fade">
                                      <p:cBhvr>
                                        <p:cTn id="83" dur="500"/>
                                        <p:tgtEl>
                                          <p:spTgt spid="6"/>
                                        </p:tgtEl>
                                      </p:cBhvr>
                                    </p:animEffect>
                                  </p:childTnLst>
                                </p:cTn>
                              </p:par>
                              <p:par>
                                <p:cTn id="84" presetID="53" presetClass="entr" presetSubtype="16" fill="hold" grpId="0" nodeType="withEffect">
                                  <p:stCondLst>
                                    <p:cond delay="0"/>
                                  </p:stCondLst>
                                  <p:childTnLst>
                                    <p:set>
                                      <p:cBhvr>
                                        <p:cTn id="85" dur="1" fill="hold">
                                          <p:stCondLst>
                                            <p:cond delay="0"/>
                                          </p:stCondLst>
                                        </p:cTn>
                                        <p:tgtEl>
                                          <p:spTgt spid="9"/>
                                        </p:tgtEl>
                                        <p:attrNameLst>
                                          <p:attrName>style.visibility</p:attrName>
                                        </p:attrNameLst>
                                      </p:cBhvr>
                                      <p:to>
                                        <p:strVal val="visible"/>
                                      </p:to>
                                    </p:set>
                                    <p:anim calcmode="lin" valueType="num">
                                      <p:cBhvr>
                                        <p:cTn id="86" dur="500" fill="hold"/>
                                        <p:tgtEl>
                                          <p:spTgt spid="9"/>
                                        </p:tgtEl>
                                        <p:attrNameLst>
                                          <p:attrName>ppt_w</p:attrName>
                                        </p:attrNameLst>
                                      </p:cBhvr>
                                      <p:tavLst>
                                        <p:tav tm="0">
                                          <p:val>
                                            <p:fltVal val="0"/>
                                          </p:val>
                                        </p:tav>
                                        <p:tav tm="100000">
                                          <p:val>
                                            <p:strVal val="#ppt_w"/>
                                          </p:val>
                                        </p:tav>
                                      </p:tavLst>
                                    </p:anim>
                                    <p:anim calcmode="lin" valueType="num">
                                      <p:cBhvr>
                                        <p:cTn id="87" dur="500" fill="hold"/>
                                        <p:tgtEl>
                                          <p:spTgt spid="9"/>
                                        </p:tgtEl>
                                        <p:attrNameLst>
                                          <p:attrName>ppt_h</p:attrName>
                                        </p:attrNameLst>
                                      </p:cBhvr>
                                      <p:tavLst>
                                        <p:tav tm="0">
                                          <p:val>
                                            <p:fltVal val="0"/>
                                          </p:val>
                                        </p:tav>
                                        <p:tav tm="100000">
                                          <p:val>
                                            <p:strVal val="#ppt_h"/>
                                          </p:val>
                                        </p:tav>
                                      </p:tavLst>
                                    </p:anim>
                                    <p:animEffect transition="in" filter="fade">
                                      <p:cBhvr>
                                        <p:cTn id="88" dur="500"/>
                                        <p:tgtEl>
                                          <p:spTgt spid="9"/>
                                        </p:tgtEl>
                                      </p:cBhvr>
                                    </p:animEffect>
                                  </p:childTnLst>
                                </p:cTn>
                              </p:par>
                              <p:par>
                                <p:cTn id="89" presetID="53" presetClass="entr" presetSubtype="16" fill="hold" grpId="0" nodeType="withEffect">
                                  <p:stCondLst>
                                    <p:cond delay="0"/>
                                  </p:stCondLst>
                                  <p:childTnLst>
                                    <p:set>
                                      <p:cBhvr>
                                        <p:cTn id="90" dur="1" fill="hold">
                                          <p:stCondLst>
                                            <p:cond delay="0"/>
                                          </p:stCondLst>
                                        </p:cTn>
                                        <p:tgtEl>
                                          <p:spTgt spid="10"/>
                                        </p:tgtEl>
                                        <p:attrNameLst>
                                          <p:attrName>style.visibility</p:attrName>
                                        </p:attrNameLst>
                                      </p:cBhvr>
                                      <p:to>
                                        <p:strVal val="visible"/>
                                      </p:to>
                                    </p:set>
                                    <p:anim calcmode="lin" valueType="num">
                                      <p:cBhvr>
                                        <p:cTn id="91" dur="500" fill="hold"/>
                                        <p:tgtEl>
                                          <p:spTgt spid="10"/>
                                        </p:tgtEl>
                                        <p:attrNameLst>
                                          <p:attrName>ppt_w</p:attrName>
                                        </p:attrNameLst>
                                      </p:cBhvr>
                                      <p:tavLst>
                                        <p:tav tm="0">
                                          <p:val>
                                            <p:fltVal val="0"/>
                                          </p:val>
                                        </p:tav>
                                        <p:tav tm="100000">
                                          <p:val>
                                            <p:strVal val="#ppt_w"/>
                                          </p:val>
                                        </p:tav>
                                      </p:tavLst>
                                    </p:anim>
                                    <p:anim calcmode="lin" valueType="num">
                                      <p:cBhvr>
                                        <p:cTn id="92" dur="500" fill="hold"/>
                                        <p:tgtEl>
                                          <p:spTgt spid="10"/>
                                        </p:tgtEl>
                                        <p:attrNameLst>
                                          <p:attrName>ppt_h</p:attrName>
                                        </p:attrNameLst>
                                      </p:cBhvr>
                                      <p:tavLst>
                                        <p:tav tm="0">
                                          <p:val>
                                            <p:fltVal val="0"/>
                                          </p:val>
                                        </p:tav>
                                        <p:tav tm="100000">
                                          <p:val>
                                            <p:strVal val="#ppt_h"/>
                                          </p:val>
                                        </p:tav>
                                      </p:tavLst>
                                    </p:anim>
                                    <p:animEffect transition="in" filter="fade">
                                      <p:cBhvr>
                                        <p:cTn id="9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5" grpId="0" animBg="1"/>
      <p:bldP spid="8" grpId="0" animBg="1"/>
      <p:bldP spid="6" grpId="0" animBg="1"/>
      <p:bldP spid="7" grpId="0" animBg="1"/>
      <p:bldP spid="9" grpId="0" animBg="1"/>
      <p:bldP spid="10" grpId="0" animBg="1"/>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13</a:t>
            </a:fld>
            <a:endParaRPr lang="en-US" sz="1200" dirty="0">
              <a:solidFill>
                <a:schemeClr val="bg1"/>
              </a:solidFill>
            </a:endParaRPr>
          </a:p>
        </p:txBody>
      </p:sp>
      <p:sp>
        <p:nvSpPr>
          <p:cNvPr id="10" name="Title 4"/>
          <p:cNvSpPr txBox="1">
            <a:spLocks/>
          </p:cNvSpPr>
          <p:nvPr/>
        </p:nvSpPr>
        <p:spPr bwMode="auto">
          <a:xfrm>
            <a:off x="846176" y="3212976"/>
            <a:ext cx="8558290" cy="866075"/>
          </a:xfrm>
          <a:prstGeom prst="rect">
            <a:avLst/>
          </a:prstGeom>
          <a:no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800" b="1" dirty="0">
                <a:solidFill>
                  <a:srgbClr val="013E36"/>
                </a:solidFill>
                <a:cs typeface="Akhbar MT" pitchFamily="2" charset="-78"/>
              </a:rPr>
              <a:t>بينما</a:t>
            </a:r>
            <a:r>
              <a:rPr lang="ar-SA" sz="2800" b="1" dirty="0">
                <a:solidFill>
                  <a:schemeClr val="tx1"/>
                </a:solidFill>
                <a:cs typeface="Akhbar MT" pitchFamily="2" charset="-78"/>
              </a:rPr>
              <a:t> في </a:t>
            </a:r>
            <a:r>
              <a:rPr lang="ar-SA" sz="2800" b="1" u="sng" dirty="0">
                <a:solidFill>
                  <a:srgbClr val="C00000"/>
                </a:solidFill>
                <a:cs typeface="Akhbar MT" pitchFamily="2" charset="-78"/>
              </a:rPr>
              <a:t>التجارب الميدانية </a:t>
            </a:r>
            <a:r>
              <a:rPr lang="ar-SA" sz="2800" b="1" dirty="0">
                <a:solidFill>
                  <a:srgbClr val="013E36"/>
                </a:solidFill>
                <a:cs typeface="Akhbar MT" pitchFamily="2" charset="-78"/>
              </a:rPr>
              <a:t>تكون </a:t>
            </a:r>
            <a:r>
              <a:rPr lang="ar-SA" sz="2800" b="1" u="sng" dirty="0">
                <a:solidFill>
                  <a:srgbClr val="00B050"/>
                </a:solidFill>
                <a:cs typeface="Akhbar MT" pitchFamily="2" charset="-78"/>
              </a:rPr>
              <a:t>الثقة الداخلية أقل </a:t>
            </a:r>
            <a:r>
              <a:rPr lang="ar-SA" sz="2800" b="1" dirty="0">
                <a:solidFill>
                  <a:srgbClr val="013E36"/>
                </a:solidFill>
                <a:cs typeface="Akhbar MT" pitchFamily="2" charset="-78"/>
              </a:rPr>
              <a:t>منه مقارنة بمستوى الثقة في </a:t>
            </a:r>
            <a:r>
              <a:rPr lang="ar-SA" sz="2800" b="1" u="sng" dirty="0">
                <a:solidFill>
                  <a:srgbClr val="0070C0"/>
                </a:solidFill>
                <a:cs typeface="Akhbar MT" pitchFamily="2" charset="-78"/>
              </a:rPr>
              <a:t>التجارب المعملية </a:t>
            </a:r>
            <a:r>
              <a:rPr lang="ar-SA" sz="2800" b="1" dirty="0">
                <a:solidFill>
                  <a:schemeClr val="tx1"/>
                </a:solidFill>
                <a:cs typeface="Akhbar MT" pitchFamily="2" charset="-78"/>
              </a:rPr>
              <a:t>التي تكون فيها القدرة على السيطرة على المتغيرات الملوثة أعلى.</a:t>
            </a:r>
          </a:p>
        </p:txBody>
      </p:sp>
      <p:sp>
        <p:nvSpPr>
          <p:cNvPr id="8" name="Title 4"/>
          <p:cNvSpPr txBox="1">
            <a:spLocks/>
          </p:cNvSpPr>
          <p:nvPr/>
        </p:nvSpPr>
        <p:spPr bwMode="auto">
          <a:xfrm>
            <a:off x="828251" y="1925216"/>
            <a:ext cx="8558290" cy="866075"/>
          </a:xfrm>
          <a:prstGeom prst="rect">
            <a:avLst/>
          </a:prstGeom>
          <a:no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800" b="1" dirty="0">
                <a:solidFill>
                  <a:srgbClr val="013E36"/>
                </a:solidFill>
                <a:cs typeface="Akhbar MT" pitchFamily="2" charset="-78"/>
              </a:rPr>
              <a:t>تتمتع </a:t>
            </a:r>
            <a:r>
              <a:rPr lang="ar-SA" sz="2800" b="1" u="sng" dirty="0">
                <a:solidFill>
                  <a:srgbClr val="C00000"/>
                </a:solidFill>
                <a:cs typeface="Akhbar MT" pitchFamily="2" charset="-78"/>
              </a:rPr>
              <a:t>التجارب الميدانية </a:t>
            </a:r>
            <a:r>
              <a:rPr lang="ar-SA" sz="2800" b="1" dirty="0">
                <a:solidFill>
                  <a:srgbClr val="013E36"/>
                </a:solidFill>
                <a:cs typeface="Akhbar MT" pitchFamily="2" charset="-78"/>
              </a:rPr>
              <a:t>بمستوى </a:t>
            </a:r>
            <a:r>
              <a:rPr lang="ar-SA" sz="2800" b="1" u="sng" dirty="0">
                <a:solidFill>
                  <a:srgbClr val="00B050"/>
                </a:solidFill>
                <a:cs typeface="Akhbar MT" pitchFamily="2" charset="-78"/>
              </a:rPr>
              <a:t>ثقة خارجية أعلى</a:t>
            </a:r>
            <a:r>
              <a:rPr lang="ar-SA" sz="2800" b="1" dirty="0">
                <a:solidFill>
                  <a:srgbClr val="00B050"/>
                </a:solidFill>
                <a:cs typeface="Akhbar MT" pitchFamily="2" charset="-78"/>
              </a:rPr>
              <a:t> </a:t>
            </a:r>
            <a:r>
              <a:rPr lang="ar-SA" sz="2800" b="1" dirty="0">
                <a:solidFill>
                  <a:srgbClr val="013E36"/>
                </a:solidFill>
                <a:cs typeface="Akhbar MT" pitchFamily="2" charset="-78"/>
              </a:rPr>
              <a:t>منه لدى </a:t>
            </a:r>
            <a:r>
              <a:rPr lang="ar-SA" sz="2800" b="1" u="sng" dirty="0">
                <a:solidFill>
                  <a:srgbClr val="0070C0"/>
                </a:solidFill>
                <a:cs typeface="Akhbar MT" pitchFamily="2" charset="-78"/>
              </a:rPr>
              <a:t>التجارب المعملية </a:t>
            </a:r>
            <a:r>
              <a:rPr lang="ar-SA" sz="2800" b="1" dirty="0">
                <a:solidFill>
                  <a:srgbClr val="013E36"/>
                </a:solidFill>
                <a:cs typeface="Akhbar MT" pitchFamily="2" charset="-78"/>
              </a:rPr>
              <a:t>لأن نتائجها أكثر قابلية للتعميم على منظمات أخرى مشابهة.</a:t>
            </a:r>
          </a:p>
        </p:txBody>
      </p:sp>
    </p:spTree>
    <p:extLst>
      <p:ext uri="{BB962C8B-B14F-4D97-AF65-F5344CB8AC3E}">
        <p14:creationId xmlns:p14="http://schemas.microsoft.com/office/powerpoint/2010/main" val="998481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80">
                                          <p:stCondLst>
                                            <p:cond delay="0"/>
                                          </p:stCondLst>
                                        </p:cTn>
                                        <p:tgtEl>
                                          <p:spTgt spid="8"/>
                                        </p:tgtEl>
                                      </p:cBhvr>
                                    </p:animEffect>
                                    <p:anim calcmode="lin" valueType="num">
                                      <p:cBhvr>
                                        <p:cTn id="8"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3" dur="26">
                                          <p:stCondLst>
                                            <p:cond delay="650"/>
                                          </p:stCondLst>
                                        </p:cTn>
                                        <p:tgtEl>
                                          <p:spTgt spid="8"/>
                                        </p:tgtEl>
                                      </p:cBhvr>
                                      <p:to x="100000" y="60000"/>
                                    </p:animScale>
                                    <p:animScale>
                                      <p:cBhvr>
                                        <p:cTn id="14" dur="166" decel="50000">
                                          <p:stCondLst>
                                            <p:cond delay="676"/>
                                          </p:stCondLst>
                                        </p:cTn>
                                        <p:tgtEl>
                                          <p:spTgt spid="8"/>
                                        </p:tgtEl>
                                      </p:cBhvr>
                                      <p:to x="100000" y="100000"/>
                                    </p:animScale>
                                    <p:animScale>
                                      <p:cBhvr>
                                        <p:cTn id="15" dur="26">
                                          <p:stCondLst>
                                            <p:cond delay="1312"/>
                                          </p:stCondLst>
                                        </p:cTn>
                                        <p:tgtEl>
                                          <p:spTgt spid="8"/>
                                        </p:tgtEl>
                                      </p:cBhvr>
                                      <p:to x="100000" y="80000"/>
                                    </p:animScale>
                                    <p:animScale>
                                      <p:cBhvr>
                                        <p:cTn id="16" dur="166" decel="50000">
                                          <p:stCondLst>
                                            <p:cond delay="1338"/>
                                          </p:stCondLst>
                                        </p:cTn>
                                        <p:tgtEl>
                                          <p:spTgt spid="8"/>
                                        </p:tgtEl>
                                      </p:cBhvr>
                                      <p:to x="100000" y="100000"/>
                                    </p:animScale>
                                    <p:animScale>
                                      <p:cBhvr>
                                        <p:cTn id="17" dur="26">
                                          <p:stCondLst>
                                            <p:cond delay="1642"/>
                                          </p:stCondLst>
                                        </p:cTn>
                                        <p:tgtEl>
                                          <p:spTgt spid="8"/>
                                        </p:tgtEl>
                                      </p:cBhvr>
                                      <p:to x="100000" y="90000"/>
                                    </p:animScale>
                                    <p:animScale>
                                      <p:cBhvr>
                                        <p:cTn id="18" dur="166" decel="50000">
                                          <p:stCondLst>
                                            <p:cond delay="1668"/>
                                          </p:stCondLst>
                                        </p:cTn>
                                        <p:tgtEl>
                                          <p:spTgt spid="8"/>
                                        </p:tgtEl>
                                      </p:cBhvr>
                                      <p:to x="100000" y="100000"/>
                                    </p:animScale>
                                    <p:animScale>
                                      <p:cBhvr>
                                        <p:cTn id="19" dur="26">
                                          <p:stCondLst>
                                            <p:cond delay="1808"/>
                                          </p:stCondLst>
                                        </p:cTn>
                                        <p:tgtEl>
                                          <p:spTgt spid="8"/>
                                        </p:tgtEl>
                                      </p:cBhvr>
                                      <p:to x="100000" y="95000"/>
                                    </p:animScale>
                                    <p:animScale>
                                      <p:cBhvr>
                                        <p:cTn id="20" dur="166" decel="50000">
                                          <p:stCondLst>
                                            <p:cond delay="1834"/>
                                          </p:stCondLst>
                                        </p:cTn>
                                        <p:tgtEl>
                                          <p:spTgt spid="8"/>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0">
                                            <p:txEl>
                                              <p:pRg st="0" end="0"/>
                                            </p:txEl>
                                          </p:spTgt>
                                        </p:tgtEl>
                                        <p:attrNameLst>
                                          <p:attrName>style.visibility</p:attrName>
                                        </p:attrNameLst>
                                      </p:cBhvr>
                                      <p:to>
                                        <p:strVal val="visible"/>
                                      </p:to>
                                    </p:set>
                                    <p:anim calcmode="lin" valueType="num">
                                      <p:cBhvr additive="base">
                                        <p:cTn id="25"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14</a:t>
            </a:fld>
            <a:endParaRPr lang="en-US" sz="1200" dirty="0">
              <a:solidFill>
                <a:schemeClr val="bg1"/>
              </a:solidFill>
            </a:endParaRPr>
          </a:p>
        </p:txBody>
      </p:sp>
      <p:sp>
        <p:nvSpPr>
          <p:cNvPr id="8" name="Title 4"/>
          <p:cNvSpPr txBox="1">
            <a:spLocks/>
          </p:cNvSpPr>
          <p:nvPr/>
        </p:nvSpPr>
        <p:spPr bwMode="auto">
          <a:xfrm>
            <a:off x="3800870" y="1714262"/>
            <a:ext cx="5092689" cy="369532"/>
          </a:xfrm>
          <a:prstGeom prst="rect">
            <a:avLst/>
          </a:prstGeom>
          <a:solidFill>
            <a:schemeClr val="accent3">
              <a:lumMod val="60000"/>
              <a:lumOff val="40000"/>
            </a:schemeClr>
          </a:solid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algn="just"/>
            <a:r>
              <a:rPr lang="ar-SA" sz="2000" b="1" dirty="0">
                <a:solidFill>
                  <a:srgbClr val="013E36"/>
                </a:solidFill>
                <a:cs typeface="Akhbar MT" pitchFamily="2" charset="-78"/>
              </a:rPr>
              <a:t>01</a:t>
            </a:r>
            <a:r>
              <a:rPr lang="ar-SA" sz="2800" b="1" dirty="0">
                <a:solidFill>
                  <a:srgbClr val="013E36"/>
                </a:solidFill>
                <a:cs typeface="Akhbar MT" pitchFamily="2" charset="-78"/>
              </a:rPr>
              <a:t>. عوامل الارباك السبعة للثقة الداخلية</a:t>
            </a:r>
          </a:p>
        </p:txBody>
      </p:sp>
      <p:sp>
        <p:nvSpPr>
          <p:cNvPr id="5" name="Rectangle 4"/>
          <p:cNvSpPr/>
          <p:nvPr/>
        </p:nvSpPr>
        <p:spPr>
          <a:xfrm>
            <a:off x="1071413" y="692696"/>
            <a:ext cx="7633918" cy="523220"/>
          </a:xfrm>
          <a:prstGeom prst="rect">
            <a:avLst/>
          </a:prstGeom>
          <a:solidFill>
            <a:schemeClr val="accent6">
              <a:lumMod val="90000"/>
            </a:schemeClr>
          </a:solidFill>
          <a:ln>
            <a:solidFill>
              <a:srgbClr val="FF0000"/>
            </a:solidFill>
          </a:ln>
        </p:spPr>
        <p:txBody>
          <a:bodyPr wrap="square">
            <a:spAutoFit/>
          </a:bodyPr>
          <a:lstStyle/>
          <a:p>
            <a:pPr marL="457200" indent="-457200" algn="ctr">
              <a:buFont typeface="Wingdings" panose="05000000000000000000" pitchFamily="2" charset="2"/>
              <a:buChar char="§"/>
            </a:pPr>
            <a:r>
              <a:rPr lang="ar-SA" sz="2800" b="1" dirty="0"/>
              <a:t>بعض العوامل المؤثرة على الثقة الداخلية والثقة الخارجية </a:t>
            </a:r>
          </a:p>
        </p:txBody>
      </p:sp>
      <p:sp>
        <p:nvSpPr>
          <p:cNvPr id="9" name="Rounded Rectangle 8"/>
          <p:cNvSpPr/>
          <p:nvPr/>
        </p:nvSpPr>
        <p:spPr>
          <a:xfrm>
            <a:off x="7041232" y="2567140"/>
            <a:ext cx="1958859" cy="432048"/>
          </a:xfrm>
          <a:prstGeom prst="roundRect">
            <a:avLst/>
          </a:prstGeom>
          <a:solidFill>
            <a:srgbClr val="FF0000"/>
          </a:solidFill>
        </p:spPr>
        <p:style>
          <a:lnRef idx="2">
            <a:schemeClr val="accent3"/>
          </a:lnRef>
          <a:fillRef idx="1">
            <a:schemeClr val="lt1"/>
          </a:fillRef>
          <a:effectRef idx="0">
            <a:schemeClr val="accent3"/>
          </a:effectRef>
          <a:fontRef idx="minor">
            <a:schemeClr val="dk1"/>
          </a:fontRef>
        </p:style>
        <p:txBody>
          <a:bodyPr rtlCol="1" anchor="ctr"/>
          <a:lstStyle/>
          <a:p>
            <a:r>
              <a:rPr lang="ar-SA" sz="2000" b="1" dirty="0"/>
              <a:t>1. العوامل التاريخية</a:t>
            </a:r>
          </a:p>
        </p:txBody>
      </p:sp>
      <p:sp>
        <p:nvSpPr>
          <p:cNvPr id="13" name="Rounded Rectangle 12"/>
          <p:cNvSpPr/>
          <p:nvPr/>
        </p:nvSpPr>
        <p:spPr>
          <a:xfrm>
            <a:off x="6681192" y="3075721"/>
            <a:ext cx="1153852" cy="432048"/>
          </a:xfrm>
          <a:prstGeom prst="roundRect">
            <a:avLst/>
          </a:prstGeom>
          <a:solidFill>
            <a:srgbClr val="92D050"/>
          </a:solidFill>
        </p:spPr>
        <p:style>
          <a:lnRef idx="2">
            <a:schemeClr val="accent3"/>
          </a:lnRef>
          <a:fillRef idx="1">
            <a:schemeClr val="lt1"/>
          </a:fillRef>
          <a:effectRef idx="0">
            <a:schemeClr val="accent3"/>
          </a:effectRef>
          <a:fontRef idx="minor">
            <a:schemeClr val="dk1"/>
          </a:fontRef>
        </p:style>
        <p:txBody>
          <a:bodyPr rtlCol="1" anchor="ctr"/>
          <a:lstStyle/>
          <a:p>
            <a:r>
              <a:rPr lang="ar-SA" sz="2000" b="1" dirty="0"/>
              <a:t>2. النضج</a:t>
            </a:r>
          </a:p>
        </p:txBody>
      </p:sp>
      <p:sp>
        <p:nvSpPr>
          <p:cNvPr id="2" name="Rectangle 1"/>
          <p:cNvSpPr/>
          <p:nvPr/>
        </p:nvSpPr>
        <p:spPr>
          <a:xfrm>
            <a:off x="632520" y="1714262"/>
            <a:ext cx="2893742" cy="461665"/>
          </a:xfrm>
          <a:prstGeom prst="rect">
            <a:avLst/>
          </a:prstGeom>
        </p:spPr>
        <p:txBody>
          <a:bodyPr wrap="none">
            <a:spAutoFit/>
          </a:bodyPr>
          <a:lstStyle/>
          <a:p>
            <a:pPr marL="342900" indent="-342900" algn="just">
              <a:buFont typeface="Wingdings" panose="05000000000000000000" pitchFamily="2" charset="2"/>
              <a:buChar char="ü"/>
            </a:pPr>
            <a:r>
              <a:rPr lang="ar-SA" sz="2400" b="1" dirty="0">
                <a:solidFill>
                  <a:srgbClr val="013E36"/>
                </a:solidFill>
                <a:cs typeface="Akhbar MT" pitchFamily="2" charset="-78"/>
              </a:rPr>
              <a:t>تمثل تهديدا لنتائج التجربة </a:t>
            </a:r>
            <a:endParaRPr lang="ar-SA" sz="3200" b="1" dirty="0">
              <a:solidFill>
                <a:srgbClr val="013E36"/>
              </a:solidFill>
              <a:cs typeface="Akhbar MT" pitchFamily="2" charset="-78"/>
            </a:endParaRPr>
          </a:p>
        </p:txBody>
      </p:sp>
      <p:sp>
        <p:nvSpPr>
          <p:cNvPr id="14" name="Rounded Rectangle 13"/>
          <p:cNvSpPr/>
          <p:nvPr/>
        </p:nvSpPr>
        <p:spPr>
          <a:xfrm>
            <a:off x="5175147" y="3559067"/>
            <a:ext cx="2344134" cy="432048"/>
          </a:xfrm>
          <a:prstGeom prst="roundRect">
            <a:avLst/>
          </a:prstGeom>
          <a:solidFill>
            <a:schemeClr val="tx2">
              <a:lumMod val="60000"/>
              <a:lumOff val="40000"/>
            </a:schemeClr>
          </a:solidFill>
        </p:spPr>
        <p:style>
          <a:lnRef idx="2">
            <a:schemeClr val="accent3"/>
          </a:lnRef>
          <a:fillRef idx="1">
            <a:schemeClr val="lt1"/>
          </a:fillRef>
          <a:effectRef idx="0">
            <a:schemeClr val="accent3"/>
          </a:effectRef>
          <a:fontRef idx="minor">
            <a:schemeClr val="dk1"/>
          </a:fontRef>
        </p:style>
        <p:txBody>
          <a:bodyPr rtlCol="1" anchor="ctr"/>
          <a:lstStyle/>
          <a:p>
            <a:r>
              <a:rPr lang="ar-SA" sz="2000" b="1" dirty="0"/>
              <a:t>3. عملية الاختبار نفسها</a:t>
            </a:r>
          </a:p>
        </p:txBody>
      </p:sp>
      <p:sp>
        <p:nvSpPr>
          <p:cNvPr id="15" name="Rounded Rectangle 14"/>
          <p:cNvSpPr/>
          <p:nvPr/>
        </p:nvSpPr>
        <p:spPr>
          <a:xfrm>
            <a:off x="4448944" y="4067648"/>
            <a:ext cx="2368305" cy="432048"/>
          </a:xfrm>
          <a:prstGeom prst="roundRect">
            <a:avLst/>
          </a:prstGeom>
          <a:solidFill>
            <a:schemeClr val="accent4">
              <a:lumMod val="40000"/>
              <a:lumOff val="60000"/>
            </a:schemeClr>
          </a:solidFill>
        </p:spPr>
        <p:style>
          <a:lnRef idx="2">
            <a:schemeClr val="accent3"/>
          </a:lnRef>
          <a:fillRef idx="1">
            <a:schemeClr val="lt1"/>
          </a:fillRef>
          <a:effectRef idx="0">
            <a:schemeClr val="accent3"/>
          </a:effectRef>
          <a:fontRef idx="minor">
            <a:schemeClr val="dk1"/>
          </a:fontRef>
        </p:style>
        <p:txBody>
          <a:bodyPr rtlCol="1" anchor="ctr"/>
          <a:lstStyle/>
          <a:p>
            <a:r>
              <a:rPr lang="ar-SA" sz="2000" b="1" dirty="0"/>
              <a:t>4. تأثير أداة القياس</a:t>
            </a:r>
          </a:p>
        </p:txBody>
      </p:sp>
      <p:sp>
        <p:nvSpPr>
          <p:cNvPr id="16" name="Rounded Rectangle 15"/>
          <p:cNvSpPr/>
          <p:nvPr/>
        </p:nvSpPr>
        <p:spPr>
          <a:xfrm>
            <a:off x="3800870" y="4565856"/>
            <a:ext cx="2095555" cy="432048"/>
          </a:xfrm>
          <a:prstGeom prst="roundRect">
            <a:avLst/>
          </a:prstGeom>
          <a:solidFill>
            <a:schemeClr val="accent6"/>
          </a:solidFill>
        </p:spPr>
        <p:style>
          <a:lnRef idx="2">
            <a:schemeClr val="accent3"/>
          </a:lnRef>
          <a:fillRef idx="1">
            <a:schemeClr val="lt1"/>
          </a:fillRef>
          <a:effectRef idx="0">
            <a:schemeClr val="accent3"/>
          </a:effectRef>
          <a:fontRef idx="minor">
            <a:schemeClr val="dk1"/>
          </a:fontRef>
        </p:style>
        <p:txBody>
          <a:bodyPr rtlCol="1" anchor="ctr"/>
          <a:lstStyle/>
          <a:p>
            <a:r>
              <a:rPr lang="ar-SA" sz="2000" b="1" dirty="0"/>
              <a:t>5. التحيز في الاختيار</a:t>
            </a:r>
          </a:p>
        </p:txBody>
      </p:sp>
      <p:sp>
        <p:nvSpPr>
          <p:cNvPr id="17" name="Rounded Rectangle 16"/>
          <p:cNvSpPr/>
          <p:nvPr/>
        </p:nvSpPr>
        <p:spPr>
          <a:xfrm>
            <a:off x="3152800" y="5064064"/>
            <a:ext cx="2291184" cy="432048"/>
          </a:xfrm>
          <a:prstGeom prst="roundRect">
            <a:avLst/>
          </a:prstGeom>
          <a:solidFill>
            <a:schemeClr val="accent2">
              <a:lumMod val="40000"/>
              <a:lumOff val="60000"/>
            </a:schemeClr>
          </a:solidFill>
        </p:spPr>
        <p:style>
          <a:lnRef idx="2">
            <a:schemeClr val="accent3"/>
          </a:lnRef>
          <a:fillRef idx="1">
            <a:schemeClr val="lt1"/>
          </a:fillRef>
          <a:effectRef idx="0">
            <a:schemeClr val="accent3"/>
          </a:effectRef>
          <a:fontRef idx="minor">
            <a:schemeClr val="dk1"/>
          </a:fontRef>
        </p:style>
        <p:txBody>
          <a:bodyPr rtlCol="1" anchor="ctr"/>
          <a:lstStyle/>
          <a:p>
            <a:r>
              <a:rPr lang="ar-SA" sz="2000" b="1" dirty="0"/>
              <a:t>6. النزوع نحو المتوسط</a:t>
            </a:r>
          </a:p>
        </p:txBody>
      </p:sp>
      <p:sp>
        <p:nvSpPr>
          <p:cNvPr id="18" name="Rounded Rectangle 17"/>
          <p:cNvSpPr/>
          <p:nvPr/>
        </p:nvSpPr>
        <p:spPr>
          <a:xfrm>
            <a:off x="2648744" y="5537080"/>
            <a:ext cx="1800200" cy="432048"/>
          </a:xfrm>
          <a:prstGeom prst="roundRect">
            <a:avLst/>
          </a:prstGeom>
          <a:solidFill>
            <a:schemeClr val="accent1">
              <a:lumMod val="40000"/>
              <a:lumOff val="60000"/>
            </a:schemeClr>
          </a:solidFill>
        </p:spPr>
        <p:style>
          <a:lnRef idx="2">
            <a:schemeClr val="accent3"/>
          </a:lnRef>
          <a:fillRef idx="1">
            <a:schemeClr val="lt1"/>
          </a:fillRef>
          <a:effectRef idx="0">
            <a:schemeClr val="accent3"/>
          </a:effectRef>
          <a:fontRef idx="minor">
            <a:schemeClr val="dk1"/>
          </a:fontRef>
        </p:style>
        <p:txBody>
          <a:bodyPr rtlCol="1" anchor="ctr"/>
          <a:lstStyle/>
          <a:p>
            <a:r>
              <a:rPr lang="ar-SA" sz="2000" b="1" dirty="0"/>
              <a:t>7. الفناء</a:t>
            </a:r>
          </a:p>
        </p:txBody>
      </p:sp>
    </p:spTree>
    <p:extLst>
      <p:ext uri="{BB962C8B-B14F-4D97-AF65-F5344CB8AC3E}">
        <p14:creationId xmlns:p14="http://schemas.microsoft.com/office/powerpoint/2010/main" val="1020066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1000"/>
                                        <p:tgtEl>
                                          <p:spTgt spid="8"/>
                                        </p:tgtEl>
                                      </p:cBhvr>
                                    </p:animEffect>
                                    <p:anim calcmode="lin" valueType="num">
                                      <p:cBhvr>
                                        <p:cTn id="26" dur="1000" fill="hold"/>
                                        <p:tgtEl>
                                          <p:spTgt spid="8"/>
                                        </p:tgtEl>
                                        <p:attrNameLst>
                                          <p:attrName>ppt_x</p:attrName>
                                        </p:attrNameLst>
                                      </p:cBhvr>
                                      <p:tavLst>
                                        <p:tav tm="0">
                                          <p:val>
                                            <p:strVal val="#ppt_x"/>
                                          </p:val>
                                        </p:tav>
                                        <p:tav tm="100000">
                                          <p:val>
                                            <p:strVal val="#ppt_x"/>
                                          </p:val>
                                        </p:tav>
                                      </p:tavLst>
                                    </p:anim>
                                    <p:anim calcmode="lin" valueType="num">
                                      <p:cBhvr>
                                        <p:cTn id="27" dur="1000" fill="hold"/>
                                        <p:tgtEl>
                                          <p:spTgt spid="8"/>
                                        </p:tgtEl>
                                        <p:attrNameLst>
                                          <p:attrName>ppt_y</p:attrName>
                                        </p:attrNameLst>
                                      </p:cBhvr>
                                      <p:tavLst>
                                        <p:tav tm="0">
                                          <p:val>
                                            <p:strVal val="#ppt_y+.1"/>
                                          </p:val>
                                        </p:tav>
                                        <p:tav tm="100000">
                                          <p:val>
                                            <p:strVal val="#ppt_y"/>
                                          </p:val>
                                        </p:tav>
                                      </p:tavLst>
                                    </p:anim>
                                  </p:childTnLst>
                                </p:cTn>
                              </p:par>
                              <p:par>
                                <p:cTn id="28" presetID="42" presetClass="entr" presetSubtype="0" fill="hold" grpId="0" nodeType="withEffect">
                                  <p:stCondLst>
                                    <p:cond delay="0"/>
                                  </p:stCondLst>
                                  <p:childTnLst>
                                    <p:set>
                                      <p:cBhvr>
                                        <p:cTn id="29" dur="1" fill="hold">
                                          <p:stCondLst>
                                            <p:cond delay="0"/>
                                          </p:stCondLst>
                                        </p:cTn>
                                        <p:tgtEl>
                                          <p:spTgt spid="2"/>
                                        </p:tgtEl>
                                        <p:attrNameLst>
                                          <p:attrName>style.visibility</p:attrName>
                                        </p:attrNameLst>
                                      </p:cBhvr>
                                      <p:to>
                                        <p:strVal val="visible"/>
                                      </p:to>
                                    </p:set>
                                    <p:animEffect transition="in" filter="fade">
                                      <p:cBhvr>
                                        <p:cTn id="30" dur="1000"/>
                                        <p:tgtEl>
                                          <p:spTgt spid="2"/>
                                        </p:tgtEl>
                                      </p:cBhvr>
                                    </p:animEffect>
                                    <p:anim calcmode="lin" valueType="num">
                                      <p:cBhvr>
                                        <p:cTn id="31" dur="1000" fill="hold"/>
                                        <p:tgtEl>
                                          <p:spTgt spid="2"/>
                                        </p:tgtEl>
                                        <p:attrNameLst>
                                          <p:attrName>ppt_x</p:attrName>
                                        </p:attrNameLst>
                                      </p:cBhvr>
                                      <p:tavLst>
                                        <p:tav tm="0">
                                          <p:val>
                                            <p:strVal val="#ppt_x"/>
                                          </p:val>
                                        </p:tav>
                                        <p:tav tm="100000">
                                          <p:val>
                                            <p:strVal val="#ppt_x"/>
                                          </p:val>
                                        </p:tav>
                                      </p:tavLst>
                                    </p:anim>
                                    <p:anim calcmode="lin" valueType="num">
                                      <p:cBhvr>
                                        <p:cTn id="32"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5"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2000"/>
                                        <p:tgtEl>
                                          <p:spTgt spid="9"/>
                                        </p:tgtEl>
                                      </p:cBhvr>
                                    </p:animEffect>
                                    <p:anim calcmode="lin" valueType="num">
                                      <p:cBhvr>
                                        <p:cTn id="38" dur="2000" fill="hold"/>
                                        <p:tgtEl>
                                          <p:spTgt spid="9"/>
                                        </p:tgtEl>
                                        <p:attrNameLst>
                                          <p:attrName>ppt_w</p:attrName>
                                        </p:attrNameLst>
                                      </p:cBhvr>
                                      <p:tavLst>
                                        <p:tav tm="0" fmla="#ppt_w*sin(2.5*pi*$)">
                                          <p:val>
                                            <p:fltVal val="0"/>
                                          </p:val>
                                        </p:tav>
                                        <p:tav tm="100000">
                                          <p:val>
                                            <p:fltVal val="1"/>
                                          </p:val>
                                        </p:tav>
                                      </p:tavLst>
                                    </p:anim>
                                    <p:anim calcmode="lin" valueType="num">
                                      <p:cBhvr>
                                        <p:cTn id="39" dur="2000" fill="hold"/>
                                        <p:tgtEl>
                                          <p:spTgt spid="9"/>
                                        </p:tgtEl>
                                        <p:attrNameLst>
                                          <p:attrName>ppt_h</p:attrName>
                                        </p:attrNameLst>
                                      </p:cBhvr>
                                      <p:tavLst>
                                        <p:tav tm="0">
                                          <p:val>
                                            <p:strVal val="#ppt_h"/>
                                          </p:val>
                                        </p:tav>
                                        <p:tav tm="100000">
                                          <p:val>
                                            <p:strVal val="#ppt_h"/>
                                          </p:val>
                                        </p:tav>
                                      </p:tavLst>
                                    </p:anim>
                                  </p:childTnLst>
                                </p:cTn>
                              </p:par>
                              <p:par>
                                <p:cTn id="40" presetID="45" presetClass="entr" presetSubtype="0" fill="hold" grpId="0" nodeType="with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fade">
                                      <p:cBhvr>
                                        <p:cTn id="42" dur="2000"/>
                                        <p:tgtEl>
                                          <p:spTgt spid="13"/>
                                        </p:tgtEl>
                                      </p:cBhvr>
                                    </p:animEffect>
                                    <p:anim calcmode="lin" valueType="num">
                                      <p:cBhvr>
                                        <p:cTn id="43" dur="2000" fill="hold"/>
                                        <p:tgtEl>
                                          <p:spTgt spid="13"/>
                                        </p:tgtEl>
                                        <p:attrNameLst>
                                          <p:attrName>ppt_w</p:attrName>
                                        </p:attrNameLst>
                                      </p:cBhvr>
                                      <p:tavLst>
                                        <p:tav tm="0" fmla="#ppt_w*sin(2.5*pi*$)">
                                          <p:val>
                                            <p:fltVal val="0"/>
                                          </p:val>
                                        </p:tav>
                                        <p:tav tm="100000">
                                          <p:val>
                                            <p:fltVal val="1"/>
                                          </p:val>
                                        </p:tav>
                                      </p:tavLst>
                                    </p:anim>
                                    <p:anim calcmode="lin" valueType="num">
                                      <p:cBhvr>
                                        <p:cTn id="44" dur="2000" fill="hold"/>
                                        <p:tgtEl>
                                          <p:spTgt spid="13"/>
                                        </p:tgtEl>
                                        <p:attrNameLst>
                                          <p:attrName>ppt_h</p:attrName>
                                        </p:attrNameLst>
                                      </p:cBhvr>
                                      <p:tavLst>
                                        <p:tav tm="0">
                                          <p:val>
                                            <p:strVal val="#ppt_h"/>
                                          </p:val>
                                        </p:tav>
                                        <p:tav tm="100000">
                                          <p:val>
                                            <p:strVal val="#ppt_h"/>
                                          </p:val>
                                        </p:tav>
                                      </p:tavLst>
                                    </p:anim>
                                  </p:childTnLst>
                                </p:cTn>
                              </p:par>
                              <p:par>
                                <p:cTn id="45" presetID="45" presetClass="entr" presetSubtype="0" fill="hold" grpId="0" nodeType="with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fade">
                                      <p:cBhvr>
                                        <p:cTn id="47" dur="2000"/>
                                        <p:tgtEl>
                                          <p:spTgt spid="14"/>
                                        </p:tgtEl>
                                      </p:cBhvr>
                                    </p:animEffect>
                                    <p:anim calcmode="lin" valueType="num">
                                      <p:cBhvr>
                                        <p:cTn id="48" dur="2000" fill="hold"/>
                                        <p:tgtEl>
                                          <p:spTgt spid="14"/>
                                        </p:tgtEl>
                                        <p:attrNameLst>
                                          <p:attrName>ppt_w</p:attrName>
                                        </p:attrNameLst>
                                      </p:cBhvr>
                                      <p:tavLst>
                                        <p:tav tm="0" fmla="#ppt_w*sin(2.5*pi*$)">
                                          <p:val>
                                            <p:fltVal val="0"/>
                                          </p:val>
                                        </p:tav>
                                        <p:tav tm="100000">
                                          <p:val>
                                            <p:fltVal val="1"/>
                                          </p:val>
                                        </p:tav>
                                      </p:tavLst>
                                    </p:anim>
                                    <p:anim calcmode="lin" valueType="num">
                                      <p:cBhvr>
                                        <p:cTn id="49" dur="2000" fill="hold"/>
                                        <p:tgtEl>
                                          <p:spTgt spid="14"/>
                                        </p:tgtEl>
                                        <p:attrNameLst>
                                          <p:attrName>ppt_h</p:attrName>
                                        </p:attrNameLst>
                                      </p:cBhvr>
                                      <p:tavLst>
                                        <p:tav tm="0">
                                          <p:val>
                                            <p:strVal val="#ppt_h"/>
                                          </p:val>
                                        </p:tav>
                                        <p:tav tm="100000">
                                          <p:val>
                                            <p:strVal val="#ppt_h"/>
                                          </p:val>
                                        </p:tav>
                                      </p:tavLst>
                                    </p:anim>
                                  </p:childTnLst>
                                </p:cTn>
                              </p:par>
                              <p:par>
                                <p:cTn id="50" presetID="45" presetClass="entr" presetSubtype="0" fill="hold" grpId="0" nodeType="with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fade">
                                      <p:cBhvr>
                                        <p:cTn id="52" dur="2000"/>
                                        <p:tgtEl>
                                          <p:spTgt spid="15"/>
                                        </p:tgtEl>
                                      </p:cBhvr>
                                    </p:animEffect>
                                    <p:anim calcmode="lin" valueType="num">
                                      <p:cBhvr>
                                        <p:cTn id="53" dur="2000" fill="hold"/>
                                        <p:tgtEl>
                                          <p:spTgt spid="15"/>
                                        </p:tgtEl>
                                        <p:attrNameLst>
                                          <p:attrName>ppt_w</p:attrName>
                                        </p:attrNameLst>
                                      </p:cBhvr>
                                      <p:tavLst>
                                        <p:tav tm="0" fmla="#ppt_w*sin(2.5*pi*$)">
                                          <p:val>
                                            <p:fltVal val="0"/>
                                          </p:val>
                                        </p:tav>
                                        <p:tav tm="100000">
                                          <p:val>
                                            <p:fltVal val="1"/>
                                          </p:val>
                                        </p:tav>
                                      </p:tavLst>
                                    </p:anim>
                                    <p:anim calcmode="lin" valueType="num">
                                      <p:cBhvr>
                                        <p:cTn id="54" dur="2000" fill="hold"/>
                                        <p:tgtEl>
                                          <p:spTgt spid="15"/>
                                        </p:tgtEl>
                                        <p:attrNameLst>
                                          <p:attrName>ppt_h</p:attrName>
                                        </p:attrNameLst>
                                      </p:cBhvr>
                                      <p:tavLst>
                                        <p:tav tm="0">
                                          <p:val>
                                            <p:strVal val="#ppt_h"/>
                                          </p:val>
                                        </p:tav>
                                        <p:tav tm="100000">
                                          <p:val>
                                            <p:strVal val="#ppt_h"/>
                                          </p:val>
                                        </p:tav>
                                      </p:tavLst>
                                    </p:anim>
                                  </p:childTnLst>
                                </p:cTn>
                              </p:par>
                              <p:par>
                                <p:cTn id="55" presetID="45" presetClass="entr" presetSubtype="0" fill="hold" grpId="0" nodeType="with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fade">
                                      <p:cBhvr>
                                        <p:cTn id="57" dur="2000"/>
                                        <p:tgtEl>
                                          <p:spTgt spid="16"/>
                                        </p:tgtEl>
                                      </p:cBhvr>
                                    </p:animEffect>
                                    <p:anim calcmode="lin" valueType="num">
                                      <p:cBhvr>
                                        <p:cTn id="58" dur="2000" fill="hold"/>
                                        <p:tgtEl>
                                          <p:spTgt spid="16"/>
                                        </p:tgtEl>
                                        <p:attrNameLst>
                                          <p:attrName>ppt_w</p:attrName>
                                        </p:attrNameLst>
                                      </p:cBhvr>
                                      <p:tavLst>
                                        <p:tav tm="0" fmla="#ppt_w*sin(2.5*pi*$)">
                                          <p:val>
                                            <p:fltVal val="0"/>
                                          </p:val>
                                        </p:tav>
                                        <p:tav tm="100000">
                                          <p:val>
                                            <p:fltVal val="1"/>
                                          </p:val>
                                        </p:tav>
                                      </p:tavLst>
                                    </p:anim>
                                    <p:anim calcmode="lin" valueType="num">
                                      <p:cBhvr>
                                        <p:cTn id="59" dur="2000" fill="hold"/>
                                        <p:tgtEl>
                                          <p:spTgt spid="16"/>
                                        </p:tgtEl>
                                        <p:attrNameLst>
                                          <p:attrName>ppt_h</p:attrName>
                                        </p:attrNameLst>
                                      </p:cBhvr>
                                      <p:tavLst>
                                        <p:tav tm="0">
                                          <p:val>
                                            <p:strVal val="#ppt_h"/>
                                          </p:val>
                                        </p:tav>
                                        <p:tav tm="100000">
                                          <p:val>
                                            <p:strVal val="#ppt_h"/>
                                          </p:val>
                                        </p:tav>
                                      </p:tavLst>
                                    </p:anim>
                                  </p:childTnLst>
                                </p:cTn>
                              </p:par>
                              <p:par>
                                <p:cTn id="60" presetID="45" presetClass="entr" presetSubtype="0" fill="hold" grpId="0" nodeType="withEffect">
                                  <p:stCondLst>
                                    <p:cond delay="0"/>
                                  </p:stCondLst>
                                  <p:childTnLst>
                                    <p:set>
                                      <p:cBhvr>
                                        <p:cTn id="61" dur="1" fill="hold">
                                          <p:stCondLst>
                                            <p:cond delay="0"/>
                                          </p:stCondLst>
                                        </p:cTn>
                                        <p:tgtEl>
                                          <p:spTgt spid="17"/>
                                        </p:tgtEl>
                                        <p:attrNameLst>
                                          <p:attrName>style.visibility</p:attrName>
                                        </p:attrNameLst>
                                      </p:cBhvr>
                                      <p:to>
                                        <p:strVal val="visible"/>
                                      </p:to>
                                    </p:set>
                                    <p:animEffect transition="in" filter="fade">
                                      <p:cBhvr>
                                        <p:cTn id="62" dur="2000"/>
                                        <p:tgtEl>
                                          <p:spTgt spid="17"/>
                                        </p:tgtEl>
                                      </p:cBhvr>
                                    </p:animEffect>
                                    <p:anim calcmode="lin" valueType="num">
                                      <p:cBhvr>
                                        <p:cTn id="63" dur="2000" fill="hold"/>
                                        <p:tgtEl>
                                          <p:spTgt spid="17"/>
                                        </p:tgtEl>
                                        <p:attrNameLst>
                                          <p:attrName>ppt_w</p:attrName>
                                        </p:attrNameLst>
                                      </p:cBhvr>
                                      <p:tavLst>
                                        <p:tav tm="0" fmla="#ppt_w*sin(2.5*pi*$)">
                                          <p:val>
                                            <p:fltVal val="0"/>
                                          </p:val>
                                        </p:tav>
                                        <p:tav tm="100000">
                                          <p:val>
                                            <p:fltVal val="1"/>
                                          </p:val>
                                        </p:tav>
                                      </p:tavLst>
                                    </p:anim>
                                    <p:anim calcmode="lin" valueType="num">
                                      <p:cBhvr>
                                        <p:cTn id="64" dur="2000" fill="hold"/>
                                        <p:tgtEl>
                                          <p:spTgt spid="17"/>
                                        </p:tgtEl>
                                        <p:attrNameLst>
                                          <p:attrName>ppt_h</p:attrName>
                                        </p:attrNameLst>
                                      </p:cBhvr>
                                      <p:tavLst>
                                        <p:tav tm="0">
                                          <p:val>
                                            <p:strVal val="#ppt_h"/>
                                          </p:val>
                                        </p:tav>
                                        <p:tav tm="100000">
                                          <p:val>
                                            <p:strVal val="#ppt_h"/>
                                          </p:val>
                                        </p:tav>
                                      </p:tavLst>
                                    </p:anim>
                                  </p:childTnLst>
                                </p:cTn>
                              </p:par>
                              <p:par>
                                <p:cTn id="65" presetID="45" presetClass="entr" presetSubtype="0" fill="hold" grpId="0" nodeType="withEffect">
                                  <p:stCondLst>
                                    <p:cond delay="0"/>
                                  </p:stCondLst>
                                  <p:childTnLst>
                                    <p:set>
                                      <p:cBhvr>
                                        <p:cTn id="66" dur="1" fill="hold">
                                          <p:stCondLst>
                                            <p:cond delay="0"/>
                                          </p:stCondLst>
                                        </p:cTn>
                                        <p:tgtEl>
                                          <p:spTgt spid="18"/>
                                        </p:tgtEl>
                                        <p:attrNameLst>
                                          <p:attrName>style.visibility</p:attrName>
                                        </p:attrNameLst>
                                      </p:cBhvr>
                                      <p:to>
                                        <p:strVal val="visible"/>
                                      </p:to>
                                    </p:set>
                                    <p:animEffect transition="in" filter="fade">
                                      <p:cBhvr>
                                        <p:cTn id="67" dur="2000"/>
                                        <p:tgtEl>
                                          <p:spTgt spid="18"/>
                                        </p:tgtEl>
                                      </p:cBhvr>
                                    </p:animEffect>
                                    <p:anim calcmode="lin" valueType="num">
                                      <p:cBhvr>
                                        <p:cTn id="68" dur="2000" fill="hold"/>
                                        <p:tgtEl>
                                          <p:spTgt spid="18"/>
                                        </p:tgtEl>
                                        <p:attrNameLst>
                                          <p:attrName>ppt_w</p:attrName>
                                        </p:attrNameLst>
                                      </p:cBhvr>
                                      <p:tavLst>
                                        <p:tav tm="0" fmla="#ppt_w*sin(2.5*pi*$)">
                                          <p:val>
                                            <p:fltVal val="0"/>
                                          </p:val>
                                        </p:tav>
                                        <p:tav tm="100000">
                                          <p:val>
                                            <p:fltVal val="1"/>
                                          </p:val>
                                        </p:tav>
                                      </p:tavLst>
                                    </p:anim>
                                    <p:anim calcmode="lin" valueType="num">
                                      <p:cBhvr>
                                        <p:cTn id="69" dur="2000" fill="hold"/>
                                        <p:tgtEl>
                                          <p:spTgt spid="1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5" grpId="0" animBg="1"/>
      <p:bldP spid="9" grpId="0" animBg="1"/>
      <p:bldP spid="13" grpId="0" animBg="1"/>
      <p:bldP spid="2" grpId="0"/>
      <p:bldP spid="14" grpId="0" animBg="1"/>
      <p:bldP spid="15" grpId="0" animBg="1"/>
      <p:bldP spid="16" grpId="0" animBg="1"/>
      <p:bldP spid="17" grpId="0" animBg="1"/>
      <p:bldP spid="18" grpId="0"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15</a:t>
            </a:fld>
            <a:endParaRPr lang="en-US" sz="1200" dirty="0">
              <a:solidFill>
                <a:schemeClr val="bg1"/>
              </a:solidFill>
            </a:endParaRPr>
          </a:p>
        </p:txBody>
      </p:sp>
      <p:sp>
        <p:nvSpPr>
          <p:cNvPr id="8" name="Title 4"/>
          <p:cNvSpPr txBox="1">
            <a:spLocks/>
          </p:cNvSpPr>
          <p:nvPr/>
        </p:nvSpPr>
        <p:spPr bwMode="auto">
          <a:xfrm>
            <a:off x="4232920" y="1485748"/>
            <a:ext cx="5092689" cy="369532"/>
          </a:xfrm>
          <a:prstGeom prst="rect">
            <a:avLst/>
          </a:prstGeom>
          <a:solidFill>
            <a:schemeClr val="accent6"/>
          </a:solid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algn="just"/>
            <a:r>
              <a:rPr lang="ar-SA" sz="2000" b="1" dirty="0">
                <a:solidFill>
                  <a:schemeClr val="tx1"/>
                </a:solidFill>
                <a:cs typeface="Akhbar MT" pitchFamily="2" charset="-78"/>
              </a:rPr>
              <a:t>01</a:t>
            </a:r>
            <a:r>
              <a:rPr lang="ar-SA" sz="2800" b="1" dirty="0">
                <a:solidFill>
                  <a:schemeClr val="tx1"/>
                </a:solidFill>
                <a:cs typeface="Akhbar MT" pitchFamily="2" charset="-78"/>
              </a:rPr>
              <a:t>. عوامل الارباك للثقة الخارجية</a:t>
            </a:r>
          </a:p>
        </p:txBody>
      </p:sp>
      <p:sp>
        <p:nvSpPr>
          <p:cNvPr id="2" name="Rectangle 1"/>
          <p:cNvSpPr/>
          <p:nvPr/>
        </p:nvSpPr>
        <p:spPr>
          <a:xfrm>
            <a:off x="2216697" y="2332112"/>
            <a:ext cx="5838186" cy="461665"/>
          </a:xfrm>
          <a:prstGeom prst="rect">
            <a:avLst/>
          </a:prstGeom>
        </p:spPr>
        <p:txBody>
          <a:bodyPr wrap="square">
            <a:spAutoFit/>
          </a:bodyPr>
          <a:lstStyle/>
          <a:p>
            <a:pPr marL="342900" indent="-342900" algn="just">
              <a:buFont typeface="Wingdings" panose="05000000000000000000" pitchFamily="2" charset="2"/>
              <a:buChar char="ü"/>
            </a:pPr>
            <a:r>
              <a:rPr lang="ar-SA" sz="2400" b="1" dirty="0">
                <a:solidFill>
                  <a:srgbClr val="013E36"/>
                </a:solidFill>
                <a:cs typeface="Akhbar MT" pitchFamily="2" charset="-78"/>
              </a:rPr>
              <a:t>تمثل تهديدا لإمكانية التعميم و إعادة انتاج نتائج الدراسة</a:t>
            </a:r>
            <a:endParaRPr lang="ar-SA" sz="3200" b="1" dirty="0">
              <a:solidFill>
                <a:srgbClr val="013E36"/>
              </a:solidFill>
              <a:cs typeface="Akhbar MT" pitchFamily="2" charset="-78"/>
            </a:endParaRPr>
          </a:p>
        </p:txBody>
      </p:sp>
      <p:sp>
        <p:nvSpPr>
          <p:cNvPr id="16" name="Rounded Rectangle 15"/>
          <p:cNvSpPr/>
          <p:nvPr/>
        </p:nvSpPr>
        <p:spPr>
          <a:xfrm>
            <a:off x="1280593" y="3717032"/>
            <a:ext cx="7698582" cy="1725799"/>
          </a:xfrm>
          <a:prstGeom prst="roundRect">
            <a:avLst/>
          </a:prstGeom>
          <a:solidFill>
            <a:schemeClr val="accent1">
              <a:lumMod val="40000"/>
              <a:lumOff val="60000"/>
            </a:schemeClr>
          </a:solidFill>
        </p:spPr>
        <p:style>
          <a:lnRef idx="2">
            <a:schemeClr val="accent3"/>
          </a:lnRef>
          <a:fillRef idx="1">
            <a:schemeClr val="lt1"/>
          </a:fillRef>
          <a:effectRef idx="0">
            <a:schemeClr val="accent3"/>
          </a:effectRef>
          <a:fontRef idx="minor">
            <a:schemeClr val="dk1"/>
          </a:fontRef>
        </p:style>
        <p:txBody>
          <a:bodyPr rtlCol="1" anchor="ctr"/>
          <a:lstStyle/>
          <a:p>
            <a:pPr marL="457200" indent="-457200">
              <a:buFont typeface="+mj-lt"/>
              <a:buAutoNum type="arabicPeriod"/>
            </a:pPr>
            <a:r>
              <a:rPr lang="ar-SA" sz="2000" b="1" dirty="0"/>
              <a:t>اختلاف ظروف المنظمات الأخرى عن المنظمة التي تمت فيها الدراسة</a:t>
            </a:r>
          </a:p>
          <a:p>
            <a:pPr marL="457200" indent="-457200">
              <a:buFont typeface="+mj-lt"/>
              <a:buAutoNum type="arabicPeriod"/>
            </a:pPr>
            <a:r>
              <a:rPr lang="ar-SA" sz="2000" b="1" dirty="0"/>
              <a:t>اختيار الأفراد الذين ستطبق عليهم التجارب المعملية يختلفون عن الأفراد الحقيقيون الذين يعملون في المنظمة</a:t>
            </a:r>
          </a:p>
          <a:p>
            <a:endParaRPr lang="ar-SA" sz="2000" b="1" dirty="0"/>
          </a:p>
        </p:txBody>
      </p:sp>
      <p:sp>
        <p:nvSpPr>
          <p:cNvPr id="3" name="Rectangle 2"/>
          <p:cNvSpPr/>
          <p:nvPr/>
        </p:nvSpPr>
        <p:spPr>
          <a:xfrm>
            <a:off x="5385048" y="3179621"/>
            <a:ext cx="3863558" cy="461665"/>
          </a:xfrm>
          <a:prstGeom prst="rect">
            <a:avLst/>
          </a:prstGeom>
        </p:spPr>
        <p:txBody>
          <a:bodyPr wrap="none">
            <a:spAutoFit/>
          </a:bodyPr>
          <a:lstStyle/>
          <a:p>
            <a:pPr marL="342900" indent="-342900">
              <a:buFont typeface="Wingdings" panose="05000000000000000000" pitchFamily="2" charset="2"/>
              <a:buChar char="§"/>
            </a:pPr>
            <a:r>
              <a:rPr lang="ar-SA" sz="2400" b="1" dirty="0"/>
              <a:t>تتأثر الثقة الخارجية بعوامل مثل: </a:t>
            </a:r>
            <a:endParaRPr lang="ar-SA" sz="2400" dirty="0"/>
          </a:p>
        </p:txBody>
      </p:sp>
    </p:spTree>
    <p:extLst>
      <p:ext uri="{BB962C8B-B14F-4D97-AF65-F5344CB8AC3E}">
        <p14:creationId xmlns:p14="http://schemas.microsoft.com/office/powerpoint/2010/main" val="2834650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80">
                                          <p:stCondLst>
                                            <p:cond delay="0"/>
                                          </p:stCondLst>
                                        </p:cTn>
                                        <p:tgtEl>
                                          <p:spTgt spid="8"/>
                                        </p:tgtEl>
                                      </p:cBhvr>
                                    </p:animEffect>
                                    <p:anim calcmode="lin" valueType="num">
                                      <p:cBhvr>
                                        <p:cTn id="8"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3" dur="26">
                                          <p:stCondLst>
                                            <p:cond delay="650"/>
                                          </p:stCondLst>
                                        </p:cTn>
                                        <p:tgtEl>
                                          <p:spTgt spid="8"/>
                                        </p:tgtEl>
                                      </p:cBhvr>
                                      <p:to x="100000" y="60000"/>
                                    </p:animScale>
                                    <p:animScale>
                                      <p:cBhvr>
                                        <p:cTn id="14" dur="166" decel="50000">
                                          <p:stCondLst>
                                            <p:cond delay="676"/>
                                          </p:stCondLst>
                                        </p:cTn>
                                        <p:tgtEl>
                                          <p:spTgt spid="8"/>
                                        </p:tgtEl>
                                      </p:cBhvr>
                                      <p:to x="100000" y="100000"/>
                                    </p:animScale>
                                    <p:animScale>
                                      <p:cBhvr>
                                        <p:cTn id="15" dur="26">
                                          <p:stCondLst>
                                            <p:cond delay="1312"/>
                                          </p:stCondLst>
                                        </p:cTn>
                                        <p:tgtEl>
                                          <p:spTgt spid="8"/>
                                        </p:tgtEl>
                                      </p:cBhvr>
                                      <p:to x="100000" y="80000"/>
                                    </p:animScale>
                                    <p:animScale>
                                      <p:cBhvr>
                                        <p:cTn id="16" dur="166" decel="50000">
                                          <p:stCondLst>
                                            <p:cond delay="1338"/>
                                          </p:stCondLst>
                                        </p:cTn>
                                        <p:tgtEl>
                                          <p:spTgt spid="8"/>
                                        </p:tgtEl>
                                      </p:cBhvr>
                                      <p:to x="100000" y="100000"/>
                                    </p:animScale>
                                    <p:animScale>
                                      <p:cBhvr>
                                        <p:cTn id="17" dur="26">
                                          <p:stCondLst>
                                            <p:cond delay="1642"/>
                                          </p:stCondLst>
                                        </p:cTn>
                                        <p:tgtEl>
                                          <p:spTgt spid="8"/>
                                        </p:tgtEl>
                                      </p:cBhvr>
                                      <p:to x="100000" y="90000"/>
                                    </p:animScale>
                                    <p:animScale>
                                      <p:cBhvr>
                                        <p:cTn id="18" dur="166" decel="50000">
                                          <p:stCondLst>
                                            <p:cond delay="1668"/>
                                          </p:stCondLst>
                                        </p:cTn>
                                        <p:tgtEl>
                                          <p:spTgt spid="8"/>
                                        </p:tgtEl>
                                      </p:cBhvr>
                                      <p:to x="100000" y="100000"/>
                                    </p:animScale>
                                    <p:animScale>
                                      <p:cBhvr>
                                        <p:cTn id="19" dur="26">
                                          <p:stCondLst>
                                            <p:cond delay="1808"/>
                                          </p:stCondLst>
                                        </p:cTn>
                                        <p:tgtEl>
                                          <p:spTgt spid="8"/>
                                        </p:tgtEl>
                                      </p:cBhvr>
                                      <p:to x="100000" y="95000"/>
                                    </p:animScale>
                                    <p:animScale>
                                      <p:cBhvr>
                                        <p:cTn id="20" dur="166" decel="50000">
                                          <p:stCondLst>
                                            <p:cond delay="1834"/>
                                          </p:stCondLst>
                                        </p:cTn>
                                        <p:tgtEl>
                                          <p:spTgt spid="8"/>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2">
                                            <p:txEl>
                                              <p:pRg st="0" end="0"/>
                                            </p:txEl>
                                          </p:spTgt>
                                        </p:tgtEl>
                                        <p:attrNameLst>
                                          <p:attrName>style.visibility</p:attrName>
                                        </p:attrNameLst>
                                      </p:cBhvr>
                                      <p:to>
                                        <p:strVal val="visible"/>
                                      </p:to>
                                    </p:set>
                                    <p:animEffect transition="in" filter="wipe(down)">
                                      <p:cBhvr>
                                        <p:cTn id="25" dur="580">
                                          <p:stCondLst>
                                            <p:cond delay="0"/>
                                          </p:stCondLst>
                                        </p:cTn>
                                        <p:tgtEl>
                                          <p:spTgt spid="2">
                                            <p:txEl>
                                              <p:pRg st="0" end="0"/>
                                            </p:txEl>
                                          </p:spTgt>
                                        </p:tgtEl>
                                      </p:cBhvr>
                                    </p:animEffect>
                                    <p:anim calcmode="lin" valueType="num">
                                      <p:cBhvr>
                                        <p:cTn id="26"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2">
                                            <p:txEl>
                                              <p:pRg st="0" end="0"/>
                                            </p:txEl>
                                          </p:spTgt>
                                        </p:tgtEl>
                                      </p:cBhvr>
                                      <p:to x="100000" y="60000"/>
                                    </p:animScale>
                                    <p:animScale>
                                      <p:cBhvr>
                                        <p:cTn id="32" dur="166" decel="50000">
                                          <p:stCondLst>
                                            <p:cond delay="676"/>
                                          </p:stCondLst>
                                        </p:cTn>
                                        <p:tgtEl>
                                          <p:spTgt spid="2">
                                            <p:txEl>
                                              <p:pRg st="0" end="0"/>
                                            </p:txEl>
                                          </p:spTgt>
                                        </p:tgtEl>
                                      </p:cBhvr>
                                      <p:to x="100000" y="100000"/>
                                    </p:animScale>
                                    <p:animScale>
                                      <p:cBhvr>
                                        <p:cTn id="33" dur="26">
                                          <p:stCondLst>
                                            <p:cond delay="1312"/>
                                          </p:stCondLst>
                                        </p:cTn>
                                        <p:tgtEl>
                                          <p:spTgt spid="2">
                                            <p:txEl>
                                              <p:pRg st="0" end="0"/>
                                            </p:txEl>
                                          </p:spTgt>
                                        </p:tgtEl>
                                      </p:cBhvr>
                                      <p:to x="100000" y="80000"/>
                                    </p:animScale>
                                    <p:animScale>
                                      <p:cBhvr>
                                        <p:cTn id="34" dur="166" decel="50000">
                                          <p:stCondLst>
                                            <p:cond delay="1338"/>
                                          </p:stCondLst>
                                        </p:cTn>
                                        <p:tgtEl>
                                          <p:spTgt spid="2">
                                            <p:txEl>
                                              <p:pRg st="0" end="0"/>
                                            </p:txEl>
                                          </p:spTgt>
                                        </p:tgtEl>
                                      </p:cBhvr>
                                      <p:to x="100000" y="100000"/>
                                    </p:animScale>
                                    <p:animScale>
                                      <p:cBhvr>
                                        <p:cTn id="35" dur="26">
                                          <p:stCondLst>
                                            <p:cond delay="1642"/>
                                          </p:stCondLst>
                                        </p:cTn>
                                        <p:tgtEl>
                                          <p:spTgt spid="2">
                                            <p:txEl>
                                              <p:pRg st="0" end="0"/>
                                            </p:txEl>
                                          </p:spTgt>
                                        </p:tgtEl>
                                      </p:cBhvr>
                                      <p:to x="100000" y="90000"/>
                                    </p:animScale>
                                    <p:animScale>
                                      <p:cBhvr>
                                        <p:cTn id="36" dur="166" decel="50000">
                                          <p:stCondLst>
                                            <p:cond delay="1668"/>
                                          </p:stCondLst>
                                        </p:cTn>
                                        <p:tgtEl>
                                          <p:spTgt spid="2">
                                            <p:txEl>
                                              <p:pRg st="0" end="0"/>
                                            </p:txEl>
                                          </p:spTgt>
                                        </p:tgtEl>
                                      </p:cBhvr>
                                      <p:to x="100000" y="100000"/>
                                    </p:animScale>
                                    <p:animScale>
                                      <p:cBhvr>
                                        <p:cTn id="37" dur="26">
                                          <p:stCondLst>
                                            <p:cond delay="1808"/>
                                          </p:stCondLst>
                                        </p:cTn>
                                        <p:tgtEl>
                                          <p:spTgt spid="2">
                                            <p:txEl>
                                              <p:pRg st="0" end="0"/>
                                            </p:txEl>
                                          </p:spTgt>
                                        </p:tgtEl>
                                      </p:cBhvr>
                                      <p:to x="100000" y="95000"/>
                                    </p:animScale>
                                    <p:animScale>
                                      <p:cBhvr>
                                        <p:cTn id="38" dur="166" decel="50000">
                                          <p:stCondLst>
                                            <p:cond delay="1834"/>
                                          </p:stCondLst>
                                        </p:cTn>
                                        <p:tgtEl>
                                          <p:spTgt spid="2">
                                            <p:txEl>
                                              <p:pRg st="0" end="0"/>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3"/>
                                        </p:tgtEl>
                                        <p:attrNameLst>
                                          <p:attrName>style.visibility</p:attrName>
                                        </p:attrNameLst>
                                      </p:cBhvr>
                                      <p:to>
                                        <p:strVal val="visible"/>
                                      </p:to>
                                    </p:set>
                                    <p:anim calcmode="lin" valueType="num">
                                      <p:cBhvr>
                                        <p:cTn id="43" dur="500" fill="hold"/>
                                        <p:tgtEl>
                                          <p:spTgt spid="3"/>
                                        </p:tgtEl>
                                        <p:attrNameLst>
                                          <p:attrName>ppt_w</p:attrName>
                                        </p:attrNameLst>
                                      </p:cBhvr>
                                      <p:tavLst>
                                        <p:tav tm="0">
                                          <p:val>
                                            <p:fltVal val="0"/>
                                          </p:val>
                                        </p:tav>
                                        <p:tav tm="100000">
                                          <p:val>
                                            <p:strVal val="#ppt_w"/>
                                          </p:val>
                                        </p:tav>
                                      </p:tavLst>
                                    </p:anim>
                                    <p:anim calcmode="lin" valueType="num">
                                      <p:cBhvr>
                                        <p:cTn id="44" dur="500" fill="hold"/>
                                        <p:tgtEl>
                                          <p:spTgt spid="3"/>
                                        </p:tgtEl>
                                        <p:attrNameLst>
                                          <p:attrName>ppt_h</p:attrName>
                                        </p:attrNameLst>
                                      </p:cBhvr>
                                      <p:tavLst>
                                        <p:tav tm="0">
                                          <p:val>
                                            <p:fltVal val="0"/>
                                          </p:val>
                                        </p:tav>
                                        <p:tav tm="100000">
                                          <p:val>
                                            <p:strVal val="#ppt_h"/>
                                          </p:val>
                                        </p:tav>
                                      </p:tavLst>
                                    </p:anim>
                                    <p:animEffect transition="in" filter="fade">
                                      <p:cBhvr>
                                        <p:cTn id="45" dur="500"/>
                                        <p:tgtEl>
                                          <p:spTgt spid="3"/>
                                        </p:tgtEl>
                                      </p:cBhvr>
                                    </p:animEffect>
                                  </p:childTnLst>
                                </p:cTn>
                              </p:par>
                              <p:par>
                                <p:cTn id="46" presetID="53" presetClass="entr" presetSubtype="16" fill="hold" grpId="0" nodeType="withEffect">
                                  <p:stCondLst>
                                    <p:cond delay="0"/>
                                  </p:stCondLst>
                                  <p:childTnLst>
                                    <p:set>
                                      <p:cBhvr>
                                        <p:cTn id="47" dur="1" fill="hold">
                                          <p:stCondLst>
                                            <p:cond delay="0"/>
                                          </p:stCondLst>
                                        </p:cTn>
                                        <p:tgtEl>
                                          <p:spTgt spid="16"/>
                                        </p:tgtEl>
                                        <p:attrNameLst>
                                          <p:attrName>style.visibility</p:attrName>
                                        </p:attrNameLst>
                                      </p:cBhvr>
                                      <p:to>
                                        <p:strVal val="visible"/>
                                      </p:to>
                                    </p:set>
                                    <p:anim calcmode="lin" valueType="num">
                                      <p:cBhvr>
                                        <p:cTn id="48" dur="500" fill="hold"/>
                                        <p:tgtEl>
                                          <p:spTgt spid="16"/>
                                        </p:tgtEl>
                                        <p:attrNameLst>
                                          <p:attrName>ppt_w</p:attrName>
                                        </p:attrNameLst>
                                      </p:cBhvr>
                                      <p:tavLst>
                                        <p:tav tm="0">
                                          <p:val>
                                            <p:fltVal val="0"/>
                                          </p:val>
                                        </p:tav>
                                        <p:tav tm="100000">
                                          <p:val>
                                            <p:strVal val="#ppt_w"/>
                                          </p:val>
                                        </p:tav>
                                      </p:tavLst>
                                    </p:anim>
                                    <p:anim calcmode="lin" valueType="num">
                                      <p:cBhvr>
                                        <p:cTn id="49" dur="500" fill="hold"/>
                                        <p:tgtEl>
                                          <p:spTgt spid="16"/>
                                        </p:tgtEl>
                                        <p:attrNameLst>
                                          <p:attrName>ppt_h</p:attrName>
                                        </p:attrNameLst>
                                      </p:cBhvr>
                                      <p:tavLst>
                                        <p:tav tm="0">
                                          <p:val>
                                            <p:fltVal val="0"/>
                                          </p:val>
                                        </p:tav>
                                        <p:tav tm="100000">
                                          <p:val>
                                            <p:strVal val="#ppt_h"/>
                                          </p:val>
                                        </p:tav>
                                      </p:tavLst>
                                    </p:anim>
                                    <p:animEffect transition="in" filter="fade">
                                      <p:cBhvr>
                                        <p:cTn id="50"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6" grpId="0" animBg="1"/>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16</a:t>
            </a:fld>
            <a:endParaRPr lang="en-US" sz="1200" dirty="0">
              <a:solidFill>
                <a:schemeClr val="bg1"/>
              </a:solidFill>
            </a:endParaRPr>
          </a:p>
        </p:txBody>
      </p:sp>
      <p:sp>
        <p:nvSpPr>
          <p:cNvPr id="10" name="Title 4"/>
          <p:cNvSpPr txBox="1">
            <a:spLocks/>
          </p:cNvSpPr>
          <p:nvPr/>
        </p:nvSpPr>
        <p:spPr bwMode="auto">
          <a:xfrm>
            <a:off x="725647" y="2737315"/>
            <a:ext cx="8558290" cy="1267749"/>
          </a:xfrm>
          <a:prstGeom prst="rect">
            <a:avLst/>
          </a:prstGeom>
          <a:noFill/>
          <a:ln w="9525">
            <a:solidFill>
              <a:srgbClr val="FF0000"/>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800" b="1" dirty="0">
                <a:solidFill>
                  <a:srgbClr val="013E36"/>
                </a:solidFill>
                <a:cs typeface="Akhbar MT" pitchFamily="2" charset="-78"/>
              </a:rPr>
              <a:t>تعني عملية التناوب البدء بالدراسة المعملية لضمان مستوى جيد من الثقة الداخلية ثم القيام بالبحث الميداني للحصول على ثقة خارجية جيدة. </a:t>
            </a:r>
            <a:endParaRPr lang="ar-SA" sz="2800" b="1" dirty="0">
              <a:solidFill>
                <a:schemeClr val="tx1"/>
              </a:solidFill>
              <a:cs typeface="Akhbar MT" pitchFamily="2" charset="-78"/>
            </a:endParaRPr>
          </a:p>
        </p:txBody>
      </p:sp>
      <p:sp>
        <p:nvSpPr>
          <p:cNvPr id="8" name="Title 4"/>
          <p:cNvSpPr txBox="1">
            <a:spLocks/>
          </p:cNvSpPr>
          <p:nvPr/>
        </p:nvSpPr>
        <p:spPr bwMode="auto">
          <a:xfrm>
            <a:off x="695311" y="1471547"/>
            <a:ext cx="8558290" cy="866075"/>
          </a:xfrm>
          <a:prstGeom prst="rect">
            <a:avLst/>
          </a:prstGeom>
          <a:no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800" b="1" dirty="0">
                <a:solidFill>
                  <a:srgbClr val="013E36"/>
                </a:solidFill>
                <a:cs typeface="Akhbar MT" pitchFamily="2" charset="-78"/>
              </a:rPr>
              <a:t>لأنهما ضروريان للبحث العلمي ومصداقيته، يمكن دعمهما عن طريق </a:t>
            </a:r>
            <a:r>
              <a:rPr lang="ar-SA" sz="2800" b="1" u="sng" dirty="0">
                <a:solidFill>
                  <a:srgbClr val="C00000"/>
                </a:solidFill>
                <a:cs typeface="Akhbar MT" pitchFamily="2" charset="-78"/>
              </a:rPr>
              <a:t>عملية التناوب</a:t>
            </a:r>
          </a:p>
        </p:txBody>
      </p:sp>
      <p:sp>
        <p:nvSpPr>
          <p:cNvPr id="5" name="Rectangle 4"/>
          <p:cNvSpPr/>
          <p:nvPr/>
        </p:nvSpPr>
        <p:spPr>
          <a:xfrm>
            <a:off x="1619683" y="649089"/>
            <a:ext cx="6709546" cy="523220"/>
          </a:xfrm>
          <a:prstGeom prst="rect">
            <a:avLst/>
          </a:prstGeom>
          <a:solidFill>
            <a:schemeClr val="accent6">
              <a:lumMod val="90000"/>
            </a:schemeClr>
          </a:solidFill>
          <a:ln>
            <a:solidFill>
              <a:srgbClr val="FF0000"/>
            </a:solidFill>
          </a:ln>
        </p:spPr>
        <p:txBody>
          <a:bodyPr wrap="square">
            <a:spAutoFit/>
          </a:bodyPr>
          <a:lstStyle/>
          <a:p>
            <a:pPr marL="457200" indent="-457200" algn="ctr">
              <a:buFont typeface="Wingdings" panose="05000000000000000000" pitchFamily="2" charset="2"/>
              <a:buChar char="§"/>
            </a:pPr>
            <a:r>
              <a:rPr lang="ar-SA" sz="2800" b="1" dirty="0"/>
              <a:t>كيف نوازن بين الثقة الداخلية والثقة الخارجية </a:t>
            </a:r>
          </a:p>
        </p:txBody>
      </p:sp>
      <p:sp>
        <p:nvSpPr>
          <p:cNvPr id="6" name="Rectangle 5"/>
          <p:cNvSpPr/>
          <p:nvPr/>
        </p:nvSpPr>
        <p:spPr>
          <a:xfrm>
            <a:off x="8599134" y="4340256"/>
            <a:ext cx="684803" cy="461665"/>
          </a:xfrm>
          <a:prstGeom prst="rect">
            <a:avLst/>
          </a:prstGeom>
          <a:solidFill>
            <a:srgbClr val="FFFF00"/>
          </a:solidFill>
        </p:spPr>
        <p:txBody>
          <a:bodyPr wrap="none">
            <a:spAutoFit/>
          </a:bodyPr>
          <a:lstStyle/>
          <a:p>
            <a:r>
              <a:rPr lang="ar-SA" sz="2400" b="1" dirty="0"/>
              <a:t>مثال</a:t>
            </a:r>
            <a:r>
              <a:rPr lang="ar-SA" b="1" dirty="0"/>
              <a:t>:</a:t>
            </a:r>
            <a:endParaRPr lang="ar-SA" dirty="0"/>
          </a:p>
        </p:txBody>
      </p:sp>
      <p:sp>
        <p:nvSpPr>
          <p:cNvPr id="7" name="Rectangle 6"/>
          <p:cNvSpPr/>
          <p:nvPr/>
        </p:nvSpPr>
        <p:spPr>
          <a:xfrm>
            <a:off x="1136576" y="4869160"/>
            <a:ext cx="6923690" cy="400110"/>
          </a:xfrm>
          <a:prstGeom prst="rect">
            <a:avLst/>
          </a:prstGeom>
          <a:solidFill>
            <a:srgbClr val="FFFF00"/>
          </a:solidFill>
        </p:spPr>
        <p:txBody>
          <a:bodyPr wrap="none">
            <a:spAutoFit/>
          </a:bodyPr>
          <a:lstStyle/>
          <a:p>
            <a:pPr marL="342900" indent="-342900">
              <a:buFont typeface="Wingdings" panose="05000000000000000000" pitchFamily="2" charset="2"/>
              <a:buChar char="ü"/>
            </a:pPr>
            <a:r>
              <a:rPr lang="ar-SA" sz="2000" b="1" dirty="0"/>
              <a:t>دراسة تأثير النوع (ذكر أو أنثى) على نمط القيادة في منظمات الأعمال الريادية</a:t>
            </a:r>
          </a:p>
        </p:txBody>
      </p:sp>
    </p:spTree>
    <p:extLst>
      <p:ext uri="{BB962C8B-B14F-4D97-AF65-F5344CB8AC3E}">
        <p14:creationId xmlns:p14="http://schemas.microsoft.com/office/powerpoint/2010/main" val="2290566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6"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wipe(down)">
                                      <p:cBhvr>
                                        <p:cTn id="31" dur="580">
                                          <p:stCondLst>
                                            <p:cond delay="0"/>
                                          </p:stCondLst>
                                        </p:cTn>
                                        <p:tgtEl>
                                          <p:spTgt spid="10"/>
                                        </p:tgtEl>
                                      </p:cBhvr>
                                    </p:animEffect>
                                    <p:anim calcmode="lin" valueType="num">
                                      <p:cBhvr>
                                        <p:cTn id="32"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37" dur="26">
                                          <p:stCondLst>
                                            <p:cond delay="650"/>
                                          </p:stCondLst>
                                        </p:cTn>
                                        <p:tgtEl>
                                          <p:spTgt spid="10"/>
                                        </p:tgtEl>
                                      </p:cBhvr>
                                      <p:to x="100000" y="60000"/>
                                    </p:animScale>
                                    <p:animScale>
                                      <p:cBhvr>
                                        <p:cTn id="38" dur="166" decel="50000">
                                          <p:stCondLst>
                                            <p:cond delay="676"/>
                                          </p:stCondLst>
                                        </p:cTn>
                                        <p:tgtEl>
                                          <p:spTgt spid="10"/>
                                        </p:tgtEl>
                                      </p:cBhvr>
                                      <p:to x="100000" y="100000"/>
                                    </p:animScale>
                                    <p:animScale>
                                      <p:cBhvr>
                                        <p:cTn id="39" dur="26">
                                          <p:stCondLst>
                                            <p:cond delay="1312"/>
                                          </p:stCondLst>
                                        </p:cTn>
                                        <p:tgtEl>
                                          <p:spTgt spid="10"/>
                                        </p:tgtEl>
                                      </p:cBhvr>
                                      <p:to x="100000" y="80000"/>
                                    </p:animScale>
                                    <p:animScale>
                                      <p:cBhvr>
                                        <p:cTn id="40" dur="166" decel="50000">
                                          <p:stCondLst>
                                            <p:cond delay="1338"/>
                                          </p:stCondLst>
                                        </p:cTn>
                                        <p:tgtEl>
                                          <p:spTgt spid="10"/>
                                        </p:tgtEl>
                                      </p:cBhvr>
                                      <p:to x="100000" y="100000"/>
                                    </p:animScale>
                                    <p:animScale>
                                      <p:cBhvr>
                                        <p:cTn id="41" dur="26">
                                          <p:stCondLst>
                                            <p:cond delay="1642"/>
                                          </p:stCondLst>
                                        </p:cTn>
                                        <p:tgtEl>
                                          <p:spTgt spid="10"/>
                                        </p:tgtEl>
                                      </p:cBhvr>
                                      <p:to x="100000" y="90000"/>
                                    </p:animScale>
                                    <p:animScale>
                                      <p:cBhvr>
                                        <p:cTn id="42" dur="166" decel="50000">
                                          <p:stCondLst>
                                            <p:cond delay="1668"/>
                                          </p:stCondLst>
                                        </p:cTn>
                                        <p:tgtEl>
                                          <p:spTgt spid="10"/>
                                        </p:tgtEl>
                                      </p:cBhvr>
                                      <p:to x="100000" y="100000"/>
                                    </p:animScale>
                                    <p:animScale>
                                      <p:cBhvr>
                                        <p:cTn id="43" dur="26">
                                          <p:stCondLst>
                                            <p:cond delay="1808"/>
                                          </p:stCondLst>
                                        </p:cTn>
                                        <p:tgtEl>
                                          <p:spTgt spid="10"/>
                                        </p:tgtEl>
                                      </p:cBhvr>
                                      <p:to x="100000" y="95000"/>
                                    </p:animScale>
                                    <p:animScale>
                                      <p:cBhvr>
                                        <p:cTn id="44" dur="166" decel="50000">
                                          <p:stCondLst>
                                            <p:cond delay="1834"/>
                                          </p:stCondLst>
                                        </p:cTn>
                                        <p:tgtEl>
                                          <p:spTgt spid="10"/>
                                        </p:tgtEl>
                                      </p:cBhvr>
                                      <p:to x="100000" y="100000"/>
                                    </p:animScale>
                                  </p:childTnLst>
                                </p:cTn>
                              </p:par>
                              <p:par>
                                <p:cTn id="45" presetID="26" presetClass="entr" presetSubtype="0" fill="hold" grpId="0" nodeType="withEffect">
                                  <p:stCondLst>
                                    <p:cond delay="0"/>
                                  </p:stCondLst>
                                  <p:childTnLst>
                                    <p:set>
                                      <p:cBhvr>
                                        <p:cTn id="46" dur="1" fill="hold">
                                          <p:stCondLst>
                                            <p:cond delay="0"/>
                                          </p:stCondLst>
                                        </p:cTn>
                                        <p:tgtEl>
                                          <p:spTgt spid="6"/>
                                        </p:tgtEl>
                                        <p:attrNameLst>
                                          <p:attrName>style.visibility</p:attrName>
                                        </p:attrNameLst>
                                      </p:cBhvr>
                                      <p:to>
                                        <p:strVal val="visible"/>
                                      </p:to>
                                    </p:set>
                                    <p:animEffect transition="in" filter="wipe(down)">
                                      <p:cBhvr>
                                        <p:cTn id="47" dur="580">
                                          <p:stCondLst>
                                            <p:cond delay="0"/>
                                          </p:stCondLst>
                                        </p:cTn>
                                        <p:tgtEl>
                                          <p:spTgt spid="6"/>
                                        </p:tgtEl>
                                      </p:cBhvr>
                                    </p:animEffect>
                                    <p:anim calcmode="lin" valueType="num">
                                      <p:cBhvr>
                                        <p:cTn id="4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4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5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5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5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53" dur="26">
                                          <p:stCondLst>
                                            <p:cond delay="650"/>
                                          </p:stCondLst>
                                        </p:cTn>
                                        <p:tgtEl>
                                          <p:spTgt spid="6"/>
                                        </p:tgtEl>
                                      </p:cBhvr>
                                      <p:to x="100000" y="60000"/>
                                    </p:animScale>
                                    <p:animScale>
                                      <p:cBhvr>
                                        <p:cTn id="54" dur="166" decel="50000">
                                          <p:stCondLst>
                                            <p:cond delay="676"/>
                                          </p:stCondLst>
                                        </p:cTn>
                                        <p:tgtEl>
                                          <p:spTgt spid="6"/>
                                        </p:tgtEl>
                                      </p:cBhvr>
                                      <p:to x="100000" y="100000"/>
                                    </p:animScale>
                                    <p:animScale>
                                      <p:cBhvr>
                                        <p:cTn id="55" dur="26">
                                          <p:stCondLst>
                                            <p:cond delay="1312"/>
                                          </p:stCondLst>
                                        </p:cTn>
                                        <p:tgtEl>
                                          <p:spTgt spid="6"/>
                                        </p:tgtEl>
                                      </p:cBhvr>
                                      <p:to x="100000" y="80000"/>
                                    </p:animScale>
                                    <p:animScale>
                                      <p:cBhvr>
                                        <p:cTn id="56" dur="166" decel="50000">
                                          <p:stCondLst>
                                            <p:cond delay="1338"/>
                                          </p:stCondLst>
                                        </p:cTn>
                                        <p:tgtEl>
                                          <p:spTgt spid="6"/>
                                        </p:tgtEl>
                                      </p:cBhvr>
                                      <p:to x="100000" y="100000"/>
                                    </p:animScale>
                                    <p:animScale>
                                      <p:cBhvr>
                                        <p:cTn id="57" dur="26">
                                          <p:stCondLst>
                                            <p:cond delay="1642"/>
                                          </p:stCondLst>
                                        </p:cTn>
                                        <p:tgtEl>
                                          <p:spTgt spid="6"/>
                                        </p:tgtEl>
                                      </p:cBhvr>
                                      <p:to x="100000" y="90000"/>
                                    </p:animScale>
                                    <p:animScale>
                                      <p:cBhvr>
                                        <p:cTn id="58" dur="166" decel="50000">
                                          <p:stCondLst>
                                            <p:cond delay="1668"/>
                                          </p:stCondLst>
                                        </p:cTn>
                                        <p:tgtEl>
                                          <p:spTgt spid="6"/>
                                        </p:tgtEl>
                                      </p:cBhvr>
                                      <p:to x="100000" y="100000"/>
                                    </p:animScale>
                                    <p:animScale>
                                      <p:cBhvr>
                                        <p:cTn id="59" dur="26">
                                          <p:stCondLst>
                                            <p:cond delay="1808"/>
                                          </p:stCondLst>
                                        </p:cTn>
                                        <p:tgtEl>
                                          <p:spTgt spid="6"/>
                                        </p:tgtEl>
                                      </p:cBhvr>
                                      <p:to x="100000" y="95000"/>
                                    </p:animScale>
                                    <p:animScale>
                                      <p:cBhvr>
                                        <p:cTn id="60" dur="166" decel="50000">
                                          <p:stCondLst>
                                            <p:cond delay="1834"/>
                                          </p:stCondLst>
                                        </p:cTn>
                                        <p:tgtEl>
                                          <p:spTgt spid="6"/>
                                        </p:tgtEl>
                                      </p:cBhvr>
                                      <p:to x="100000" y="100000"/>
                                    </p:animScale>
                                  </p:childTnLst>
                                </p:cTn>
                              </p:par>
                              <p:par>
                                <p:cTn id="61" presetID="26" presetClass="entr" presetSubtype="0" fill="hold" grpId="0" nodeType="withEffect">
                                  <p:stCondLst>
                                    <p:cond delay="0"/>
                                  </p:stCondLst>
                                  <p:childTnLst>
                                    <p:set>
                                      <p:cBhvr>
                                        <p:cTn id="62" dur="1" fill="hold">
                                          <p:stCondLst>
                                            <p:cond delay="0"/>
                                          </p:stCondLst>
                                        </p:cTn>
                                        <p:tgtEl>
                                          <p:spTgt spid="7"/>
                                        </p:tgtEl>
                                        <p:attrNameLst>
                                          <p:attrName>style.visibility</p:attrName>
                                        </p:attrNameLst>
                                      </p:cBhvr>
                                      <p:to>
                                        <p:strVal val="visible"/>
                                      </p:to>
                                    </p:set>
                                    <p:animEffect transition="in" filter="wipe(down)">
                                      <p:cBhvr>
                                        <p:cTn id="63" dur="580">
                                          <p:stCondLst>
                                            <p:cond delay="0"/>
                                          </p:stCondLst>
                                        </p:cTn>
                                        <p:tgtEl>
                                          <p:spTgt spid="7"/>
                                        </p:tgtEl>
                                      </p:cBhvr>
                                    </p:animEffect>
                                    <p:anim calcmode="lin" valueType="num">
                                      <p:cBhvr>
                                        <p:cTn id="64"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65"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66"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67"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68"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69" dur="26">
                                          <p:stCondLst>
                                            <p:cond delay="650"/>
                                          </p:stCondLst>
                                        </p:cTn>
                                        <p:tgtEl>
                                          <p:spTgt spid="7"/>
                                        </p:tgtEl>
                                      </p:cBhvr>
                                      <p:to x="100000" y="60000"/>
                                    </p:animScale>
                                    <p:animScale>
                                      <p:cBhvr>
                                        <p:cTn id="70" dur="166" decel="50000">
                                          <p:stCondLst>
                                            <p:cond delay="676"/>
                                          </p:stCondLst>
                                        </p:cTn>
                                        <p:tgtEl>
                                          <p:spTgt spid="7"/>
                                        </p:tgtEl>
                                      </p:cBhvr>
                                      <p:to x="100000" y="100000"/>
                                    </p:animScale>
                                    <p:animScale>
                                      <p:cBhvr>
                                        <p:cTn id="71" dur="26">
                                          <p:stCondLst>
                                            <p:cond delay="1312"/>
                                          </p:stCondLst>
                                        </p:cTn>
                                        <p:tgtEl>
                                          <p:spTgt spid="7"/>
                                        </p:tgtEl>
                                      </p:cBhvr>
                                      <p:to x="100000" y="80000"/>
                                    </p:animScale>
                                    <p:animScale>
                                      <p:cBhvr>
                                        <p:cTn id="72" dur="166" decel="50000">
                                          <p:stCondLst>
                                            <p:cond delay="1338"/>
                                          </p:stCondLst>
                                        </p:cTn>
                                        <p:tgtEl>
                                          <p:spTgt spid="7"/>
                                        </p:tgtEl>
                                      </p:cBhvr>
                                      <p:to x="100000" y="100000"/>
                                    </p:animScale>
                                    <p:animScale>
                                      <p:cBhvr>
                                        <p:cTn id="73" dur="26">
                                          <p:stCondLst>
                                            <p:cond delay="1642"/>
                                          </p:stCondLst>
                                        </p:cTn>
                                        <p:tgtEl>
                                          <p:spTgt spid="7"/>
                                        </p:tgtEl>
                                      </p:cBhvr>
                                      <p:to x="100000" y="90000"/>
                                    </p:animScale>
                                    <p:animScale>
                                      <p:cBhvr>
                                        <p:cTn id="74" dur="166" decel="50000">
                                          <p:stCondLst>
                                            <p:cond delay="1668"/>
                                          </p:stCondLst>
                                        </p:cTn>
                                        <p:tgtEl>
                                          <p:spTgt spid="7"/>
                                        </p:tgtEl>
                                      </p:cBhvr>
                                      <p:to x="100000" y="100000"/>
                                    </p:animScale>
                                    <p:animScale>
                                      <p:cBhvr>
                                        <p:cTn id="75" dur="26">
                                          <p:stCondLst>
                                            <p:cond delay="1808"/>
                                          </p:stCondLst>
                                        </p:cTn>
                                        <p:tgtEl>
                                          <p:spTgt spid="7"/>
                                        </p:tgtEl>
                                      </p:cBhvr>
                                      <p:to x="100000" y="95000"/>
                                    </p:animScale>
                                    <p:animScale>
                                      <p:cBhvr>
                                        <p:cTn id="76"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8" grpId="0" animBg="1"/>
      <p:bldP spid="5" grpId="0" animBg="1"/>
      <p:bldP spid="6" grpId="0" animBg="1"/>
      <p:bldP spid="7" grpId="0"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17</a:t>
            </a:fld>
            <a:endParaRPr lang="en-US" sz="1200" dirty="0">
              <a:solidFill>
                <a:schemeClr val="bg1"/>
              </a:solidFill>
            </a:endParaRPr>
          </a:p>
        </p:txBody>
      </p:sp>
      <p:sp>
        <p:nvSpPr>
          <p:cNvPr id="8" name="Title 4"/>
          <p:cNvSpPr txBox="1">
            <a:spLocks/>
          </p:cNvSpPr>
          <p:nvPr/>
        </p:nvSpPr>
        <p:spPr bwMode="auto">
          <a:xfrm>
            <a:off x="861533" y="476672"/>
            <a:ext cx="8558290" cy="866075"/>
          </a:xfrm>
          <a:prstGeom prst="rect">
            <a:avLst/>
          </a:prstGeom>
          <a:no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800" b="1" dirty="0">
                <a:solidFill>
                  <a:srgbClr val="013E36"/>
                </a:solidFill>
                <a:cs typeface="Akhbar MT" pitchFamily="2" charset="-78"/>
              </a:rPr>
              <a:t>للتغلب على مختلف التهديدات التي تضعف من درجة الثقة الداخلية و الخارجية على حد السواء يجب اختيار تصميم التجارب المناسب لكل دراسة.</a:t>
            </a:r>
          </a:p>
        </p:txBody>
      </p:sp>
      <p:sp>
        <p:nvSpPr>
          <p:cNvPr id="9" name="Title 4"/>
          <p:cNvSpPr txBox="1">
            <a:spLocks/>
          </p:cNvSpPr>
          <p:nvPr/>
        </p:nvSpPr>
        <p:spPr bwMode="auto">
          <a:xfrm>
            <a:off x="861533" y="1988840"/>
            <a:ext cx="8558290" cy="288032"/>
          </a:xfrm>
          <a:prstGeom prst="rect">
            <a:avLst/>
          </a:prstGeom>
          <a:no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800" b="1" dirty="0">
                <a:solidFill>
                  <a:srgbClr val="C00000"/>
                </a:solidFill>
                <a:cs typeface="Akhbar MT" pitchFamily="2" charset="-78"/>
              </a:rPr>
              <a:t>أخيرا لا نهمل القضايا الأخلاقية في مجال تصميم التجارب والتي منها:</a:t>
            </a:r>
          </a:p>
        </p:txBody>
      </p:sp>
      <p:sp>
        <p:nvSpPr>
          <p:cNvPr id="11" name="Title 4"/>
          <p:cNvSpPr txBox="1">
            <a:spLocks/>
          </p:cNvSpPr>
          <p:nvPr/>
        </p:nvSpPr>
        <p:spPr bwMode="auto">
          <a:xfrm>
            <a:off x="488504" y="2555762"/>
            <a:ext cx="6696744" cy="477022"/>
          </a:xfrm>
          <a:prstGeom prst="rect">
            <a:avLst/>
          </a:prstGeom>
          <a:noFill/>
          <a:ln w="9525">
            <a:solidFill>
              <a:srgbClr val="00B0F0"/>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400" b="1" dirty="0">
                <a:solidFill>
                  <a:schemeClr val="tx1"/>
                </a:solidFill>
                <a:cs typeface="Akhbar MT" pitchFamily="2" charset="-78"/>
              </a:rPr>
              <a:t>الضغط على الأفراد ماديا أو معنويا للمشاركة في التجارب.</a:t>
            </a:r>
          </a:p>
        </p:txBody>
      </p:sp>
      <p:sp>
        <p:nvSpPr>
          <p:cNvPr id="12" name="Title 4"/>
          <p:cNvSpPr txBox="1">
            <a:spLocks/>
          </p:cNvSpPr>
          <p:nvPr/>
        </p:nvSpPr>
        <p:spPr bwMode="auto">
          <a:xfrm>
            <a:off x="488504" y="3356992"/>
            <a:ext cx="6696744" cy="936104"/>
          </a:xfrm>
          <a:prstGeom prst="rect">
            <a:avLst/>
          </a:prstGeom>
          <a:noFill/>
          <a:ln w="9525">
            <a:solidFill>
              <a:srgbClr val="00B0F0"/>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400" b="1" dirty="0">
                <a:solidFill>
                  <a:schemeClr val="tx1"/>
                </a:solidFill>
                <a:cs typeface="Akhbar MT" pitchFamily="2" charset="-78"/>
              </a:rPr>
              <a:t>خداع المشاركين بإخفاء أو تقديم معلومات مغلوطة عن أهداف البحث.</a:t>
            </a:r>
          </a:p>
        </p:txBody>
      </p:sp>
      <p:sp>
        <p:nvSpPr>
          <p:cNvPr id="13" name="Title 4"/>
          <p:cNvSpPr txBox="1">
            <a:spLocks/>
          </p:cNvSpPr>
          <p:nvPr/>
        </p:nvSpPr>
        <p:spPr bwMode="auto">
          <a:xfrm>
            <a:off x="848544" y="4533275"/>
            <a:ext cx="6336704" cy="288032"/>
          </a:xfrm>
          <a:prstGeom prst="rect">
            <a:avLst/>
          </a:prstGeom>
          <a:noFill/>
          <a:ln w="9525">
            <a:solidFill>
              <a:srgbClr val="00B0F0"/>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400" b="1" dirty="0">
                <a:solidFill>
                  <a:schemeClr val="tx1"/>
                </a:solidFill>
                <a:cs typeface="Akhbar MT" pitchFamily="2" charset="-78"/>
              </a:rPr>
              <a:t>استخدام نتائج البحث للإضرار بالمشاركين فيه.</a:t>
            </a:r>
          </a:p>
        </p:txBody>
      </p:sp>
      <p:sp>
        <p:nvSpPr>
          <p:cNvPr id="14" name="Title 4"/>
          <p:cNvSpPr txBox="1">
            <a:spLocks/>
          </p:cNvSpPr>
          <p:nvPr/>
        </p:nvSpPr>
        <p:spPr bwMode="auto">
          <a:xfrm>
            <a:off x="893034" y="5309412"/>
            <a:ext cx="6332264" cy="288032"/>
          </a:xfrm>
          <a:prstGeom prst="rect">
            <a:avLst/>
          </a:prstGeom>
          <a:noFill/>
          <a:ln w="9525">
            <a:solidFill>
              <a:srgbClr val="00B0F0"/>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400" b="1" dirty="0">
                <a:solidFill>
                  <a:schemeClr val="tx1"/>
                </a:solidFill>
                <a:cs typeface="Akhbar MT" pitchFamily="2" charset="-78"/>
              </a:rPr>
              <a:t>تعريض المشاركين لأخطار أو بيئة غير امنة.</a:t>
            </a:r>
          </a:p>
        </p:txBody>
      </p:sp>
      <p:sp>
        <p:nvSpPr>
          <p:cNvPr id="2" name="Left Arrow 1"/>
          <p:cNvSpPr/>
          <p:nvPr/>
        </p:nvSpPr>
        <p:spPr>
          <a:xfrm>
            <a:off x="7185248" y="3037058"/>
            <a:ext cx="1800200" cy="1512168"/>
          </a:xfrm>
          <a:prstGeom prst="leftArrow">
            <a:avLst/>
          </a:prstGeom>
        </p:spPr>
        <p:style>
          <a:lnRef idx="2">
            <a:schemeClr val="accent1"/>
          </a:lnRef>
          <a:fillRef idx="1">
            <a:schemeClr val="lt1"/>
          </a:fillRef>
          <a:effectRef idx="0">
            <a:schemeClr val="accent1"/>
          </a:effectRef>
          <a:fontRef idx="minor">
            <a:schemeClr val="dk1"/>
          </a:fontRef>
        </p:style>
        <p:txBody>
          <a:bodyPr rtlCol="1" anchor="ctr"/>
          <a:lstStyle/>
          <a:p>
            <a:pPr algn="ctr"/>
            <a:endParaRPr lang="ar-SA"/>
          </a:p>
        </p:txBody>
      </p:sp>
    </p:spTree>
    <p:extLst>
      <p:ext uri="{BB962C8B-B14F-4D97-AF65-F5344CB8AC3E}">
        <p14:creationId xmlns:p14="http://schemas.microsoft.com/office/powerpoint/2010/main" val="1900001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80">
                                          <p:stCondLst>
                                            <p:cond delay="0"/>
                                          </p:stCondLst>
                                        </p:cTn>
                                        <p:tgtEl>
                                          <p:spTgt spid="8"/>
                                        </p:tgtEl>
                                      </p:cBhvr>
                                    </p:animEffect>
                                    <p:anim calcmode="lin" valueType="num">
                                      <p:cBhvr>
                                        <p:cTn id="8"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3" dur="26">
                                          <p:stCondLst>
                                            <p:cond delay="650"/>
                                          </p:stCondLst>
                                        </p:cTn>
                                        <p:tgtEl>
                                          <p:spTgt spid="8"/>
                                        </p:tgtEl>
                                      </p:cBhvr>
                                      <p:to x="100000" y="60000"/>
                                    </p:animScale>
                                    <p:animScale>
                                      <p:cBhvr>
                                        <p:cTn id="14" dur="166" decel="50000">
                                          <p:stCondLst>
                                            <p:cond delay="676"/>
                                          </p:stCondLst>
                                        </p:cTn>
                                        <p:tgtEl>
                                          <p:spTgt spid="8"/>
                                        </p:tgtEl>
                                      </p:cBhvr>
                                      <p:to x="100000" y="100000"/>
                                    </p:animScale>
                                    <p:animScale>
                                      <p:cBhvr>
                                        <p:cTn id="15" dur="26">
                                          <p:stCondLst>
                                            <p:cond delay="1312"/>
                                          </p:stCondLst>
                                        </p:cTn>
                                        <p:tgtEl>
                                          <p:spTgt spid="8"/>
                                        </p:tgtEl>
                                      </p:cBhvr>
                                      <p:to x="100000" y="80000"/>
                                    </p:animScale>
                                    <p:animScale>
                                      <p:cBhvr>
                                        <p:cTn id="16" dur="166" decel="50000">
                                          <p:stCondLst>
                                            <p:cond delay="1338"/>
                                          </p:stCondLst>
                                        </p:cTn>
                                        <p:tgtEl>
                                          <p:spTgt spid="8"/>
                                        </p:tgtEl>
                                      </p:cBhvr>
                                      <p:to x="100000" y="100000"/>
                                    </p:animScale>
                                    <p:animScale>
                                      <p:cBhvr>
                                        <p:cTn id="17" dur="26">
                                          <p:stCondLst>
                                            <p:cond delay="1642"/>
                                          </p:stCondLst>
                                        </p:cTn>
                                        <p:tgtEl>
                                          <p:spTgt spid="8"/>
                                        </p:tgtEl>
                                      </p:cBhvr>
                                      <p:to x="100000" y="90000"/>
                                    </p:animScale>
                                    <p:animScale>
                                      <p:cBhvr>
                                        <p:cTn id="18" dur="166" decel="50000">
                                          <p:stCondLst>
                                            <p:cond delay="1668"/>
                                          </p:stCondLst>
                                        </p:cTn>
                                        <p:tgtEl>
                                          <p:spTgt spid="8"/>
                                        </p:tgtEl>
                                      </p:cBhvr>
                                      <p:to x="100000" y="100000"/>
                                    </p:animScale>
                                    <p:animScale>
                                      <p:cBhvr>
                                        <p:cTn id="19" dur="26">
                                          <p:stCondLst>
                                            <p:cond delay="1808"/>
                                          </p:stCondLst>
                                        </p:cTn>
                                        <p:tgtEl>
                                          <p:spTgt spid="8"/>
                                        </p:tgtEl>
                                      </p:cBhvr>
                                      <p:to x="100000" y="95000"/>
                                    </p:animScale>
                                    <p:animScale>
                                      <p:cBhvr>
                                        <p:cTn id="20" dur="166" decel="50000">
                                          <p:stCondLst>
                                            <p:cond delay="1834"/>
                                          </p:stCondLst>
                                        </p:cTn>
                                        <p:tgtEl>
                                          <p:spTgt spid="8"/>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p:cTn id="25" dur="1000" fill="hold"/>
                                        <p:tgtEl>
                                          <p:spTgt spid="9"/>
                                        </p:tgtEl>
                                        <p:attrNameLst>
                                          <p:attrName>ppt_w</p:attrName>
                                        </p:attrNameLst>
                                      </p:cBhvr>
                                      <p:tavLst>
                                        <p:tav tm="0">
                                          <p:val>
                                            <p:fltVal val="0"/>
                                          </p:val>
                                        </p:tav>
                                        <p:tav tm="100000">
                                          <p:val>
                                            <p:strVal val="#ppt_w"/>
                                          </p:val>
                                        </p:tav>
                                      </p:tavLst>
                                    </p:anim>
                                    <p:anim calcmode="lin" valueType="num">
                                      <p:cBhvr>
                                        <p:cTn id="26" dur="1000" fill="hold"/>
                                        <p:tgtEl>
                                          <p:spTgt spid="9"/>
                                        </p:tgtEl>
                                        <p:attrNameLst>
                                          <p:attrName>ppt_h</p:attrName>
                                        </p:attrNameLst>
                                      </p:cBhvr>
                                      <p:tavLst>
                                        <p:tav tm="0">
                                          <p:val>
                                            <p:fltVal val="0"/>
                                          </p:val>
                                        </p:tav>
                                        <p:tav tm="100000">
                                          <p:val>
                                            <p:strVal val="#ppt_h"/>
                                          </p:val>
                                        </p:tav>
                                      </p:tavLst>
                                    </p:anim>
                                    <p:anim calcmode="lin" valueType="num">
                                      <p:cBhvr>
                                        <p:cTn id="27" dur="1000" fill="hold"/>
                                        <p:tgtEl>
                                          <p:spTgt spid="9"/>
                                        </p:tgtEl>
                                        <p:attrNameLst>
                                          <p:attrName>style.rotation</p:attrName>
                                        </p:attrNameLst>
                                      </p:cBhvr>
                                      <p:tavLst>
                                        <p:tav tm="0">
                                          <p:val>
                                            <p:fltVal val="90"/>
                                          </p:val>
                                        </p:tav>
                                        <p:tav tm="100000">
                                          <p:val>
                                            <p:fltVal val="0"/>
                                          </p:val>
                                        </p:tav>
                                      </p:tavLst>
                                    </p:anim>
                                    <p:animEffect transition="in" filter="fade">
                                      <p:cBhvr>
                                        <p:cTn id="28" dur="1000"/>
                                        <p:tgtEl>
                                          <p:spTgt spid="9"/>
                                        </p:tgtEl>
                                      </p:cBhvr>
                                    </p:animEffect>
                                  </p:childTnLst>
                                </p:cTn>
                              </p:par>
                              <p:par>
                                <p:cTn id="29" presetID="31" presetClass="entr" presetSubtype="0" fill="hold" grpId="0" nodeType="withEffect">
                                  <p:stCondLst>
                                    <p:cond delay="0"/>
                                  </p:stCondLst>
                                  <p:childTnLst>
                                    <p:set>
                                      <p:cBhvr>
                                        <p:cTn id="30" dur="1" fill="hold">
                                          <p:stCondLst>
                                            <p:cond delay="0"/>
                                          </p:stCondLst>
                                        </p:cTn>
                                        <p:tgtEl>
                                          <p:spTgt spid="2"/>
                                        </p:tgtEl>
                                        <p:attrNameLst>
                                          <p:attrName>style.visibility</p:attrName>
                                        </p:attrNameLst>
                                      </p:cBhvr>
                                      <p:to>
                                        <p:strVal val="visible"/>
                                      </p:to>
                                    </p:set>
                                    <p:anim calcmode="lin" valueType="num">
                                      <p:cBhvr>
                                        <p:cTn id="31" dur="1000" fill="hold"/>
                                        <p:tgtEl>
                                          <p:spTgt spid="2"/>
                                        </p:tgtEl>
                                        <p:attrNameLst>
                                          <p:attrName>ppt_w</p:attrName>
                                        </p:attrNameLst>
                                      </p:cBhvr>
                                      <p:tavLst>
                                        <p:tav tm="0">
                                          <p:val>
                                            <p:fltVal val="0"/>
                                          </p:val>
                                        </p:tav>
                                        <p:tav tm="100000">
                                          <p:val>
                                            <p:strVal val="#ppt_w"/>
                                          </p:val>
                                        </p:tav>
                                      </p:tavLst>
                                    </p:anim>
                                    <p:anim calcmode="lin" valueType="num">
                                      <p:cBhvr>
                                        <p:cTn id="32" dur="1000" fill="hold"/>
                                        <p:tgtEl>
                                          <p:spTgt spid="2"/>
                                        </p:tgtEl>
                                        <p:attrNameLst>
                                          <p:attrName>ppt_h</p:attrName>
                                        </p:attrNameLst>
                                      </p:cBhvr>
                                      <p:tavLst>
                                        <p:tav tm="0">
                                          <p:val>
                                            <p:fltVal val="0"/>
                                          </p:val>
                                        </p:tav>
                                        <p:tav tm="100000">
                                          <p:val>
                                            <p:strVal val="#ppt_h"/>
                                          </p:val>
                                        </p:tav>
                                      </p:tavLst>
                                    </p:anim>
                                    <p:anim calcmode="lin" valueType="num">
                                      <p:cBhvr>
                                        <p:cTn id="33" dur="1000" fill="hold"/>
                                        <p:tgtEl>
                                          <p:spTgt spid="2"/>
                                        </p:tgtEl>
                                        <p:attrNameLst>
                                          <p:attrName>style.rotation</p:attrName>
                                        </p:attrNameLst>
                                      </p:cBhvr>
                                      <p:tavLst>
                                        <p:tav tm="0">
                                          <p:val>
                                            <p:fltVal val="90"/>
                                          </p:val>
                                        </p:tav>
                                        <p:tav tm="100000">
                                          <p:val>
                                            <p:fltVal val="0"/>
                                          </p:val>
                                        </p:tav>
                                      </p:tavLst>
                                    </p:anim>
                                    <p:animEffect transition="in" filter="fade">
                                      <p:cBhvr>
                                        <p:cTn id="34" dur="1000"/>
                                        <p:tgtEl>
                                          <p:spTgt spid="2"/>
                                        </p:tgtEl>
                                      </p:cBhvr>
                                    </p:animEffect>
                                  </p:childTnLst>
                                </p:cTn>
                              </p:par>
                              <p:par>
                                <p:cTn id="35" presetID="3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p:cTn id="37" dur="1000" fill="hold"/>
                                        <p:tgtEl>
                                          <p:spTgt spid="11"/>
                                        </p:tgtEl>
                                        <p:attrNameLst>
                                          <p:attrName>ppt_w</p:attrName>
                                        </p:attrNameLst>
                                      </p:cBhvr>
                                      <p:tavLst>
                                        <p:tav tm="0">
                                          <p:val>
                                            <p:fltVal val="0"/>
                                          </p:val>
                                        </p:tav>
                                        <p:tav tm="100000">
                                          <p:val>
                                            <p:strVal val="#ppt_w"/>
                                          </p:val>
                                        </p:tav>
                                      </p:tavLst>
                                    </p:anim>
                                    <p:anim calcmode="lin" valueType="num">
                                      <p:cBhvr>
                                        <p:cTn id="38" dur="1000" fill="hold"/>
                                        <p:tgtEl>
                                          <p:spTgt spid="11"/>
                                        </p:tgtEl>
                                        <p:attrNameLst>
                                          <p:attrName>ppt_h</p:attrName>
                                        </p:attrNameLst>
                                      </p:cBhvr>
                                      <p:tavLst>
                                        <p:tav tm="0">
                                          <p:val>
                                            <p:fltVal val="0"/>
                                          </p:val>
                                        </p:tav>
                                        <p:tav tm="100000">
                                          <p:val>
                                            <p:strVal val="#ppt_h"/>
                                          </p:val>
                                        </p:tav>
                                      </p:tavLst>
                                    </p:anim>
                                    <p:anim calcmode="lin" valueType="num">
                                      <p:cBhvr>
                                        <p:cTn id="39" dur="1000" fill="hold"/>
                                        <p:tgtEl>
                                          <p:spTgt spid="11"/>
                                        </p:tgtEl>
                                        <p:attrNameLst>
                                          <p:attrName>style.rotation</p:attrName>
                                        </p:attrNameLst>
                                      </p:cBhvr>
                                      <p:tavLst>
                                        <p:tav tm="0">
                                          <p:val>
                                            <p:fltVal val="90"/>
                                          </p:val>
                                        </p:tav>
                                        <p:tav tm="100000">
                                          <p:val>
                                            <p:fltVal val="0"/>
                                          </p:val>
                                        </p:tav>
                                      </p:tavLst>
                                    </p:anim>
                                    <p:animEffect transition="in" filter="fade">
                                      <p:cBhvr>
                                        <p:cTn id="40" dur="1000"/>
                                        <p:tgtEl>
                                          <p:spTgt spid="11"/>
                                        </p:tgtEl>
                                      </p:cBhvr>
                                    </p:animEffect>
                                  </p:childTnLst>
                                </p:cTn>
                              </p:par>
                              <p:par>
                                <p:cTn id="41" presetID="31" presetClass="entr" presetSubtype="0" fill="hold" grpId="0" nodeType="with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p:cTn id="43" dur="1000" fill="hold"/>
                                        <p:tgtEl>
                                          <p:spTgt spid="12"/>
                                        </p:tgtEl>
                                        <p:attrNameLst>
                                          <p:attrName>ppt_w</p:attrName>
                                        </p:attrNameLst>
                                      </p:cBhvr>
                                      <p:tavLst>
                                        <p:tav tm="0">
                                          <p:val>
                                            <p:fltVal val="0"/>
                                          </p:val>
                                        </p:tav>
                                        <p:tav tm="100000">
                                          <p:val>
                                            <p:strVal val="#ppt_w"/>
                                          </p:val>
                                        </p:tav>
                                      </p:tavLst>
                                    </p:anim>
                                    <p:anim calcmode="lin" valueType="num">
                                      <p:cBhvr>
                                        <p:cTn id="44" dur="1000" fill="hold"/>
                                        <p:tgtEl>
                                          <p:spTgt spid="12"/>
                                        </p:tgtEl>
                                        <p:attrNameLst>
                                          <p:attrName>ppt_h</p:attrName>
                                        </p:attrNameLst>
                                      </p:cBhvr>
                                      <p:tavLst>
                                        <p:tav tm="0">
                                          <p:val>
                                            <p:fltVal val="0"/>
                                          </p:val>
                                        </p:tav>
                                        <p:tav tm="100000">
                                          <p:val>
                                            <p:strVal val="#ppt_h"/>
                                          </p:val>
                                        </p:tav>
                                      </p:tavLst>
                                    </p:anim>
                                    <p:anim calcmode="lin" valueType="num">
                                      <p:cBhvr>
                                        <p:cTn id="45" dur="1000" fill="hold"/>
                                        <p:tgtEl>
                                          <p:spTgt spid="12"/>
                                        </p:tgtEl>
                                        <p:attrNameLst>
                                          <p:attrName>style.rotation</p:attrName>
                                        </p:attrNameLst>
                                      </p:cBhvr>
                                      <p:tavLst>
                                        <p:tav tm="0">
                                          <p:val>
                                            <p:fltVal val="90"/>
                                          </p:val>
                                        </p:tav>
                                        <p:tav tm="100000">
                                          <p:val>
                                            <p:fltVal val="0"/>
                                          </p:val>
                                        </p:tav>
                                      </p:tavLst>
                                    </p:anim>
                                    <p:animEffect transition="in" filter="fade">
                                      <p:cBhvr>
                                        <p:cTn id="46" dur="1000"/>
                                        <p:tgtEl>
                                          <p:spTgt spid="12"/>
                                        </p:tgtEl>
                                      </p:cBhvr>
                                    </p:animEffect>
                                  </p:childTnLst>
                                </p:cTn>
                              </p:par>
                              <p:par>
                                <p:cTn id="47" presetID="31" presetClass="entr" presetSubtype="0" fill="hold" grpId="0" nodeType="with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p:cTn id="49" dur="1000" fill="hold"/>
                                        <p:tgtEl>
                                          <p:spTgt spid="13"/>
                                        </p:tgtEl>
                                        <p:attrNameLst>
                                          <p:attrName>ppt_w</p:attrName>
                                        </p:attrNameLst>
                                      </p:cBhvr>
                                      <p:tavLst>
                                        <p:tav tm="0">
                                          <p:val>
                                            <p:fltVal val="0"/>
                                          </p:val>
                                        </p:tav>
                                        <p:tav tm="100000">
                                          <p:val>
                                            <p:strVal val="#ppt_w"/>
                                          </p:val>
                                        </p:tav>
                                      </p:tavLst>
                                    </p:anim>
                                    <p:anim calcmode="lin" valueType="num">
                                      <p:cBhvr>
                                        <p:cTn id="50" dur="1000" fill="hold"/>
                                        <p:tgtEl>
                                          <p:spTgt spid="13"/>
                                        </p:tgtEl>
                                        <p:attrNameLst>
                                          <p:attrName>ppt_h</p:attrName>
                                        </p:attrNameLst>
                                      </p:cBhvr>
                                      <p:tavLst>
                                        <p:tav tm="0">
                                          <p:val>
                                            <p:fltVal val="0"/>
                                          </p:val>
                                        </p:tav>
                                        <p:tav tm="100000">
                                          <p:val>
                                            <p:strVal val="#ppt_h"/>
                                          </p:val>
                                        </p:tav>
                                      </p:tavLst>
                                    </p:anim>
                                    <p:anim calcmode="lin" valueType="num">
                                      <p:cBhvr>
                                        <p:cTn id="51" dur="1000" fill="hold"/>
                                        <p:tgtEl>
                                          <p:spTgt spid="13"/>
                                        </p:tgtEl>
                                        <p:attrNameLst>
                                          <p:attrName>style.rotation</p:attrName>
                                        </p:attrNameLst>
                                      </p:cBhvr>
                                      <p:tavLst>
                                        <p:tav tm="0">
                                          <p:val>
                                            <p:fltVal val="90"/>
                                          </p:val>
                                        </p:tav>
                                        <p:tav tm="100000">
                                          <p:val>
                                            <p:fltVal val="0"/>
                                          </p:val>
                                        </p:tav>
                                      </p:tavLst>
                                    </p:anim>
                                    <p:animEffect transition="in" filter="fade">
                                      <p:cBhvr>
                                        <p:cTn id="52" dur="1000"/>
                                        <p:tgtEl>
                                          <p:spTgt spid="13"/>
                                        </p:tgtEl>
                                      </p:cBhvr>
                                    </p:animEffect>
                                  </p:childTnLst>
                                </p:cTn>
                              </p:par>
                              <p:par>
                                <p:cTn id="53" presetID="31" presetClass="entr" presetSubtype="0" fill="hold" grpId="0" nodeType="with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p:cTn id="55" dur="1000" fill="hold"/>
                                        <p:tgtEl>
                                          <p:spTgt spid="14"/>
                                        </p:tgtEl>
                                        <p:attrNameLst>
                                          <p:attrName>ppt_w</p:attrName>
                                        </p:attrNameLst>
                                      </p:cBhvr>
                                      <p:tavLst>
                                        <p:tav tm="0">
                                          <p:val>
                                            <p:fltVal val="0"/>
                                          </p:val>
                                        </p:tav>
                                        <p:tav tm="100000">
                                          <p:val>
                                            <p:strVal val="#ppt_w"/>
                                          </p:val>
                                        </p:tav>
                                      </p:tavLst>
                                    </p:anim>
                                    <p:anim calcmode="lin" valueType="num">
                                      <p:cBhvr>
                                        <p:cTn id="56" dur="1000" fill="hold"/>
                                        <p:tgtEl>
                                          <p:spTgt spid="14"/>
                                        </p:tgtEl>
                                        <p:attrNameLst>
                                          <p:attrName>ppt_h</p:attrName>
                                        </p:attrNameLst>
                                      </p:cBhvr>
                                      <p:tavLst>
                                        <p:tav tm="0">
                                          <p:val>
                                            <p:fltVal val="0"/>
                                          </p:val>
                                        </p:tav>
                                        <p:tav tm="100000">
                                          <p:val>
                                            <p:strVal val="#ppt_h"/>
                                          </p:val>
                                        </p:tav>
                                      </p:tavLst>
                                    </p:anim>
                                    <p:anim calcmode="lin" valueType="num">
                                      <p:cBhvr>
                                        <p:cTn id="57" dur="1000" fill="hold"/>
                                        <p:tgtEl>
                                          <p:spTgt spid="14"/>
                                        </p:tgtEl>
                                        <p:attrNameLst>
                                          <p:attrName>style.rotation</p:attrName>
                                        </p:attrNameLst>
                                      </p:cBhvr>
                                      <p:tavLst>
                                        <p:tav tm="0">
                                          <p:val>
                                            <p:fltVal val="90"/>
                                          </p:val>
                                        </p:tav>
                                        <p:tav tm="100000">
                                          <p:val>
                                            <p:fltVal val="0"/>
                                          </p:val>
                                        </p:tav>
                                      </p:tavLst>
                                    </p:anim>
                                    <p:animEffect transition="in" filter="fade">
                                      <p:cBhvr>
                                        <p:cTn id="58"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1" grpId="0" animBg="1"/>
      <p:bldP spid="12" grpId="0" animBg="1"/>
      <p:bldP spid="13" grpId="0" animBg="1"/>
      <p:bldP spid="14" grpId="0" animBg="1"/>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marL="571500" indent="-571500">
              <a:buFont typeface="Wingdings" panose="05000000000000000000" pitchFamily="2" charset="2"/>
              <a:buChar char="§"/>
            </a:pPr>
            <a:r>
              <a:rPr lang="ar-SA" sz="4000" b="1" dirty="0">
                <a:solidFill>
                  <a:srgbClr val="013E36"/>
                </a:solidFill>
              </a:rPr>
              <a:t>محاور و أهداف المحاضرة</a:t>
            </a:r>
            <a:endParaRPr lang="en-US" sz="4000" b="1" dirty="0">
              <a:solidFill>
                <a:srgbClr val="013E36"/>
              </a:solidFill>
            </a:endParaRPr>
          </a:p>
        </p:txBody>
      </p:sp>
      <p:sp>
        <p:nvSpPr>
          <p:cNvPr id="2" name="Slide Number Placeholder 1"/>
          <p:cNvSpPr>
            <a:spLocks noGrp="1"/>
          </p:cNvSpPr>
          <p:nvPr>
            <p:ph type="sldNum" sz="quarter" idx="10"/>
          </p:nvPr>
        </p:nvSpPr>
        <p:spPr>
          <a:xfrm>
            <a:off x="4974456" y="6356350"/>
            <a:ext cx="482600" cy="365125"/>
          </a:xfrm>
          <a:prstGeom prst="rect">
            <a:avLst/>
          </a:prstGeom>
        </p:spPr>
        <p:txBody>
          <a:bodyPr/>
          <a:lstStyle/>
          <a:p>
            <a:pPr>
              <a:defRPr/>
            </a:pPr>
            <a:fld id="{7B8EA862-7DD5-4A06-BDE1-DB7EC5FAA60C}" type="slidenum">
              <a:rPr lang="ar-SA" smtClean="0"/>
              <a:pPr>
                <a:defRPr/>
              </a:pPr>
              <a:t>2</a:t>
            </a:fld>
            <a:endParaRPr lang="en-US" dirty="0"/>
          </a:p>
        </p:txBody>
      </p:sp>
      <p:sp>
        <p:nvSpPr>
          <p:cNvPr id="7" name="Title 1"/>
          <p:cNvSpPr txBox="1">
            <a:spLocks/>
          </p:cNvSpPr>
          <p:nvPr/>
        </p:nvSpPr>
        <p:spPr bwMode="auto">
          <a:xfrm>
            <a:off x="5532403" y="2931560"/>
            <a:ext cx="3884458" cy="2585672"/>
          </a:xfrm>
          <a:prstGeom prst="rect">
            <a:avLst/>
          </a:prstGeom>
          <a:solidFill>
            <a:schemeClr val="accent5"/>
          </a:solidFill>
          <a:ln>
            <a:headEnd/>
            <a:tailEn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342900" indent="-342900" algn="just">
              <a:buFont typeface="+mj-lt"/>
              <a:buAutoNum type="arabicPeriod"/>
            </a:pPr>
            <a:r>
              <a:rPr lang="ar-SA" altLang="en-US" sz="2400" b="1" dirty="0">
                <a:solidFill>
                  <a:srgbClr val="013E36"/>
                </a:solidFill>
                <a:cs typeface="Akhbar MT" pitchFamily="2" charset="-78"/>
              </a:rPr>
              <a:t>التجارب المعملية</a:t>
            </a:r>
          </a:p>
          <a:p>
            <a:pPr marL="342900" indent="-342900" algn="just">
              <a:buFont typeface="+mj-lt"/>
              <a:buAutoNum type="arabicPeriod"/>
            </a:pPr>
            <a:r>
              <a:rPr lang="ar-SA" altLang="en-US" sz="2400" b="1" dirty="0">
                <a:solidFill>
                  <a:srgbClr val="013E36"/>
                </a:solidFill>
                <a:cs typeface="Akhbar MT" pitchFamily="2" charset="-78"/>
              </a:rPr>
              <a:t>التجارب الميدانية </a:t>
            </a:r>
          </a:p>
          <a:p>
            <a:pPr marL="342900" indent="-342900" algn="just">
              <a:buFont typeface="+mj-lt"/>
              <a:buAutoNum type="arabicPeriod"/>
            </a:pPr>
            <a:r>
              <a:rPr lang="ar-SA" altLang="en-US" sz="2400" b="1" dirty="0">
                <a:solidFill>
                  <a:srgbClr val="013E36"/>
                </a:solidFill>
                <a:cs typeface="Akhbar MT" pitchFamily="2" charset="-78"/>
              </a:rPr>
              <a:t>معالجة المتغير المستقل</a:t>
            </a:r>
          </a:p>
          <a:p>
            <a:pPr marL="342900" indent="-342900" algn="just">
              <a:buFont typeface="+mj-lt"/>
              <a:buAutoNum type="arabicPeriod"/>
            </a:pPr>
            <a:r>
              <a:rPr lang="ar-SA" altLang="en-US" sz="2400" b="1" dirty="0">
                <a:solidFill>
                  <a:srgbClr val="013E36"/>
                </a:solidFill>
                <a:cs typeface="Akhbar MT" pitchFamily="2" charset="-78"/>
              </a:rPr>
              <a:t>السيطرة على المتغيرات الملوثة للنتائج</a:t>
            </a:r>
          </a:p>
          <a:p>
            <a:pPr marL="342900" indent="-342900" algn="just">
              <a:buFont typeface="+mj-lt"/>
              <a:buAutoNum type="arabicPeriod"/>
            </a:pPr>
            <a:r>
              <a:rPr lang="ar-SA" altLang="en-US" sz="2400" b="1" dirty="0">
                <a:solidFill>
                  <a:srgbClr val="013E36"/>
                </a:solidFill>
                <a:cs typeface="Akhbar MT" pitchFamily="2" charset="-78"/>
              </a:rPr>
              <a:t>الثقة الداخلية و الثقة الخارجية</a:t>
            </a:r>
          </a:p>
        </p:txBody>
      </p:sp>
      <p:sp>
        <p:nvSpPr>
          <p:cNvPr id="11" name="Title 1"/>
          <p:cNvSpPr txBox="1">
            <a:spLocks/>
          </p:cNvSpPr>
          <p:nvPr/>
        </p:nvSpPr>
        <p:spPr bwMode="auto">
          <a:xfrm>
            <a:off x="6249144" y="1693032"/>
            <a:ext cx="2592686" cy="360040"/>
          </a:xfrm>
          <a:prstGeom prst="rect">
            <a:avLst/>
          </a:prstGeom>
          <a:ln>
            <a:headEnd/>
            <a:tailEn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algn="ctr"/>
            <a:r>
              <a:rPr lang="ar-SA" sz="2800" b="1" dirty="0">
                <a:solidFill>
                  <a:srgbClr val="AB1A25"/>
                </a:solidFill>
              </a:rPr>
              <a:t>محاور المحاضرة</a:t>
            </a:r>
            <a:endParaRPr lang="en-US" sz="2800" b="1" dirty="0">
              <a:solidFill>
                <a:srgbClr val="AB1A25"/>
              </a:solidFill>
            </a:endParaRPr>
          </a:p>
        </p:txBody>
      </p:sp>
      <p:sp>
        <p:nvSpPr>
          <p:cNvPr id="13" name="Diagonal Stripe 12"/>
          <p:cNvSpPr/>
          <p:nvPr/>
        </p:nvSpPr>
        <p:spPr>
          <a:xfrm rot="21438118">
            <a:off x="5014464" y="1435631"/>
            <a:ext cx="166103" cy="3503570"/>
          </a:xfrm>
          <a:prstGeom prst="diagStripe">
            <a:avLst/>
          </a:prstGeom>
        </p:spPr>
        <p:style>
          <a:lnRef idx="0">
            <a:schemeClr val="accent1"/>
          </a:lnRef>
          <a:fillRef idx="3">
            <a:schemeClr val="accent1"/>
          </a:fillRef>
          <a:effectRef idx="3">
            <a:schemeClr val="accent1"/>
          </a:effectRef>
          <a:fontRef idx="minor">
            <a:schemeClr val="lt1"/>
          </a:fontRef>
        </p:style>
        <p:txBody>
          <a:bodyPr rtlCol="1" anchor="ctr"/>
          <a:lstStyle/>
          <a:p>
            <a:pPr algn="ctr"/>
            <a:endParaRPr lang="ar-SA">
              <a:solidFill>
                <a:schemeClr val="tx1"/>
              </a:solidFill>
            </a:endParaRPr>
          </a:p>
        </p:txBody>
      </p:sp>
      <p:sp>
        <p:nvSpPr>
          <p:cNvPr id="14" name="Right Arrow 13"/>
          <p:cNvSpPr/>
          <p:nvPr/>
        </p:nvSpPr>
        <p:spPr>
          <a:xfrm rot="5400000">
            <a:off x="7376008" y="2107664"/>
            <a:ext cx="638536" cy="972307"/>
          </a:xfrm>
          <a:prstGeom prst="rightArrow">
            <a:avLst/>
          </a:prstGeom>
        </p:spPr>
        <p:style>
          <a:lnRef idx="2">
            <a:schemeClr val="accent6"/>
          </a:lnRef>
          <a:fillRef idx="1">
            <a:schemeClr val="lt1"/>
          </a:fillRef>
          <a:effectRef idx="0">
            <a:schemeClr val="accent6"/>
          </a:effectRef>
          <a:fontRef idx="minor">
            <a:schemeClr val="dk1"/>
          </a:fontRef>
        </p:style>
        <p:txBody>
          <a:bodyPr rtlCol="1" anchor="ctr"/>
          <a:lstStyle/>
          <a:p>
            <a:pPr algn="ctr"/>
            <a:endParaRPr lang="ar-SA"/>
          </a:p>
        </p:txBody>
      </p:sp>
      <p:sp>
        <p:nvSpPr>
          <p:cNvPr id="15" name="Title 1"/>
          <p:cNvSpPr txBox="1">
            <a:spLocks/>
          </p:cNvSpPr>
          <p:nvPr/>
        </p:nvSpPr>
        <p:spPr bwMode="auto">
          <a:xfrm>
            <a:off x="1521376" y="1628800"/>
            <a:ext cx="2592686" cy="360040"/>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algn="ctr"/>
            <a:r>
              <a:rPr lang="ar-SA" sz="2800" b="1" dirty="0">
                <a:solidFill>
                  <a:srgbClr val="3B84AF"/>
                </a:solidFill>
              </a:rPr>
              <a:t>أهداف المحاضرة</a:t>
            </a:r>
            <a:endParaRPr lang="en-US" sz="2800" b="1" dirty="0">
              <a:solidFill>
                <a:srgbClr val="3B84AF"/>
              </a:solidFill>
            </a:endParaRPr>
          </a:p>
        </p:txBody>
      </p:sp>
      <p:sp>
        <p:nvSpPr>
          <p:cNvPr id="16" name="Title 1"/>
          <p:cNvSpPr txBox="1">
            <a:spLocks/>
          </p:cNvSpPr>
          <p:nvPr/>
        </p:nvSpPr>
        <p:spPr bwMode="auto">
          <a:xfrm>
            <a:off x="793285" y="2931560"/>
            <a:ext cx="3884458" cy="2441656"/>
          </a:xfrm>
          <a:prstGeom prst="rect">
            <a:avLst/>
          </a:prstGeom>
          <a:solidFill>
            <a:schemeClr val="accent6"/>
          </a:solidFill>
          <a:ln>
            <a:headEnd/>
            <a:tailEn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342900" indent="-342900" algn="just">
              <a:buFont typeface="+mj-lt"/>
              <a:buAutoNum type="arabicPeriod"/>
            </a:pPr>
            <a:r>
              <a:rPr lang="ar-SA" altLang="en-US" sz="2000" b="1" dirty="0">
                <a:solidFill>
                  <a:srgbClr val="013E36"/>
                </a:solidFill>
                <a:cs typeface="Akhbar MT" pitchFamily="2" charset="-78"/>
              </a:rPr>
              <a:t>شرح الفرق بين التجارب المعملية والتجارب الميدانية </a:t>
            </a:r>
          </a:p>
          <a:p>
            <a:pPr marL="342900" indent="-342900" algn="just">
              <a:buFont typeface="+mj-lt"/>
              <a:buAutoNum type="arabicPeriod"/>
            </a:pPr>
            <a:r>
              <a:rPr lang="ar-SA" altLang="en-US" sz="2000" b="1" dirty="0">
                <a:solidFill>
                  <a:srgbClr val="013E36"/>
                </a:solidFill>
                <a:cs typeface="Akhbar MT" pitchFamily="2" charset="-78"/>
              </a:rPr>
              <a:t>معرفة معالجة المتغير المستقل</a:t>
            </a:r>
          </a:p>
          <a:p>
            <a:pPr marL="342900" indent="-342900" algn="just">
              <a:buFont typeface="+mj-lt"/>
              <a:buAutoNum type="arabicPeriod"/>
            </a:pPr>
            <a:r>
              <a:rPr lang="ar-SA" altLang="en-US" sz="2000" b="1" dirty="0">
                <a:solidFill>
                  <a:srgbClr val="013E36"/>
                </a:solidFill>
                <a:cs typeface="Akhbar MT" pitchFamily="2" charset="-78"/>
              </a:rPr>
              <a:t>السيطرة على المتغيرات الملوثة للنتائج</a:t>
            </a:r>
          </a:p>
          <a:p>
            <a:pPr marL="342900" indent="-342900" algn="just">
              <a:buFont typeface="+mj-lt"/>
              <a:buAutoNum type="arabicPeriod"/>
            </a:pPr>
            <a:r>
              <a:rPr lang="ar-SA" altLang="en-US" sz="2000" b="1" dirty="0">
                <a:solidFill>
                  <a:srgbClr val="013E36"/>
                </a:solidFill>
                <a:cs typeface="Akhbar MT" pitchFamily="2" charset="-78"/>
              </a:rPr>
              <a:t>مناقشة الصلاحية أو الثقة الداخلية و الثقة الخارجية</a:t>
            </a:r>
          </a:p>
        </p:txBody>
      </p:sp>
      <p:sp>
        <p:nvSpPr>
          <p:cNvPr id="17" name="Right Arrow 16"/>
          <p:cNvSpPr/>
          <p:nvPr/>
        </p:nvSpPr>
        <p:spPr>
          <a:xfrm rot="5400000">
            <a:off x="2401130" y="2014752"/>
            <a:ext cx="638536" cy="972307"/>
          </a:xfrm>
          <a:prstGeom prst="rightArrow">
            <a:avLst/>
          </a:prstGeom>
        </p:spPr>
        <p:style>
          <a:lnRef idx="2">
            <a:schemeClr val="accent3"/>
          </a:lnRef>
          <a:fillRef idx="1">
            <a:schemeClr val="lt1"/>
          </a:fillRef>
          <a:effectRef idx="0">
            <a:schemeClr val="accent3"/>
          </a:effectRef>
          <a:fontRef idx="minor">
            <a:schemeClr val="dk1"/>
          </a:fontRef>
        </p:style>
        <p:txBody>
          <a:bodyPr rtlCol="1" anchor="ctr"/>
          <a:lstStyle/>
          <a:p>
            <a:pPr algn="ctr"/>
            <a:endParaRPr lang="ar-SA"/>
          </a:p>
        </p:txBody>
      </p:sp>
    </p:spTree>
    <p:extLst>
      <p:ext uri="{BB962C8B-B14F-4D97-AF65-F5344CB8AC3E}">
        <p14:creationId xmlns:p14="http://schemas.microsoft.com/office/powerpoint/2010/main" val="3971341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down)">
                                      <p:cBhvr>
                                        <p:cTn id="25" dur="580">
                                          <p:stCondLst>
                                            <p:cond delay="0"/>
                                          </p:stCondLst>
                                        </p:cTn>
                                        <p:tgtEl>
                                          <p:spTgt spid="11"/>
                                        </p:tgtEl>
                                      </p:cBhvr>
                                    </p:animEffect>
                                    <p:anim calcmode="lin" valueType="num">
                                      <p:cBhvr>
                                        <p:cTn id="26"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31" dur="26">
                                          <p:stCondLst>
                                            <p:cond delay="650"/>
                                          </p:stCondLst>
                                        </p:cTn>
                                        <p:tgtEl>
                                          <p:spTgt spid="11"/>
                                        </p:tgtEl>
                                      </p:cBhvr>
                                      <p:to x="100000" y="60000"/>
                                    </p:animScale>
                                    <p:animScale>
                                      <p:cBhvr>
                                        <p:cTn id="32" dur="166" decel="50000">
                                          <p:stCondLst>
                                            <p:cond delay="676"/>
                                          </p:stCondLst>
                                        </p:cTn>
                                        <p:tgtEl>
                                          <p:spTgt spid="11"/>
                                        </p:tgtEl>
                                      </p:cBhvr>
                                      <p:to x="100000" y="100000"/>
                                    </p:animScale>
                                    <p:animScale>
                                      <p:cBhvr>
                                        <p:cTn id="33" dur="26">
                                          <p:stCondLst>
                                            <p:cond delay="1312"/>
                                          </p:stCondLst>
                                        </p:cTn>
                                        <p:tgtEl>
                                          <p:spTgt spid="11"/>
                                        </p:tgtEl>
                                      </p:cBhvr>
                                      <p:to x="100000" y="80000"/>
                                    </p:animScale>
                                    <p:animScale>
                                      <p:cBhvr>
                                        <p:cTn id="34" dur="166" decel="50000">
                                          <p:stCondLst>
                                            <p:cond delay="1338"/>
                                          </p:stCondLst>
                                        </p:cTn>
                                        <p:tgtEl>
                                          <p:spTgt spid="11"/>
                                        </p:tgtEl>
                                      </p:cBhvr>
                                      <p:to x="100000" y="100000"/>
                                    </p:animScale>
                                    <p:animScale>
                                      <p:cBhvr>
                                        <p:cTn id="35" dur="26">
                                          <p:stCondLst>
                                            <p:cond delay="1642"/>
                                          </p:stCondLst>
                                        </p:cTn>
                                        <p:tgtEl>
                                          <p:spTgt spid="11"/>
                                        </p:tgtEl>
                                      </p:cBhvr>
                                      <p:to x="100000" y="90000"/>
                                    </p:animScale>
                                    <p:animScale>
                                      <p:cBhvr>
                                        <p:cTn id="36" dur="166" decel="50000">
                                          <p:stCondLst>
                                            <p:cond delay="1668"/>
                                          </p:stCondLst>
                                        </p:cTn>
                                        <p:tgtEl>
                                          <p:spTgt spid="11"/>
                                        </p:tgtEl>
                                      </p:cBhvr>
                                      <p:to x="100000" y="100000"/>
                                    </p:animScale>
                                    <p:animScale>
                                      <p:cBhvr>
                                        <p:cTn id="37" dur="26">
                                          <p:stCondLst>
                                            <p:cond delay="1808"/>
                                          </p:stCondLst>
                                        </p:cTn>
                                        <p:tgtEl>
                                          <p:spTgt spid="11"/>
                                        </p:tgtEl>
                                      </p:cBhvr>
                                      <p:to x="100000" y="95000"/>
                                    </p:animScale>
                                    <p:animScale>
                                      <p:cBhvr>
                                        <p:cTn id="38" dur="166" decel="50000">
                                          <p:stCondLst>
                                            <p:cond delay="1834"/>
                                          </p:stCondLst>
                                        </p:cTn>
                                        <p:tgtEl>
                                          <p:spTgt spid="11"/>
                                        </p:tgtEl>
                                      </p:cBhvr>
                                      <p:to x="100000" y="100000"/>
                                    </p:animScale>
                                  </p:childTnLst>
                                </p:cTn>
                              </p:par>
                              <p:par>
                                <p:cTn id="39" presetID="26" presetClass="entr" presetSubtype="0" fill="hold" grpId="0" nodeType="with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wipe(down)">
                                      <p:cBhvr>
                                        <p:cTn id="41" dur="580">
                                          <p:stCondLst>
                                            <p:cond delay="0"/>
                                          </p:stCondLst>
                                        </p:cTn>
                                        <p:tgtEl>
                                          <p:spTgt spid="14"/>
                                        </p:tgtEl>
                                      </p:cBhvr>
                                    </p:animEffect>
                                    <p:anim calcmode="lin" valueType="num">
                                      <p:cBhvr>
                                        <p:cTn id="42"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47" dur="26">
                                          <p:stCondLst>
                                            <p:cond delay="650"/>
                                          </p:stCondLst>
                                        </p:cTn>
                                        <p:tgtEl>
                                          <p:spTgt spid="14"/>
                                        </p:tgtEl>
                                      </p:cBhvr>
                                      <p:to x="100000" y="60000"/>
                                    </p:animScale>
                                    <p:animScale>
                                      <p:cBhvr>
                                        <p:cTn id="48" dur="166" decel="50000">
                                          <p:stCondLst>
                                            <p:cond delay="676"/>
                                          </p:stCondLst>
                                        </p:cTn>
                                        <p:tgtEl>
                                          <p:spTgt spid="14"/>
                                        </p:tgtEl>
                                      </p:cBhvr>
                                      <p:to x="100000" y="100000"/>
                                    </p:animScale>
                                    <p:animScale>
                                      <p:cBhvr>
                                        <p:cTn id="49" dur="26">
                                          <p:stCondLst>
                                            <p:cond delay="1312"/>
                                          </p:stCondLst>
                                        </p:cTn>
                                        <p:tgtEl>
                                          <p:spTgt spid="14"/>
                                        </p:tgtEl>
                                      </p:cBhvr>
                                      <p:to x="100000" y="80000"/>
                                    </p:animScale>
                                    <p:animScale>
                                      <p:cBhvr>
                                        <p:cTn id="50" dur="166" decel="50000">
                                          <p:stCondLst>
                                            <p:cond delay="1338"/>
                                          </p:stCondLst>
                                        </p:cTn>
                                        <p:tgtEl>
                                          <p:spTgt spid="14"/>
                                        </p:tgtEl>
                                      </p:cBhvr>
                                      <p:to x="100000" y="100000"/>
                                    </p:animScale>
                                    <p:animScale>
                                      <p:cBhvr>
                                        <p:cTn id="51" dur="26">
                                          <p:stCondLst>
                                            <p:cond delay="1642"/>
                                          </p:stCondLst>
                                        </p:cTn>
                                        <p:tgtEl>
                                          <p:spTgt spid="14"/>
                                        </p:tgtEl>
                                      </p:cBhvr>
                                      <p:to x="100000" y="90000"/>
                                    </p:animScale>
                                    <p:animScale>
                                      <p:cBhvr>
                                        <p:cTn id="52" dur="166" decel="50000">
                                          <p:stCondLst>
                                            <p:cond delay="1668"/>
                                          </p:stCondLst>
                                        </p:cTn>
                                        <p:tgtEl>
                                          <p:spTgt spid="14"/>
                                        </p:tgtEl>
                                      </p:cBhvr>
                                      <p:to x="100000" y="100000"/>
                                    </p:animScale>
                                    <p:animScale>
                                      <p:cBhvr>
                                        <p:cTn id="53" dur="26">
                                          <p:stCondLst>
                                            <p:cond delay="1808"/>
                                          </p:stCondLst>
                                        </p:cTn>
                                        <p:tgtEl>
                                          <p:spTgt spid="14"/>
                                        </p:tgtEl>
                                      </p:cBhvr>
                                      <p:to x="100000" y="95000"/>
                                    </p:animScale>
                                    <p:animScale>
                                      <p:cBhvr>
                                        <p:cTn id="54" dur="166" decel="50000">
                                          <p:stCondLst>
                                            <p:cond delay="1834"/>
                                          </p:stCondLst>
                                        </p:cTn>
                                        <p:tgtEl>
                                          <p:spTgt spid="14"/>
                                        </p:tgtEl>
                                      </p:cBhvr>
                                      <p:to x="100000" y="100000"/>
                                    </p:animScale>
                                  </p:childTnLst>
                                </p:cTn>
                              </p:par>
                              <p:par>
                                <p:cTn id="55" presetID="26" presetClass="entr" presetSubtype="0" fill="hold" grpId="0" nodeType="withEffect">
                                  <p:stCondLst>
                                    <p:cond delay="0"/>
                                  </p:stCondLst>
                                  <p:childTnLst>
                                    <p:set>
                                      <p:cBhvr>
                                        <p:cTn id="56" dur="1" fill="hold">
                                          <p:stCondLst>
                                            <p:cond delay="0"/>
                                          </p:stCondLst>
                                        </p:cTn>
                                        <p:tgtEl>
                                          <p:spTgt spid="7"/>
                                        </p:tgtEl>
                                        <p:attrNameLst>
                                          <p:attrName>style.visibility</p:attrName>
                                        </p:attrNameLst>
                                      </p:cBhvr>
                                      <p:to>
                                        <p:strVal val="visible"/>
                                      </p:to>
                                    </p:set>
                                    <p:animEffect transition="in" filter="wipe(down)">
                                      <p:cBhvr>
                                        <p:cTn id="57" dur="580">
                                          <p:stCondLst>
                                            <p:cond delay="0"/>
                                          </p:stCondLst>
                                        </p:cTn>
                                        <p:tgtEl>
                                          <p:spTgt spid="7"/>
                                        </p:tgtEl>
                                      </p:cBhvr>
                                    </p:animEffect>
                                    <p:anim calcmode="lin" valueType="num">
                                      <p:cBhvr>
                                        <p:cTn id="5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63" dur="26">
                                          <p:stCondLst>
                                            <p:cond delay="650"/>
                                          </p:stCondLst>
                                        </p:cTn>
                                        <p:tgtEl>
                                          <p:spTgt spid="7"/>
                                        </p:tgtEl>
                                      </p:cBhvr>
                                      <p:to x="100000" y="60000"/>
                                    </p:animScale>
                                    <p:animScale>
                                      <p:cBhvr>
                                        <p:cTn id="64" dur="166" decel="50000">
                                          <p:stCondLst>
                                            <p:cond delay="676"/>
                                          </p:stCondLst>
                                        </p:cTn>
                                        <p:tgtEl>
                                          <p:spTgt spid="7"/>
                                        </p:tgtEl>
                                      </p:cBhvr>
                                      <p:to x="100000" y="100000"/>
                                    </p:animScale>
                                    <p:animScale>
                                      <p:cBhvr>
                                        <p:cTn id="65" dur="26">
                                          <p:stCondLst>
                                            <p:cond delay="1312"/>
                                          </p:stCondLst>
                                        </p:cTn>
                                        <p:tgtEl>
                                          <p:spTgt spid="7"/>
                                        </p:tgtEl>
                                      </p:cBhvr>
                                      <p:to x="100000" y="80000"/>
                                    </p:animScale>
                                    <p:animScale>
                                      <p:cBhvr>
                                        <p:cTn id="66" dur="166" decel="50000">
                                          <p:stCondLst>
                                            <p:cond delay="1338"/>
                                          </p:stCondLst>
                                        </p:cTn>
                                        <p:tgtEl>
                                          <p:spTgt spid="7"/>
                                        </p:tgtEl>
                                      </p:cBhvr>
                                      <p:to x="100000" y="100000"/>
                                    </p:animScale>
                                    <p:animScale>
                                      <p:cBhvr>
                                        <p:cTn id="67" dur="26">
                                          <p:stCondLst>
                                            <p:cond delay="1642"/>
                                          </p:stCondLst>
                                        </p:cTn>
                                        <p:tgtEl>
                                          <p:spTgt spid="7"/>
                                        </p:tgtEl>
                                      </p:cBhvr>
                                      <p:to x="100000" y="90000"/>
                                    </p:animScale>
                                    <p:animScale>
                                      <p:cBhvr>
                                        <p:cTn id="68" dur="166" decel="50000">
                                          <p:stCondLst>
                                            <p:cond delay="1668"/>
                                          </p:stCondLst>
                                        </p:cTn>
                                        <p:tgtEl>
                                          <p:spTgt spid="7"/>
                                        </p:tgtEl>
                                      </p:cBhvr>
                                      <p:to x="100000" y="100000"/>
                                    </p:animScale>
                                    <p:animScale>
                                      <p:cBhvr>
                                        <p:cTn id="69" dur="26">
                                          <p:stCondLst>
                                            <p:cond delay="1808"/>
                                          </p:stCondLst>
                                        </p:cTn>
                                        <p:tgtEl>
                                          <p:spTgt spid="7"/>
                                        </p:tgtEl>
                                      </p:cBhvr>
                                      <p:to x="100000" y="95000"/>
                                    </p:animScale>
                                    <p:animScale>
                                      <p:cBhvr>
                                        <p:cTn id="70" dur="166" decel="50000">
                                          <p:stCondLst>
                                            <p:cond delay="1834"/>
                                          </p:stCondLst>
                                        </p:cTn>
                                        <p:tgtEl>
                                          <p:spTgt spid="7"/>
                                        </p:tgtEl>
                                      </p:cBhvr>
                                      <p:to x="100000" y="100000"/>
                                    </p:animScale>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13"/>
                                        </p:tgtEl>
                                        <p:attrNameLst>
                                          <p:attrName>style.visibility</p:attrName>
                                        </p:attrNameLst>
                                      </p:cBhvr>
                                      <p:to>
                                        <p:strVal val="visible"/>
                                      </p:to>
                                    </p:set>
                                    <p:anim calcmode="lin" valueType="num">
                                      <p:cBhvr additive="base">
                                        <p:cTn id="75" dur="500" fill="hold"/>
                                        <p:tgtEl>
                                          <p:spTgt spid="13"/>
                                        </p:tgtEl>
                                        <p:attrNameLst>
                                          <p:attrName>ppt_x</p:attrName>
                                        </p:attrNameLst>
                                      </p:cBhvr>
                                      <p:tavLst>
                                        <p:tav tm="0">
                                          <p:val>
                                            <p:strVal val="#ppt_x"/>
                                          </p:val>
                                        </p:tav>
                                        <p:tav tm="100000">
                                          <p:val>
                                            <p:strVal val="#ppt_x"/>
                                          </p:val>
                                        </p:tav>
                                      </p:tavLst>
                                    </p:anim>
                                    <p:anim calcmode="lin" valueType="num">
                                      <p:cBhvr additive="base">
                                        <p:cTn id="76" dur="500" fill="hold"/>
                                        <p:tgtEl>
                                          <p:spTgt spid="13"/>
                                        </p:tgtEl>
                                        <p:attrNameLst>
                                          <p:attrName>ppt_y</p:attrName>
                                        </p:attrNameLst>
                                      </p:cBhvr>
                                      <p:tavLst>
                                        <p:tav tm="0">
                                          <p:val>
                                            <p:strVal val="1+#ppt_h/2"/>
                                          </p:val>
                                        </p:tav>
                                        <p:tav tm="100000">
                                          <p:val>
                                            <p:strVal val="#ppt_y"/>
                                          </p:val>
                                        </p:tav>
                                      </p:tavLst>
                                    </p:anim>
                                  </p:childTnLst>
                                </p:cTn>
                              </p:par>
                              <p:par>
                                <p:cTn id="77" presetID="2" presetClass="entr" presetSubtype="4" fill="hold" grpId="0" nodeType="withEffect">
                                  <p:stCondLst>
                                    <p:cond delay="0"/>
                                  </p:stCondLst>
                                  <p:childTnLst>
                                    <p:set>
                                      <p:cBhvr>
                                        <p:cTn id="78" dur="1" fill="hold">
                                          <p:stCondLst>
                                            <p:cond delay="0"/>
                                          </p:stCondLst>
                                        </p:cTn>
                                        <p:tgtEl>
                                          <p:spTgt spid="15"/>
                                        </p:tgtEl>
                                        <p:attrNameLst>
                                          <p:attrName>style.visibility</p:attrName>
                                        </p:attrNameLst>
                                      </p:cBhvr>
                                      <p:to>
                                        <p:strVal val="visible"/>
                                      </p:to>
                                    </p:set>
                                    <p:anim calcmode="lin" valueType="num">
                                      <p:cBhvr additive="base">
                                        <p:cTn id="79" dur="500" fill="hold"/>
                                        <p:tgtEl>
                                          <p:spTgt spid="15"/>
                                        </p:tgtEl>
                                        <p:attrNameLst>
                                          <p:attrName>ppt_x</p:attrName>
                                        </p:attrNameLst>
                                      </p:cBhvr>
                                      <p:tavLst>
                                        <p:tav tm="0">
                                          <p:val>
                                            <p:strVal val="#ppt_x"/>
                                          </p:val>
                                        </p:tav>
                                        <p:tav tm="100000">
                                          <p:val>
                                            <p:strVal val="#ppt_x"/>
                                          </p:val>
                                        </p:tav>
                                      </p:tavLst>
                                    </p:anim>
                                    <p:anim calcmode="lin" valueType="num">
                                      <p:cBhvr additive="base">
                                        <p:cTn id="80" dur="500" fill="hold"/>
                                        <p:tgtEl>
                                          <p:spTgt spid="15"/>
                                        </p:tgtEl>
                                        <p:attrNameLst>
                                          <p:attrName>ppt_y</p:attrName>
                                        </p:attrNameLst>
                                      </p:cBhvr>
                                      <p:tavLst>
                                        <p:tav tm="0">
                                          <p:val>
                                            <p:strVal val="1+#ppt_h/2"/>
                                          </p:val>
                                        </p:tav>
                                        <p:tav tm="100000">
                                          <p:val>
                                            <p:strVal val="#ppt_y"/>
                                          </p:val>
                                        </p:tav>
                                      </p:tavLst>
                                    </p:anim>
                                  </p:childTnLst>
                                </p:cTn>
                              </p:par>
                              <p:par>
                                <p:cTn id="81" presetID="2" presetClass="entr" presetSubtype="4" fill="hold" grpId="0" nodeType="withEffect">
                                  <p:stCondLst>
                                    <p:cond delay="0"/>
                                  </p:stCondLst>
                                  <p:childTnLst>
                                    <p:set>
                                      <p:cBhvr>
                                        <p:cTn id="82" dur="1" fill="hold">
                                          <p:stCondLst>
                                            <p:cond delay="0"/>
                                          </p:stCondLst>
                                        </p:cTn>
                                        <p:tgtEl>
                                          <p:spTgt spid="17"/>
                                        </p:tgtEl>
                                        <p:attrNameLst>
                                          <p:attrName>style.visibility</p:attrName>
                                        </p:attrNameLst>
                                      </p:cBhvr>
                                      <p:to>
                                        <p:strVal val="visible"/>
                                      </p:to>
                                    </p:set>
                                    <p:anim calcmode="lin" valueType="num">
                                      <p:cBhvr additive="base">
                                        <p:cTn id="83" dur="500" fill="hold"/>
                                        <p:tgtEl>
                                          <p:spTgt spid="17"/>
                                        </p:tgtEl>
                                        <p:attrNameLst>
                                          <p:attrName>ppt_x</p:attrName>
                                        </p:attrNameLst>
                                      </p:cBhvr>
                                      <p:tavLst>
                                        <p:tav tm="0">
                                          <p:val>
                                            <p:strVal val="#ppt_x"/>
                                          </p:val>
                                        </p:tav>
                                        <p:tav tm="100000">
                                          <p:val>
                                            <p:strVal val="#ppt_x"/>
                                          </p:val>
                                        </p:tav>
                                      </p:tavLst>
                                    </p:anim>
                                    <p:anim calcmode="lin" valueType="num">
                                      <p:cBhvr additive="base">
                                        <p:cTn id="84" dur="500" fill="hold"/>
                                        <p:tgtEl>
                                          <p:spTgt spid="17"/>
                                        </p:tgtEl>
                                        <p:attrNameLst>
                                          <p:attrName>ppt_y</p:attrName>
                                        </p:attrNameLst>
                                      </p:cBhvr>
                                      <p:tavLst>
                                        <p:tav tm="0">
                                          <p:val>
                                            <p:strVal val="1+#ppt_h/2"/>
                                          </p:val>
                                        </p:tav>
                                        <p:tav tm="100000">
                                          <p:val>
                                            <p:strVal val="#ppt_y"/>
                                          </p:val>
                                        </p:tav>
                                      </p:tavLst>
                                    </p:anim>
                                  </p:childTnLst>
                                </p:cTn>
                              </p:par>
                              <p:par>
                                <p:cTn id="85" presetID="2" presetClass="entr" presetSubtype="4" fill="hold" grpId="0" nodeType="withEffect">
                                  <p:stCondLst>
                                    <p:cond delay="0"/>
                                  </p:stCondLst>
                                  <p:childTnLst>
                                    <p:set>
                                      <p:cBhvr>
                                        <p:cTn id="86" dur="1" fill="hold">
                                          <p:stCondLst>
                                            <p:cond delay="0"/>
                                          </p:stCondLst>
                                        </p:cTn>
                                        <p:tgtEl>
                                          <p:spTgt spid="16"/>
                                        </p:tgtEl>
                                        <p:attrNameLst>
                                          <p:attrName>style.visibility</p:attrName>
                                        </p:attrNameLst>
                                      </p:cBhvr>
                                      <p:to>
                                        <p:strVal val="visible"/>
                                      </p:to>
                                    </p:set>
                                    <p:anim calcmode="lin" valueType="num">
                                      <p:cBhvr additive="base">
                                        <p:cTn id="87" dur="500" fill="hold"/>
                                        <p:tgtEl>
                                          <p:spTgt spid="16"/>
                                        </p:tgtEl>
                                        <p:attrNameLst>
                                          <p:attrName>ppt_x</p:attrName>
                                        </p:attrNameLst>
                                      </p:cBhvr>
                                      <p:tavLst>
                                        <p:tav tm="0">
                                          <p:val>
                                            <p:strVal val="#ppt_x"/>
                                          </p:val>
                                        </p:tav>
                                        <p:tav tm="100000">
                                          <p:val>
                                            <p:strVal val="#ppt_x"/>
                                          </p:val>
                                        </p:tav>
                                      </p:tavLst>
                                    </p:anim>
                                    <p:anim calcmode="lin" valueType="num">
                                      <p:cBhvr additive="base">
                                        <p:cTn id="8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P spid="11" grpId="0" animBg="1"/>
      <p:bldP spid="13" grpId="0" animBg="1"/>
      <p:bldP spid="14" grpId="0" animBg="1"/>
      <p:bldP spid="15" grpId="0" animBg="1"/>
      <p:bldP spid="16" grpId="0" animBg="1"/>
      <p:bldP spid="17"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3</a:t>
            </a:fld>
            <a:endParaRPr lang="en-US" sz="1200" dirty="0">
              <a:solidFill>
                <a:schemeClr val="bg1"/>
              </a:solidFill>
            </a:endParaRPr>
          </a:p>
        </p:txBody>
      </p:sp>
      <p:sp>
        <p:nvSpPr>
          <p:cNvPr id="6" name="Rounded Rectangle 5"/>
          <p:cNvSpPr/>
          <p:nvPr/>
        </p:nvSpPr>
        <p:spPr>
          <a:xfrm>
            <a:off x="106446" y="3002612"/>
            <a:ext cx="2808312" cy="1152127"/>
          </a:xfrm>
          <a:prstGeom prst="roundRect">
            <a:avLst/>
          </a:prstGeom>
          <a:solidFill>
            <a:schemeClr val="accent3">
              <a:lumMod val="60000"/>
              <a:lumOff val="40000"/>
            </a:schemeClr>
          </a:solidFill>
        </p:spPr>
        <p:style>
          <a:lnRef idx="2">
            <a:schemeClr val="dk1"/>
          </a:lnRef>
          <a:fillRef idx="1">
            <a:schemeClr val="lt1"/>
          </a:fillRef>
          <a:effectRef idx="0">
            <a:schemeClr val="dk1"/>
          </a:effectRef>
          <a:fontRef idx="minor">
            <a:schemeClr val="dk1"/>
          </a:fontRef>
        </p:style>
        <p:txBody>
          <a:bodyPr rtlCol="1" anchor="ctr"/>
          <a:lstStyle/>
          <a:p>
            <a:pPr algn="ctr"/>
            <a:r>
              <a:rPr lang="ar-SA" sz="2800" b="1" dirty="0">
                <a:solidFill>
                  <a:srgbClr val="009900"/>
                </a:solidFill>
              </a:rPr>
              <a:t>أداء المنظمة</a:t>
            </a:r>
          </a:p>
        </p:txBody>
      </p:sp>
      <p:sp>
        <p:nvSpPr>
          <p:cNvPr id="12" name="Rounded Rectangle 11"/>
          <p:cNvSpPr/>
          <p:nvPr/>
        </p:nvSpPr>
        <p:spPr>
          <a:xfrm rot="20198090">
            <a:off x="7344212" y="1753326"/>
            <a:ext cx="1843886" cy="704117"/>
          </a:xfrm>
          <a:prstGeom prst="roundRect">
            <a:avLst/>
          </a:prstGeom>
          <a:ln>
            <a:solidFill>
              <a:srgbClr val="FF3300"/>
            </a:solidFill>
          </a:ln>
        </p:spPr>
        <p:style>
          <a:lnRef idx="2">
            <a:schemeClr val="dk1"/>
          </a:lnRef>
          <a:fillRef idx="1">
            <a:schemeClr val="lt1"/>
          </a:fillRef>
          <a:effectRef idx="0">
            <a:schemeClr val="dk1"/>
          </a:effectRef>
          <a:fontRef idx="minor">
            <a:schemeClr val="dk1"/>
          </a:fontRef>
        </p:style>
        <p:txBody>
          <a:bodyPr rtlCol="1" anchor="ctr"/>
          <a:lstStyle/>
          <a:p>
            <a:pPr algn="ctr"/>
            <a:r>
              <a:rPr lang="ar-SA" sz="2400" b="1" dirty="0">
                <a:solidFill>
                  <a:schemeClr val="tx1"/>
                </a:solidFill>
              </a:rPr>
              <a:t>التكنولوجيا المستخدمة</a:t>
            </a:r>
          </a:p>
        </p:txBody>
      </p:sp>
      <p:sp>
        <p:nvSpPr>
          <p:cNvPr id="13" name="Rectangle 12"/>
          <p:cNvSpPr/>
          <p:nvPr/>
        </p:nvSpPr>
        <p:spPr>
          <a:xfrm>
            <a:off x="458416" y="1956977"/>
            <a:ext cx="2016899" cy="584775"/>
          </a:xfrm>
          <a:prstGeom prst="rect">
            <a:avLst/>
          </a:prstGeom>
        </p:spPr>
        <p:txBody>
          <a:bodyPr wrap="none">
            <a:spAutoFit/>
          </a:bodyPr>
          <a:lstStyle/>
          <a:p>
            <a:pPr algn="ctr"/>
            <a:r>
              <a:rPr lang="ar-SA" sz="3200" b="1" dirty="0">
                <a:solidFill>
                  <a:srgbClr val="009900"/>
                </a:solidFill>
              </a:rPr>
              <a:t>المتغير التابع </a:t>
            </a:r>
          </a:p>
        </p:txBody>
      </p:sp>
      <p:cxnSp>
        <p:nvCxnSpPr>
          <p:cNvPr id="15" name="Straight Arrow Connector 14"/>
          <p:cNvCxnSpPr/>
          <p:nvPr/>
        </p:nvCxnSpPr>
        <p:spPr>
          <a:xfrm flipH="1">
            <a:off x="1424608" y="2367389"/>
            <a:ext cx="1" cy="553618"/>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21" name="Rounded Rectangle 20"/>
          <p:cNvSpPr/>
          <p:nvPr/>
        </p:nvSpPr>
        <p:spPr>
          <a:xfrm>
            <a:off x="6192013" y="3102008"/>
            <a:ext cx="2074143" cy="1217454"/>
          </a:xfrm>
          <a:prstGeom prst="roundRect">
            <a:avLst/>
          </a:prstGeom>
          <a:solidFill>
            <a:schemeClr val="accent6">
              <a:lumMod val="90000"/>
            </a:schemeClr>
          </a:solidFill>
          <a:ln>
            <a:solidFill>
              <a:srgbClr val="FF3300"/>
            </a:solidFill>
          </a:ln>
        </p:spPr>
        <p:style>
          <a:lnRef idx="2">
            <a:schemeClr val="dk1"/>
          </a:lnRef>
          <a:fillRef idx="1">
            <a:schemeClr val="lt1"/>
          </a:fillRef>
          <a:effectRef idx="0">
            <a:schemeClr val="dk1"/>
          </a:effectRef>
          <a:fontRef idx="minor">
            <a:schemeClr val="dk1"/>
          </a:fontRef>
        </p:style>
        <p:txBody>
          <a:bodyPr rtlCol="1" anchor="ctr"/>
          <a:lstStyle/>
          <a:p>
            <a:pPr algn="ctr"/>
            <a:r>
              <a:rPr lang="ar-SA" sz="2800" b="1" dirty="0">
                <a:solidFill>
                  <a:schemeClr val="tx1"/>
                </a:solidFill>
              </a:rPr>
              <a:t>تدريب العاملين</a:t>
            </a:r>
          </a:p>
        </p:txBody>
      </p:sp>
      <p:sp>
        <p:nvSpPr>
          <p:cNvPr id="22" name="Rounded Rectangle 21"/>
          <p:cNvSpPr/>
          <p:nvPr/>
        </p:nvSpPr>
        <p:spPr>
          <a:xfrm rot="20485605">
            <a:off x="5477363" y="2533092"/>
            <a:ext cx="1843886" cy="381224"/>
          </a:xfrm>
          <a:prstGeom prst="roundRect">
            <a:avLst/>
          </a:prstGeom>
          <a:ln>
            <a:solidFill>
              <a:srgbClr val="FF3300"/>
            </a:solidFill>
          </a:ln>
        </p:spPr>
        <p:style>
          <a:lnRef idx="2">
            <a:schemeClr val="dk1"/>
          </a:lnRef>
          <a:fillRef idx="1">
            <a:schemeClr val="lt1"/>
          </a:fillRef>
          <a:effectRef idx="0">
            <a:schemeClr val="dk1"/>
          </a:effectRef>
          <a:fontRef idx="minor">
            <a:schemeClr val="dk1"/>
          </a:fontRef>
        </p:style>
        <p:txBody>
          <a:bodyPr rtlCol="1" anchor="ctr"/>
          <a:lstStyle/>
          <a:p>
            <a:pPr algn="ctr"/>
            <a:r>
              <a:rPr lang="ar-SA" sz="2400" b="1" dirty="0">
                <a:solidFill>
                  <a:schemeClr val="tx1"/>
                </a:solidFill>
              </a:rPr>
              <a:t>الابداع المحقق</a:t>
            </a:r>
          </a:p>
        </p:txBody>
      </p:sp>
      <p:sp>
        <p:nvSpPr>
          <p:cNvPr id="23" name="Rounded Rectangle 22"/>
          <p:cNvSpPr/>
          <p:nvPr/>
        </p:nvSpPr>
        <p:spPr>
          <a:xfrm rot="20328345">
            <a:off x="5354608" y="4599196"/>
            <a:ext cx="1843886" cy="438769"/>
          </a:xfrm>
          <a:prstGeom prst="roundRect">
            <a:avLst/>
          </a:prstGeom>
          <a:ln>
            <a:solidFill>
              <a:srgbClr val="FF3300"/>
            </a:solidFill>
          </a:ln>
        </p:spPr>
        <p:style>
          <a:lnRef idx="2">
            <a:schemeClr val="dk1"/>
          </a:lnRef>
          <a:fillRef idx="1">
            <a:schemeClr val="lt1"/>
          </a:fillRef>
          <a:effectRef idx="0">
            <a:schemeClr val="dk1"/>
          </a:effectRef>
          <a:fontRef idx="minor">
            <a:schemeClr val="dk1"/>
          </a:fontRef>
        </p:style>
        <p:txBody>
          <a:bodyPr rtlCol="1" anchor="ctr"/>
          <a:lstStyle/>
          <a:p>
            <a:pPr algn="ctr"/>
            <a:r>
              <a:rPr lang="ar-SA" sz="2400" b="1" dirty="0">
                <a:solidFill>
                  <a:schemeClr val="tx1"/>
                </a:solidFill>
              </a:rPr>
              <a:t>المستوى العلمي</a:t>
            </a:r>
          </a:p>
        </p:txBody>
      </p:sp>
      <p:sp>
        <p:nvSpPr>
          <p:cNvPr id="24" name="Rounded Rectangle 23"/>
          <p:cNvSpPr/>
          <p:nvPr/>
        </p:nvSpPr>
        <p:spPr>
          <a:xfrm rot="20244321">
            <a:off x="5636462" y="5549958"/>
            <a:ext cx="1843886" cy="392332"/>
          </a:xfrm>
          <a:prstGeom prst="roundRect">
            <a:avLst/>
          </a:prstGeom>
          <a:ln>
            <a:solidFill>
              <a:srgbClr val="FF3300"/>
            </a:solidFill>
          </a:ln>
        </p:spPr>
        <p:style>
          <a:lnRef idx="2">
            <a:schemeClr val="dk1"/>
          </a:lnRef>
          <a:fillRef idx="1">
            <a:schemeClr val="lt1"/>
          </a:fillRef>
          <a:effectRef idx="0">
            <a:schemeClr val="dk1"/>
          </a:effectRef>
          <a:fontRef idx="minor">
            <a:schemeClr val="dk1"/>
          </a:fontRef>
        </p:style>
        <p:txBody>
          <a:bodyPr rtlCol="1" anchor="ctr"/>
          <a:lstStyle/>
          <a:p>
            <a:pPr algn="ctr"/>
            <a:r>
              <a:rPr lang="ar-SA" sz="2800" b="1" dirty="0">
                <a:solidFill>
                  <a:schemeClr val="tx1"/>
                </a:solidFill>
              </a:rPr>
              <a:t>الخبرة</a:t>
            </a:r>
          </a:p>
        </p:txBody>
      </p:sp>
      <p:sp>
        <p:nvSpPr>
          <p:cNvPr id="25" name="Left Arrow 24"/>
          <p:cNvSpPr/>
          <p:nvPr/>
        </p:nvSpPr>
        <p:spPr>
          <a:xfrm>
            <a:off x="3216062" y="3002612"/>
            <a:ext cx="2857539" cy="1434080"/>
          </a:xfrm>
          <a:prstGeom prst="leftArrow">
            <a:avLst/>
          </a:prstGeom>
          <a:ln>
            <a:solidFill>
              <a:srgbClr val="0070C0"/>
            </a:solidFill>
          </a:ln>
        </p:spPr>
        <p:style>
          <a:lnRef idx="2">
            <a:schemeClr val="accent1"/>
          </a:lnRef>
          <a:fillRef idx="1">
            <a:schemeClr val="lt1"/>
          </a:fillRef>
          <a:effectRef idx="0">
            <a:schemeClr val="accent1"/>
          </a:effectRef>
          <a:fontRef idx="minor">
            <a:schemeClr val="dk1"/>
          </a:fontRef>
        </p:style>
        <p:txBody>
          <a:bodyPr rtlCol="1" anchor="ctr"/>
          <a:lstStyle/>
          <a:p>
            <a:pPr algn="ctr"/>
            <a:r>
              <a:rPr lang="ar-SA" sz="3200" b="1" dirty="0">
                <a:solidFill>
                  <a:srgbClr val="0070C0"/>
                </a:solidFill>
              </a:rPr>
              <a:t>              تأثير </a:t>
            </a:r>
          </a:p>
        </p:txBody>
      </p:sp>
      <p:cxnSp>
        <p:nvCxnSpPr>
          <p:cNvPr id="26" name="Straight Arrow Connector 25"/>
          <p:cNvCxnSpPr/>
          <p:nvPr/>
        </p:nvCxnSpPr>
        <p:spPr>
          <a:xfrm flipH="1" flipV="1">
            <a:off x="5215757" y="4405387"/>
            <a:ext cx="609059" cy="247749"/>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9" name="Rectangle 28"/>
          <p:cNvSpPr/>
          <p:nvPr/>
        </p:nvSpPr>
        <p:spPr>
          <a:xfrm rot="20740848">
            <a:off x="5070975" y="5112786"/>
            <a:ext cx="1446230" cy="461665"/>
          </a:xfrm>
          <a:prstGeom prst="rect">
            <a:avLst/>
          </a:prstGeom>
        </p:spPr>
        <p:txBody>
          <a:bodyPr wrap="none">
            <a:spAutoFit/>
          </a:bodyPr>
          <a:lstStyle/>
          <a:p>
            <a:pPr algn="ctr"/>
            <a:r>
              <a:rPr lang="ar-SA" sz="2400" b="1" dirty="0">
                <a:solidFill>
                  <a:srgbClr val="C00000"/>
                </a:solidFill>
              </a:rPr>
              <a:t>متغير مستقل</a:t>
            </a:r>
          </a:p>
        </p:txBody>
      </p:sp>
      <p:cxnSp>
        <p:nvCxnSpPr>
          <p:cNvPr id="30" name="Straight Arrow Connector 29"/>
          <p:cNvCxnSpPr/>
          <p:nvPr/>
        </p:nvCxnSpPr>
        <p:spPr>
          <a:xfrm flipH="1" flipV="1">
            <a:off x="4989133" y="5786352"/>
            <a:ext cx="609059" cy="247749"/>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rot="20740848">
            <a:off x="6933183" y="5185766"/>
            <a:ext cx="1446230" cy="461665"/>
          </a:xfrm>
          <a:prstGeom prst="rect">
            <a:avLst/>
          </a:prstGeom>
        </p:spPr>
        <p:txBody>
          <a:bodyPr wrap="none">
            <a:spAutoFit/>
          </a:bodyPr>
          <a:lstStyle/>
          <a:p>
            <a:pPr algn="ctr"/>
            <a:r>
              <a:rPr lang="ar-SA" sz="2400" b="1" dirty="0">
                <a:solidFill>
                  <a:srgbClr val="C00000"/>
                </a:solidFill>
              </a:rPr>
              <a:t>متغير مستقل</a:t>
            </a:r>
          </a:p>
        </p:txBody>
      </p:sp>
      <p:cxnSp>
        <p:nvCxnSpPr>
          <p:cNvPr id="35" name="Straight Arrow Connector 34"/>
          <p:cNvCxnSpPr/>
          <p:nvPr/>
        </p:nvCxnSpPr>
        <p:spPr>
          <a:xfrm flipH="1">
            <a:off x="5299878" y="2518166"/>
            <a:ext cx="663954" cy="171145"/>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rot="20042954">
            <a:off x="7528796" y="3687680"/>
            <a:ext cx="2304255" cy="954107"/>
          </a:xfrm>
          <a:prstGeom prst="rect">
            <a:avLst/>
          </a:prstGeom>
          <a:ln w="76200">
            <a:solidFill>
              <a:srgbClr val="3B84AF"/>
            </a:solidFill>
          </a:ln>
        </p:spPr>
        <p:txBody>
          <a:bodyPr wrap="square">
            <a:spAutoFit/>
          </a:bodyPr>
          <a:lstStyle/>
          <a:p>
            <a:pPr algn="ctr"/>
            <a:r>
              <a:rPr lang="ar-SA" sz="2800" b="1" dirty="0">
                <a:solidFill>
                  <a:srgbClr val="C00000"/>
                </a:solidFill>
              </a:rPr>
              <a:t>المتغير المستقل</a:t>
            </a:r>
          </a:p>
          <a:p>
            <a:pPr algn="ctr"/>
            <a:r>
              <a:rPr lang="ar-SA" sz="2800" b="1" dirty="0">
                <a:solidFill>
                  <a:srgbClr val="C00000"/>
                </a:solidFill>
              </a:rPr>
              <a:t>الرئيسي</a:t>
            </a:r>
          </a:p>
        </p:txBody>
      </p:sp>
      <p:cxnSp>
        <p:nvCxnSpPr>
          <p:cNvPr id="40" name="Straight Arrow Connector 39"/>
          <p:cNvCxnSpPr/>
          <p:nvPr/>
        </p:nvCxnSpPr>
        <p:spPr>
          <a:xfrm flipH="1">
            <a:off x="6969224" y="2669120"/>
            <a:ext cx="796695" cy="251887"/>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41" name="Left Brace 40"/>
          <p:cNvSpPr/>
          <p:nvPr/>
        </p:nvSpPr>
        <p:spPr>
          <a:xfrm rot="520525">
            <a:off x="4471140" y="1474644"/>
            <a:ext cx="1136973" cy="4835989"/>
          </a:xfrm>
          <a:prstGeom prst="leftBrace">
            <a:avLst/>
          </a:prstGeom>
          <a:ln w="76200">
            <a:solidFill>
              <a:schemeClr val="tx1"/>
            </a:solidFill>
          </a:ln>
        </p:spPr>
        <p:style>
          <a:lnRef idx="1">
            <a:schemeClr val="accent1"/>
          </a:lnRef>
          <a:fillRef idx="0">
            <a:schemeClr val="accent1"/>
          </a:fillRef>
          <a:effectRef idx="0">
            <a:schemeClr val="accent1"/>
          </a:effectRef>
          <a:fontRef idx="minor">
            <a:schemeClr val="tx1"/>
          </a:fontRef>
        </p:style>
        <p:txBody>
          <a:bodyPr rtlCol="1" anchor="ctr"/>
          <a:lstStyle/>
          <a:p>
            <a:pPr algn="ctr"/>
            <a:endParaRPr lang="ar-SA"/>
          </a:p>
        </p:txBody>
      </p:sp>
      <p:sp>
        <p:nvSpPr>
          <p:cNvPr id="42" name="Rectangle 41"/>
          <p:cNvSpPr/>
          <p:nvPr/>
        </p:nvSpPr>
        <p:spPr>
          <a:xfrm rot="20740848">
            <a:off x="3660694" y="546908"/>
            <a:ext cx="3137436" cy="461665"/>
          </a:xfrm>
          <a:prstGeom prst="rect">
            <a:avLst/>
          </a:prstGeom>
          <a:solidFill>
            <a:schemeClr val="tx1"/>
          </a:solidFill>
          <a:ln>
            <a:solidFill>
              <a:schemeClr val="tx1"/>
            </a:solidFill>
          </a:ln>
        </p:spPr>
        <p:txBody>
          <a:bodyPr wrap="square">
            <a:spAutoFit/>
          </a:bodyPr>
          <a:lstStyle/>
          <a:p>
            <a:pPr algn="ctr"/>
            <a:r>
              <a:rPr lang="ar-SA" sz="2400" b="1" dirty="0">
                <a:solidFill>
                  <a:srgbClr val="FFFF00"/>
                </a:solidFill>
              </a:rPr>
              <a:t>متغيرات ملوثة</a:t>
            </a:r>
          </a:p>
        </p:txBody>
      </p:sp>
      <p:cxnSp>
        <p:nvCxnSpPr>
          <p:cNvPr id="43" name="Straight Arrow Connector 42"/>
          <p:cNvCxnSpPr/>
          <p:nvPr/>
        </p:nvCxnSpPr>
        <p:spPr>
          <a:xfrm>
            <a:off x="4990538" y="1111952"/>
            <a:ext cx="240768" cy="43047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a:off x="3885237" y="1523573"/>
            <a:ext cx="240768" cy="43047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a:off x="4636194" y="1241860"/>
            <a:ext cx="240768" cy="43047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4281850" y="1393665"/>
            <a:ext cx="240768" cy="43047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8" name="Title 1"/>
          <p:cNvSpPr>
            <a:spLocks noGrp="1"/>
          </p:cNvSpPr>
          <p:nvPr>
            <p:ph type="title"/>
          </p:nvPr>
        </p:nvSpPr>
        <p:spPr>
          <a:xfrm>
            <a:off x="7101965" y="271818"/>
            <a:ext cx="2218656" cy="1028345"/>
          </a:xfrm>
        </p:spPr>
        <p:txBody>
          <a:bodyPr/>
          <a:lstStyle/>
          <a:p>
            <a:pPr marL="571500" indent="-571500">
              <a:buFont typeface="Arial" panose="020B0604020202020204" pitchFamily="34" charset="0"/>
              <a:buChar char="•"/>
            </a:pPr>
            <a:r>
              <a:rPr lang="ar-SA" sz="4000" b="1" dirty="0">
                <a:solidFill>
                  <a:srgbClr val="013E36"/>
                </a:solidFill>
              </a:rPr>
              <a:t>مقدمة :</a:t>
            </a:r>
            <a:endParaRPr lang="en-US" sz="4000" b="1" dirty="0">
              <a:solidFill>
                <a:srgbClr val="013E36"/>
              </a:solidFill>
            </a:endParaRPr>
          </a:p>
        </p:txBody>
      </p:sp>
      <p:sp>
        <p:nvSpPr>
          <p:cNvPr id="49" name="Rectangle 48"/>
          <p:cNvSpPr/>
          <p:nvPr/>
        </p:nvSpPr>
        <p:spPr>
          <a:xfrm rot="20740848">
            <a:off x="22249" y="1419757"/>
            <a:ext cx="3666168" cy="400110"/>
          </a:xfrm>
          <a:prstGeom prst="rect">
            <a:avLst/>
          </a:prstGeom>
          <a:solidFill>
            <a:schemeClr val="bg1"/>
          </a:solidFill>
          <a:ln>
            <a:solidFill>
              <a:schemeClr val="tx1"/>
            </a:solidFill>
          </a:ln>
        </p:spPr>
        <p:txBody>
          <a:bodyPr wrap="square">
            <a:spAutoFit/>
          </a:bodyPr>
          <a:lstStyle/>
          <a:p>
            <a:pPr marL="342900" indent="-342900" algn="ctr">
              <a:buFont typeface="Wingdings" panose="05000000000000000000" pitchFamily="2" charset="2"/>
              <a:buChar char="ü"/>
            </a:pPr>
            <a:r>
              <a:rPr lang="ar-SA" sz="2000" b="1" dirty="0"/>
              <a:t>ينبغي أن تخضع للمراقبة و التحييد</a:t>
            </a:r>
          </a:p>
        </p:txBody>
      </p:sp>
    </p:spTree>
    <p:extLst>
      <p:ext uri="{BB962C8B-B14F-4D97-AF65-F5344CB8AC3E}">
        <p14:creationId xmlns:p14="http://schemas.microsoft.com/office/powerpoint/2010/main" val="4099982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8"/>
                                        </p:tgtEl>
                                        <p:attrNameLst>
                                          <p:attrName>style.visibility</p:attrName>
                                        </p:attrNameLst>
                                      </p:cBhvr>
                                      <p:to>
                                        <p:strVal val="visible"/>
                                      </p:to>
                                    </p:set>
                                    <p:animEffect transition="in" filter="wipe(down)">
                                      <p:cBhvr>
                                        <p:cTn id="7" dur="580">
                                          <p:stCondLst>
                                            <p:cond delay="0"/>
                                          </p:stCondLst>
                                        </p:cTn>
                                        <p:tgtEl>
                                          <p:spTgt spid="48"/>
                                        </p:tgtEl>
                                      </p:cBhvr>
                                    </p:animEffect>
                                    <p:anim calcmode="lin" valueType="num">
                                      <p:cBhvr>
                                        <p:cTn id="8" dur="1822" tmFilter="0,0; 0.14,0.36; 0.43,0.73; 0.71,0.91; 1.0,1.0">
                                          <p:stCondLst>
                                            <p:cond delay="0"/>
                                          </p:stCondLst>
                                        </p:cTn>
                                        <p:tgtEl>
                                          <p:spTgt spid="48"/>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8"/>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8"/>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8"/>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8"/>
                                        </p:tgtEl>
                                        <p:attrNameLst>
                                          <p:attrName>ppt_y</p:attrName>
                                        </p:attrNameLst>
                                      </p:cBhvr>
                                      <p:tavLst>
                                        <p:tav tm="0" fmla="#ppt_y-sin(pi*$)/81">
                                          <p:val>
                                            <p:fltVal val="0"/>
                                          </p:val>
                                        </p:tav>
                                        <p:tav tm="100000">
                                          <p:val>
                                            <p:fltVal val="1"/>
                                          </p:val>
                                        </p:tav>
                                      </p:tavLst>
                                    </p:anim>
                                    <p:animScale>
                                      <p:cBhvr>
                                        <p:cTn id="13" dur="26">
                                          <p:stCondLst>
                                            <p:cond delay="650"/>
                                          </p:stCondLst>
                                        </p:cTn>
                                        <p:tgtEl>
                                          <p:spTgt spid="48"/>
                                        </p:tgtEl>
                                      </p:cBhvr>
                                      <p:to x="100000" y="60000"/>
                                    </p:animScale>
                                    <p:animScale>
                                      <p:cBhvr>
                                        <p:cTn id="14" dur="166" decel="50000">
                                          <p:stCondLst>
                                            <p:cond delay="676"/>
                                          </p:stCondLst>
                                        </p:cTn>
                                        <p:tgtEl>
                                          <p:spTgt spid="48"/>
                                        </p:tgtEl>
                                      </p:cBhvr>
                                      <p:to x="100000" y="100000"/>
                                    </p:animScale>
                                    <p:animScale>
                                      <p:cBhvr>
                                        <p:cTn id="15" dur="26">
                                          <p:stCondLst>
                                            <p:cond delay="1312"/>
                                          </p:stCondLst>
                                        </p:cTn>
                                        <p:tgtEl>
                                          <p:spTgt spid="48"/>
                                        </p:tgtEl>
                                      </p:cBhvr>
                                      <p:to x="100000" y="80000"/>
                                    </p:animScale>
                                    <p:animScale>
                                      <p:cBhvr>
                                        <p:cTn id="16" dur="166" decel="50000">
                                          <p:stCondLst>
                                            <p:cond delay="1338"/>
                                          </p:stCondLst>
                                        </p:cTn>
                                        <p:tgtEl>
                                          <p:spTgt spid="48"/>
                                        </p:tgtEl>
                                      </p:cBhvr>
                                      <p:to x="100000" y="100000"/>
                                    </p:animScale>
                                    <p:animScale>
                                      <p:cBhvr>
                                        <p:cTn id="17" dur="26">
                                          <p:stCondLst>
                                            <p:cond delay="1642"/>
                                          </p:stCondLst>
                                        </p:cTn>
                                        <p:tgtEl>
                                          <p:spTgt spid="48"/>
                                        </p:tgtEl>
                                      </p:cBhvr>
                                      <p:to x="100000" y="90000"/>
                                    </p:animScale>
                                    <p:animScale>
                                      <p:cBhvr>
                                        <p:cTn id="18" dur="166" decel="50000">
                                          <p:stCondLst>
                                            <p:cond delay="1668"/>
                                          </p:stCondLst>
                                        </p:cTn>
                                        <p:tgtEl>
                                          <p:spTgt spid="48"/>
                                        </p:tgtEl>
                                      </p:cBhvr>
                                      <p:to x="100000" y="100000"/>
                                    </p:animScale>
                                    <p:animScale>
                                      <p:cBhvr>
                                        <p:cTn id="19" dur="26">
                                          <p:stCondLst>
                                            <p:cond delay="1808"/>
                                          </p:stCondLst>
                                        </p:cTn>
                                        <p:tgtEl>
                                          <p:spTgt spid="48"/>
                                        </p:tgtEl>
                                      </p:cBhvr>
                                      <p:to x="100000" y="95000"/>
                                    </p:animScale>
                                    <p:animScale>
                                      <p:cBhvr>
                                        <p:cTn id="20" dur="166" decel="50000">
                                          <p:stCondLst>
                                            <p:cond delay="1834"/>
                                          </p:stCondLst>
                                        </p:cTn>
                                        <p:tgtEl>
                                          <p:spTgt spid="48"/>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wipe(down)">
                                      <p:cBhvr>
                                        <p:cTn id="25" dur="580">
                                          <p:stCondLst>
                                            <p:cond delay="0"/>
                                          </p:stCondLst>
                                        </p:cTn>
                                        <p:tgtEl>
                                          <p:spTgt spid="21"/>
                                        </p:tgtEl>
                                      </p:cBhvr>
                                    </p:animEffect>
                                    <p:anim calcmode="lin" valueType="num">
                                      <p:cBhvr>
                                        <p:cTn id="26" dur="1822" tmFilter="0,0; 0.14,0.36; 0.43,0.73; 0.71,0.91; 1.0,1.0">
                                          <p:stCondLst>
                                            <p:cond delay="0"/>
                                          </p:stCondLst>
                                        </p:cTn>
                                        <p:tgtEl>
                                          <p:spTgt spid="21"/>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21"/>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21"/>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21"/>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21"/>
                                        </p:tgtEl>
                                        <p:attrNameLst>
                                          <p:attrName>ppt_y</p:attrName>
                                        </p:attrNameLst>
                                      </p:cBhvr>
                                      <p:tavLst>
                                        <p:tav tm="0" fmla="#ppt_y-sin(pi*$)/81">
                                          <p:val>
                                            <p:fltVal val="0"/>
                                          </p:val>
                                        </p:tav>
                                        <p:tav tm="100000">
                                          <p:val>
                                            <p:fltVal val="1"/>
                                          </p:val>
                                        </p:tav>
                                      </p:tavLst>
                                    </p:anim>
                                    <p:animScale>
                                      <p:cBhvr>
                                        <p:cTn id="31" dur="26">
                                          <p:stCondLst>
                                            <p:cond delay="650"/>
                                          </p:stCondLst>
                                        </p:cTn>
                                        <p:tgtEl>
                                          <p:spTgt spid="21"/>
                                        </p:tgtEl>
                                      </p:cBhvr>
                                      <p:to x="100000" y="60000"/>
                                    </p:animScale>
                                    <p:animScale>
                                      <p:cBhvr>
                                        <p:cTn id="32" dur="166" decel="50000">
                                          <p:stCondLst>
                                            <p:cond delay="676"/>
                                          </p:stCondLst>
                                        </p:cTn>
                                        <p:tgtEl>
                                          <p:spTgt spid="21"/>
                                        </p:tgtEl>
                                      </p:cBhvr>
                                      <p:to x="100000" y="100000"/>
                                    </p:animScale>
                                    <p:animScale>
                                      <p:cBhvr>
                                        <p:cTn id="33" dur="26">
                                          <p:stCondLst>
                                            <p:cond delay="1312"/>
                                          </p:stCondLst>
                                        </p:cTn>
                                        <p:tgtEl>
                                          <p:spTgt spid="21"/>
                                        </p:tgtEl>
                                      </p:cBhvr>
                                      <p:to x="100000" y="80000"/>
                                    </p:animScale>
                                    <p:animScale>
                                      <p:cBhvr>
                                        <p:cTn id="34" dur="166" decel="50000">
                                          <p:stCondLst>
                                            <p:cond delay="1338"/>
                                          </p:stCondLst>
                                        </p:cTn>
                                        <p:tgtEl>
                                          <p:spTgt spid="21"/>
                                        </p:tgtEl>
                                      </p:cBhvr>
                                      <p:to x="100000" y="100000"/>
                                    </p:animScale>
                                    <p:animScale>
                                      <p:cBhvr>
                                        <p:cTn id="35" dur="26">
                                          <p:stCondLst>
                                            <p:cond delay="1642"/>
                                          </p:stCondLst>
                                        </p:cTn>
                                        <p:tgtEl>
                                          <p:spTgt spid="21"/>
                                        </p:tgtEl>
                                      </p:cBhvr>
                                      <p:to x="100000" y="90000"/>
                                    </p:animScale>
                                    <p:animScale>
                                      <p:cBhvr>
                                        <p:cTn id="36" dur="166" decel="50000">
                                          <p:stCondLst>
                                            <p:cond delay="1668"/>
                                          </p:stCondLst>
                                        </p:cTn>
                                        <p:tgtEl>
                                          <p:spTgt spid="21"/>
                                        </p:tgtEl>
                                      </p:cBhvr>
                                      <p:to x="100000" y="100000"/>
                                    </p:animScale>
                                    <p:animScale>
                                      <p:cBhvr>
                                        <p:cTn id="37" dur="26">
                                          <p:stCondLst>
                                            <p:cond delay="1808"/>
                                          </p:stCondLst>
                                        </p:cTn>
                                        <p:tgtEl>
                                          <p:spTgt spid="21"/>
                                        </p:tgtEl>
                                      </p:cBhvr>
                                      <p:to x="100000" y="95000"/>
                                    </p:animScale>
                                    <p:animScale>
                                      <p:cBhvr>
                                        <p:cTn id="38" dur="166" decel="50000">
                                          <p:stCondLst>
                                            <p:cond delay="1834"/>
                                          </p:stCondLst>
                                        </p:cTn>
                                        <p:tgtEl>
                                          <p:spTgt spid="21"/>
                                        </p:tgtEl>
                                      </p:cBhvr>
                                      <p:to x="100000" y="100000"/>
                                    </p:animScale>
                                  </p:childTnLst>
                                </p:cTn>
                              </p:par>
                              <p:par>
                                <p:cTn id="39" presetID="26" presetClass="entr" presetSubtype="0" fill="hold" grpId="0" nodeType="withEffect">
                                  <p:stCondLst>
                                    <p:cond delay="0"/>
                                  </p:stCondLst>
                                  <p:childTnLst>
                                    <p:set>
                                      <p:cBhvr>
                                        <p:cTn id="40" dur="1" fill="hold">
                                          <p:stCondLst>
                                            <p:cond delay="0"/>
                                          </p:stCondLst>
                                        </p:cTn>
                                        <p:tgtEl>
                                          <p:spTgt spid="25"/>
                                        </p:tgtEl>
                                        <p:attrNameLst>
                                          <p:attrName>style.visibility</p:attrName>
                                        </p:attrNameLst>
                                      </p:cBhvr>
                                      <p:to>
                                        <p:strVal val="visible"/>
                                      </p:to>
                                    </p:set>
                                    <p:animEffect transition="in" filter="wipe(down)">
                                      <p:cBhvr>
                                        <p:cTn id="41" dur="580">
                                          <p:stCondLst>
                                            <p:cond delay="0"/>
                                          </p:stCondLst>
                                        </p:cTn>
                                        <p:tgtEl>
                                          <p:spTgt spid="25"/>
                                        </p:tgtEl>
                                      </p:cBhvr>
                                    </p:animEffect>
                                    <p:anim calcmode="lin" valueType="num">
                                      <p:cBhvr>
                                        <p:cTn id="42" dur="1822" tmFilter="0,0; 0.14,0.36; 0.43,0.73; 0.71,0.91; 1.0,1.0">
                                          <p:stCondLst>
                                            <p:cond delay="0"/>
                                          </p:stCondLst>
                                        </p:cTn>
                                        <p:tgtEl>
                                          <p:spTgt spid="25"/>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25"/>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25"/>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25"/>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25"/>
                                        </p:tgtEl>
                                        <p:attrNameLst>
                                          <p:attrName>ppt_y</p:attrName>
                                        </p:attrNameLst>
                                      </p:cBhvr>
                                      <p:tavLst>
                                        <p:tav tm="0" fmla="#ppt_y-sin(pi*$)/81">
                                          <p:val>
                                            <p:fltVal val="0"/>
                                          </p:val>
                                        </p:tav>
                                        <p:tav tm="100000">
                                          <p:val>
                                            <p:fltVal val="1"/>
                                          </p:val>
                                        </p:tav>
                                      </p:tavLst>
                                    </p:anim>
                                    <p:animScale>
                                      <p:cBhvr>
                                        <p:cTn id="47" dur="26">
                                          <p:stCondLst>
                                            <p:cond delay="650"/>
                                          </p:stCondLst>
                                        </p:cTn>
                                        <p:tgtEl>
                                          <p:spTgt spid="25"/>
                                        </p:tgtEl>
                                      </p:cBhvr>
                                      <p:to x="100000" y="60000"/>
                                    </p:animScale>
                                    <p:animScale>
                                      <p:cBhvr>
                                        <p:cTn id="48" dur="166" decel="50000">
                                          <p:stCondLst>
                                            <p:cond delay="676"/>
                                          </p:stCondLst>
                                        </p:cTn>
                                        <p:tgtEl>
                                          <p:spTgt spid="25"/>
                                        </p:tgtEl>
                                      </p:cBhvr>
                                      <p:to x="100000" y="100000"/>
                                    </p:animScale>
                                    <p:animScale>
                                      <p:cBhvr>
                                        <p:cTn id="49" dur="26">
                                          <p:stCondLst>
                                            <p:cond delay="1312"/>
                                          </p:stCondLst>
                                        </p:cTn>
                                        <p:tgtEl>
                                          <p:spTgt spid="25"/>
                                        </p:tgtEl>
                                      </p:cBhvr>
                                      <p:to x="100000" y="80000"/>
                                    </p:animScale>
                                    <p:animScale>
                                      <p:cBhvr>
                                        <p:cTn id="50" dur="166" decel="50000">
                                          <p:stCondLst>
                                            <p:cond delay="1338"/>
                                          </p:stCondLst>
                                        </p:cTn>
                                        <p:tgtEl>
                                          <p:spTgt spid="25"/>
                                        </p:tgtEl>
                                      </p:cBhvr>
                                      <p:to x="100000" y="100000"/>
                                    </p:animScale>
                                    <p:animScale>
                                      <p:cBhvr>
                                        <p:cTn id="51" dur="26">
                                          <p:stCondLst>
                                            <p:cond delay="1642"/>
                                          </p:stCondLst>
                                        </p:cTn>
                                        <p:tgtEl>
                                          <p:spTgt spid="25"/>
                                        </p:tgtEl>
                                      </p:cBhvr>
                                      <p:to x="100000" y="90000"/>
                                    </p:animScale>
                                    <p:animScale>
                                      <p:cBhvr>
                                        <p:cTn id="52" dur="166" decel="50000">
                                          <p:stCondLst>
                                            <p:cond delay="1668"/>
                                          </p:stCondLst>
                                        </p:cTn>
                                        <p:tgtEl>
                                          <p:spTgt spid="25"/>
                                        </p:tgtEl>
                                      </p:cBhvr>
                                      <p:to x="100000" y="100000"/>
                                    </p:animScale>
                                    <p:animScale>
                                      <p:cBhvr>
                                        <p:cTn id="53" dur="26">
                                          <p:stCondLst>
                                            <p:cond delay="1808"/>
                                          </p:stCondLst>
                                        </p:cTn>
                                        <p:tgtEl>
                                          <p:spTgt spid="25"/>
                                        </p:tgtEl>
                                      </p:cBhvr>
                                      <p:to x="100000" y="95000"/>
                                    </p:animScale>
                                    <p:animScale>
                                      <p:cBhvr>
                                        <p:cTn id="54" dur="166" decel="50000">
                                          <p:stCondLst>
                                            <p:cond delay="1834"/>
                                          </p:stCondLst>
                                        </p:cTn>
                                        <p:tgtEl>
                                          <p:spTgt spid="25"/>
                                        </p:tgtEl>
                                      </p:cBhvr>
                                      <p:to x="100000" y="100000"/>
                                    </p:animScale>
                                  </p:childTnLst>
                                </p:cTn>
                              </p:par>
                              <p:par>
                                <p:cTn id="55" presetID="26" presetClass="entr" presetSubtype="0" fill="hold" grpId="0" nodeType="withEffect">
                                  <p:stCondLst>
                                    <p:cond delay="0"/>
                                  </p:stCondLst>
                                  <p:childTnLst>
                                    <p:set>
                                      <p:cBhvr>
                                        <p:cTn id="56" dur="1" fill="hold">
                                          <p:stCondLst>
                                            <p:cond delay="0"/>
                                          </p:stCondLst>
                                        </p:cTn>
                                        <p:tgtEl>
                                          <p:spTgt spid="6"/>
                                        </p:tgtEl>
                                        <p:attrNameLst>
                                          <p:attrName>style.visibility</p:attrName>
                                        </p:attrNameLst>
                                      </p:cBhvr>
                                      <p:to>
                                        <p:strVal val="visible"/>
                                      </p:to>
                                    </p:set>
                                    <p:animEffect transition="in" filter="wipe(down)">
                                      <p:cBhvr>
                                        <p:cTn id="57" dur="580">
                                          <p:stCondLst>
                                            <p:cond delay="0"/>
                                          </p:stCondLst>
                                        </p:cTn>
                                        <p:tgtEl>
                                          <p:spTgt spid="6"/>
                                        </p:tgtEl>
                                      </p:cBhvr>
                                    </p:animEffect>
                                    <p:anim calcmode="lin" valueType="num">
                                      <p:cBhvr>
                                        <p:cTn id="5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63" dur="26">
                                          <p:stCondLst>
                                            <p:cond delay="650"/>
                                          </p:stCondLst>
                                        </p:cTn>
                                        <p:tgtEl>
                                          <p:spTgt spid="6"/>
                                        </p:tgtEl>
                                      </p:cBhvr>
                                      <p:to x="100000" y="60000"/>
                                    </p:animScale>
                                    <p:animScale>
                                      <p:cBhvr>
                                        <p:cTn id="64" dur="166" decel="50000">
                                          <p:stCondLst>
                                            <p:cond delay="676"/>
                                          </p:stCondLst>
                                        </p:cTn>
                                        <p:tgtEl>
                                          <p:spTgt spid="6"/>
                                        </p:tgtEl>
                                      </p:cBhvr>
                                      <p:to x="100000" y="100000"/>
                                    </p:animScale>
                                    <p:animScale>
                                      <p:cBhvr>
                                        <p:cTn id="65" dur="26">
                                          <p:stCondLst>
                                            <p:cond delay="1312"/>
                                          </p:stCondLst>
                                        </p:cTn>
                                        <p:tgtEl>
                                          <p:spTgt spid="6"/>
                                        </p:tgtEl>
                                      </p:cBhvr>
                                      <p:to x="100000" y="80000"/>
                                    </p:animScale>
                                    <p:animScale>
                                      <p:cBhvr>
                                        <p:cTn id="66" dur="166" decel="50000">
                                          <p:stCondLst>
                                            <p:cond delay="1338"/>
                                          </p:stCondLst>
                                        </p:cTn>
                                        <p:tgtEl>
                                          <p:spTgt spid="6"/>
                                        </p:tgtEl>
                                      </p:cBhvr>
                                      <p:to x="100000" y="100000"/>
                                    </p:animScale>
                                    <p:animScale>
                                      <p:cBhvr>
                                        <p:cTn id="67" dur="26">
                                          <p:stCondLst>
                                            <p:cond delay="1642"/>
                                          </p:stCondLst>
                                        </p:cTn>
                                        <p:tgtEl>
                                          <p:spTgt spid="6"/>
                                        </p:tgtEl>
                                      </p:cBhvr>
                                      <p:to x="100000" y="90000"/>
                                    </p:animScale>
                                    <p:animScale>
                                      <p:cBhvr>
                                        <p:cTn id="68" dur="166" decel="50000">
                                          <p:stCondLst>
                                            <p:cond delay="1668"/>
                                          </p:stCondLst>
                                        </p:cTn>
                                        <p:tgtEl>
                                          <p:spTgt spid="6"/>
                                        </p:tgtEl>
                                      </p:cBhvr>
                                      <p:to x="100000" y="100000"/>
                                    </p:animScale>
                                    <p:animScale>
                                      <p:cBhvr>
                                        <p:cTn id="69" dur="26">
                                          <p:stCondLst>
                                            <p:cond delay="1808"/>
                                          </p:stCondLst>
                                        </p:cTn>
                                        <p:tgtEl>
                                          <p:spTgt spid="6"/>
                                        </p:tgtEl>
                                      </p:cBhvr>
                                      <p:to x="100000" y="95000"/>
                                    </p:animScale>
                                    <p:animScale>
                                      <p:cBhvr>
                                        <p:cTn id="70" dur="166" decel="50000">
                                          <p:stCondLst>
                                            <p:cond delay="1834"/>
                                          </p:stCondLst>
                                        </p:cTn>
                                        <p:tgtEl>
                                          <p:spTgt spid="6"/>
                                        </p:tgtEl>
                                      </p:cBhvr>
                                      <p:to x="100000" y="100000"/>
                                    </p:animScale>
                                  </p:childTnLst>
                                </p:cTn>
                              </p:par>
                            </p:childTnLst>
                          </p:cTn>
                        </p:par>
                      </p:childTnLst>
                    </p:cTn>
                  </p:par>
                  <p:par>
                    <p:cTn id="71" fill="hold">
                      <p:stCondLst>
                        <p:cond delay="indefinite"/>
                      </p:stCondLst>
                      <p:childTnLst>
                        <p:par>
                          <p:cTn id="72" fill="hold">
                            <p:stCondLst>
                              <p:cond delay="0"/>
                            </p:stCondLst>
                            <p:childTnLst>
                              <p:par>
                                <p:cTn id="73" presetID="26" presetClass="entr" presetSubtype="0" fill="hold" grpId="0" nodeType="clickEffect">
                                  <p:stCondLst>
                                    <p:cond delay="0"/>
                                  </p:stCondLst>
                                  <p:childTnLst>
                                    <p:set>
                                      <p:cBhvr>
                                        <p:cTn id="74" dur="1" fill="hold">
                                          <p:stCondLst>
                                            <p:cond delay="0"/>
                                          </p:stCondLst>
                                        </p:cTn>
                                        <p:tgtEl>
                                          <p:spTgt spid="13"/>
                                        </p:tgtEl>
                                        <p:attrNameLst>
                                          <p:attrName>style.visibility</p:attrName>
                                        </p:attrNameLst>
                                      </p:cBhvr>
                                      <p:to>
                                        <p:strVal val="visible"/>
                                      </p:to>
                                    </p:set>
                                    <p:animEffect transition="in" filter="wipe(down)">
                                      <p:cBhvr>
                                        <p:cTn id="75" dur="580">
                                          <p:stCondLst>
                                            <p:cond delay="0"/>
                                          </p:stCondLst>
                                        </p:cTn>
                                        <p:tgtEl>
                                          <p:spTgt spid="13"/>
                                        </p:tgtEl>
                                      </p:cBhvr>
                                    </p:animEffect>
                                    <p:anim calcmode="lin" valueType="num">
                                      <p:cBhvr>
                                        <p:cTn id="76"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77"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78"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79"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80"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81" dur="26">
                                          <p:stCondLst>
                                            <p:cond delay="650"/>
                                          </p:stCondLst>
                                        </p:cTn>
                                        <p:tgtEl>
                                          <p:spTgt spid="13"/>
                                        </p:tgtEl>
                                      </p:cBhvr>
                                      <p:to x="100000" y="60000"/>
                                    </p:animScale>
                                    <p:animScale>
                                      <p:cBhvr>
                                        <p:cTn id="82" dur="166" decel="50000">
                                          <p:stCondLst>
                                            <p:cond delay="676"/>
                                          </p:stCondLst>
                                        </p:cTn>
                                        <p:tgtEl>
                                          <p:spTgt spid="13"/>
                                        </p:tgtEl>
                                      </p:cBhvr>
                                      <p:to x="100000" y="100000"/>
                                    </p:animScale>
                                    <p:animScale>
                                      <p:cBhvr>
                                        <p:cTn id="83" dur="26">
                                          <p:stCondLst>
                                            <p:cond delay="1312"/>
                                          </p:stCondLst>
                                        </p:cTn>
                                        <p:tgtEl>
                                          <p:spTgt spid="13"/>
                                        </p:tgtEl>
                                      </p:cBhvr>
                                      <p:to x="100000" y="80000"/>
                                    </p:animScale>
                                    <p:animScale>
                                      <p:cBhvr>
                                        <p:cTn id="84" dur="166" decel="50000">
                                          <p:stCondLst>
                                            <p:cond delay="1338"/>
                                          </p:stCondLst>
                                        </p:cTn>
                                        <p:tgtEl>
                                          <p:spTgt spid="13"/>
                                        </p:tgtEl>
                                      </p:cBhvr>
                                      <p:to x="100000" y="100000"/>
                                    </p:animScale>
                                    <p:animScale>
                                      <p:cBhvr>
                                        <p:cTn id="85" dur="26">
                                          <p:stCondLst>
                                            <p:cond delay="1642"/>
                                          </p:stCondLst>
                                        </p:cTn>
                                        <p:tgtEl>
                                          <p:spTgt spid="13"/>
                                        </p:tgtEl>
                                      </p:cBhvr>
                                      <p:to x="100000" y="90000"/>
                                    </p:animScale>
                                    <p:animScale>
                                      <p:cBhvr>
                                        <p:cTn id="86" dur="166" decel="50000">
                                          <p:stCondLst>
                                            <p:cond delay="1668"/>
                                          </p:stCondLst>
                                        </p:cTn>
                                        <p:tgtEl>
                                          <p:spTgt spid="13"/>
                                        </p:tgtEl>
                                      </p:cBhvr>
                                      <p:to x="100000" y="100000"/>
                                    </p:animScale>
                                    <p:animScale>
                                      <p:cBhvr>
                                        <p:cTn id="87" dur="26">
                                          <p:stCondLst>
                                            <p:cond delay="1808"/>
                                          </p:stCondLst>
                                        </p:cTn>
                                        <p:tgtEl>
                                          <p:spTgt spid="13"/>
                                        </p:tgtEl>
                                      </p:cBhvr>
                                      <p:to x="100000" y="95000"/>
                                    </p:animScale>
                                    <p:animScale>
                                      <p:cBhvr>
                                        <p:cTn id="88" dur="166" decel="50000">
                                          <p:stCondLst>
                                            <p:cond delay="1834"/>
                                          </p:stCondLst>
                                        </p:cTn>
                                        <p:tgtEl>
                                          <p:spTgt spid="13"/>
                                        </p:tgtEl>
                                      </p:cBhvr>
                                      <p:to x="100000" y="100000"/>
                                    </p:animScale>
                                  </p:childTnLst>
                                </p:cTn>
                              </p:par>
                              <p:par>
                                <p:cTn id="89" presetID="26" presetClass="entr" presetSubtype="0" fill="hold" nodeType="withEffect">
                                  <p:stCondLst>
                                    <p:cond delay="0"/>
                                  </p:stCondLst>
                                  <p:childTnLst>
                                    <p:set>
                                      <p:cBhvr>
                                        <p:cTn id="90" dur="1" fill="hold">
                                          <p:stCondLst>
                                            <p:cond delay="0"/>
                                          </p:stCondLst>
                                        </p:cTn>
                                        <p:tgtEl>
                                          <p:spTgt spid="15"/>
                                        </p:tgtEl>
                                        <p:attrNameLst>
                                          <p:attrName>style.visibility</p:attrName>
                                        </p:attrNameLst>
                                      </p:cBhvr>
                                      <p:to>
                                        <p:strVal val="visible"/>
                                      </p:to>
                                    </p:set>
                                    <p:animEffect transition="in" filter="wipe(down)">
                                      <p:cBhvr>
                                        <p:cTn id="91" dur="580">
                                          <p:stCondLst>
                                            <p:cond delay="0"/>
                                          </p:stCondLst>
                                        </p:cTn>
                                        <p:tgtEl>
                                          <p:spTgt spid="15"/>
                                        </p:tgtEl>
                                      </p:cBhvr>
                                    </p:animEffect>
                                    <p:anim calcmode="lin" valueType="num">
                                      <p:cBhvr>
                                        <p:cTn id="92"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93"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94"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95"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96"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97" dur="26">
                                          <p:stCondLst>
                                            <p:cond delay="650"/>
                                          </p:stCondLst>
                                        </p:cTn>
                                        <p:tgtEl>
                                          <p:spTgt spid="15"/>
                                        </p:tgtEl>
                                      </p:cBhvr>
                                      <p:to x="100000" y="60000"/>
                                    </p:animScale>
                                    <p:animScale>
                                      <p:cBhvr>
                                        <p:cTn id="98" dur="166" decel="50000">
                                          <p:stCondLst>
                                            <p:cond delay="676"/>
                                          </p:stCondLst>
                                        </p:cTn>
                                        <p:tgtEl>
                                          <p:spTgt spid="15"/>
                                        </p:tgtEl>
                                      </p:cBhvr>
                                      <p:to x="100000" y="100000"/>
                                    </p:animScale>
                                    <p:animScale>
                                      <p:cBhvr>
                                        <p:cTn id="99" dur="26">
                                          <p:stCondLst>
                                            <p:cond delay="1312"/>
                                          </p:stCondLst>
                                        </p:cTn>
                                        <p:tgtEl>
                                          <p:spTgt spid="15"/>
                                        </p:tgtEl>
                                      </p:cBhvr>
                                      <p:to x="100000" y="80000"/>
                                    </p:animScale>
                                    <p:animScale>
                                      <p:cBhvr>
                                        <p:cTn id="100" dur="166" decel="50000">
                                          <p:stCondLst>
                                            <p:cond delay="1338"/>
                                          </p:stCondLst>
                                        </p:cTn>
                                        <p:tgtEl>
                                          <p:spTgt spid="15"/>
                                        </p:tgtEl>
                                      </p:cBhvr>
                                      <p:to x="100000" y="100000"/>
                                    </p:animScale>
                                    <p:animScale>
                                      <p:cBhvr>
                                        <p:cTn id="101" dur="26">
                                          <p:stCondLst>
                                            <p:cond delay="1642"/>
                                          </p:stCondLst>
                                        </p:cTn>
                                        <p:tgtEl>
                                          <p:spTgt spid="15"/>
                                        </p:tgtEl>
                                      </p:cBhvr>
                                      <p:to x="100000" y="90000"/>
                                    </p:animScale>
                                    <p:animScale>
                                      <p:cBhvr>
                                        <p:cTn id="102" dur="166" decel="50000">
                                          <p:stCondLst>
                                            <p:cond delay="1668"/>
                                          </p:stCondLst>
                                        </p:cTn>
                                        <p:tgtEl>
                                          <p:spTgt spid="15"/>
                                        </p:tgtEl>
                                      </p:cBhvr>
                                      <p:to x="100000" y="100000"/>
                                    </p:animScale>
                                    <p:animScale>
                                      <p:cBhvr>
                                        <p:cTn id="103" dur="26">
                                          <p:stCondLst>
                                            <p:cond delay="1808"/>
                                          </p:stCondLst>
                                        </p:cTn>
                                        <p:tgtEl>
                                          <p:spTgt spid="15"/>
                                        </p:tgtEl>
                                      </p:cBhvr>
                                      <p:to x="100000" y="95000"/>
                                    </p:animScale>
                                    <p:animScale>
                                      <p:cBhvr>
                                        <p:cTn id="104" dur="166" decel="50000">
                                          <p:stCondLst>
                                            <p:cond delay="1834"/>
                                          </p:stCondLst>
                                        </p:cTn>
                                        <p:tgtEl>
                                          <p:spTgt spid="15"/>
                                        </p:tgtEl>
                                      </p:cBhvr>
                                      <p:to x="100000" y="100000"/>
                                    </p:animScale>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17"/>
                                        </p:tgtEl>
                                        <p:attrNameLst>
                                          <p:attrName>style.visibility</p:attrName>
                                        </p:attrNameLst>
                                      </p:cBhvr>
                                      <p:to>
                                        <p:strVal val="visible"/>
                                      </p:to>
                                    </p:set>
                                    <p:anim calcmode="lin" valueType="num">
                                      <p:cBhvr additive="base">
                                        <p:cTn id="109" dur="500" fill="hold"/>
                                        <p:tgtEl>
                                          <p:spTgt spid="17"/>
                                        </p:tgtEl>
                                        <p:attrNameLst>
                                          <p:attrName>ppt_x</p:attrName>
                                        </p:attrNameLst>
                                      </p:cBhvr>
                                      <p:tavLst>
                                        <p:tav tm="0">
                                          <p:val>
                                            <p:strVal val="#ppt_x"/>
                                          </p:val>
                                        </p:tav>
                                        <p:tav tm="100000">
                                          <p:val>
                                            <p:strVal val="#ppt_x"/>
                                          </p:val>
                                        </p:tav>
                                      </p:tavLst>
                                    </p:anim>
                                    <p:anim calcmode="lin" valueType="num">
                                      <p:cBhvr additive="base">
                                        <p:cTn id="11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12"/>
                                        </p:tgtEl>
                                        <p:attrNameLst>
                                          <p:attrName>style.visibility</p:attrName>
                                        </p:attrNameLst>
                                      </p:cBhvr>
                                      <p:to>
                                        <p:strVal val="visible"/>
                                      </p:to>
                                    </p:set>
                                    <p:animEffect transition="in" filter="wipe(down)">
                                      <p:cBhvr>
                                        <p:cTn id="115" dur="580">
                                          <p:stCondLst>
                                            <p:cond delay="0"/>
                                          </p:stCondLst>
                                        </p:cTn>
                                        <p:tgtEl>
                                          <p:spTgt spid="12"/>
                                        </p:tgtEl>
                                      </p:cBhvr>
                                    </p:animEffect>
                                    <p:anim calcmode="lin" valueType="num">
                                      <p:cBhvr>
                                        <p:cTn id="116"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21" dur="26">
                                          <p:stCondLst>
                                            <p:cond delay="650"/>
                                          </p:stCondLst>
                                        </p:cTn>
                                        <p:tgtEl>
                                          <p:spTgt spid="12"/>
                                        </p:tgtEl>
                                      </p:cBhvr>
                                      <p:to x="100000" y="60000"/>
                                    </p:animScale>
                                    <p:animScale>
                                      <p:cBhvr>
                                        <p:cTn id="122" dur="166" decel="50000">
                                          <p:stCondLst>
                                            <p:cond delay="676"/>
                                          </p:stCondLst>
                                        </p:cTn>
                                        <p:tgtEl>
                                          <p:spTgt spid="12"/>
                                        </p:tgtEl>
                                      </p:cBhvr>
                                      <p:to x="100000" y="100000"/>
                                    </p:animScale>
                                    <p:animScale>
                                      <p:cBhvr>
                                        <p:cTn id="123" dur="26">
                                          <p:stCondLst>
                                            <p:cond delay="1312"/>
                                          </p:stCondLst>
                                        </p:cTn>
                                        <p:tgtEl>
                                          <p:spTgt spid="12"/>
                                        </p:tgtEl>
                                      </p:cBhvr>
                                      <p:to x="100000" y="80000"/>
                                    </p:animScale>
                                    <p:animScale>
                                      <p:cBhvr>
                                        <p:cTn id="124" dur="166" decel="50000">
                                          <p:stCondLst>
                                            <p:cond delay="1338"/>
                                          </p:stCondLst>
                                        </p:cTn>
                                        <p:tgtEl>
                                          <p:spTgt spid="12"/>
                                        </p:tgtEl>
                                      </p:cBhvr>
                                      <p:to x="100000" y="100000"/>
                                    </p:animScale>
                                    <p:animScale>
                                      <p:cBhvr>
                                        <p:cTn id="125" dur="26">
                                          <p:stCondLst>
                                            <p:cond delay="1642"/>
                                          </p:stCondLst>
                                        </p:cTn>
                                        <p:tgtEl>
                                          <p:spTgt spid="12"/>
                                        </p:tgtEl>
                                      </p:cBhvr>
                                      <p:to x="100000" y="90000"/>
                                    </p:animScale>
                                    <p:animScale>
                                      <p:cBhvr>
                                        <p:cTn id="126" dur="166" decel="50000">
                                          <p:stCondLst>
                                            <p:cond delay="1668"/>
                                          </p:stCondLst>
                                        </p:cTn>
                                        <p:tgtEl>
                                          <p:spTgt spid="12"/>
                                        </p:tgtEl>
                                      </p:cBhvr>
                                      <p:to x="100000" y="100000"/>
                                    </p:animScale>
                                    <p:animScale>
                                      <p:cBhvr>
                                        <p:cTn id="127" dur="26">
                                          <p:stCondLst>
                                            <p:cond delay="1808"/>
                                          </p:stCondLst>
                                        </p:cTn>
                                        <p:tgtEl>
                                          <p:spTgt spid="12"/>
                                        </p:tgtEl>
                                      </p:cBhvr>
                                      <p:to x="100000" y="95000"/>
                                    </p:animScale>
                                    <p:animScale>
                                      <p:cBhvr>
                                        <p:cTn id="128" dur="166" decel="50000">
                                          <p:stCondLst>
                                            <p:cond delay="1834"/>
                                          </p:stCondLst>
                                        </p:cTn>
                                        <p:tgtEl>
                                          <p:spTgt spid="12"/>
                                        </p:tgtEl>
                                      </p:cBhvr>
                                      <p:to x="100000" y="100000"/>
                                    </p:animScale>
                                  </p:childTnLst>
                                </p:cTn>
                              </p:par>
                              <p:par>
                                <p:cTn id="129" presetID="26" presetClass="entr" presetSubtype="0" fill="hold" nodeType="withEffect">
                                  <p:stCondLst>
                                    <p:cond delay="0"/>
                                  </p:stCondLst>
                                  <p:childTnLst>
                                    <p:set>
                                      <p:cBhvr>
                                        <p:cTn id="130" dur="1" fill="hold">
                                          <p:stCondLst>
                                            <p:cond delay="0"/>
                                          </p:stCondLst>
                                        </p:cTn>
                                        <p:tgtEl>
                                          <p:spTgt spid="40"/>
                                        </p:tgtEl>
                                        <p:attrNameLst>
                                          <p:attrName>style.visibility</p:attrName>
                                        </p:attrNameLst>
                                      </p:cBhvr>
                                      <p:to>
                                        <p:strVal val="visible"/>
                                      </p:to>
                                    </p:set>
                                    <p:animEffect transition="in" filter="wipe(down)">
                                      <p:cBhvr>
                                        <p:cTn id="131" dur="580">
                                          <p:stCondLst>
                                            <p:cond delay="0"/>
                                          </p:stCondLst>
                                        </p:cTn>
                                        <p:tgtEl>
                                          <p:spTgt spid="40"/>
                                        </p:tgtEl>
                                      </p:cBhvr>
                                    </p:animEffect>
                                    <p:anim calcmode="lin" valueType="num">
                                      <p:cBhvr>
                                        <p:cTn id="132" dur="1822" tmFilter="0,0; 0.14,0.36; 0.43,0.73; 0.71,0.91; 1.0,1.0">
                                          <p:stCondLst>
                                            <p:cond delay="0"/>
                                          </p:stCondLst>
                                        </p:cTn>
                                        <p:tgtEl>
                                          <p:spTgt spid="40"/>
                                        </p:tgtEl>
                                        <p:attrNameLst>
                                          <p:attrName>ppt_x</p:attrName>
                                        </p:attrNameLst>
                                      </p:cBhvr>
                                      <p:tavLst>
                                        <p:tav tm="0">
                                          <p:val>
                                            <p:strVal val="#ppt_x-0.25"/>
                                          </p:val>
                                        </p:tav>
                                        <p:tav tm="100000">
                                          <p:val>
                                            <p:strVal val="#ppt_x"/>
                                          </p:val>
                                        </p:tav>
                                      </p:tavLst>
                                    </p:anim>
                                    <p:anim calcmode="lin" valueType="num">
                                      <p:cBhvr>
                                        <p:cTn id="133" dur="664" tmFilter="0.0,0.0; 0.25,0.07; 0.50,0.2; 0.75,0.467; 1.0,1.0">
                                          <p:stCondLst>
                                            <p:cond delay="0"/>
                                          </p:stCondLst>
                                        </p:cTn>
                                        <p:tgtEl>
                                          <p:spTgt spid="40"/>
                                        </p:tgtEl>
                                        <p:attrNameLst>
                                          <p:attrName>ppt_y</p:attrName>
                                        </p:attrNameLst>
                                      </p:cBhvr>
                                      <p:tavLst>
                                        <p:tav tm="0" fmla="#ppt_y-sin(pi*$)/3">
                                          <p:val>
                                            <p:fltVal val="0.5"/>
                                          </p:val>
                                        </p:tav>
                                        <p:tav tm="100000">
                                          <p:val>
                                            <p:fltVal val="1"/>
                                          </p:val>
                                        </p:tav>
                                      </p:tavLst>
                                    </p:anim>
                                    <p:anim calcmode="lin" valueType="num">
                                      <p:cBhvr>
                                        <p:cTn id="134" dur="664" tmFilter="0, 0; 0.125,0.2665; 0.25,0.4; 0.375,0.465; 0.5,0.5;  0.625,0.535; 0.75,0.6; 0.875,0.7335; 1,1">
                                          <p:stCondLst>
                                            <p:cond delay="664"/>
                                          </p:stCondLst>
                                        </p:cTn>
                                        <p:tgtEl>
                                          <p:spTgt spid="40"/>
                                        </p:tgtEl>
                                        <p:attrNameLst>
                                          <p:attrName>ppt_y</p:attrName>
                                        </p:attrNameLst>
                                      </p:cBhvr>
                                      <p:tavLst>
                                        <p:tav tm="0" fmla="#ppt_y-sin(pi*$)/9">
                                          <p:val>
                                            <p:fltVal val="0"/>
                                          </p:val>
                                        </p:tav>
                                        <p:tav tm="100000">
                                          <p:val>
                                            <p:fltVal val="1"/>
                                          </p:val>
                                        </p:tav>
                                      </p:tavLst>
                                    </p:anim>
                                    <p:anim calcmode="lin" valueType="num">
                                      <p:cBhvr>
                                        <p:cTn id="135" dur="332" tmFilter="0, 0; 0.125,0.2665; 0.25,0.4; 0.375,0.465; 0.5,0.5;  0.625,0.535; 0.75,0.6; 0.875,0.7335; 1,1">
                                          <p:stCondLst>
                                            <p:cond delay="1324"/>
                                          </p:stCondLst>
                                        </p:cTn>
                                        <p:tgtEl>
                                          <p:spTgt spid="40"/>
                                        </p:tgtEl>
                                        <p:attrNameLst>
                                          <p:attrName>ppt_y</p:attrName>
                                        </p:attrNameLst>
                                      </p:cBhvr>
                                      <p:tavLst>
                                        <p:tav tm="0" fmla="#ppt_y-sin(pi*$)/27">
                                          <p:val>
                                            <p:fltVal val="0"/>
                                          </p:val>
                                        </p:tav>
                                        <p:tav tm="100000">
                                          <p:val>
                                            <p:fltVal val="1"/>
                                          </p:val>
                                        </p:tav>
                                      </p:tavLst>
                                    </p:anim>
                                    <p:anim calcmode="lin" valueType="num">
                                      <p:cBhvr>
                                        <p:cTn id="136" dur="164" tmFilter="0, 0; 0.125,0.2665; 0.25,0.4; 0.375,0.465; 0.5,0.5;  0.625,0.535; 0.75,0.6; 0.875,0.7335; 1,1">
                                          <p:stCondLst>
                                            <p:cond delay="1656"/>
                                          </p:stCondLst>
                                        </p:cTn>
                                        <p:tgtEl>
                                          <p:spTgt spid="40"/>
                                        </p:tgtEl>
                                        <p:attrNameLst>
                                          <p:attrName>ppt_y</p:attrName>
                                        </p:attrNameLst>
                                      </p:cBhvr>
                                      <p:tavLst>
                                        <p:tav tm="0" fmla="#ppt_y-sin(pi*$)/81">
                                          <p:val>
                                            <p:fltVal val="0"/>
                                          </p:val>
                                        </p:tav>
                                        <p:tav tm="100000">
                                          <p:val>
                                            <p:fltVal val="1"/>
                                          </p:val>
                                        </p:tav>
                                      </p:tavLst>
                                    </p:anim>
                                    <p:animScale>
                                      <p:cBhvr>
                                        <p:cTn id="137" dur="26">
                                          <p:stCondLst>
                                            <p:cond delay="650"/>
                                          </p:stCondLst>
                                        </p:cTn>
                                        <p:tgtEl>
                                          <p:spTgt spid="40"/>
                                        </p:tgtEl>
                                      </p:cBhvr>
                                      <p:to x="100000" y="60000"/>
                                    </p:animScale>
                                    <p:animScale>
                                      <p:cBhvr>
                                        <p:cTn id="138" dur="166" decel="50000">
                                          <p:stCondLst>
                                            <p:cond delay="676"/>
                                          </p:stCondLst>
                                        </p:cTn>
                                        <p:tgtEl>
                                          <p:spTgt spid="40"/>
                                        </p:tgtEl>
                                      </p:cBhvr>
                                      <p:to x="100000" y="100000"/>
                                    </p:animScale>
                                    <p:animScale>
                                      <p:cBhvr>
                                        <p:cTn id="139" dur="26">
                                          <p:stCondLst>
                                            <p:cond delay="1312"/>
                                          </p:stCondLst>
                                        </p:cTn>
                                        <p:tgtEl>
                                          <p:spTgt spid="40"/>
                                        </p:tgtEl>
                                      </p:cBhvr>
                                      <p:to x="100000" y="80000"/>
                                    </p:animScale>
                                    <p:animScale>
                                      <p:cBhvr>
                                        <p:cTn id="140" dur="166" decel="50000">
                                          <p:stCondLst>
                                            <p:cond delay="1338"/>
                                          </p:stCondLst>
                                        </p:cTn>
                                        <p:tgtEl>
                                          <p:spTgt spid="40"/>
                                        </p:tgtEl>
                                      </p:cBhvr>
                                      <p:to x="100000" y="100000"/>
                                    </p:animScale>
                                    <p:animScale>
                                      <p:cBhvr>
                                        <p:cTn id="141" dur="26">
                                          <p:stCondLst>
                                            <p:cond delay="1642"/>
                                          </p:stCondLst>
                                        </p:cTn>
                                        <p:tgtEl>
                                          <p:spTgt spid="40"/>
                                        </p:tgtEl>
                                      </p:cBhvr>
                                      <p:to x="100000" y="90000"/>
                                    </p:animScale>
                                    <p:animScale>
                                      <p:cBhvr>
                                        <p:cTn id="142" dur="166" decel="50000">
                                          <p:stCondLst>
                                            <p:cond delay="1668"/>
                                          </p:stCondLst>
                                        </p:cTn>
                                        <p:tgtEl>
                                          <p:spTgt spid="40"/>
                                        </p:tgtEl>
                                      </p:cBhvr>
                                      <p:to x="100000" y="100000"/>
                                    </p:animScale>
                                    <p:animScale>
                                      <p:cBhvr>
                                        <p:cTn id="143" dur="26">
                                          <p:stCondLst>
                                            <p:cond delay="1808"/>
                                          </p:stCondLst>
                                        </p:cTn>
                                        <p:tgtEl>
                                          <p:spTgt spid="40"/>
                                        </p:tgtEl>
                                      </p:cBhvr>
                                      <p:to x="100000" y="95000"/>
                                    </p:animScale>
                                    <p:animScale>
                                      <p:cBhvr>
                                        <p:cTn id="144" dur="166" decel="50000">
                                          <p:stCondLst>
                                            <p:cond delay="1834"/>
                                          </p:stCondLst>
                                        </p:cTn>
                                        <p:tgtEl>
                                          <p:spTgt spid="40"/>
                                        </p:tgtEl>
                                      </p:cBhvr>
                                      <p:to x="100000" y="100000"/>
                                    </p:animScale>
                                  </p:childTnLst>
                                </p:cTn>
                              </p:par>
                            </p:childTnLst>
                          </p:cTn>
                        </p:par>
                      </p:childTnLst>
                    </p:cTn>
                  </p:par>
                  <p:par>
                    <p:cTn id="145" fill="hold">
                      <p:stCondLst>
                        <p:cond delay="indefinite"/>
                      </p:stCondLst>
                      <p:childTnLst>
                        <p:par>
                          <p:cTn id="146" fill="hold">
                            <p:stCondLst>
                              <p:cond delay="0"/>
                            </p:stCondLst>
                            <p:childTnLst>
                              <p:par>
                                <p:cTn id="147" presetID="26" presetClass="entr" presetSubtype="0" fill="hold" grpId="0" nodeType="clickEffect">
                                  <p:stCondLst>
                                    <p:cond delay="0"/>
                                  </p:stCondLst>
                                  <p:childTnLst>
                                    <p:set>
                                      <p:cBhvr>
                                        <p:cTn id="148" dur="1" fill="hold">
                                          <p:stCondLst>
                                            <p:cond delay="0"/>
                                          </p:stCondLst>
                                        </p:cTn>
                                        <p:tgtEl>
                                          <p:spTgt spid="22"/>
                                        </p:tgtEl>
                                        <p:attrNameLst>
                                          <p:attrName>style.visibility</p:attrName>
                                        </p:attrNameLst>
                                      </p:cBhvr>
                                      <p:to>
                                        <p:strVal val="visible"/>
                                      </p:to>
                                    </p:set>
                                    <p:animEffect transition="in" filter="wipe(down)">
                                      <p:cBhvr>
                                        <p:cTn id="149" dur="580">
                                          <p:stCondLst>
                                            <p:cond delay="0"/>
                                          </p:stCondLst>
                                        </p:cTn>
                                        <p:tgtEl>
                                          <p:spTgt spid="22"/>
                                        </p:tgtEl>
                                      </p:cBhvr>
                                    </p:animEffect>
                                    <p:anim calcmode="lin" valueType="num">
                                      <p:cBhvr>
                                        <p:cTn id="150" dur="1822" tmFilter="0,0; 0.14,0.36; 0.43,0.73; 0.71,0.91; 1.0,1.0">
                                          <p:stCondLst>
                                            <p:cond delay="0"/>
                                          </p:stCondLst>
                                        </p:cTn>
                                        <p:tgtEl>
                                          <p:spTgt spid="22"/>
                                        </p:tgtEl>
                                        <p:attrNameLst>
                                          <p:attrName>ppt_x</p:attrName>
                                        </p:attrNameLst>
                                      </p:cBhvr>
                                      <p:tavLst>
                                        <p:tav tm="0">
                                          <p:val>
                                            <p:strVal val="#ppt_x-0.25"/>
                                          </p:val>
                                        </p:tav>
                                        <p:tav tm="100000">
                                          <p:val>
                                            <p:strVal val="#ppt_x"/>
                                          </p:val>
                                        </p:tav>
                                      </p:tavLst>
                                    </p:anim>
                                    <p:anim calcmode="lin" valueType="num">
                                      <p:cBhvr>
                                        <p:cTn id="151" dur="664" tmFilter="0.0,0.0; 0.25,0.07; 0.50,0.2; 0.75,0.467; 1.0,1.0">
                                          <p:stCondLst>
                                            <p:cond delay="0"/>
                                          </p:stCondLst>
                                        </p:cTn>
                                        <p:tgtEl>
                                          <p:spTgt spid="22"/>
                                        </p:tgtEl>
                                        <p:attrNameLst>
                                          <p:attrName>ppt_y</p:attrName>
                                        </p:attrNameLst>
                                      </p:cBhvr>
                                      <p:tavLst>
                                        <p:tav tm="0" fmla="#ppt_y-sin(pi*$)/3">
                                          <p:val>
                                            <p:fltVal val="0.5"/>
                                          </p:val>
                                        </p:tav>
                                        <p:tav tm="100000">
                                          <p:val>
                                            <p:fltVal val="1"/>
                                          </p:val>
                                        </p:tav>
                                      </p:tavLst>
                                    </p:anim>
                                    <p:anim calcmode="lin" valueType="num">
                                      <p:cBhvr>
                                        <p:cTn id="152" dur="664" tmFilter="0, 0; 0.125,0.2665; 0.25,0.4; 0.375,0.465; 0.5,0.5;  0.625,0.535; 0.75,0.6; 0.875,0.7335; 1,1">
                                          <p:stCondLst>
                                            <p:cond delay="664"/>
                                          </p:stCondLst>
                                        </p:cTn>
                                        <p:tgtEl>
                                          <p:spTgt spid="22"/>
                                        </p:tgtEl>
                                        <p:attrNameLst>
                                          <p:attrName>ppt_y</p:attrName>
                                        </p:attrNameLst>
                                      </p:cBhvr>
                                      <p:tavLst>
                                        <p:tav tm="0" fmla="#ppt_y-sin(pi*$)/9">
                                          <p:val>
                                            <p:fltVal val="0"/>
                                          </p:val>
                                        </p:tav>
                                        <p:tav tm="100000">
                                          <p:val>
                                            <p:fltVal val="1"/>
                                          </p:val>
                                        </p:tav>
                                      </p:tavLst>
                                    </p:anim>
                                    <p:anim calcmode="lin" valueType="num">
                                      <p:cBhvr>
                                        <p:cTn id="153" dur="332" tmFilter="0, 0; 0.125,0.2665; 0.25,0.4; 0.375,0.465; 0.5,0.5;  0.625,0.535; 0.75,0.6; 0.875,0.7335; 1,1">
                                          <p:stCondLst>
                                            <p:cond delay="1324"/>
                                          </p:stCondLst>
                                        </p:cTn>
                                        <p:tgtEl>
                                          <p:spTgt spid="22"/>
                                        </p:tgtEl>
                                        <p:attrNameLst>
                                          <p:attrName>ppt_y</p:attrName>
                                        </p:attrNameLst>
                                      </p:cBhvr>
                                      <p:tavLst>
                                        <p:tav tm="0" fmla="#ppt_y-sin(pi*$)/27">
                                          <p:val>
                                            <p:fltVal val="0"/>
                                          </p:val>
                                        </p:tav>
                                        <p:tav tm="100000">
                                          <p:val>
                                            <p:fltVal val="1"/>
                                          </p:val>
                                        </p:tav>
                                      </p:tavLst>
                                    </p:anim>
                                    <p:anim calcmode="lin" valueType="num">
                                      <p:cBhvr>
                                        <p:cTn id="154" dur="164" tmFilter="0, 0; 0.125,0.2665; 0.25,0.4; 0.375,0.465; 0.5,0.5;  0.625,0.535; 0.75,0.6; 0.875,0.7335; 1,1">
                                          <p:stCondLst>
                                            <p:cond delay="1656"/>
                                          </p:stCondLst>
                                        </p:cTn>
                                        <p:tgtEl>
                                          <p:spTgt spid="22"/>
                                        </p:tgtEl>
                                        <p:attrNameLst>
                                          <p:attrName>ppt_y</p:attrName>
                                        </p:attrNameLst>
                                      </p:cBhvr>
                                      <p:tavLst>
                                        <p:tav tm="0" fmla="#ppt_y-sin(pi*$)/81">
                                          <p:val>
                                            <p:fltVal val="0"/>
                                          </p:val>
                                        </p:tav>
                                        <p:tav tm="100000">
                                          <p:val>
                                            <p:fltVal val="1"/>
                                          </p:val>
                                        </p:tav>
                                      </p:tavLst>
                                    </p:anim>
                                    <p:animScale>
                                      <p:cBhvr>
                                        <p:cTn id="155" dur="26">
                                          <p:stCondLst>
                                            <p:cond delay="650"/>
                                          </p:stCondLst>
                                        </p:cTn>
                                        <p:tgtEl>
                                          <p:spTgt spid="22"/>
                                        </p:tgtEl>
                                      </p:cBhvr>
                                      <p:to x="100000" y="60000"/>
                                    </p:animScale>
                                    <p:animScale>
                                      <p:cBhvr>
                                        <p:cTn id="156" dur="166" decel="50000">
                                          <p:stCondLst>
                                            <p:cond delay="676"/>
                                          </p:stCondLst>
                                        </p:cTn>
                                        <p:tgtEl>
                                          <p:spTgt spid="22"/>
                                        </p:tgtEl>
                                      </p:cBhvr>
                                      <p:to x="100000" y="100000"/>
                                    </p:animScale>
                                    <p:animScale>
                                      <p:cBhvr>
                                        <p:cTn id="157" dur="26">
                                          <p:stCondLst>
                                            <p:cond delay="1312"/>
                                          </p:stCondLst>
                                        </p:cTn>
                                        <p:tgtEl>
                                          <p:spTgt spid="22"/>
                                        </p:tgtEl>
                                      </p:cBhvr>
                                      <p:to x="100000" y="80000"/>
                                    </p:animScale>
                                    <p:animScale>
                                      <p:cBhvr>
                                        <p:cTn id="158" dur="166" decel="50000">
                                          <p:stCondLst>
                                            <p:cond delay="1338"/>
                                          </p:stCondLst>
                                        </p:cTn>
                                        <p:tgtEl>
                                          <p:spTgt spid="22"/>
                                        </p:tgtEl>
                                      </p:cBhvr>
                                      <p:to x="100000" y="100000"/>
                                    </p:animScale>
                                    <p:animScale>
                                      <p:cBhvr>
                                        <p:cTn id="159" dur="26">
                                          <p:stCondLst>
                                            <p:cond delay="1642"/>
                                          </p:stCondLst>
                                        </p:cTn>
                                        <p:tgtEl>
                                          <p:spTgt spid="22"/>
                                        </p:tgtEl>
                                      </p:cBhvr>
                                      <p:to x="100000" y="90000"/>
                                    </p:animScale>
                                    <p:animScale>
                                      <p:cBhvr>
                                        <p:cTn id="160" dur="166" decel="50000">
                                          <p:stCondLst>
                                            <p:cond delay="1668"/>
                                          </p:stCondLst>
                                        </p:cTn>
                                        <p:tgtEl>
                                          <p:spTgt spid="22"/>
                                        </p:tgtEl>
                                      </p:cBhvr>
                                      <p:to x="100000" y="100000"/>
                                    </p:animScale>
                                    <p:animScale>
                                      <p:cBhvr>
                                        <p:cTn id="161" dur="26">
                                          <p:stCondLst>
                                            <p:cond delay="1808"/>
                                          </p:stCondLst>
                                        </p:cTn>
                                        <p:tgtEl>
                                          <p:spTgt spid="22"/>
                                        </p:tgtEl>
                                      </p:cBhvr>
                                      <p:to x="100000" y="95000"/>
                                    </p:animScale>
                                    <p:animScale>
                                      <p:cBhvr>
                                        <p:cTn id="162" dur="166" decel="50000">
                                          <p:stCondLst>
                                            <p:cond delay="1834"/>
                                          </p:stCondLst>
                                        </p:cTn>
                                        <p:tgtEl>
                                          <p:spTgt spid="22"/>
                                        </p:tgtEl>
                                      </p:cBhvr>
                                      <p:to x="100000" y="100000"/>
                                    </p:animScale>
                                  </p:childTnLst>
                                </p:cTn>
                              </p:par>
                              <p:par>
                                <p:cTn id="163" presetID="26" presetClass="entr" presetSubtype="0" fill="hold" nodeType="withEffect">
                                  <p:stCondLst>
                                    <p:cond delay="0"/>
                                  </p:stCondLst>
                                  <p:childTnLst>
                                    <p:set>
                                      <p:cBhvr>
                                        <p:cTn id="164" dur="1" fill="hold">
                                          <p:stCondLst>
                                            <p:cond delay="0"/>
                                          </p:stCondLst>
                                        </p:cTn>
                                        <p:tgtEl>
                                          <p:spTgt spid="35"/>
                                        </p:tgtEl>
                                        <p:attrNameLst>
                                          <p:attrName>style.visibility</p:attrName>
                                        </p:attrNameLst>
                                      </p:cBhvr>
                                      <p:to>
                                        <p:strVal val="visible"/>
                                      </p:to>
                                    </p:set>
                                    <p:animEffect transition="in" filter="wipe(down)">
                                      <p:cBhvr>
                                        <p:cTn id="165" dur="580">
                                          <p:stCondLst>
                                            <p:cond delay="0"/>
                                          </p:stCondLst>
                                        </p:cTn>
                                        <p:tgtEl>
                                          <p:spTgt spid="35"/>
                                        </p:tgtEl>
                                      </p:cBhvr>
                                    </p:animEffect>
                                    <p:anim calcmode="lin" valueType="num">
                                      <p:cBhvr>
                                        <p:cTn id="166" dur="1822" tmFilter="0,0; 0.14,0.36; 0.43,0.73; 0.71,0.91; 1.0,1.0">
                                          <p:stCondLst>
                                            <p:cond delay="0"/>
                                          </p:stCondLst>
                                        </p:cTn>
                                        <p:tgtEl>
                                          <p:spTgt spid="35"/>
                                        </p:tgtEl>
                                        <p:attrNameLst>
                                          <p:attrName>ppt_x</p:attrName>
                                        </p:attrNameLst>
                                      </p:cBhvr>
                                      <p:tavLst>
                                        <p:tav tm="0">
                                          <p:val>
                                            <p:strVal val="#ppt_x-0.25"/>
                                          </p:val>
                                        </p:tav>
                                        <p:tav tm="100000">
                                          <p:val>
                                            <p:strVal val="#ppt_x"/>
                                          </p:val>
                                        </p:tav>
                                      </p:tavLst>
                                    </p:anim>
                                    <p:anim calcmode="lin" valueType="num">
                                      <p:cBhvr>
                                        <p:cTn id="167" dur="664" tmFilter="0.0,0.0; 0.25,0.07; 0.50,0.2; 0.75,0.467; 1.0,1.0">
                                          <p:stCondLst>
                                            <p:cond delay="0"/>
                                          </p:stCondLst>
                                        </p:cTn>
                                        <p:tgtEl>
                                          <p:spTgt spid="35"/>
                                        </p:tgtEl>
                                        <p:attrNameLst>
                                          <p:attrName>ppt_y</p:attrName>
                                        </p:attrNameLst>
                                      </p:cBhvr>
                                      <p:tavLst>
                                        <p:tav tm="0" fmla="#ppt_y-sin(pi*$)/3">
                                          <p:val>
                                            <p:fltVal val="0.5"/>
                                          </p:val>
                                        </p:tav>
                                        <p:tav tm="100000">
                                          <p:val>
                                            <p:fltVal val="1"/>
                                          </p:val>
                                        </p:tav>
                                      </p:tavLst>
                                    </p:anim>
                                    <p:anim calcmode="lin" valueType="num">
                                      <p:cBhvr>
                                        <p:cTn id="168" dur="664" tmFilter="0, 0; 0.125,0.2665; 0.25,0.4; 0.375,0.465; 0.5,0.5;  0.625,0.535; 0.75,0.6; 0.875,0.7335; 1,1">
                                          <p:stCondLst>
                                            <p:cond delay="664"/>
                                          </p:stCondLst>
                                        </p:cTn>
                                        <p:tgtEl>
                                          <p:spTgt spid="35"/>
                                        </p:tgtEl>
                                        <p:attrNameLst>
                                          <p:attrName>ppt_y</p:attrName>
                                        </p:attrNameLst>
                                      </p:cBhvr>
                                      <p:tavLst>
                                        <p:tav tm="0" fmla="#ppt_y-sin(pi*$)/9">
                                          <p:val>
                                            <p:fltVal val="0"/>
                                          </p:val>
                                        </p:tav>
                                        <p:tav tm="100000">
                                          <p:val>
                                            <p:fltVal val="1"/>
                                          </p:val>
                                        </p:tav>
                                      </p:tavLst>
                                    </p:anim>
                                    <p:anim calcmode="lin" valueType="num">
                                      <p:cBhvr>
                                        <p:cTn id="169" dur="332" tmFilter="0, 0; 0.125,0.2665; 0.25,0.4; 0.375,0.465; 0.5,0.5;  0.625,0.535; 0.75,0.6; 0.875,0.7335; 1,1">
                                          <p:stCondLst>
                                            <p:cond delay="1324"/>
                                          </p:stCondLst>
                                        </p:cTn>
                                        <p:tgtEl>
                                          <p:spTgt spid="35"/>
                                        </p:tgtEl>
                                        <p:attrNameLst>
                                          <p:attrName>ppt_y</p:attrName>
                                        </p:attrNameLst>
                                      </p:cBhvr>
                                      <p:tavLst>
                                        <p:tav tm="0" fmla="#ppt_y-sin(pi*$)/27">
                                          <p:val>
                                            <p:fltVal val="0"/>
                                          </p:val>
                                        </p:tav>
                                        <p:tav tm="100000">
                                          <p:val>
                                            <p:fltVal val="1"/>
                                          </p:val>
                                        </p:tav>
                                      </p:tavLst>
                                    </p:anim>
                                    <p:anim calcmode="lin" valueType="num">
                                      <p:cBhvr>
                                        <p:cTn id="170" dur="164" tmFilter="0, 0; 0.125,0.2665; 0.25,0.4; 0.375,0.465; 0.5,0.5;  0.625,0.535; 0.75,0.6; 0.875,0.7335; 1,1">
                                          <p:stCondLst>
                                            <p:cond delay="1656"/>
                                          </p:stCondLst>
                                        </p:cTn>
                                        <p:tgtEl>
                                          <p:spTgt spid="35"/>
                                        </p:tgtEl>
                                        <p:attrNameLst>
                                          <p:attrName>ppt_y</p:attrName>
                                        </p:attrNameLst>
                                      </p:cBhvr>
                                      <p:tavLst>
                                        <p:tav tm="0" fmla="#ppt_y-sin(pi*$)/81">
                                          <p:val>
                                            <p:fltVal val="0"/>
                                          </p:val>
                                        </p:tav>
                                        <p:tav tm="100000">
                                          <p:val>
                                            <p:fltVal val="1"/>
                                          </p:val>
                                        </p:tav>
                                      </p:tavLst>
                                    </p:anim>
                                    <p:animScale>
                                      <p:cBhvr>
                                        <p:cTn id="171" dur="26">
                                          <p:stCondLst>
                                            <p:cond delay="650"/>
                                          </p:stCondLst>
                                        </p:cTn>
                                        <p:tgtEl>
                                          <p:spTgt spid="35"/>
                                        </p:tgtEl>
                                      </p:cBhvr>
                                      <p:to x="100000" y="60000"/>
                                    </p:animScale>
                                    <p:animScale>
                                      <p:cBhvr>
                                        <p:cTn id="172" dur="166" decel="50000">
                                          <p:stCondLst>
                                            <p:cond delay="676"/>
                                          </p:stCondLst>
                                        </p:cTn>
                                        <p:tgtEl>
                                          <p:spTgt spid="35"/>
                                        </p:tgtEl>
                                      </p:cBhvr>
                                      <p:to x="100000" y="100000"/>
                                    </p:animScale>
                                    <p:animScale>
                                      <p:cBhvr>
                                        <p:cTn id="173" dur="26">
                                          <p:stCondLst>
                                            <p:cond delay="1312"/>
                                          </p:stCondLst>
                                        </p:cTn>
                                        <p:tgtEl>
                                          <p:spTgt spid="35"/>
                                        </p:tgtEl>
                                      </p:cBhvr>
                                      <p:to x="100000" y="80000"/>
                                    </p:animScale>
                                    <p:animScale>
                                      <p:cBhvr>
                                        <p:cTn id="174" dur="166" decel="50000">
                                          <p:stCondLst>
                                            <p:cond delay="1338"/>
                                          </p:stCondLst>
                                        </p:cTn>
                                        <p:tgtEl>
                                          <p:spTgt spid="35"/>
                                        </p:tgtEl>
                                      </p:cBhvr>
                                      <p:to x="100000" y="100000"/>
                                    </p:animScale>
                                    <p:animScale>
                                      <p:cBhvr>
                                        <p:cTn id="175" dur="26">
                                          <p:stCondLst>
                                            <p:cond delay="1642"/>
                                          </p:stCondLst>
                                        </p:cTn>
                                        <p:tgtEl>
                                          <p:spTgt spid="35"/>
                                        </p:tgtEl>
                                      </p:cBhvr>
                                      <p:to x="100000" y="90000"/>
                                    </p:animScale>
                                    <p:animScale>
                                      <p:cBhvr>
                                        <p:cTn id="176" dur="166" decel="50000">
                                          <p:stCondLst>
                                            <p:cond delay="1668"/>
                                          </p:stCondLst>
                                        </p:cTn>
                                        <p:tgtEl>
                                          <p:spTgt spid="35"/>
                                        </p:tgtEl>
                                      </p:cBhvr>
                                      <p:to x="100000" y="100000"/>
                                    </p:animScale>
                                    <p:animScale>
                                      <p:cBhvr>
                                        <p:cTn id="177" dur="26">
                                          <p:stCondLst>
                                            <p:cond delay="1808"/>
                                          </p:stCondLst>
                                        </p:cTn>
                                        <p:tgtEl>
                                          <p:spTgt spid="35"/>
                                        </p:tgtEl>
                                      </p:cBhvr>
                                      <p:to x="100000" y="95000"/>
                                    </p:animScale>
                                    <p:animScale>
                                      <p:cBhvr>
                                        <p:cTn id="178" dur="166" decel="50000">
                                          <p:stCondLst>
                                            <p:cond delay="1834"/>
                                          </p:stCondLst>
                                        </p:cTn>
                                        <p:tgtEl>
                                          <p:spTgt spid="35"/>
                                        </p:tgtEl>
                                      </p:cBhvr>
                                      <p:to x="100000" y="100000"/>
                                    </p:animScale>
                                  </p:childTnLst>
                                </p:cTn>
                              </p:par>
                            </p:childTnLst>
                          </p:cTn>
                        </p:par>
                      </p:childTnLst>
                    </p:cTn>
                  </p:par>
                  <p:par>
                    <p:cTn id="179" fill="hold">
                      <p:stCondLst>
                        <p:cond delay="indefinite"/>
                      </p:stCondLst>
                      <p:childTnLst>
                        <p:par>
                          <p:cTn id="180" fill="hold">
                            <p:stCondLst>
                              <p:cond delay="0"/>
                            </p:stCondLst>
                            <p:childTnLst>
                              <p:par>
                                <p:cTn id="181" presetID="2" presetClass="entr" presetSubtype="4" fill="hold" nodeType="clickEffect">
                                  <p:stCondLst>
                                    <p:cond delay="0"/>
                                  </p:stCondLst>
                                  <p:childTnLst>
                                    <p:set>
                                      <p:cBhvr>
                                        <p:cTn id="182" dur="1" fill="hold">
                                          <p:stCondLst>
                                            <p:cond delay="0"/>
                                          </p:stCondLst>
                                        </p:cTn>
                                        <p:tgtEl>
                                          <p:spTgt spid="26"/>
                                        </p:tgtEl>
                                        <p:attrNameLst>
                                          <p:attrName>style.visibility</p:attrName>
                                        </p:attrNameLst>
                                      </p:cBhvr>
                                      <p:to>
                                        <p:strVal val="visible"/>
                                      </p:to>
                                    </p:set>
                                    <p:anim calcmode="lin" valueType="num">
                                      <p:cBhvr additive="base">
                                        <p:cTn id="183" dur="500" fill="hold"/>
                                        <p:tgtEl>
                                          <p:spTgt spid="26"/>
                                        </p:tgtEl>
                                        <p:attrNameLst>
                                          <p:attrName>ppt_x</p:attrName>
                                        </p:attrNameLst>
                                      </p:cBhvr>
                                      <p:tavLst>
                                        <p:tav tm="0">
                                          <p:val>
                                            <p:strVal val="#ppt_x"/>
                                          </p:val>
                                        </p:tav>
                                        <p:tav tm="100000">
                                          <p:val>
                                            <p:strVal val="#ppt_x"/>
                                          </p:val>
                                        </p:tav>
                                      </p:tavLst>
                                    </p:anim>
                                    <p:anim calcmode="lin" valueType="num">
                                      <p:cBhvr additive="base">
                                        <p:cTn id="184" dur="500" fill="hold"/>
                                        <p:tgtEl>
                                          <p:spTgt spid="26"/>
                                        </p:tgtEl>
                                        <p:attrNameLst>
                                          <p:attrName>ppt_y</p:attrName>
                                        </p:attrNameLst>
                                      </p:cBhvr>
                                      <p:tavLst>
                                        <p:tav tm="0">
                                          <p:val>
                                            <p:strVal val="1+#ppt_h/2"/>
                                          </p:val>
                                        </p:tav>
                                        <p:tav tm="100000">
                                          <p:val>
                                            <p:strVal val="#ppt_y"/>
                                          </p:val>
                                        </p:tav>
                                      </p:tavLst>
                                    </p:anim>
                                  </p:childTnLst>
                                </p:cTn>
                              </p:par>
                              <p:par>
                                <p:cTn id="185" presetID="2" presetClass="entr" presetSubtype="4" fill="hold" grpId="0" nodeType="withEffect">
                                  <p:stCondLst>
                                    <p:cond delay="0"/>
                                  </p:stCondLst>
                                  <p:childTnLst>
                                    <p:set>
                                      <p:cBhvr>
                                        <p:cTn id="186" dur="1" fill="hold">
                                          <p:stCondLst>
                                            <p:cond delay="0"/>
                                          </p:stCondLst>
                                        </p:cTn>
                                        <p:tgtEl>
                                          <p:spTgt spid="23"/>
                                        </p:tgtEl>
                                        <p:attrNameLst>
                                          <p:attrName>style.visibility</p:attrName>
                                        </p:attrNameLst>
                                      </p:cBhvr>
                                      <p:to>
                                        <p:strVal val="visible"/>
                                      </p:to>
                                    </p:set>
                                    <p:anim calcmode="lin" valueType="num">
                                      <p:cBhvr additive="base">
                                        <p:cTn id="187" dur="500" fill="hold"/>
                                        <p:tgtEl>
                                          <p:spTgt spid="23"/>
                                        </p:tgtEl>
                                        <p:attrNameLst>
                                          <p:attrName>ppt_x</p:attrName>
                                        </p:attrNameLst>
                                      </p:cBhvr>
                                      <p:tavLst>
                                        <p:tav tm="0">
                                          <p:val>
                                            <p:strVal val="#ppt_x"/>
                                          </p:val>
                                        </p:tav>
                                        <p:tav tm="100000">
                                          <p:val>
                                            <p:strVal val="#ppt_x"/>
                                          </p:val>
                                        </p:tav>
                                      </p:tavLst>
                                    </p:anim>
                                    <p:anim calcmode="lin" valueType="num">
                                      <p:cBhvr additive="base">
                                        <p:cTn id="188" dur="500" fill="hold"/>
                                        <p:tgtEl>
                                          <p:spTgt spid="23"/>
                                        </p:tgtEl>
                                        <p:attrNameLst>
                                          <p:attrName>ppt_y</p:attrName>
                                        </p:attrNameLst>
                                      </p:cBhvr>
                                      <p:tavLst>
                                        <p:tav tm="0">
                                          <p:val>
                                            <p:strVal val="1+#ppt_h/2"/>
                                          </p:val>
                                        </p:tav>
                                        <p:tav tm="100000">
                                          <p:val>
                                            <p:strVal val="#ppt_y"/>
                                          </p:val>
                                        </p:tav>
                                      </p:tavLst>
                                    </p:anim>
                                  </p:childTnLst>
                                </p:cTn>
                              </p:par>
                              <p:par>
                                <p:cTn id="189" presetID="2" presetClass="entr" presetSubtype="4" fill="hold" grpId="0" nodeType="withEffect">
                                  <p:stCondLst>
                                    <p:cond delay="0"/>
                                  </p:stCondLst>
                                  <p:childTnLst>
                                    <p:set>
                                      <p:cBhvr>
                                        <p:cTn id="190" dur="1" fill="hold">
                                          <p:stCondLst>
                                            <p:cond delay="0"/>
                                          </p:stCondLst>
                                        </p:cTn>
                                        <p:tgtEl>
                                          <p:spTgt spid="29"/>
                                        </p:tgtEl>
                                        <p:attrNameLst>
                                          <p:attrName>style.visibility</p:attrName>
                                        </p:attrNameLst>
                                      </p:cBhvr>
                                      <p:to>
                                        <p:strVal val="visible"/>
                                      </p:to>
                                    </p:set>
                                    <p:anim calcmode="lin" valueType="num">
                                      <p:cBhvr additive="base">
                                        <p:cTn id="191" dur="500" fill="hold"/>
                                        <p:tgtEl>
                                          <p:spTgt spid="29"/>
                                        </p:tgtEl>
                                        <p:attrNameLst>
                                          <p:attrName>ppt_x</p:attrName>
                                        </p:attrNameLst>
                                      </p:cBhvr>
                                      <p:tavLst>
                                        <p:tav tm="0">
                                          <p:val>
                                            <p:strVal val="#ppt_x"/>
                                          </p:val>
                                        </p:tav>
                                        <p:tav tm="100000">
                                          <p:val>
                                            <p:strVal val="#ppt_x"/>
                                          </p:val>
                                        </p:tav>
                                      </p:tavLst>
                                    </p:anim>
                                    <p:anim calcmode="lin" valueType="num">
                                      <p:cBhvr additive="base">
                                        <p:cTn id="192"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193" fill="hold">
                      <p:stCondLst>
                        <p:cond delay="indefinite"/>
                      </p:stCondLst>
                      <p:childTnLst>
                        <p:par>
                          <p:cTn id="194" fill="hold">
                            <p:stCondLst>
                              <p:cond delay="0"/>
                            </p:stCondLst>
                            <p:childTnLst>
                              <p:par>
                                <p:cTn id="195" presetID="26" presetClass="entr" presetSubtype="0" fill="hold" grpId="0" nodeType="clickEffect">
                                  <p:stCondLst>
                                    <p:cond delay="0"/>
                                  </p:stCondLst>
                                  <p:childTnLst>
                                    <p:set>
                                      <p:cBhvr>
                                        <p:cTn id="196" dur="1" fill="hold">
                                          <p:stCondLst>
                                            <p:cond delay="0"/>
                                          </p:stCondLst>
                                        </p:cTn>
                                        <p:tgtEl>
                                          <p:spTgt spid="24"/>
                                        </p:tgtEl>
                                        <p:attrNameLst>
                                          <p:attrName>style.visibility</p:attrName>
                                        </p:attrNameLst>
                                      </p:cBhvr>
                                      <p:to>
                                        <p:strVal val="visible"/>
                                      </p:to>
                                    </p:set>
                                    <p:animEffect transition="in" filter="wipe(down)">
                                      <p:cBhvr>
                                        <p:cTn id="197" dur="580">
                                          <p:stCondLst>
                                            <p:cond delay="0"/>
                                          </p:stCondLst>
                                        </p:cTn>
                                        <p:tgtEl>
                                          <p:spTgt spid="24"/>
                                        </p:tgtEl>
                                      </p:cBhvr>
                                    </p:animEffect>
                                    <p:anim calcmode="lin" valueType="num">
                                      <p:cBhvr>
                                        <p:cTn id="198" dur="1822" tmFilter="0,0; 0.14,0.36; 0.43,0.73; 0.71,0.91; 1.0,1.0">
                                          <p:stCondLst>
                                            <p:cond delay="0"/>
                                          </p:stCondLst>
                                        </p:cTn>
                                        <p:tgtEl>
                                          <p:spTgt spid="24"/>
                                        </p:tgtEl>
                                        <p:attrNameLst>
                                          <p:attrName>ppt_x</p:attrName>
                                        </p:attrNameLst>
                                      </p:cBhvr>
                                      <p:tavLst>
                                        <p:tav tm="0">
                                          <p:val>
                                            <p:strVal val="#ppt_x-0.25"/>
                                          </p:val>
                                        </p:tav>
                                        <p:tav tm="100000">
                                          <p:val>
                                            <p:strVal val="#ppt_x"/>
                                          </p:val>
                                        </p:tav>
                                      </p:tavLst>
                                    </p:anim>
                                    <p:anim calcmode="lin" valueType="num">
                                      <p:cBhvr>
                                        <p:cTn id="199" dur="664" tmFilter="0.0,0.0; 0.25,0.07; 0.50,0.2; 0.75,0.467; 1.0,1.0">
                                          <p:stCondLst>
                                            <p:cond delay="0"/>
                                          </p:stCondLst>
                                        </p:cTn>
                                        <p:tgtEl>
                                          <p:spTgt spid="24"/>
                                        </p:tgtEl>
                                        <p:attrNameLst>
                                          <p:attrName>ppt_y</p:attrName>
                                        </p:attrNameLst>
                                      </p:cBhvr>
                                      <p:tavLst>
                                        <p:tav tm="0" fmla="#ppt_y-sin(pi*$)/3">
                                          <p:val>
                                            <p:fltVal val="0.5"/>
                                          </p:val>
                                        </p:tav>
                                        <p:tav tm="100000">
                                          <p:val>
                                            <p:fltVal val="1"/>
                                          </p:val>
                                        </p:tav>
                                      </p:tavLst>
                                    </p:anim>
                                    <p:anim calcmode="lin" valueType="num">
                                      <p:cBhvr>
                                        <p:cTn id="200" dur="664" tmFilter="0, 0; 0.125,0.2665; 0.25,0.4; 0.375,0.465; 0.5,0.5;  0.625,0.535; 0.75,0.6; 0.875,0.7335; 1,1">
                                          <p:stCondLst>
                                            <p:cond delay="664"/>
                                          </p:stCondLst>
                                        </p:cTn>
                                        <p:tgtEl>
                                          <p:spTgt spid="24"/>
                                        </p:tgtEl>
                                        <p:attrNameLst>
                                          <p:attrName>ppt_y</p:attrName>
                                        </p:attrNameLst>
                                      </p:cBhvr>
                                      <p:tavLst>
                                        <p:tav tm="0" fmla="#ppt_y-sin(pi*$)/9">
                                          <p:val>
                                            <p:fltVal val="0"/>
                                          </p:val>
                                        </p:tav>
                                        <p:tav tm="100000">
                                          <p:val>
                                            <p:fltVal val="1"/>
                                          </p:val>
                                        </p:tav>
                                      </p:tavLst>
                                    </p:anim>
                                    <p:anim calcmode="lin" valueType="num">
                                      <p:cBhvr>
                                        <p:cTn id="201" dur="332" tmFilter="0, 0; 0.125,0.2665; 0.25,0.4; 0.375,0.465; 0.5,0.5;  0.625,0.535; 0.75,0.6; 0.875,0.7335; 1,1">
                                          <p:stCondLst>
                                            <p:cond delay="1324"/>
                                          </p:stCondLst>
                                        </p:cTn>
                                        <p:tgtEl>
                                          <p:spTgt spid="24"/>
                                        </p:tgtEl>
                                        <p:attrNameLst>
                                          <p:attrName>ppt_y</p:attrName>
                                        </p:attrNameLst>
                                      </p:cBhvr>
                                      <p:tavLst>
                                        <p:tav tm="0" fmla="#ppt_y-sin(pi*$)/27">
                                          <p:val>
                                            <p:fltVal val="0"/>
                                          </p:val>
                                        </p:tav>
                                        <p:tav tm="100000">
                                          <p:val>
                                            <p:fltVal val="1"/>
                                          </p:val>
                                        </p:tav>
                                      </p:tavLst>
                                    </p:anim>
                                    <p:anim calcmode="lin" valueType="num">
                                      <p:cBhvr>
                                        <p:cTn id="202" dur="164" tmFilter="0, 0; 0.125,0.2665; 0.25,0.4; 0.375,0.465; 0.5,0.5;  0.625,0.535; 0.75,0.6; 0.875,0.7335; 1,1">
                                          <p:stCondLst>
                                            <p:cond delay="1656"/>
                                          </p:stCondLst>
                                        </p:cTn>
                                        <p:tgtEl>
                                          <p:spTgt spid="24"/>
                                        </p:tgtEl>
                                        <p:attrNameLst>
                                          <p:attrName>ppt_y</p:attrName>
                                        </p:attrNameLst>
                                      </p:cBhvr>
                                      <p:tavLst>
                                        <p:tav tm="0" fmla="#ppt_y-sin(pi*$)/81">
                                          <p:val>
                                            <p:fltVal val="0"/>
                                          </p:val>
                                        </p:tav>
                                        <p:tav tm="100000">
                                          <p:val>
                                            <p:fltVal val="1"/>
                                          </p:val>
                                        </p:tav>
                                      </p:tavLst>
                                    </p:anim>
                                    <p:animScale>
                                      <p:cBhvr>
                                        <p:cTn id="203" dur="26">
                                          <p:stCondLst>
                                            <p:cond delay="650"/>
                                          </p:stCondLst>
                                        </p:cTn>
                                        <p:tgtEl>
                                          <p:spTgt spid="24"/>
                                        </p:tgtEl>
                                      </p:cBhvr>
                                      <p:to x="100000" y="60000"/>
                                    </p:animScale>
                                    <p:animScale>
                                      <p:cBhvr>
                                        <p:cTn id="204" dur="166" decel="50000">
                                          <p:stCondLst>
                                            <p:cond delay="676"/>
                                          </p:stCondLst>
                                        </p:cTn>
                                        <p:tgtEl>
                                          <p:spTgt spid="24"/>
                                        </p:tgtEl>
                                      </p:cBhvr>
                                      <p:to x="100000" y="100000"/>
                                    </p:animScale>
                                    <p:animScale>
                                      <p:cBhvr>
                                        <p:cTn id="205" dur="26">
                                          <p:stCondLst>
                                            <p:cond delay="1312"/>
                                          </p:stCondLst>
                                        </p:cTn>
                                        <p:tgtEl>
                                          <p:spTgt spid="24"/>
                                        </p:tgtEl>
                                      </p:cBhvr>
                                      <p:to x="100000" y="80000"/>
                                    </p:animScale>
                                    <p:animScale>
                                      <p:cBhvr>
                                        <p:cTn id="206" dur="166" decel="50000">
                                          <p:stCondLst>
                                            <p:cond delay="1338"/>
                                          </p:stCondLst>
                                        </p:cTn>
                                        <p:tgtEl>
                                          <p:spTgt spid="24"/>
                                        </p:tgtEl>
                                      </p:cBhvr>
                                      <p:to x="100000" y="100000"/>
                                    </p:animScale>
                                    <p:animScale>
                                      <p:cBhvr>
                                        <p:cTn id="207" dur="26">
                                          <p:stCondLst>
                                            <p:cond delay="1642"/>
                                          </p:stCondLst>
                                        </p:cTn>
                                        <p:tgtEl>
                                          <p:spTgt spid="24"/>
                                        </p:tgtEl>
                                      </p:cBhvr>
                                      <p:to x="100000" y="90000"/>
                                    </p:animScale>
                                    <p:animScale>
                                      <p:cBhvr>
                                        <p:cTn id="208" dur="166" decel="50000">
                                          <p:stCondLst>
                                            <p:cond delay="1668"/>
                                          </p:stCondLst>
                                        </p:cTn>
                                        <p:tgtEl>
                                          <p:spTgt spid="24"/>
                                        </p:tgtEl>
                                      </p:cBhvr>
                                      <p:to x="100000" y="100000"/>
                                    </p:animScale>
                                    <p:animScale>
                                      <p:cBhvr>
                                        <p:cTn id="209" dur="26">
                                          <p:stCondLst>
                                            <p:cond delay="1808"/>
                                          </p:stCondLst>
                                        </p:cTn>
                                        <p:tgtEl>
                                          <p:spTgt spid="24"/>
                                        </p:tgtEl>
                                      </p:cBhvr>
                                      <p:to x="100000" y="95000"/>
                                    </p:animScale>
                                    <p:animScale>
                                      <p:cBhvr>
                                        <p:cTn id="210" dur="166" decel="50000">
                                          <p:stCondLst>
                                            <p:cond delay="1834"/>
                                          </p:stCondLst>
                                        </p:cTn>
                                        <p:tgtEl>
                                          <p:spTgt spid="24"/>
                                        </p:tgtEl>
                                      </p:cBhvr>
                                      <p:to x="100000" y="100000"/>
                                    </p:animScale>
                                  </p:childTnLst>
                                </p:cTn>
                              </p:par>
                              <p:par>
                                <p:cTn id="211" presetID="26" presetClass="entr" presetSubtype="0" fill="hold" nodeType="withEffect">
                                  <p:stCondLst>
                                    <p:cond delay="0"/>
                                  </p:stCondLst>
                                  <p:childTnLst>
                                    <p:set>
                                      <p:cBhvr>
                                        <p:cTn id="212" dur="1" fill="hold">
                                          <p:stCondLst>
                                            <p:cond delay="0"/>
                                          </p:stCondLst>
                                        </p:cTn>
                                        <p:tgtEl>
                                          <p:spTgt spid="30"/>
                                        </p:tgtEl>
                                        <p:attrNameLst>
                                          <p:attrName>style.visibility</p:attrName>
                                        </p:attrNameLst>
                                      </p:cBhvr>
                                      <p:to>
                                        <p:strVal val="visible"/>
                                      </p:to>
                                    </p:set>
                                    <p:animEffect transition="in" filter="wipe(down)">
                                      <p:cBhvr>
                                        <p:cTn id="213" dur="580">
                                          <p:stCondLst>
                                            <p:cond delay="0"/>
                                          </p:stCondLst>
                                        </p:cTn>
                                        <p:tgtEl>
                                          <p:spTgt spid="30"/>
                                        </p:tgtEl>
                                      </p:cBhvr>
                                    </p:animEffect>
                                    <p:anim calcmode="lin" valueType="num">
                                      <p:cBhvr>
                                        <p:cTn id="214" dur="1822" tmFilter="0,0; 0.14,0.36; 0.43,0.73; 0.71,0.91; 1.0,1.0">
                                          <p:stCondLst>
                                            <p:cond delay="0"/>
                                          </p:stCondLst>
                                        </p:cTn>
                                        <p:tgtEl>
                                          <p:spTgt spid="30"/>
                                        </p:tgtEl>
                                        <p:attrNameLst>
                                          <p:attrName>ppt_x</p:attrName>
                                        </p:attrNameLst>
                                      </p:cBhvr>
                                      <p:tavLst>
                                        <p:tav tm="0">
                                          <p:val>
                                            <p:strVal val="#ppt_x-0.25"/>
                                          </p:val>
                                        </p:tav>
                                        <p:tav tm="100000">
                                          <p:val>
                                            <p:strVal val="#ppt_x"/>
                                          </p:val>
                                        </p:tav>
                                      </p:tavLst>
                                    </p:anim>
                                    <p:anim calcmode="lin" valueType="num">
                                      <p:cBhvr>
                                        <p:cTn id="215" dur="664" tmFilter="0.0,0.0; 0.25,0.07; 0.50,0.2; 0.75,0.467; 1.0,1.0">
                                          <p:stCondLst>
                                            <p:cond delay="0"/>
                                          </p:stCondLst>
                                        </p:cTn>
                                        <p:tgtEl>
                                          <p:spTgt spid="30"/>
                                        </p:tgtEl>
                                        <p:attrNameLst>
                                          <p:attrName>ppt_y</p:attrName>
                                        </p:attrNameLst>
                                      </p:cBhvr>
                                      <p:tavLst>
                                        <p:tav tm="0" fmla="#ppt_y-sin(pi*$)/3">
                                          <p:val>
                                            <p:fltVal val="0.5"/>
                                          </p:val>
                                        </p:tav>
                                        <p:tav tm="100000">
                                          <p:val>
                                            <p:fltVal val="1"/>
                                          </p:val>
                                        </p:tav>
                                      </p:tavLst>
                                    </p:anim>
                                    <p:anim calcmode="lin" valueType="num">
                                      <p:cBhvr>
                                        <p:cTn id="216" dur="664" tmFilter="0, 0; 0.125,0.2665; 0.25,0.4; 0.375,0.465; 0.5,0.5;  0.625,0.535; 0.75,0.6; 0.875,0.7335; 1,1">
                                          <p:stCondLst>
                                            <p:cond delay="664"/>
                                          </p:stCondLst>
                                        </p:cTn>
                                        <p:tgtEl>
                                          <p:spTgt spid="30"/>
                                        </p:tgtEl>
                                        <p:attrNameLst>
                                          <p:attrName>ppt_y</p:attrName>
                                        </p:attrNameLst>
                                      </p:cBhvr>
                                      <p:tavLst>
                                        <p:tav tm="0" fmla="#ppt_y-sin(pi*$)/9">
                                          <p:val>
                                            <p:fltVal val="0"/>
                                          </p:val>
                                        </p:tav>
                                        <p:tav tm="100000">
                                          <p:val>
                                            <p:fltVal val="1"/>
                                          </p:val>
                                        </p:tav>
                                      </p:tavLst>
                                    </p:anim>
                                    <p:anim calcmode="lin" valueType="num">
                                      <p:cBhvr>
                                        <p:cTn id="217" dur="332" tmFilter="0, 0; 0.125,0.2665; 0.25,0.4; 0.375,0.465; 0.5,0.5;  0.625,0.535; 0.75,0.6; 0.875,0.7335; 1,1">
                                          <p:stCondLst>
                                            <p:cond delay="1324"/>
                                          </p:stCondLst>
                                        </p:cTn>
                                        <p:tgtEl>
                                          <p:spTgt spid="30"/>
                                        </p:tgtEl>
                                        <p:attrNameLst>
                                          <p:attrName>ppt_y</p:attrName>
                                        </p:attrNameLst>
                                      </p:cBhvr>
                                      <p:tavLst>
                                        <p:tav tm="0" fmla="#ppt_y-sin(pi*$)/27">
                                          <p:val>
                                            <p:fltVal val="0"/>
                                          </p:val>
                                        </p:tav>
                                        <p:tav tm="100000">
                                          <p:val>
                                            <p:fltVal val="1"/>
                                          </p:val>
                                        </p:tav>
                                      </p:tavLst>
                                    </p:anim>
                                    <p:anim calcmode="lin" valueType="num">
                                      <p:cBhvr>
                                        <p:cTn id="218" dur="164" tmFilter="0, 0; 0.125,0.2665; 0.25,0.4; 0.375,0.465; 0.5,0.5;  0.625,0.535; 0.75,0.6; 0.875,0.7335; 1,1">
                                          <p:stCondLst>
                                            <p:cond delay="1656"/>
                                          </p:stCondLst>
                                        </p:cTn>
                                        <p:tgtEl>
                                          <p:spTgt spid="30"/>
                                        </p:tgtEl>
                                        <p:attrNameLst>
                                          <p:attrName>ppt_y</p:attrName>
                                        </p:attrNameLst>
                                      </p:cBhvr>
                                      <p:tavLst>
                                        <p:tav tm="0" fmla="#ppt_y-sin(pi*$)/81">
                                          <p:val>
                                            <p:fltVal val="0"/>
                                          </p:val>
                                        </p:tav>
                                        <p:tav tm="100000">
                                          <p:val>
                                            <p:fltVal val="1"/>
                                          </p:val>
                                        </p:tav>
                                      </p:tavLst>
                                    </p:anim>
                                    <p:animScale>
                                      <p:cBhvr>
                                        <p:cTn id="219" dur="26">
                                          <p:stCondLst>
                                            <p:cond delay="650"/>
                                          </p:stCondLst>
                                        </p:cTn>
                                        <p:tgtEl>
                                          <p:spTgt spid="30"/>
                                        </p:tgtEl>
                                      </p:cBhvr>
                                      <p:to x="100000" y="60000"/>
                                    </p:animScale>
                                    <p:animScale>
                                      <p:cBhvr>
                                        <p:cTn id="220" dur="166" decel="50000">
                                          <p:stCondLst>
                                            <p:cond delay="676"/>
                                          </p:stCondLst>
                                        </p:cTn>
                                        <p:tgtEl>
                                          <p:spTgt spid="30"/>
                                        </p:tgtEl>
                                      </p:cBhvr>
                                      <p:to x="100000" y="100000"/>
                                    </p:animScale>
                                    <p:animScale>
                                      <p:cBhvr>
                                        <p:cTn id="221" dur="26">
                                          <p:stCondLst>
                                            <p:cond delay="1312"/>
                                          </p:stCondLst>
                                        </p:cTn>
                                        <p:tgtEl>
                                          <p:spTgt spid="30"/>
                                        </p:tgtEl>
                                      </p:cBhvr>
                                      <p:to x="100000" y="80000"/>
                                    </p:animScale>
                                    <p:animScale>
                                      <p:cBhvr>
                                        <p:cTn id="222" dur="166" decel="50000">
                                          <p:stCondLst>
                                            <p:cond delay="1338"/>
                                          </p:stCondLst>
                                        </p:cTn>
                                        <p:tgtEl>
                                          <p:spTgt spid="30"/>
                                        </p:tgtEl>
                                      </p:cBhvr>
                                      <p:to x="100000" y="100000"/>
                                    </p:animScale>
                                    <p:animScale>
                                      <p:cBhvr>
                                        <p:cTn id="223" dur="26">
                                          <p:stCondLst>
                                            <p:cond delay="1642"/>
                                          </p:stCondLst>
                                        </p:cTn>
                                        <p:tgtEl>
                                          <p:spTgt spid="30"/>
                                        </p:tgtEl>
                                      </p:cBhvr>
                                      <p:to x="100000" y="90000"/>
                                    </p:animScale>
                                    <p:animScale>
                                      <p:cBhvr>
                                        <p:cTn id="224" dur="166" decel="50000">
                                          <p:stCondLst>
                                            <p:cond delay="1668"/>
                                          </p:stCondLst>
                                        </p:cTn>
                                        <p:tgtEl>
                                          <p:spTgt spid="30"/>
                                        </p:tgtEl>
                                      </p:cBhvr>
                                      <p:to x="100000" y="100000"/>
                                    </p:animScale>
                                    <p:animScale>
                                      <p:cBhvr>
                                        <p:cTn id="225" dur="26">
                                          <p:stCondLst>
                                            <p:cond delay="1808"/>
                                          </p:stCondLst>
                                        </p:cTn>
                                        <p:tgtEl>
                                          <p:spTgt spid="30"/>
                                        </p:tgtEl>
                                      </p:cBhvr>
                                      <p:to x="100000" y="95000"/>
                                    </p:animScale>
                                    <p:animScale>
                                      <p:cBhvr>
                                        <p:cTn id="226" dur="166" decel="50000">
                                          <p:stCondLst>
                                            <p:cond delay="1834"/>
                                          </p:stCondLst>
                                        </p:cTn>
                                        <p:tgtEl>
                                          <p:spTgt spid="30"/>
                                        </p:tgtEl>
                                      </p:cBhvr>
                                      <p:to x="100000" y="100000"/>
                                    </p:animScale>
                                  </p:childTnLst>
                                </p:cTn>
                              </p:par>
                              <p:par>
                                <p:cTn id="227" presetID="26" presetClass="entr" presetSubtype="0" fill="hold" grpId="0" nodeType="withEffect">
                                  <p:stCondLst>
                                    <p:cond delay="0"/>
                                  </p:stCondLst>
                                  <p:childTnLst>
                                    <p:set>
                                      <p:cBhvr>
                                        <p:cTn id="228" dur="1" fill="hold">
                                          <p:stCondLst>
                                            <p:cond delay="0"/>
                                          </p:stCondLst>
                                        </p:cTn>
                                        <p:tgtEl>
                                          <p:spTgt spid="31"/>
                                        </p:tgtEl>
                                        <p:attrNameLst>
                                          <p:attrName>style.visibility</p:attrName>
                                        </p:attrNameLst>
                                      </p:cBhvr>
                                      <p:to>
                                        <p:strVal val="visible"/>
                                      </p:to>
                                    </p:set>
                                    <p:animEffect transition="in" filter="wipe(down)">
                                      <p:cBhvr>
                                        <p:cTn id="229" dur="580">
                                          <p:stCondLst>
                                            <p:cond delay="0"/>
                                          </p:stCondLst>
                                        </p:cTn>
                                        <p:tgtEl>
                                          <p:spTgt spid="31"/>
                                        </p:tgtEl>
                                      </p:cBhvr>
                                    </p:animEffect>
                                    <p:anim calcmode="lin" valueType="num">
                                      <p:cBhvr>
                                        <p:cTn id="230" dur="1822" tmFilter="0,0; 0.14,0.36; 0.43,0.73; 0.71,0.91; 1.0,1.0">
                                          <p:stCondLst>
                                            <p:cond delay="0"/>
                                          </p:stCondLst>
                                        </p:cTn>
                                        <p:tgtEl>
                                          <p:spTgt spid="31"/>
                                        </p:tgtEl>
                                        <p:attrNameLst>
                                          <p:attrName>ppt_x</p:attrName>
                                        </p:attrNameLst>
                                      </p:cBhvr>
                                      <p:tavLst>
                                        <p:tav tm="0">
                                          <p:val>
                                            <p:strVal val="#ppt_x-0.25"/>
                                          </p:val>
                                        </p:tav>
                                        <p:tav tm="100000">
                                          <p:val>
                                            <p:strVal val="#ppt_x"/>
                                          </p:val>
                                        </p:tav>
                                      </p:tavLst>
                                    </p:anim>
                                    <p:anim calcmode="lin" valueType="num">
                                      <p:cBhvr>
                                        <p:cTn id="231" dur="664" tmFilter="0.0,0.0; 0.25,0.07; 0.50,0.2; 0.75,0.467; 1.0,1.0">
                                          <p:stCondLst>
                                            <p:cond delay="0"/>
                                          </p:stCondLst>
                                        </p:cTn>
                                        <p:tgtEl>
                                          <p:spTgt spid="31"/>
                                        </p:tgtEl>
                                        <p:attrNameLst>
                                          <p:attrName>ppt_y</p:attrName>
                                        </p:attrNameLst>
                                      </p:cBhvr>
                                      <p:tavLst>
                                        <p:tav tm="0" fmla="#ppt_y-sin(pi*$)/3">
                                          <p:val>
                                            <p:fltVal val="0.5"/>
                                          </p:val>
                                        </p:tav>
                                        <p:tav tm="100000">
                                          <p:val>
                                            <p:fltVal val="1"/>
                                          </p:val>
                                        </p:tav>
                                      </p:tavLst>
                                    </p:anim>
                                    <p:anim calcmode="lin" valueType="num">
                                      <p:cBhvr>
                                        <p:cTn id="232" dur="664" tmFilter="0, 0; 0.125,0.2665; 0.25,0.4; 0.375,0.465; 0.5,0.5;  0.625,0.535; 0.75,0.6; 0.875,0.7335; 1,1">
                                          <p:stCondLst>
                                            <p:cond delay="664"/>
                                          </p:stCondLst>
                                        </p:cTn>
                                        <p:tgtEl>
                                          <p:spTgt spid="31"/>
                                        </p:tgtEl>
                                        <p:attrNameLst>
                                          <p:attrName>ppt_y</p:attrName>
                                        </p:attrNameLst>
                                      </p:cBhvr>
                                      <p:tavLst>
                                        <p:tav tm="0" fmla="#ppt_y-sin(pi*$)/9">
                                          <p:val>
                                            <p:fltVal val="0"/>
                                          </p:val>
                                        </p:tav>
                                        <p:tav tm="100000">
                                          <p:val>
                                            <p:fltVal val="1"/>
                                          </p:val>
                                        </p:tav>
                                      </p:tavLst>
                                    </p:anim>
                                    <p:anim calcmode="lin" valueType="num">
                                      <p:cBhvr>
                                        <p:cTn id="233" dur="332" tmFilter="0, 0; 0.125,0.2665; 0.25,0.4; 0.375,0.465; 0.5,0.5;  0.625,0.535; 0.75,0.6; 0.875,0.7335; 1,1">
                                          <p:stCondLst>
                                            <p:cond delay="1324"/>
                                          </p:stCondLst>
                                        </p:cTn>
                                        <p:tgtEl>
                                          <p:spTgt spid="31"/>
                                        </p:tgtEl>
                                        <p:attrNameLst>
                                          <p:attrName>ppt_y</p:attrName>
                                        </p:attrNameLst>
                                      </p:cBhvr>
                                      <p:tavLst>
                                        <p:tav tm="0" fmla="#ppt_y-sin(pi*$)/27">
                                          <p:val>
                                            <p:fltVal val="0"/>
                                          </p:val>
                                        </p:tav>
                                        <p:tav tm="100000">
                                          <p:val>
                                            <p:fltVal val="1"/>
                                          </p:val>
                                        </p:tav>
                                      </p:tavLst>
                                    </p:anim>
                                    <p:anim calcmode="lin" valueType="num">
                                      <p:cBhvr>
                                        <p:cTn id="234" dur="164" tmFilter="0, 0; 0.125,0.2665; 0.25,0.4; 0.375,0.465; 0.5,0.5;  0.625,0.535; 0.75,0.6; 0.875,0.7335; 1,1">
                                          <p:stCondLst>
                                            <p:cond delay="1656"/>
                                          </p:stCondLst>
                                        </p:cTn>
                                        <p:tgtEl>
                                          <p:spTgt spid="31"/>
                                        </p:tgtEl>
                                        <p:attrNameLst>
                                          <p:attrName>ppt_y</p:attrName>
                                        </p:attrNameLst>
                                      </p:cBhvr>
                                      <p:tavLst>
                                        <p:tav tm="0" fmla="#ppt_y-sin(pi*$)/81">
                                          <p:val>
                                            <p:fltVal val="0"/>
                                          </p:val>
                                        </p:tav>
                                        <p:tav tm="100000">
                                          <p:val>
                                            <p:fltVal val="1"/>
                                          </p:val>
                                        </p:tav>
                                      </p:tavLst>
                                    </p:anim>
                                    <p:animScale>
                                      <p:cBhvr>
                                        <p:cTn id="235" dur="26">
                                          <p:stCondLst>
                                            <p:cond delay="650"/>
                                          </p:stCondLst>
                                        </p:cTn>
                                        <p:tgtEl>
                                          <p:spTgt spid="31"/>
                                        </p:tgtEl>
                                      </p:cBhvr>
                                      <p:to x="100000" y="60000"/>
                                    </p:animScale>
                                    <p:animScale>
                                      <p:cBhvr>
                                        <p:cTn id="236" dur="166" decel="50000">
                                          <p:stCondLst>
                                            <p:cond delay="676"/>
                                          </p:stCondLst>
                                        </p:cTn>
                                        <p:tgtEl>
                                          <p:spTgt spid="31"/>
                                        </p:tgtEl>
                                      </p:cBhvr>
                                      <p:to x="100000" y="100000"/>
                                    </p:animScale>
                                    <p:animScale>
                                      <p:cBhvr>
                                        <p:cTn id="237" dur="26">
                                          <p:stCondLst>
                                            <p:cond delay="1312"/>
                                          </p:stCondLst>
                                        </p:cTn>
                                        <p:tgtEl>
                                          <p:spTgt spid="31"/>
                                        </p:tgtEl>
                                      </p:cBhvr>
                                      <p:to x="100000" y="80000"/>
                                    </p:animScale>
                                    <p:animScale>
                                      <p:cBhvr>
                                        <p:cTn id="238" dur="166" decel="50000">
                                          <p:stCondLst>
                                            <p:cond delay="1338"/>
                                          </p:stCondLst>
                                        </p:cTn>
                                        <p:tgtEl>
                                          <p:spTgt spid="31"/>
                                        </p:tgtEl>
                                      </p:cBhvr>
                                      <p:to x="100000" y="100000"/>
                                    </p:animScale>
                                    <p:animScale>
                                      <p:cBhvr>
                                        <p:cTn id="239" dur="26">
                                          <p:stCondLst>
                                            <p:cond delay="1642"/>
                                          </p:stCondLst>
                                        </p:cTn>
                                        <p:tgtEl>
                                          <p:spTgt spid="31"/>
                                        </p:tgtEl>
                                      </p:cBhvr>
                                      <p:to x="100000" y="90000"/>
                                    </p:animScale>
                                    <p:animScale>
                                      <p:cBhvr>
                                        <p:cTn id="240" dur="166" decel="50000">
                                          <p:stCondLst>
                                            <p:cond delay="1668"/>
                                          </p:stCondLst>
                                        </p:cTn>
                                        <p:tgtEl>
                                          <p:spTgt spid="31"/>
                                        </p:tgtEl>
                                      </p:cBhvr>
                                      <p:to x="100000" y="100000"/>
                                    </p:animScale>
                                    <p:animScale>
                                      <p:cBhvr>
                                        <p:cTn id="241" dur="26">
                                          <p:stCondLst>
                                            <p:cond delay="1808"/>
                                          </p:stCondLst>
                                        </p:cTn>
                                        <p:tgtEl>
                                          <p:spTgt spid="31"/>
                                        </p:tgtEl>
                                      </p:cBhvr>
                                      <p:to x="100000" y="95000"/>
                                    </p:animScale>
                                    <p:animScale>
                                      <p:cBhvr>
                                        <p:cTn id="242" dur="166" decel="50000">
                                          <p:stCondLst>
                                            <p:cond delay="1834"/>
                                          </p:stCondLst>
                                        </p:cTn>
                                        <p:tgtEl>
                                          <p:spTgt spid="31"/>
                                        </p:tgtEl>
                                      </p:cBhvr>
                                      <p:to x="100000" y="100000"/>
                                    </p:animScale>
                                  </p:childTnLst>
                                </p:cTn>
                              </p:par>
                            </p:childTnLst>
                          </p:cTn>
                        </p:par>
                      </p:childTnLst>
                    </p:cTn>
                  </p:par>
                  <p:par>
                    <p:cTn id="243" fill="hold">
                      <p:stCondLst>
                        <p:cond delay="indefinite"/>
                      </p:stCondLst>
                      <p:childTnLst>
                        <p:par>
                          <p:cTn id="244" fill="hold">
                            <p:stCondLst>
                              <p:cond delay="0"/>
                            </p:stCondLst>
                            <p:childTnLst>
                              <p:par>
                                <p:cTn id="245" presetID="26" presetClass="entr" presetSubtype="0" fill="hold" grpId="0" nodeType="clickEffect">
                                  <p:stCondLst>
                                    <p:cond delay="0"/>
                                  </p:stCondLst>
                                  <p:childTnLst>
                                    <p:set>
                                      <p:cBhvr>
                                        <p:cTn id="246" dur="1" fill="hold">
                                          <p:stCondLst>
                                            <p:cond delay="0"/>
                                          </p:stCondLst>
                                        </p:cTn>
                                        <p:tgtEl>
                                          <p:spTgt spid="41"/>
                                        </p:tgtEl>
                                        <p:attrNameLst>
                                          <p:attrName>style.visibility</p:attrName>
                                        </p:attrNameLst>
                                      </p:cBhvr>
                                      <p:to>
                                        <p:strVal val="visible"/>
                                      </p:to>
                                    </p:set>
                                    <p:animEffect transition="in" filter="wipe(down)">
                                      <p:cBhvr>
                                        <p:cTn id="247" dur="580">
                                          <p:stCondLst>
                                            <p:cond delay="0"/>
                                          </p:stCondLst>
                                        </p:cTn>
                                        <p:tgtEl>
                                          <p:spTgt spid="41"/>
                                        </p:tgtEl>
                                      </p:cBhvr>
                                    </p:animEffect>
                                    <p:anim calcmode="lin" valueType="num">
                                      <p:cBhvr>
                                        <p:cTn id="248" dur="1822" tmFilter="0,0; 0.14,0.36; 0.43,0.73; 0.71,0.91; 1.0,1.0">
                                          <p:stCondLst>
                                            <p:cond delay="0"/>
                                          </p:stCondLst>
                                        </p:cTn>
                                        <p:tgtEl>
                                          <p:spTgt spid="41"/>
                                        </p:tgtEl>
                                        <p:attrNameLst>
                                          <p:attrName>ppt_x</p:attrName>
                                        </p:attrNameLst>
                                      </p:cBhvr>
                                      <p:tavLst>
                                        <p:tav tm="0">
                                          <p:val>
                                            <p:strVal val="#ppt_x-0.25"/>
                                          </p:val>
                                        </p:tav>
                                        <p:tav tm="100000">
                                          <p:val>
                                            <p:strVal val="#ppt_x"/>
                                          </p:val>
                                        </p:tav>
                                      </p:tavLst>
                                    </p:anim>
                                    <p:anim calcmode="lin" valueType="num">
                                      <p:cBhvr>
                                        <p:cTn id="249" dur="664" tmFilter="0.0,0.0; 0.25,0.07; 0.50,0.2; 0.75,0.467; 1.0,1.0">
                                          <p:stCondLst>
                                            <p:cond delay="0"/>
                                          </p:stCondLst>
                                        </p:cTn>
                                        <p:tgtEl>
                                          <p:spTgt spid="41"/>
                                        </p:tgtEl>
                                        <p:attrNameLst>
                                          <p:attrName>ppt_y</p:attrName>
                                        </p:attrNameLst>
                                      </p:cBhvr>
                                      <p:tavLst>
                                        <p:tav tm="0" fmla="#ppt_y-sin(pi*$)/3">
                                          <p:val>
                                            <p:fltVal val="0.5"/>
                                          </p:val>
                                        </p:tav>
                                        <p:tav tm="100000">
                                          <p:val>
                                            <p:fltVal val="1"/>
                                          </p:val>
                                        </p:tav>
                                      </p:tavLst>
                                    </p:anim>
                                    <p:anim calcmode="lin" valueType="num">
                                      <p:cBhvr>
                                        <p:cTn id="250" dur="664" tmFilter="0, 0; 0.125,0.2665; 0.25,0.4; 0.375,0.465; 0.5,0.5;  0.625,0.535; 0.75,0.6; 0.875,0.7335; 1,1">
                                          <p:stCondLst>
                                            <p:cond delay="664"/>
                                          </p:stCondLst>
                                        </p:cTn>
                                        <p:tgtEl>
                                          <p:spTgt spid="41"/>
                                        </p:tgtEl>
                                        <p:attrNameLst>
                                          <p:attrName>ppt_y</p:attrName>
                                        </p:attrNameLst>
                                      </p:cBhvr>
                                      <p:tavLst>
                                        <p:tav tm="0" fmla="#ppt_y-sin(pi*$)/9">
                                          <p:val>
                                            <p:fltVal val="0"/>
                                          </p:val>
                                        </p:tav>
                                        <p:tav tm="100000">
                                          <p:val>
                                            <p:fltVal val="1"/>
                                          </p:val>
                                        </p:tav>
                                      </p:tavLst>
                                    </p:anim>
                                    <p:anim calcmode="lin" valueType="num">
                                      <p:cBhvr>
                                        <p:cTn id="251" dur="332" tmFilter="0, 0; 0.125,0.2665; 0.25,0.4; 0.375,0.465; 0.5,0.5;  0.625,0.535; 0.75,0.6; 0.875,0.7335; 1,1">
                                          <p:stCondLst>
                                            <p:cond delay="1324"/>
                                          </p:stCondLst>
                                        </p:cTn>
                                        <p:tgtEl>
                                          <p:spTgt spid="41"/>
                                        </p:tgtEl>
                                        <p:attrNameLst>
                                          <p:attrName>ppt_y</p:attrName>
                                        </p:attrNameLst>
                                      </p:cBhvr>
                                      <p:tavLst>
                                        <p:tav tm="0" fmla="#ppt_y-sin(pi*$)/27">
                                          <p:val>
                                            <p:fltVal val="0"/>
                                          </p:val>
                                        </p:tav>
                                        <p:tav tm="100000">
                                          <p:val>
                                            <p:fltVal val="1"/>
                                          </p:val>
                                        </p:tav>
                                      </p:tavLst>
                                    </p:anim>
                                    <p:anim calcmode="lin" valueType="num">
                                      <p:cBhvr>
                                        <p:cTn id="252" dur="164" tmFilter="0, 0; 0.125,0.2665; 0.25,0.4; 0.375,0.465; 0.5,0.5;  0.625,0.535; 0.75,0.6; 0.875,0.7335; 1,1">
                                          <p:stCondLst>
                                            <p:cond delay="1656"/>
                                          </p:stCondLst>
                                        </p:cTn>
                                        <p:tgtEl>
                                          <p:spTgt spid="41"/>
                                        </p:tgtEl>
                                        <p:attrNameLst>
                                          <p:attrName>ppt_y</p:attrName>
                                        </p:attrNameLst>
                                      </p:cBhvr>
                                      <p:tavLst>
                                        <p:tav tm="0" fmla="#ppt_y-sin(pi*$)/81">
                                          <p:val>
                                            <p:fltVal val="0"/>
                                          </p:val>
                                        </p:tav>
                                        <p:tav tm="100000">
                                          <p:val>
                                            <p:fltVal val="1"/>
                                          </p:val>
                                        </p:tav>
                                      </p:tavLst>
                                    </p:anim>
                                    <p:animScale>
                                      <p:cBhvr>
                                        <p:cTn id="253" dur="26">
                                          <p:stCondLst>
                                            <p:cond delay="650"/>
                                          </p:stCondLst>
                                        </p:cTn>
                                        <p:tgtEl>
                                          <p:spTgt spid="41"/>
                                        </p:tgtEl>
                                      </p:cBhvr>
                                      <p:to x="100000" y="60000"/>
                                    </p:animScale>
                                    <p:animScale>
                                      <p:cBhvr>
                                        <p:cTn id="254" dur="166" decel="50000">
                                          <p:stCondLst>
                                            <p:cond delay="676"/>
                                          </p:stCondLst>
                                        </p:cTn>
                                        <p:tgtEl>
                                          <p:spTgt spid="41"/>
                                        </p:tgtEl>
                                      </p:cBhvr>
                                      <p:to x="100000" y="100000"/>
                                    </p:animScale>
                                    <p:animScale>
                                      <p:cBhvr>
                                        <p:cTn id="255" dur="26">
                                          <p:stCondLst>
                                            <p:cond delay="1312"/>
                                          </p:stCondLst>
                                        </p:cTn>
                                        <p:tgtEl>
                                          <p:spTgt spid="41"/>
                                        </p:tgtEl>
                                      </p:cBhvr>
                                      <p:to x="100000" y="80000"/>
                                    </p:animScale>
                                    <p:animScale>
                                      <p:cBhvr>
                                        <p:cTn id="256" dur="166" decel="50000">
                                          <p:stCondLst>
                                            <p:cond delay="1338"/>
                                          </p:stCondLst>
                                        </p:cTn>
                                        <p:tgtEl>
                                          <p:spTgt spid="41"/>
                                        </p:tgtEl>
                                      </p:cBhvr>
                                      <p:to x="100000" y="100000"/>
                                    </p:animScale>
                                    <p:animScale>
                                      <p:cBhvr>
                                        <p:cTn id="257" dur="26">
                                          <p:stCondLst>
                                            <p:cond delay="1642"/>
                                          </p:stCondLst>
                                        </p:cTn>
                                        <p:tgtEl>
                                          <p:spTgt spid="41"/>
                                        </p:tgtEl>
                                      </p:cBhvr>
                                      <p:to x="100000" y="90000"/>
                                    </p:animScale>
                                    <p:animScale>
                                      <p:cBhvr>
                                        <p:cTn id="258" dur="166" decel="50000">
                                          <p:stCondLst>
                                            <p:cond delay="1668"/>
                                          </p:stCondLst>
                                        </p:cTn>
                                        <p:tgtEl>
                                          <p:spTgt spid="41"/>
                                        </p:tgtEl>
                                      </p:cBhvr>
                                      <p:to x="100000" y="100000"/>
                                    </p:animScale>
                                    <p:animScale>
                                      <p:cBhvr>
                                        <p:cTn id="259" dur="26">
                                          <p:stCondLst>
                                            <p:cond delay="1808"/>
                                          </p:stCondLst>
                                        </p:cTn>
                                        <p:tgtEl>
                                          <p:spTgt spid="41"/>
                                        </p:tgtEl>
                                      </p:cBhvr>
                                      <p:to x="100000" y="95000"/>
                                    </p:animScale>
                                    <p:animScale>
                                      <p:cBhvr>
                                        <p:cTn id="260" dur="166" decel="50000">
                                          <p:stCondLst>
                                            <p:cond delay="1834"/>
                                          </p:stCondLst>
                                        </p:cTn>
                                        <p:tgtEl>
                                          <p:spTgt spid="41"/>
                                        </p:tgtEl>
                                      </p:cBhvr>
                                      <p:to x="100000" y="100000"/>
                                    </p:animScale>
                                  </p:childTnLst>
                                </p:cTn>
                              </p:par>
                            </p:childTnLst>
                          </p:cTn>
                        </p:par>
                      </p:childTnLst>
                    </p:cTn>
                  </p:par>
                  <p:par>
                    <p:cTn id="261" fill="hold">
                      <p:stCondLst>
                        <p:cond delay="indefinite"/>
                      </p:stCondLst>
                      <p:childTnLst>
                        <p:par>
                          <p:cTn id="262" fill="hold">
                            <p:stCondLst>
                              <p:cond delay="0"/>
                            </p:stCondLst>
                            <p:childTnLst>
                              <p:par>
                                <p:cTn id="263" presetID="26" presetClass="entr" presetSubtype="0" fill="hold" grpId="0" nodeType="clickEffect">
                                  <p:stCondLst>
                                    <p:cond delay="0"/>
                                  </p:stCondLst>
                                  <p:childTnLst>
                                    <p:set>
                                      <p:cBhvr>
                                        <p:cTn id="264" dur="1" fill="hold">
                                          <p:stCondLst>
                                            <p:cond delay="0"/>
                                          </p:stCondLst>
                                        </p:cTn>
                                        <p:tgtEl>
                                          <p:spTgt spid="42"/>
                                        </p:tgtEl>
                                        <p:attrNameLst>
                                          <p:attrName>style.visibility</p:attrName>
                                        </p:attrNameLst>
                                      </p:cBhvr>
                                      <p:to>
                                        <p:strVal val="visible"/>
                                      </p:to>
                                    </p:set>
                                    <p:animEffect transition="in" filter="wipe(down)">
                                      <p:cBhvr>
                                        <p:cTn id="265" dur="580">
                                          <p:stCondLst>
                                            <p:cond delay="0"/>
                                          </p:stCondLst>
                                        </p:cTn>
                                        <p:tgtEl>
                                          <p:spTgt spid="42"/>
                                        </p:tgtEl>
                                      </p:cBhvr>
                                    </p:animEffect>
                                    <p:anim calcmode="lin" valueType="num">
                                      <p:cBhvr>
                                        <p:cTn id="266" dur="1822" tmFilter="0,0; 0.14,0.36; 0.43,0.73; 0.71,0.91; 1.0,1.0">
                                          <p:stCondLst>
                                            <p:cond delay="0"/>
                                          </p:stCondLst>
                                        </p:cTn>
                                        <p:tgtEl>
                                          <p:spTgt spid="42"/>
                                        </p:tgtEl>
                                        <p:attrNameLst>
                                          <p:attrName>ppt_x</p:attrName>
                                        </p:attrNameLst>
                                      </p:cBhvr>
                                      <p:tavLst>
                                        <p:tav tm="0">
                                          <p:val>
                                            <p:strVal val="#ppt_x-0.25"/>
                                          </p:val>
                                        </p:tav>
                                        <p:tav tm="100000">
                                          <p:val>
                                            <p:strVal val="#ppt_x"/>
                                          </p:val>
                                        </p:tav>
                                      </p:tavLst>
                                    </p:anim>
                                    <p:anim calcmode="lin" valueType="num">
                                      <p:cBhvr>
                                        <p:cTn id="267" dur="664" tmFilter="0.0,0.0; 0.25,0.07; 0.50,0.2; 0.75,0.467; 1.0,1.0">
                                          <p:stCondLst>
                                            <p:cond delay="0"/>
                                          </p:stCondLst>
                                        </p:cTn>
                                        <p:tgtEl>
                                          <p:spTgt spid="42"/>
                                        </p:tgtEl>
                                        <p:attrNameLst>
                                          <p:attrName>ppt_y</p:attrName>
                                        </p:attrNameLst>
                                      </p:cBhvr>
                                      <p:tavLst>
                                        <p:tav tm="0" fmla="#ppt_y-sin(pi*$)/3">
                                          <p:val>
                                            <p:fltVal val="0.5"/>
                                          </p:val>
                                        </p:tav>
                                        <p:tav tm="100000">
                                          <p:val>
                                            <p:fltVal val="1"/>
                                          </p:val>
                                        </p:tav>
                                      </p:tavLst>
                                    </p:anim>
                                    <p:anim calcmode="lin" valueType="num">
                                      <p:cBhvr>
                                        <p:cTn id="268" dur="664" tmFilter="0, 0; 0.125,0.2665; 0.25,0.4; 0.375,0.465; 0.5,0.5;  0.625,0.535; 0.75,0.6; 0.875,0.7335; 1,1">
                                          <p:stCondLst>
                                            <p:cond delay="664"/>
                                          </p:stCondLst>
                                        </p:cTn>
                                        <p:tgtEl>
                                          <p:spTgt spid="42"/>
                                        </p:tgtEl>
                                        <p:attrNameLst>
                                          <p:attrName>ppt_y</p:attrName>
                                        </p:attrNameLst>
                                      </p:cBhvr>
                                      <p:tavLst>
                                        <p:tav tm="0" fmla="#ppt_y-sin(pi*$)/9">
                                          <p:val>
                                            <p:fltVal val="0"/>
                                          </p:val>
                                        </p:tav>
                                        <p:tav tm="100000">
                                          <p:val>
                                            <p:fltVal val="1"/>
                                          </p:val>
                                        </p:tav>
                                      </p:tavLst>
                                    </p:anim>
                                    <p:anim calcmode="lin" valueType="num">
                                      <p:cBhvr>
                                        <p:cTn id="269" dur="332" tmFilter="0, 0; 0.125,0.2665; 0.25,0.4; 0.375,0.465; 0.5,0.5;  0.625,0.535; 0.75,0.6; 0.875,0.7335; 1,1">
                                          <p:stCondLst>
                                            <p:cond delay="1324"/>
                                          </p:stCondLst>
                                        </p:cTn>
                                        <p:tgtEl>
                                          <p:spTgt spid="42"/>
                                        </p:tgtEl>
                                        <p:attrNameLst>
                                          <p:attrName>ppt_y</p:attrName>
                                        </p:attrNameLst>
                                      </p:cBhvr>
                                      <p:tavLst>
                                        <p:tav tm="0" fmla="#ppt_y-sin(pi*$)/27">
                                          <p:val>
                                            <p:fltVal val="0"/>
                                          </p:val>
                                        </p:tav>
                                        <p:tav tm="100000">
                                          <p:val>
                                            <p:fltVal val="1"/>
                                          </p:val>
                                        </p:tav>
                                      </p:tavLst>
                                    </p:anim>
                                    <p:anim calcmode="lin" valueType="num">
                                      <p:cBhvr>
                                        <p:cTn id="270" dur="164" tmFilter="0, 0; 0.125,0.2665; 0.25,0.4; 0.375,0.465; 0.5,0.5;  0.625,0.535; 0.75,0.6; 0.875,0.7335; 1,1">
                                          <p:stCondLst>
                                            <p:cond delay="1656"/>
                                          </p:stCondLst>
                                        </p:cTn>
                                        <p:tgtEl>
                                          <p:spTgt spid="42"/>
                                        </p:tgtEl>
                                        <p:attrNameLst>
                                          <p:attrName>ppt_y</p:attrName>
                                        </p:attrNameLst>
                                      </p:cBhvr>
                                      <p:tavLst>
                                        <p:tav tm="0" fmla="#ppt_y-sin(pi*$)/81">
                                          <p:val>
                                            <p:fltVal val="0"/>
                                          </p:val>
                                        </p:tav>
                                        <p:tav tm="100000">
                                          <p:val>
                                            <p:fltVal val="1"/>
                                          </p:val>
                                        </p:tav>
                                      </p:tavLst>
                                    </p:anim>
                                    <p:animScale>
                                      <p:cBhvr>
                                        <p:cTn id="271" dur="26">
                                          <p:stCondLst>
                                            <p:cond delay="650"/>
                                          </p:stCondLst>
                                        </p:cTn>
                                        <p:tgtEl>
                                          <p:spTgt spid="42"/>
                                        </p:tgtEl>
                                      </p:cBhvr>
                                      <p:to x="100000" y="60000"/>
                                    </p:animScale>
                                    <p:animScale>
                                      <p:cBhvr>
                                        <p:cTn id="272" dur="166" decel="50000">
                                          <p:stCondLst>
                                            <p:cond delay="676"/>
                                          </p:stCondLst>
                                        </p:cTn>
                                        <p:tgtEl>
                                          <p:spTgt spid="42"/>
                                        </p:tgtEl>
                                      </p:cBhvr>
                                      <p:to x="100000" y="100000"/>
                                    </p:animScale>
                                    <p:animScale>
                                      <p:cBhvr>
                                        <p:cTn id="273" dur="26">
                                          <p:stCondLst>
                                            <p:cond delay="1312"/>
                                          </p:stCondLst>
                                        </p:cTn>
                                        <p:tgtEl>
                                          <p:spTgt spid="42"/>
                                        </p:tgtEl>
                                      </p:cBhvr>
                                      <p:to x="100000" y="80000"/>
                                    </p:animScale>
                                    <p:animScale>
                                      <p:cBhvr>
                                        <p:cTn id="274" dur="166" decel="50000">
                                          <p:stCondLst>
                                            <p:cond delay="1338"/>
                                          </p:stCondLst>
                                        </p:cTn>
                                        <p:tgtEl>
                                          <p:spTgt spid="42"/>
                                        </p:tgtEl>
                                      </p:cBhvr>
                                      <p:to x="100000" y="100000"/>
                                    </p:animScale>
                                    <p:animScale>
                                      <p:cBhvr>
                                        <p:cTn id="275" dur="26">
                                          <p:stCondLst>
                                            <p:cond delay="1642"/>
                                          </p:stCondLst>
                                        </p:cTn>
                                        <p:tgtEl>
                                          <p:spTgt spid="42"/>
                                        </p:tgtEl>
                                      </p:cBhvr>
                                      <p:to x="100000" y="90000"/>
                                    </p:animScale>
                                    <p:animScale>
                                      <p:cBhvr>
                                        <p:cTn id="276" dur="166" decel="50000">
                                          <p:stCondLst>
                                            <p:cond delay="1668"/>
                                          </p:stCondLst>
                                        </p:cTn>
                                        <p:tgtEl>
                                          <p:spTgt spid="42"/>
                                        </p:tgtEl>
                                      </p:cBhvr>
                                      <p:to x="100000" y="100000"/>
                                    </p:animScale>
                                    <p:animScale>
                                      <p:cBhvr>
                                        <p:cTn id="277" dur="26">
                                          <p:stCondLst>
                                            <p:cond delay="1808"/>
                                          </p:stCondLst>
                                        </p:cTn>
                                        <p:tgtEl>
                                          <p:spTgt spid="42"/>
                                        </p:tgtEl>
                                      </p:cBhvr>
                                      <p:to x="100000" y="95000"/>
                                    </p:animScale>
                                    <p:animScale>
                                      <p:cBhvr>
                                        <p:cTn id="278" dur="166" decel="50000">
                                          <p:stCondLst>
                                            <p:cond delay="1834"/>
                                          </p:stCondLst>
                                        </p:cTn>
                                        <p:tgtEl>
                                          <p:spTgt spid="42"/>
                                        </p:tgtEl>
                                      </p:cBhvr>
                                      <p:to x="100000" y="100000"/>
                                    </p:animScale>
                                  </p:childTnLst>
                                </p:cTn>
                              </p:par>
                              <p:par>
                                <p:cTn id="279" presetID="26" presetClass="entr" presetSubtype="0" fill="hold" nodeType="withEffect">
                                  <p:stCondLst>
                                    <p:cond delay="0"/>
                                  </p:stCondLst>
                                  <p:childTnLst>
                                    <p:set>
                                      <p:cBhvr>
                                        <p:cTn id="280" dur="1" fill="hold">
                                          <p:stCondLst>
                                            <p:cond delay="0"/>
                                          </p:stCondLst>
                                        </p:cTn>
                                        <p:tgtEl>
                                          <p:spTgt spid="43"/>
                                        </p:tgtEl>
                                        <p:attrNameLst>
                                          <p:attrName>style.visibility</p:attrName>
                                        </p:attrNameLst>
                                      </p:cBhvr>
                                      <p:to>
                                        <p:strVal val="visible"/>
                                      </p:to>
                                    </p:set>
                                    <p:animEffect transition="in" filter="wipe(down)">
                                      <p:cBhvr>
                                        <p:cTn id="281" dur="580">
                                          <p:stCondLst>
                                            <p:cond delay="0"/>
                                          </p:stCondLst>
                                        </p:cTn>
                                        <p:tgtEl>
                                          <p:spTgt spid="43"/>
                                        </p:tgtEl>
                                      </p:cBhvr>
                                    </p:animEffect>
                                    <p:anim calcmode="lin" valueType="num">
                                      <p:cBhvr>
                                        <p:cTn id="282" dur="1822" tmFilter="0,0; 0.14,0.36; 0.43,0.73; 0.71,0.91; 1.0,1.0">
                                          <p:stCondLst>
                                            <p:cond delay="0"/>
                                          </p:stCondLst>
                                        </p:cTn>
                                        <p:tgtEl>
                                          <p:spTgt spid="43"/>
                                        </p:tgtEl>
                                        <p:attrNameLst>
                                          <p:attrName>ppt_x</p:attrName>
                                        </p:attrNameLst>
                                      </p:cBhvr>
                                      <p:tavLst>
                                        <p:tav tm="0">
                                          <p:val>
                                            <p:strVal val="#ppt_x-0.25"/>
                                          </p:val>
                                        </p:tav>
                                        <p:tav tm="100000">
                                          <p:val>
                                            <p:strVal val="#ppt_x"/>
                                          </p:val>
                                        </p:tav>
                                      </p:tavLst>
                                    </p:anim>
                                    <p:anim calcmode="lin" valueType="num">
                                      <p:cBhvr>
                                        <p:cTn id="283" dur="664" tmFilter="0.0,0.0; 0.25,0.07; 0.50,0.2; 0.75,0.467; 1.0,1.0">
                                          <p:stCondLst>
                                            <p:cond delay="0"/>
                                          </p:stCondLst>
                                        </p:cTn>
                                        <p:tgtEl>
                                          <p:spTgt spid="43"/>
                                        </p:tgtEl>
                                        <p:attrNameLst>
                                          <p:attrName>ppt_y</p:attrName>
                                        </p:attrNameLst>
                                      </p:cBhvr>
                                      <p:tavLst>
                                        <p:tav tm="0" fmla="#ppt_y-sin(pi*$)/3">
                                          <p:val>
                                            <p:fltVal val="0.5"/>
                                          </p:val>
                                        </p:tav>
                                        <p:tav tm="100000">
                                          <p:val>
                                            <p:fltVal val="1"/>
                                          </p:val>
                                        </p:tav>
                                      </p:tavLst>
                                    </p:anim>
                                    <p:anim calcmode="lin" valueType="num">
                                      <p:cBhvr>
                                        <p:cTn id="284" dur="664" tmFilter="0, 0; 0.125,0.2665; 0.25,0.4; 0.375,0.465; 0.5,0.5;  0.625,0.535; 0.75,0.6; 0.875,0.7335; 1,1">
                                          <p:stCondLst>
                                            <p:cond delay="664"/>
                                          </p:stCondLst>
                                        </p:cTn>
                                        <p:tgtEl>
                                          <p:spTgt spid="43"/>
                                        </p:tgtEl>
                                        <p:attrNameLst>
                                          <p:attrName>ppt_y</p:attrName>
                                        </p:attrNameLst>
                                      </p:cBhvr>
                                      <p:tavLst>
                                        <p:tav tm="0" fmla="#ppt_y-sin(pi*$)/9">
                                          <p:val>
                                            <p:fltVal val="0"/>
                                          </p:val>
                                        </p:tav>
                                        <p:tav tm="100000">
                                          <p:val>
                                            <p:fltVal val="1"/>
                                          </p:val>
                                        </p:tav>
                                      </p:tavLst>
                                    </p:anim>
                                    <p:anim calcmode="lin" valueType="num">
                                      <p:cBhvr>
                                        <p:cTn id="285" dur="332" tmFilter="0, 0; 0.125,0.2665; 0.25,0.4; 0.375,0.465; 0.5,0.5;  0.625,0.535; 0.75,0.6; 0.875,0.7335; 1,1">
                                          <p:stCondLst>
                                            <p:cond delay="1324"/>
                                          </p:stCondLst>
                                        </p:cTn>
                                        <p:tgtEl>
                                          <p:spTgt spid="43"/>
                                        </p:tgtEl>
                                        <p:attrNameLst>
                                          <p:attrName>ppt_y</p:attrName>
                                        </p:attrNameLst>
                                      </p:cBhvr>
                                      <p:tavLst>
                                        <p:tav tm="0" fmla="#ppt_y-sin(pi*$)/27">
                                          <p:val>
                                            <p:fltVal val="0"/>
                                          </p:val>
                                        </p:tav>
                                        <p:tav tm="100000">
                                          <p:val>
                                            <p:fltVal val="1"/>
                                          </p:val>
                                        </p:tav>
                                      </p:tavLst>
                                    </p:anim>
                                    <p:anim calcmode="lin" valueType="num">
                                      <p:cBhvr>
                                        <p:cTn id="286" dur="164" tmFilter="0, 0; 0.125,0.2665; 0.25,0.4; 0.375,0.465; 0.5,0.5;  0.625,0.535; 0.75,0.6; 0.875,0.7335; 1,1">
                                          <p:stCondLst>
                                            <p:cond delay="1656"/>
                                          </p:stCondLst>
                                        </p:cTn>
                                        <p:tgtEl>
                                          <p:spTgt spid="43"/>
                                        </p:tgtEl>
                                        <p:attrNameLst>
                                          <p:attrName>ppt_y</p:attrName>
                                        </p:attrNameLst>
                                      </p:cBhvr>
                                      <p:tavLst>
                                        <p:tav tm="0" fmla="#ppt_y-sin(pi*$)/81">
                                          <p:val>
                                            <p:fltVal val="0"/>
                                          </p:val>
                                        </p:tav>
                                        <p:tav tm="100000">
                                          <p:val>
                                            <p:fltVal val="1"/>
                                          </p:val>
                                        </p:tav>
                                      </p:tavLst>
                                    </p:anim>
                                    <p:animScale>
                                      <p:cBhvr>
                                        <p:cTn id="287" dur="26">
                                          <p:stCondLst>
                                            <p:cond delay="650"/>
                                          </p:stCondLst>
                                        </p:cTn>
                                        <p:tgtEl>
                                          <p:spTgt spid="43"/>
                                        </p:tgtEl>
                                      </p:cBhvr>
                                      <p:to x="100000" y="60000"/>
                                    </p:animScale>
                                    <p:animScale>
                                      <p:cBhvr>
                                        <p:cTn id="288" dur="166" decel="50000">
                                          <p:stCondLst>
                                            <p:cond delay="676"/>
                                          </p:stCondLst>
                                        </p:cTn>
                                        <p:tgtEl>
                                          <p:spTgt spid="43"/>
                                        </p:tgtEl>
                                      </p:cBhvr>
                                      <p:to x="100000" y="100000"/>
                                    </p:animScale>
                                    <p:animScale>
                                      <p:cBhvr>
                                        <p:cTn id="289" dur="26">
                                          <p:stCondLst>
                                            <p:cond delay="1312"/>
                                          </p:stCondLst>
                                        </p:cTn>
                                        <p:tgtEl>
                                          <p:spTgt spid="43"/>
                                        </p:tgtEl>
                                      </p:cBhvr>
                                      <p:to x="100000" y="80000"/>
                                    </p:animScale>
                                    <p:animScale>
                                      <p:cBhvr>
                                        <p:cTn id="290" dur="166" decel="50000">
                                          <p:stCondLst>
                                            <p:cond delay="1338"/>
                                          </p:stCondLst>
                                        </p:cTn>
                                        <p:tgtEl>
                                          <p:spTgt spid="43"/>
                                        </p:tgtEl>
                                      </p:cBhvr>
                                      <p:to x="100000" y="100000"/>
                                    </p:animScale>
                                    <p:animScale>
                                      <p:cBhvr>
                                        <p:cTn id="291" dur="26">
                                          <p:stCondLst>
                                            <p:cond delay="1642"/>
                                          </p:stCondLst>
                                        </p:cTn>
                                        <p:tgtEl>
                                          <p:spTgt spid="43"/>
                                        </p:tgtEl>
                                      </p:cBhvr>
                                      <p:to x="100000" y="90000"/>
                                    </p:animScale>
                                    <p:animScale>
                                      <p:cBhvr>
                                        <p:cTn id="292" dur="166" decel="50000">
                                          <p:stCondLst>
                                            <p:cond delay="1668"/>
                                          </p:stCondLst>
                                        </p:cTn>
                                        <p:tgtEl>
                                          <p:spTgt spid="43"/>
                                        </p:tgtEl>
                                      </p:cBhvr>
                                      <p:to x="100000" y="100000"/>
                                    </p:animScale>
                                    <p:animScale>
                                      <p:cBhvr>
                                        <p:cTn id="293" dur="26">
                                          <p:stCondLst>
                                            <p:cond delay="1808"/>
                                          </p:stCondLst>
                                        </p:cTn>
                                        <p:tgtEl>
                                          <p:spTgt spid="43"/>
                                        </p:tgtEl>
                                      </p:cBhvr>
                                      <p:to x="100000" y="95000"/>
                                    </p:animScale>
                                    <p:animScale>
                                      <p:cBhvr>
                                        <p:cTn id="294" dur="166" decel="50000">
                                          <p:stCondLst>
                                            <p:cond delay="1834"/>
                                          </p:stCondLst>
                                        </p:cTn>
                                        <p:tgtEl>
                                          <p:spTgt spid="43"/>
                                        </p:tgtEl>
                                      </p:cBhvr>
                                      <p:to x="100000" y="100000"/>
                                    </p:animScale>
                                  </p:childTnLst>
                                </p:cTn>
                              </p:par>
                              <p:par>
                                <p:cTn id="295" presetID="26" presetClass="entr" presetSubtype="0" fill="hold" nodeType="withEffect">
                                  <p:stCondLst>
                                    <p:cond delay="0"/>
                                  </p:stCondLst>
                                  <p:childTnLst>
                                    <p:set>
                                      <p:cBhvr>
                                        <p:cTn id="296" dur="1" fill="hold">
                                          <p:stCondLst>
                                            <p:cond delay="0"/>
                                          </p:stCondLst>
                                        </p:cTn>
                                        <p:tgtEl>
                                          <p:spTgt spid="46"/>
                                        </p:tgtEl>
                                        <p:attrNameLst>
                                          <p:attrName>style.visibility</p:attrName>
                                        </p:attrNameLst>
                                      </p:cBhvr>
                                      <p:to>
                                        <p:strVal val="visible"/>
                                      </p:to>
                                    </p:set>
                                    <p:animEffect transition="in" filter="wipe(down)">
                                      <p:cBhvr>
                                        <p:cTn id="297" dur="580">
                                          <p:stCondLst>
                                            <p:cond delay="0"/>
                                          </p:stCondLst>
                                        </p:cTn>
                                        <p:tgtEl>
                                          <p:spTgt spid="46"/>
                                        </p:tgtEl>
                                      </p:cBhvr>
                                    </p:animEffect>
                                    <p:anim calcmode="lin" valueType="num">
                                      <p:cBhvr>
                                        <p:cTn id="298" dur="1822" tmFilter="0,0; 0.14,0.36; 0.43,0.73; 0.71,0.91; 1.0,1.0">
                                          <p:stCondLst>
                                            <p:cond delay="0"/>
                                          </p:stCondLst>
                                        </p:cTn>
                                        <p:tgtEl>
                                          <p:spTgt spid="46"/>
                                        </p:tgtEl>
                                        <p:attrNameLst>
                                          <p:attrName>ppt_x</p:attrName>
                                        </p:attrNameLst>
                                      </p:cBhvr>
                                      <p:tavLst>
                                        <p:tav tm="0">
                                          <p:val>
                                            <p:strVal val="#ppt_x-0.25"/>
                                          </p:val>
                                        </p:tav>
                                        <p:tav tm="100000">
                                          <p:val>
                                            <p:strVal val="#ppt_x"/>
                                          </p:val>
                                        </p:tav>
                                      </p:tavLst>
                                    </p:anim>
                                    <p:anim calcmode="lin" valueType="num">
                                      <p:cBhvr>
                                        <p:cTn id="299" dur="664" tmFilter="0.0,0.0; 0.25,0.07; 0.50,0.2; 0.75,0.467; 1.0,1.0">
                                          <p:stCondLst>
                                            <p:cond delay="0"/>
                                          </p:stCondLst>
                                        </p:cTn>
                                        <p:tgtEl>
                                          <p:spTgt spid="46"/>
                                        </p:tgtEl>
                                        <p:attrNameLst>
                                          <p:attrName>ppt_y</p:attrName>
                                        </p:attrNameLst>
                                      </p:cBhvr>
                                      <p:tavLst>
                                        <p:tav tm="0" fmla="#ppt_y-sin(pi*$)/3">
                                          <p:val>
                                            <p:fltVal val="0.5"/>
                                          </p:val>
                                        </p:tav>
                                        <p:tav tm="100000">
                                          <p:val>
                                            <p:fltVal val="1"/>
                                          </p:val>
                                        </p:tav>
                                      </p:tavLst>
                                    </p:anim>
                                    <p:anim calcmode="lin" valueType="num">
                                      <p:cBhvr>
                                        <p:cTn id="300" dur="664" tmFilter="0, 0; 0.125,0.2665; 0.25,0.4; 0.375,0.465; 0.5,0.5;  0.625,0.535; 0.75,0.6; 0.875,0.7335; 1,1">
                                          <p:stCondLst>
                                            <p:cond delay="664"/>
                                          </p:stCondLst>
                                        </p:cTn>
                                        <p:tgtEl>
                                          <p:spTgt spid="46"/>
                                        </p:tgtEl>
                                        <p:attrNameLst>
                                          <p:attrName>ppt_y</p:attrName>
                                        </p:attrNameLst>
                                      </p:cBhvr>
                                      <p:tavLst>
                                        <p:tav tm="0" fmla="#ppt_y-sin(pi*$)/9">
                                          <p:val>
                                            <p:fltVal val="0"/>
                                          </p:val>
                                        </p:tav>
                                        <p:tav tm="100000">
                                          <p:val>
                                            <p:fltVal val="1"/>
                                          </p:val>
                                        </p:tav>
                                      </p:tavLst>
                                    </p:anim>
                                    <p:anim calcmode="lin" valueType="num">
                                      <p:cBhvr>
                                        <p:cTn id="301" dur="332" tmFilter="0, 0; 0.125,0.2665; 0.25,0.4; 0.375,0.465; 0.5,0.5;  0.625,0.535; 0.75,0.6; 0.875,0.7335; 1,1">
                                          <p:stCondLst>
                                            <p:cond delay="1324"/>
                                          </p:stCondLst>
                                        </p:cTn>
                                        <p:tgtEl>
                                          <p:spTgt spid="46"/>
                                        </p:tgtEl>
                                        <p:attrNameLst>
                                          <p:attrName>ppt_y</p:attrName>
                                        </p:attrNameLst>
                                      </p:cBhvr>
                                      <p:tavLst>
                                        <p:tav tm="0" fmla="#ppt_y-sin(pi*$)/27">
                                          <p:val>
                                            <p:fltVal val="0"/>
                                          </p:val>
                                        </p:tav>
                                        <p:tav tm="100000">
                                          <p:val>
                                            <p:fltVal val="1"/>
                                          </p:val>
                                        </p:tav>
                                      </p:tavLst>
                                    </p:anim>
                                    <p:anim calcmode="lin" valueType="num">
                                      <p:cBhvr>
                                        <p:cTn id="302" dur="164" tmFilter="0, 0; 0.125,0.2665; 0.25,0.4; 0.375,0.465; 0.5,0.5;  0.625,0.535; 0.75,0.6; 0.875,0.7335; 1,1">
                                          <p:stCondLst>
                                            <p:cond delay="1656"/>
                                          </p:stCondLst>
                                        </p:cTn>
                                        <p:tgtEl>
                                          <p:spTgt spid="46"/>
                                        </p:tgtEl>
                                        <p:attrNameLst>
                                          <p:attrName>ppt_y</p:attrName>
                                        </p:attrNameLst>
                                      </p:cBhvr>
                                      <p:tavLst>
                                        <p:tav tm="0" fmla="#ppt_y-sin(pi*$)/81">
                                          <p:val>
                                            <p:fltVal val="0"/>
                                          </p:val>
                                        </p:tav>
                                        <p:tav tm="100000">
                                          <p:val>
                                            <p:fltVal val="1"/>
                                          </p:val>
                                        </p:tav>
                                      </p:tavLst>
                                    </p:anim>
                                    <p:animScale>
                                      <p:cBhvr>
                                        <p:cTn id="303" dur="26">
                                          <p:stCondLst>
                                            <p:cond delay="650"/>
                                          </p:stCondLst>
                                        </p:cTn>
                                        <p:tgtEl>
                                          <p:spTgt spid="46"/>
                                        </p:tgtEl>
                                      </p:cBhvr>
                                      <p:to x="100000" y="60000"/>
                                    </p:animScale>
                                    <p:animScale>
                                      <p:cBhvr>
                                        <p:cTn id="304" dur="166" decel="50000">
                                          <p:stCondLst>
                                            <p:cond delay="676"/>
                                          </p:stCondLst>
                                        </p:cTn>
                                        <p:tgtEl>
                                          <p:spTgt spid="46"/>
                                        </p:tgtEl>
                                      </p:cBhvr>
                                      <p:to x="100000" y="100000"/>
                                    </p:animScale>
                                    <p:animScale>
                                      <p:cBhvr>
                                        <p:cTn id="305" dur="26">
                                          <p:stCondLst>
                                            <p:cond delay="1312"/>
                                          </p:stCondLst>
                                        </p:cTn>
                                        <p:tgtEl>
                                          <p:spTgt spid="46"/>
                                        </p:tgtEl>
                                      </p:cBhvr>
                                      <p:to x="100000" y="80000"/>
                                    </p:animScale>
                                    <p:animScale>
                                      <p:cBhvr>
                                        <p:cTn id="306" dur="166" decel="50000">
                                          <p:stCondLst>
                                            <p:cond delay="1338"/>
                                          </p:stCondLst>
                                        </p:cTn>
                                        <p:tgtEl>
                                          <p:spTgt spid="46"/>
                                        </p:tgtEl>
                                      </p:cBhvr>
                                      <p:to x="100000" y="100000"/>
                                    </p:animScale>
                                    <p:animScale>
                                      <p:cBhvr>
                                        <p:cTn id="307" dur="26">
                                          <p:stCondLst>
                                            <p:cond delay="1642"/>
                                          </p:stCondLst>
                                        </p:cTn>
                                        <p:tgtEl>
                                          <p:spTgt spid="46"/>
                                        </p:tgtEl>
                                      </p:cBhvr>
                                      <p:to x="100000" y="90000"/>
                                    </p:animScale>
                                    <p:animScale>
                                      <p:cBhvr>
                                        <p:cTn id="308" dur="166" decel="50000">
                                          <p:stCondLst>
                                            <p:cond delay="1668"/>
                                          </p:stCondLst>
                                        </p:cTn>
                                        <p:tgtEl>
                                          <p:spTgt spid="46"/>
                                        </p:tgtEl>
                                      </p:cBhvr>
                                      <p:to x="100000" y="100000"/>
                                    </p:animScale>
                                    <p:animScale>
                                      <p:cBhvr>
                                        <p:cTn id="309" dur="26">
                                          <p:stCondLst>
                                            <p:cond delay="1808"/>
                                          </p:stCondLst>
                                        </p:cTn>
                                        <p:tgtEl>
                                          <p:spTgt spid="46"/>
                                        </p:tgtEl>
                                      </p:cBhvr>
                                      <p:to x="100000" y="95000"/>
                                    </p:animScale>
                                    <p:animScale>
                                      <p:cBhvr>
                                        <p:cTn id="310" dur="166" decel="50000">
                                          <p:stCondLst>
                                            <p:cond delay="1834"/>
                                          </p:stCondLst>
                                        </p:cTn>
                                        <p:tgtEl>
                                          <p:spTgt spid="46"/>
                                        </p:tgtEl>
                                      </p:cBhvr>
                                      <p:to x="100000" y="100000"/>
                                    </p:animScale>
                                  </p:childTnLst>
                                </p:cTn>
                              </p:par>
                              <p:par>
                                <p:cTn id="311" presetID="26" presetClass="entr" presetSubtype="0" fill="hold" nodeType="withEffect">
                                  <p:stCondLst>
                                    <p:cond delay="0"/>
                                  </p:stCondLst>
                                  <p:childTnLst>
                                    <p:set>
                                      <p:cBhvr>
                                        <p:cTn id="312" dur="1" fill="hold">
                                          <p:stCondLst>
                                            <p:cond delay="0"/>
                                          </p:stCondLst>
                                        </p:cTn>
                                        <p:tgtEl>
                                          <p:spTgt spid="47"/>
                                        </p:tgtEl>
                                        <p:attrNameLst>
                                          <p:attrName>style.visibility</p:attrName>
                                        </p:attrNameLst>
                                      </p:cBhvr>
                                      <p:to>
                                        <p:strVal val="visible"/>
                                      </p:to>
                                    </p:set>
                                    <p:animEffect transition="in" filter="wipe(down)">
                                      <p:cBhvr>
                                        <p:cTn id="313" dur="580">
                                          <p:stCondLst>
                                            <p:cond delay="0"/>
                                          </p:stCondLst>
                                        </p:cTn>
                                        <p:tgtEl>
                                          <p:spTgt spid="47"/>
                                        </p:tgtEl>
                                      </p:cBhvr>
                                    </p:animEffect>
                                    <p:anim calcmode="lin" valueType="num">
                                      <p:cBhvr>
                                        <p:cTn id="314" dur="1822" tmFilter="0,0; 0.14,0.36; 0.43,0.73; 0.71,0.91; 1.0,1.0">
                                          <p:stCondLst>
                                            <p:cond delay="0"/>
                                          </p:stCondLst>
                                        </p:cTn>
                                        <p:tgtEl>
                                          <p:spTgt spid="47"/>
                                        </p:tgtEl>
                                        <p:attrNameLst>
                                          <p:attrName>ppt_x</p:attrName>
                                        </p:attrNameLst>
                                      </p:cBhvr>
                                      <p:tavLst>
                                        <p:tav tm="0">
                                          <p:val>
                                            <p:strVal val="#ppt_x-0.25"/>
                                          </p:val>
                                        </p:tav>
                                        <p:tav tm="100000">
                                          <p:val>
                                            <p:strVal val="#ppt_x"/>
                                          </p:val>
                                        </p:tav>
                                      </p:tavLst>
                                    </p:anim>
                                    <p:anim calcmode="lin" valueType="num">
                                      <p:cBhvr>
                                        <p:cTn id="315" dur="664" tmFilter="0.0,0.0; 0.25,0.07; 0.50,0.2; 0.75,0.467; 1.0,1.0">
                                          <p:stCondLst>
                                            <p:cond delay="0"/>
                                          </p:stCondLst>
                                        </p:cTn>
                                        <p:tgtEl>
                                          <p:spTgt spid="47"/>
                                        </p:tgtEl>
                                        <p:attrNameLst>
                                          <p:attrName>ppt_y</p:attrName>
                                        </p:attrNameLst>
                                      </p:cBhvr>
                                      <p:tavLst>
                                        <p:tav tm="0" fmla="#ppt_y-sin(pi*$)/3">
                                          <p:val>
                                            <p:fltVal val="0.5"/>
                                          </p:val>
                                        </p:tav>
                                        <p:tav tm="100000">
                                          <p:val>
                                            <p:fltVal val="1"/>
                                          </p:val>
                                        </p:tav>
                                      </p:tavLst>
                                    </p:anim>
                                    <p:anim calcmode="lin" valueType="num">
                                      <p:cBhvr>
                                        <p:cTn id="316" dur="664" tmFilter="0, 0; 0.125,0.2665; 0.25,0.4; 0.375,0.465; 0.5,0.5;  0.625,0.535; 0.75,0.6; 0.875,0.7335; 1,1">
                                          <p:stCondLst>
                                            <p:cond delay="664"/>
                                          </p:stCondLst>
                                        </p:cTn>
                                        <p:tgtEl>
                                          <p:spTgt spid="47"/>
                                        </p:tgtEl>
                                        <p:attrNameLst>
                                          <p:attrName>ppt_y</p:attrName>
                                        </p:attrNameLst>
                                      </p:cBhvr>
                                      <p:tavLst>
                                        <p:tav tm="0" fmla="#ppt_y-sin(pi*$)/9">
                                          <p:val>
                                            <p:fltVal val="0"/>
                                          </p:val>
                                        </p:tav>
                                        <p:tav tm="100000">
                                          <p:val>
                                            <p:fltVal val="1"/>
                                          </p:val>
                                        </p:tav>
                                      </p:tavLst>
                                    </p:anim>
                                    <p:anim calcmode="lin" valueType="num">
                                      <p:cBhvr>
                                        <p:cTn id="317" dur="332" tmFilter="0, 0; 0.125,0.2665; 0.25,0.4; 0.375,0.465; 0.5,0.5;  0.625,0.535; 0.75,0.6; 0.875,0.7335; 1,1">
                                          <p:stCondLst>
                                            <p:cond delay="1324"/>
                                          </p:stCondLst>
                                        </p:cTn>
                                        <p:tgtEl>
                                          <p:spTgt spid="47"/>
                                        </p:tgtEl>
                                        <p:attrNameLst>
                                          <p:attrName>ppt_y</p:attrName>
                                        </p:attrNameLst>
                                      </p:cBhvr>
                                      <p:tavLst>
                                        <p:tav tm="0" fmla="#ppt_y-sin(pi*$)/27">
                                          <p:val>
                                            <p:fltVal val="0"/>
                                          </p:val>
                                        </p:tav>
                                        <p:tav tm="100000">
                                          <p:val>
                                            <p:fltVal val="1"/>
                                          </p:val>
                                        </p:tav>
                                      </p:tavLst>
                                    </p:anim>
                                    <p:anim calcmode="lin" valueType="num">
                                      <p:cBhvr>
                                        <p:cTn id="318" dur="164" tmFilter="0, 0; 0.125,0.2665; 0.25,0.4; 0.375,0.465; 0.5,0.5;  0.625,0.535; 0.75,0.6; 0.875,0.7335; 1,1">
                                          <p:stCondLst>
                                            <p:cond delay="1656"/>
                                          </p:stCondLst>
                                        </p:cTn>
                                        <p:tgtEl>
                                          <p:spTgt spid="47"/>
                                        </p:tgtEl>
                                        <p:attrNameLst>
                                          <p:attrName>ppt_y</p:attrName>
                                        </p:attrNameLst>
                                      </p:cBhvr>
                                      <p:tavLst>
                                        <p:tav tm="0" fmla="#ppt_y-sin(pi*$)/81">
                                          <p:val>
                                            <p:fltVal val="0"/>
                                          </p:val>
                                        </p:tav>
                                        <p:tav tm="100000">
                                          <p:val>
                                            <p:fltVal val="1"/>
                                          </p:val>
                                        </p:tav>
                                      </p:tavLst>
                                    </p:anim>
                                    <p:animScale>
                                      <p:cBhvr>
                                        <p:cTn id="319" dur="26">
                                          <p:stCondLst>
                                            <p:cond delay="650"/>
                                          </p:stCondLst>
                                        </p:cTn>
                                        <p:tgtEl>
                                          <p:spTgt spid="47"/>
                                        </p:tgtEl>
                                      </p:cBhvr>
                                      <p:to x="100000" y="60000"/>
                                    </p:animScale>
                                    <p:animScale>
                                      <p:cBhvr>
                                        <p:cTn id="320" dur="166" decel="50000">
                                          <p:stCondLst>
                                            <p:cond delay="676"/>
                                          </p:stCondLst>
                                        </p:cTn>
                                        <p:tgtEl>
                                          <p:spTgt spid="47"/>
                                        </p:tgtEl>
                                      </p:cBhvr>
                                      <p:to x="100000" y="100000"/>
                                    </p:animScale>
                                    <p:animScale>
                                      <p:cBhvr>
                                        <p:cTn id="321" dur="26">
                                          <p:stCondLst>
                                            <p:cond delay="1312"/>
                                          </p:stCondLst>
                                        </p:cTn>
                                        <p:tgtEl>
                                          <p:spTgt spid="47"/>
                                        </p:tgtEl>
                                      </p:cBhvr>
                                      <p:to x="100000" y="80000"/>
                                    </p:animScale>
                                    <p:animScale>
                                      <p:cBhvr>
                                        <p:cTn id="322" dur="166" decel="50000">
                                          <p:stCondLst>
                                            <p:cond delay="1338"/>
                                          </p:stCondLst>
                                        </p:cTn>
                                        <p:tgtEl>
                                          <p:spTgt spid="47"/>
                                        </p:tgtEl>
                                      </p:cBhvr>
                                      <p:to x="100000" y="100000"/>
                                    </p:animScale>
                                    <p:animScale>
                                      <p:cBhvr>
                                        <p:cTn id="323" dur="26">
                                          <p:stCondLst>
                                            <p:cond delay="1642"/>
                                          </p:stCondLst>
                                        </p:cTn>
                                        <p:tgtEl>
                                          <p:spTgt spid="47"/>
                                        </p:tgtEl>
                                      </p:cBhvr>
                                      <p:to x="100000" y="90000"/>
                                    </p:animScale>
                                    <p:animScale>
                                      <p:cBhvr>
                                        <p:cTn id="324" dur="166" decel="50000">
                                          <p:stCondLst>
                                            <p:cond delay="1668"/>
                                          </p:stCondLst>
                                        </p:cTn>
                                        <p:tgtEl>
                                          <p:spTgt spid="47"/>
                                        </p:tgtEl>
                                      </p:cBhvr>
                                      <p:to x="100000" y="100000"/>
                                    </p:animScale>
                                    <p:animScale>
                                      <p:cBhvr>
                                        <p:cTn id="325" dur="26">
                                          <p:stCondLst>
                                            <p:cond delay="1808"/>
                                          </p:stCondLst>
                                        </p:cTn>
                                        <p:tgtEl>
                                          <p:spTgt spid="47"/>
                                        </p:tgtEl>
                                      </p:cBhvr>
                                      <p:to x="100000" y="95000"/>
                                    </p:animScale>
                                    <p:animScale>
                                      <p:cBhvr>
                                        <p:cTn id="326" dur="166" decel="50000">
                                          <p:stCondLst>
                                            <p:cond delay="1834"/>
                                          </p:stCondLst>
                                        </p:cTn>
                                        <p:tgtEl>
                                          <p:spTgt spid="47"/>
                                        </p:tgtEl>
                                      </p:cBhvr>
                                      <p:to x="100000" y="100000"/>
                                    </p:animScale>
                                  </p:childTnLst>
                                </p:cTn>
                              </p:par>
                              <p:par>
                                <p:cTn id="327" presetID="26" presetClass="entr" presetSubtype="0" fill="hold" nodeType="withEffect">
                                  <p:stCondLst>
                                    <p:cond delay="0"/>
                                  </p:stCondLst>
                                  <p:childTnLst>
                                    <p:set>
                                      <p:cBhvr>
                                        <p:cTn id="328" dur="1" fill="hold">
                                          <p:stCondLst>
                                            <p:cond delay="0"/>
                                          </p:stCondLst>
                                        </p:cTn>
                                        <p:tgtEl>
                                          <p:spTgt spid="45"/>
                                        </p:tgtEl>
                                        <p:attrNameLst>
                                          <p:attrName>style.visibility</p:attrName>
                                        </p:attrNameLst>
                                      </p:cBhvr>
                                      <p:to>
                                        <p:strVal val="visible"/>
                                      </p:to>
                                    </p:set>
                                    <p:animEffect transition="in" filter="wipe(down)">
                                      <p:cBhvr>
                                        <p:cTn id="329" dur="580">
                                          <p:stCondLst>
                                            <p:cond delay="0"/>
                                          </p:stCondLst>
                                        </p:cTn>
                                        <p:tgtEl>
                                          <p:spTgt spid="45"/>
                                        </p:tgtEl>
                                      </p:cBhvr>
                                    </p:animEffect>
                                    <p:anim calcmode="lin" valueType="num">
                                      <p:cBhvr>
                                        <p:cTn id="330" dur="1822" tmFilter="0,0; 0.14,0.36; 0.43,0.73; 0.71,0.91; 1.0,1.0">
                                          <p:stCondLst>
                                            <p:cond delay="0"/>
                                          </p:stCondLst>
                                        </p:cTn>
                                        <p:tgtEl>
                                          <p:spTgt spid="45"/>
                                        </p:tgtEl>
                                        <p:attrNameLst>
                                          <p:attrName>ppt_x</p:attrName>
                                        </p:attrNameLst>
                                      </p:cBhvr>
                                      <p:tavLst>
                                        <p:tav tm="0">
                                          <p:val>
                                            <p:strVal val="#ppt_x-0.25"/>
                                          </p:val>
                                        </p:tav>
                                        <p:tav tm="100000">
                                          <p:val>
                                            <p:strVal val="#ppt_x"/>
                                          </p:val>
                                        </p:tav>
                                      </p:tavLst>
                                    </p:anim>
                                    <p:anim calcmode="lin" valueType="num">
                                      <p:cBhvr>
                                        <p:cTn id="331" dur="664" tmFilter="0.0,0.0; 0.25,0.07; 0.50,0.2; 0.75,0.467; 1.0,1.0">
                                          <p:stCondLst>
                                            <p:cond delay="0"/>
                                          </p:stCondLst>
                                        </p:cTn>
                                        <p:tgtEl>
                                          <p:spTgt spid="45"/>
                                        </p:tgtEl>
                                        <p:attrNameLst>
                                          <p:attrName>ppt_y</p:attrName>
                                        </p:attrNameLst>
                                      </p:cBhvr>
                                      <p:tavLst>
                                        <p:tav tm="0" fmla="#ppt_y-sin(pi*$)/3">
                                          <p:val>
                                            <p:fltVal val="0.5"/>
                                          </p:val>
                                        </p:tav>
                                        <p:tav tm="100000">
                                          <p:val>
                                            <p:fltVal val="1"/>
                                          </p:val>
                                        </p:tav>
                                      </p:tavLst>
                                    </p:anim>
                                    <p:anim calcmode="lin" valueType="num">
                                      <p:cBhvr>
                                        <p:cTn id="332" dur="664" tmFilter="0, 0; 0.125,0.2665; 0.25,0.4; 0.375,0.465; 0.5,0.5;  0.625,0.535; 0.75,0.6; 0.875,0.7335; 1,1">
                                          <p:stCondLst>
                                            <p:cond delay="664"/>
                                          </p:stCondLst>
                                        </p:cTn>
                                        <p:tgtEl>
                                          <p:spTgt spid="45"/>
                                        </p:tgtEl>
                                        <p:attrNameLst>
                                          <p:attrName>ppt_y</p:attrName>
                                        </p:attrNameLst>
                                      </p:cBhvr>
                                      <p:tavLst>
                                        <p:tav tm="0" fmla="#ppt_y-sin(pi*$)/9">
                                          <p:val>
                                            <p:fltVal val="0"/>
                                          </p:val>
                                        </p:tav>
                                        <p:tav tm="100000">
                                          <p:val>
                                            <p:fltVal val="1"/>
                                          </p:val>
                                        </p:tav>
                                      </p:tavLst>
                                    </p:anim>
                                    <p:anim calcmode="lin" valueType="num">
                                      <p:cBhvr>
                                        <p:cTn id="333" dur="332" tmFilter="0, 0; 0.125,0.2665; 0.25,0.4; 0.375,0.465; 0.5,0.5;  0.625,0.535; 0.75,0.6; 0.875,0.7335; 1,1">
                                          <p:stCondLst>
                                            <p:cond delay="1324"/>
                                          </p:stCondLst>
                                        </p:cTn>
                                        <p:tgtEl>
                                          <p:spTgt spid="45"/>
                                        </p:tgtEl>
                                        <p:attrNameLst>
                                          <p:attrName>ppt_y</p:attrName>
                                        </p:attrNameLst>
                                      </p:cBhvr>
                                      <p:tavLst>
                                        <p:tav tm="0" fmla="#ppt_y-sin(pi*$)/27">
                                          <p:val>
                                            <p:fltVal val="0"/>
                                          </p:val>
                                        </p:tav>
                                        <p:tav tm="100000">
                                          <p:val>
                                            <p:fltVal val="1"/>
                                          </p:val>
                                        </p:tav>
                                      </p:tavLst>
                                    </p:anim>
                                    <p:anim calcmode="lin" valueType="num">
                                      <p:cBhvr>
                                        <p:cTn id="334" dur="164" tmFilter="0, 0; 0.125,0.2665; 0.25,0.4; 0.375,0.465; 0.5,0.5;  0.625,0.535; 0.75,0.6; 0.875,0.7335; 1,1">
                                          <p:stCondLst>
                                            <p:cond delay="1656"/>
                                          </p:stCondLst>
                                        </p:cTn>
                                        <p:tgtEl>
                                          <p:spTgt spid="45"/>
                                        </p:tgtEl>
                                        <p:attrNameLst>
                                          <p:attrName>ppt_y</p:attrName>
                                        </p:attrNameLst>
                                      </p:cBhvr>
                                      <p:tavLst>
                                        <p:tav tm="0" fmla="#ppt_y-sin(pi*$)/81">
                                          <p:val>
                                            <p:fltVal val="0"/>
                                          </p:val>
                                        </p:tav>
                                        <p:tav tm="100000">
                                          <p:val>
                                            <p:fltVal val="1"/>
                                          </p:val>
                                        </p:tav>
                                      </p:tavLst>
                                    </p:anim>
                                    <p:animScale>
                                      <p:cBhvr>
                                        <p:cTn id="335" dur="26">
                                          <p:stCondLst>
                                            <p:cond delay="650"/>
                                          </p:stCondLst>
                                        </p:cTn>
                                        <p:tgtEl>
                                          <p:spTgt spid="45"/>
                                        </p:tgtEl>
                                      </p:cBhvr>
                                      <p:to x="100000" y="60000"/>
                                    </p:animScale>
                                    <p:animScale>
                                      <p:cBhvr>
                                        <p:cTn id="336" dur="166" decel="50000">
                                          <p:stCondLst>
                                            <p:cond delay="676"/>
                                          </p:stCondLst>
                                        </p:cTn>
                                        <p:tgtEl>
                                          <p:spTgt spid="45"/>
                                        </p:tgtEl>
                                      </p:cBhvr>
                                      <p:to x="100000" y="100000"/>
                                    </p:animScale>
                                    <p:animScale>
                                      <p:cBhvr>
                                        <p:cTn id="337" dur="26">
                                          <p:stCondLst>
                                            <p:cond delay="1312"/>
                                          </p:stCondLst>
                                        </p:cTn>
                                        <p:tgtEl>
                                          <p:spTgt spid="45"/>
                                        </p:tgtEl>
                                      </p:cBhvr>
                                      <p:to x="100000" y="80000"/>
                                    </p:animScale>
                                    <p:animScale>
                                      <p:cBhvr>
                                        <p:cTn id="338" dur="166" decel="50000">
                                          <p:stCondLst>
                                            <p:cond delay="1338"/>
                                          </p:stCondLst>
                                        </p:cTn>
                                        <p:tgtEl>
                                          <p:spTgt spid="45"/>
                                        </p:tgtEl>
                                      </p:cBhvr>
                                      <p:to x="100000" y="100000"/>
                                    </p:animScale>
                                    <p:animScale>
                                      <p:cBhvr>
                                        <p:cTn id="339" dur="26">
                                          <p:stCondLst>
                                            <p:cond delay="1642"/>
                                          </p:stCondLst>
                                        </p:cTn>
                                        <p:tgtEl>
                                          <p:spTgt spid="45"/>
                                        </p:tgtEl>
                                      </p:cBhvr>
                                      <p:to x="100000" y="90000"/>
                                    </p:animScale>
                                    <p:animScale>
                                      <p:cBhvr>
                                        <p:cTn id="340" dur="166" decel="50000">
                                          <p:stCondLst>
                                            <p:cond delay="1668"/>
                                          </p:stCondLst>
                                        </p:cTn>
                                        <p:tgtEl>
                                          <p:spTgt spid="45"/>
                                        </p:tgtEl>
                                      </p:cBhvr>
                                      <p:to x="100000" y="100000"/>
                                    </p:animScale>
                                    <p:animScale>
                                      <p:cBhvr>
                                        <p:cTn id="341" dur="26">
                                          <p:stCondLst>
                                            <p:cond delay="1808"/>
                                          </p:stCondLst>
                                        </p:cTn>
                                        <p:tgtEl>
                                          <p:spTgt spid="45"/>
                                        </p:tgtEl>
                                      </p:cBhvr>
                                      <p:to x="100000" y="95000"/>
                                    </p:animScale>
                                    <p:animScale>
                                      <p:cBhvr>
                                        <p:cTn id="342" dur="166" decel="50000">
                                          <p:stCondLst>
                                            <p:cond delay="1834"/>
                                          </p:stCondLst>
                                        </p:cTn>
                                        <p:tgtEl>
                                          <p:spTgt spid="45"/>
                                        </p:tgtEl>
                                      </p:cBhvr>
                                      <p:to x="100000" y="100000"/>
                                    </p:animScale>
                                  </p:childTnLst>
                                </p:cTn>
                              </p:par>
                            </p:childTnLst>
                          </p:cTn>
                        </p:par>
                      </p:childTnLst>
                    </p:cTn>
                  </p:par>
                  <p:par>
                    <p:cTn id="343" fill="hold">
                      <p:stCondLst>
                        <p:cond delay="indefinite"/>
                      </p:stCondLst>
                      <p:childTnLst>
                        <p:par>
                          <p:cTn id="344" fill="hold">
                            <p:stCondLst>
                              <p:cond delay="0"/>
                            </p:stCondLst>
                            <p:childTnLst>
                              <p:par>
                                <p:cTn id="345" presetID="2" presetClass="entr" presetSubtype="4" fill="hold" grpId="0" nodeType="clickEffect">
                                  <p:stCondLst>
                                    <p:cond delay="0"/>
                                  </p:stCondLst>
                                  <p:childTnLst>
                                    <p:set>
                                      <p:cBhvr>
                                        <p:cTn id="346" dur="1" fill="hold">
                                          <p:stCondLst>
                                            <p:cond delay="0"/>
                                          </p:stCondLst>
                                        </p:cTn>
                                        <p:tgtEl>
                                          <p:spTgt spid="49"/>
                                        </p:tgtEl>
                                        <p:attrNameLst>
                                          <p:attrName>style.visibility</p:attrName>
                                        </p:attrNameLst>
                                      </p:cBhvr>
                                      <p:to>
                                        <p:strVal val="visible"/>
                                      </p:to>
                                    </p:set>
                                    <p:anim calcmode="lin" valueType="num">
                                      <p:cBhvr additive="base">
                                        <p:cTn id="347" dur="500" fill="hold"/>
                                        <p:tgtEl>
                                          <p:spTgt spid="49"/>
                                        </p:tgtEl>
                                        <p:attrNameLst>
                                          <p:attrName>ppt_x</p:attrName>
                                        </p:attrNameLst>
                                      </p:cBhvr>
                                      <p:tavLst>
                                        <p:tav tm="0">
                                          <p:val>
                                            <p:strVal val="#ppt_x"/>
                                          </p:val>
                                        </p:tav>
                                        <p:tav tm="100000">
                                          <p:val>
                                            <p:strVal val="#ppt_x"/>
                                          </p:val>
                                        </p:tav>
                                      </p:tavLst>
                                    </p:anim>
                                    <p:anim calcmode="lin" valueType="num">
                                      <p:cBhvr additive="base">
                                        <p:cTn id="348" dur="500" fill="hold"/>
                                        <p:tgtEl>
                                          <p:spTgt spid="4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animBg="1"/>
      <p:bldP spid="13" grpId="0"/>
      <p:bldP spid="21" grpId="0" animBg="1"/>
      <p:bldP spid="22" grpId="0" animBg="1"/>
      <p:bldP spid="23" grpId="0" animBg="1"/>
      <p:bldP spid="24" grpId="0" animBg="1"/>
      <p:bldP spid="25" grpId="0" animBg="1"/>
      <p:bldP spid="29" grpId="0"/>
      <p:bldP spid="31" grpId="0"/>
      <p:bldP spid="17" grpId="0" animBg="1"/>
      <p:bldP spid="41" grpId="0" animBg="1"/>
      <p:bldP spid="42" grpId="0" animBg="1"/>
      <p:bldP spid="48" grpId="0"/>
      <p:bldP spid="49"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عنصر نائب لرقم الشريحة 3"/>
          <p:cNvSpPr>
            <a:spLocks noGrp="1"/>
          </p:cNvSpPr>
          <p:nvPr>
            <p:ph type="sldNum" sz="quarter" idx="4294967295"/>
          </p:nvPr>
        </p:nvSpPr>
        <p:spPr bwMode="auto">
          <a:xfrm>
            <a:off x="2324100" y="6149975"/>
            <a:ext cx="527050" cy="336550"/>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a:spcBef>
                <a:spcPct val="20000"/>
              </a:spcBef>
              <a:buFont typeface="Arial" panose="020B0604020202020204" pitchFamily="34" charset="0"/>
              <a:buChar char="•"/>
              <a:defRPr sz="2954">
                <a:solidFill>
                  <a:schemeClr val="tx1"/>
                </a:solidFill>
                <a:latin typeface="Calibri" panose="020F0502020204030204" pitchFamily="34" charset="0"/>
                <a:cs typeface="Arial" panose="020B0604020202020204" pitchFamily="34" charset="0"/>
              </a:defRPr>
            </a:lvl1pPr>
            <a:lvl2pPr marL="685817" indent="-263776" algn="r">
              <a:spcBef>
                <a:spcPct val="20000"/>
              </a:spcBef>
              <a:buFont typeface="Arial" panose="020B0604020202020204" pitchFamily="34" charset="0"/>
              <a:buChar char="–"/>
              <a:defRPr sz="2585">
                <a:solidFill>
                  <a:schemeClr val="tx1"/>
                </a:solidFill>
                <a:latin typeface="Calibri" panose="020F0502020204030204" pitchFamily="34" charset="0"/>
                <a:cs typeface="Arial" panose="020B0604020202020204" pitchFamily="34" charset="0"/>
              </a:defRPr>
            </a:lvl2pPr>
            <a:lvl3pPr marL="1055103" indent="-211021" algn="r">
              <a:spcBef>
                <a:spcPct val="20000"/>
              </a:spcBef>
              <a:buFont typeface="Arial" panose="020B0604020202020204" pitchFamily="34" charset="0"/>
              <a:buChar char="•"/>
              <a:defRPr sz="2215">
                <a:solidFill>
                  <a:schemeClr val="tx1"/>
                </a:solidFill>
                <a:latin typeface="Calibri" panose="020F0502020204030204" pitchFamily="34" charset="0"/>
                <a:cs typeface="Arial" panose="020B0604020202020204" pitchFamily="34" charset="0"/>
              </a:defRPr>
            </a:lvl3pPr>
            <a:lvl4pPr marL="1477145" indent="-211021" algn="r">
              <a:spcBef>
                <a:spcPct val="20000"/>
              </a:spcBef>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4pPr>
            <a:lvl5pPr marL="1899186" indent="-211021" algn="r">
              <a:spcBef>
                <a:spcPct val="20000"/>
              </a:spcBef>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5pPr>
            <a:lvl6pPr marL="2321227" indent="-211021" rtl="0" eaLnBrk="0" fontAlgn="base" hangingPunct="0">
              <a:spcBef>
                <a:spcPct val="20000"/>
              </a:spcBef>
              <a:spcAft>
                <a:spcPct val="0"/>
              </a:spcAft>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6pPr>
            <a:lvl7pPr marL="2743269" indent="-211021" rtl="0" eaLnBrk="0" fontAlgn="base" hangingPunct="0">
              <a:spcBef>
                <a:spcPct val="20000"/>
              </a:spcBef>
              <a:spcAft>
                <a:spcPct val="0"/>
              </a:spcAft>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7pPr>
            <a:lvl8pPr marL="3165310" indent="-211021" rtl="0" eaLnBrk="0" fontAlgn="base" hangingPunct="0">
              <a:spcBef>
                <a:spcPct val="20000"/>
              </a:spcBef>
              <a:spcAft>
                <a:spcPct val="0"/>
              </a:spcAft>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8pPr>
            <a:lvl9pPr marL="3587351" indent="-211021" rtl="0" eaLnBrk="0" fontAlgn="base" hangingPunct="0">
              <a:spcBef>
                <a:spcPct val="20000"/>
              </a:spcBef>
              <a:spcAft>
                <a:spcPct val="0"/>
              </a:spcAft>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9pPr>
          </a:lstStyle>
          <a:p>
            <a:pPr>
              <a:spcBef>
                <a:spcPct val="0"/>
              </a:spcBef>
              <a:buFontTx/>
              <a:buNone/>
              <a:defRPr/>
            </a:pPr>
            <a:fld id="{1CA375F7-40A8-4967-814C-B8ADDFED29A8}" type="slidenum">
              <a:rPr lang="ar-SA" altLang="en-US" sz="1108">
                <a:solidFill>
                  <a:schemeClr val="bg1"/>
                </a:solidFill>
              </a:rPr>
              <a:pPr>
                <a:spcBef>
                  <a:spcPct val="0"/>
                </a:spcBef>
                <a:buFontTx/>
                <a:buNone/>
                <a:defRPr/>
              </a:pPr>
              <a:t>4</a:t>
            </a:fld>
            <a:endParaRPr lang="en-US" altLang="en-US" sz="1108">
              <a:solidFill>
                <a:schemeClr val="bg1"/>
              </a:solidFill>
            </a:endParaRPr>
          </a:p>
        </p:txBody>
      </p:sp>
      <p:sp>
        <p:nvSpPr>
          <p:cNvPr id="18435" name="مربع نص 5"/>
          <p:cNvSpPr txBox="1">
            <a:spLocks noChangeArrowheads="1"/>
          </p:cNvSpPr>
          <p:nvPr/>
        </p:nvSpPr>
        <p:spPr bwMode="auto">
          <a:xfrm>
            <a:off x="416496" y="1772816"/>
            <a:ext cx="8992715" cy="830997"/>
          </a:xfrm>
          <a:prstGeom prst="rect">
            <a:avLst/>
          </a:prstGeom>
          <a:solidFill>
            <a:schemeClr val="accent3">
              <a:lumMod val="40000"/>
              <a:lumOff val="60000"/>
            </a:schemeClr>
          </a:solidFill>
          <a:ln>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wrap="square">
            <a:spAutoFit/>
          </a:bodyPr>
          <a:lstStyle>
            <a:lvl1pPr algn="r">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marL="342900" indent="-342900" algn="just">
              <a:spcBef>
                <a:spcPct val="0"/>
              </a:spcBef>
              <a:buFont typeface="Wingdings" panose="05000000000000000000" pitchFamily="2" charset="2"/>
              <a:buChar char="ü"/>
              <a:defRPr/>
            </a:pPr>
            <a:r>
              <a:rPr lang="ar-SA" altLang="en-US" sz="2400" b="1" dirty="0">
                <a:solidFill>
                  <a:srgbClr val="013E36"/>
                </a:solidFill>
                <a:latin typeface="Arial" panose="020B0604020202020204" pitchFamily="34" charset="0"/>
                <a:cs typeface="Arabic Transparent" panose="020B0604020202020204" pitchFamily="34" charset="0"/>
              </a:rPr>
              <a:t>التجارب هي عبارة عن تصميم يتم للتعرف على علاقة السببية المحتمل وجودها بين المتغيرات المختلفة.</a:t>
            </a:r>
            <a:endParaRPr lang="ar-SA" altLang="en-US" sz="2400" dirty="0">
              <a:solidFill>
                <a:srgbClr val="013E36"/>
              </a:solidFill>
              <a:latin typeface="Arial" panose="020B0604020202020204" pitchFamily="34" charset="0"/>
              <a:cs typeface="Arabic Transparent" panose="020B0604020202020204" pitchFamily="34" charset="0"/>
            </a:endParaRPr>
          </a:p>
        </p:txBody>
      </p:sp>
      <p:sp>
        <p:nvSpPr>
          <p:cNvPr id="20" name="Right Arrow 19"/>
          <p:cNvSpPr/>
          <p:nvPr/>
        </p:nvSpPr>
        <p:spPr>
          <a:xfrm rot="5400000">
            <a:off x="655886" y="669330"/>
            <a:ext cx="777875" cy="536575"/>
          </a:xfrm>
          <a:prstGeom prst="rightArrow">
            <a:avLst/>
          </a:prstGeom>
          <a:solidFill>
            <a:srgbClr val="0099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ar-SA">
              <a:solidFill>
                <a:srgbClr val="00B050"/>
              </a:solidFill>
            </a:endParaRPr>
          </a:p>
        </p:txBody>
      </p:sp>
      <p:sp>
        <p:nvSpPr>
          <p:cNvPr id="21" name="Slide Number Placeholder 2"/>
          <p:cNvSpPr>
            <a:spLocks noGrp="1"/>
          </p:cNvSpPr>
          <p:nvPr>
            <p:ph type="sldNum" sz="quarter" idx="10"/>
          </p:nvPr>
        </p:nvSpPr>
        <p:spPr>
          <a:xfrm>
            <a:off x="4974456" y="6356350"/>
            <a:ext cx="482600" cy="365125"/>
          </a:xfrm>
        </p:spPr>
        <p:txBody>
          <a:bodyPr/>
          <a:lstStyle/>
          <a:p>
            <a:pPr>
              <a:defRPr/>
            </a:pPr>
            <a:r>
              <a:rPr lang="ar-SA" dirty="0"/>
              <a:t>3</a:t>
            </a:r>
            <a:endParaRPr lang="en-US" dirty="0"/>
          </a:p>
        </p:txBody>
      </p:sp>
      <p:sp>
        <p:nvSpPr>
          <p:cNvPr id="2" name="Rectangle 1"/>
          <p:cNvSpPr/>
          <p:nvPr/>
        </p:nvSpPr>
        <p:spPr>
          <a:xfrm>
            <a:off x="7334501" y="3602919"/>
            <a:ext cx="1568058" cy="584775"/>
          </a:xfrm>
          <a:prstGeom prst="rect">
            <a:avLst/>
          </a:prstGeom>
        </p:spPr>
        <p:txBody>
          <a:bodyPr wrap="none">
            <a:spAutoFit/>
          </a:bodyPr>
          <a:lstStyle/>
          <a:p>
            <a:r>
              <a:rPr lang="ar-SA" sz="3200" b="1" dirty="0">
                <a:solidFill>
                  <a:srgbClr val="013E36"/>
                </a:solidFill>
                <a:cs typeface="Arabic Transparent" panose="020B0604020202020204" pitchFamily="34" charset="0"/>
              </a:rPr>
              <a:t>نميز بين: </a:t>
            </a:r>
            <a:endParaRPr lang="ar-SA" sz="3200" dirty="0"/>
          </a:p>
        </p:txBody>
      </p:sp>
      <p:sp>
        <p:nvSpPr>
          <p:cNvPr id="8" name="Rectangle 7"/>
          <p:cNvSpPr/>
          <p:nvPr/>
        </p:nvSpPr>
        <p:spPr>
          <a:xfrm>
            <a:off x="2781285" y="4084506"/>
            <a:ext cx="3020379" cy="584775"/>
          </a:xfrm>
          <a:prstGeom prst="rect">
            <a:avLst/>
          </a:prstGeom>
        </p:spPr>
        <p:txBody>
          <a:bodyPr wrap="none">
            <a:spAutoFit/>
          </a:bodyPr>
          <a:lstStyle/>
          <a:p>
            <a:pPr marL="457200" indent="-457200">
              <a:buFont typeface="Wingdings" panose="05000000000000000000" pitchFamily="2" charset="2"/>
              <a:buChar char="§"/>
            </a:pPr>
            <a:r>
              <a:rPr lang="ar-SA" sz="3200" b="1" dirty="0">
                <a:solidFill>
                  <a:srgbClr val="C00000"/>
                </a:solidFill>
                <a:cs typeface="Arabic Transparent" panose="020B0604020202020204" pitchFamily="34" charset="0"/>
              </a:rPr>
              <a:t>التجارب الميدانية </a:t>
            </a:r>
            <a:endParaRPr lang="ar-SA" sz="3200" dirty="0">
              <a:solidFill>
                <a:srgbClr val="C00000"/>
              </a:solidFill>
            </a:endParaRPr>
          </a:p>
        </p:txBody>
      </p:sp>
      <p:sp>
        <p:nvSpPr>
          <p:cNvPr id="9" name="Rectangle 8"/>
          <p:cNvSpPr/>
          <p:nvPr/>
        </p:nvSpPr>
        <p:spPr>
          <a:xfrm>
            <a:off x="2936776" y="3204265"/>
            <a:ext cx="2864888" cy="584775"/>
          </a:xfrm>
          <a:prstGeom prst="rect">
            <a:avLst/>
          </a:prstGeom>
        </p:spPr>
        <p:txBody>
          <a:bodyPr wrap="none">
            <a:spAutoFit/>
          </a:bodyPr>
          <a:lstStyle/>
          <a:p>
            <a:pPr marL="457200" indent="-457200">
              <a:buFont typeface="Wingdings" panose="05000000000000000000" pitchFamily="2" charset="2"/>
              <a:buChar char="§"/>
            </a:pPr>
            <a:r>
              <a:rPr lang="ar-SA" sz="3200" b="1" dirty="0">
                <a:solidFill>
                  <a:srgbClr val="0070C0"/>
                </a:solidFill>
                <a:cs typeface="Arabic Transparent" panose="020B0604020202020204" pitchFamily="34" charset="0"/>
              </a:rPr>
              <a:t>التجارب المعملية</a:t>
            </a:r>
            <a:endParaRPr lang="ar-SA" sz="3200" dirty="0">
              <a:solidFill>
                <a:srgbClr val="0070C0"/>
              </a:solidFill>
            </a:endParaRPr>
          </a:p>
        </p:txBody>
      </p:sp>
      <p:cxnSp>
        <p:nvCxnSpPr>
          <p:cNvPr id="4" name="Straight Arrow Connector 3"/>
          <p:cNvCxnSpPr/>
          <p:nvPr/>
        </p:nvCxnSpPr>
        <p:spPr>
          <a:xfrm flipH="1" flipV="1">
            <a:off x="5999785" y="3501008"/>
            <a:ext cx="1401487" cy="394298"/>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6055790" y="3899324"/>
            <a:ext cx="1345482" cy="460966"/>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9977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8435"/>
                                        </p:tgtEl>
                                        <p:attrNameLst>
                                          <p:attrName>style.visibility</p:attrName>
                                        </p:attrNameLst>
                                      </p:cBhvr>
                                      <p:to>
                                        <p:strVal val="visible"/>
                                      </p:to>
                                    </p:set>
                                    <p:animEffect transition="in" filter="wipe(down)">
                                      <p:cBhvr>
                                        <p:cTn id="7" dur="580">
                                          <p:stCondLst>
                                            <p:cond delay="0"/>
                                          </p:stCondLst>
                                        </p:cTn>
                                        <p:tgtEl>
                                          <p:spTgt spid="18435"/>
                                        </p:tgtEl>
                                      </p:cBhvr>
                                    </p:animEffect>
                                    <p:anim calcmode="lin" valueType="num">
                                      <p:cBhvr>
                                        <p:cTn id="8" dur="1822" tmFilter="0,0; 0.14,0.36; 0.43,0.73; 0.71,0.91; 1.0,1.0">
                                          <p:stCondLst>
                                            <p:cond delay="0"/>
                                          </p:stCondLst>
                                        </p:cTn>
                                        <p:tgtEl>
                                          <p:spTgt spid="1843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843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843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843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8435"/>
                                        </p:tgtEl>
                                        <p:attrNameLst>
                                          <p:attrName>ppt_y</p:attrName>
                                        </p:attrNameLst>
                                      </p:cBhvr>
                                      <p:tavLst>
                                        <p:tav tm="0" fmla="#ppt_y-sin(pi*$)/81">
                                          <p:val>
                                            <p:fltVal val="0"/>
                                          </p:val>
                                        </p:tav>
                                        <p:tav tm="100000">
                                          <p:val>
                                            <p:fltVal val="1"/>
                                          </p:val>
                                        </p:tav>
                                      </p:tavLst>
                                    </p:anim>
                                    <p:animScale>
                                      <p:cBhvr>
                                        <p:cTn id="13" dur="26">
                                          <p:stCondLst>
                                            <p:cond delay="650"/>
                                          </p:stCondLst>
                                        </p:cTn>
                                        <p:tgtEl>
                                          <p:spTgt spid="18435"/>
                                        </p:tgtEl>
                                      </p:cBhvr>
                                      <p:to x="100000" y="60000"/>
                                    </p:animScale>
                                    <p:animScale>
                                      <p:cBhvr>
                                        <p:cTn id="14" dur="166" decel="50000">
                                          <p:stCondLst>
                                            <p:cond delay="676"/>
                                          </p:stCondLst>
                                        </p:cTn>
                                        <p:tgtEl>
                                          <p:spTgt spid="18435"/>
                                        </p:tgtEl>
                                      </p:cBhvr>
                                      <p:to x="100000" y="100000"/>
                                    </p:animScale>
                                    <p:animScale>
                                      <p:cBhvr>
                                        <p:cTn id="15" dur="26">
                                          <p:stCondLst>
                                            <p:cond delay="1312"/>
                                          </p:stCondLst>
                                        </p:cTn>
                                        <p:tgtEl>
                                          <p:spTgt spid="18435"/>
                                        </p:tgtEl>
                                      </p:cBhvr>
                                      <p:to x="100000" y="80000"/>
                                    </p:animScale>
                                    <p:animScale>
                                      <p:cBhvr>
                                        <p:cTn id="16" dur="166" decel="50000">
                                          <p:stCondLst>
                                            <p:cond delay="1338"/>
                                          </p:stCondLst>
                                        </p:cTn>
                                        <p:tgtEl>
                                          <p:spTgt spid="18435"/>
                                        </p:tgtEl>
                                      </p:cBhvr>
                                      <p:to x="100000" y="100000"/>
                                    </p:animScale>
                                    <p:animScale>
                                      <p:cBhvr>
                                        <p:cTn id="17" dur="26">
                                          <p:stCondLst>
                                            <p:cond delay="1642"/>
                                          </p:stCondLst>
                                        </p:cTn>
                                        <p:tgtEl>
                                          <p:spTgt spid="18435"/>
                                        </p:tgtEl>
                                      </p:cBhvr>
                                      <p:to x="100000" y="90000"/>
                                    </p:animScale>
                                    <p:animScale>
                                      <p:cBhvr>
                                        <p:cTn id="18" dur="166" decel="50000">
                                          <p:stCondLst>
                                            <p:cond delay="1668"/>
                                          </p:stCondLst>
                                        </p:cTn>
                                        <p:tgtEl>
                                          <p:spTgt spid="18435"/>
                                        </p:tgtEl>
                                      </p:cBhvr>
                                      <p:to x="100000" y="100000"/>
                                    </p:animScale>
                                    <p:animScale>
                                      <p:cBhvr>
                                        <p:cTn id="19" dur="26">
                                          <p:stCondLst>
                                            <p:cond delay="1808"/>
                                          </p:stCondLst>
                                        </p:cTn>
                                        <p:tgtEl>
                                          <p:spTgt spid="18435"/>
                                        </p:tgtEl>
                                      </p:cBhvr>
                                      <p:to x="100000" y="95000"/>
                                    </p:animScale>
                                    <p:animScale>
                                      <p:cBhvr>
                                        <p:cTn id="20" dur="166" decel="50000">
                                          <p:stCondLst>
                                            <p:cond delay="1834"/>
                                          </p:stCondLst>
                                        </p:cTn>
                                        <p:tgtEl>
                                          <p:spTgt spid="18435"/>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20"/>
                                        </p:tgtEl>
                                        <p:attrNameLst>
                                          <p:attrName>style.visibility</p:attrName>
                                        </p:attrNameLst>
                                      </p:cBhvr>
                                      <p:to>
                                        <p:strVal val="visible"/>
                                      </p:to>
                                    </p:set>
                                    <p:animEffect transition="in" filter="wipe(down)">
                                      <p:cBhvr>
                                        <p:cTn id="23" dur="580">
                                          <p:stCondLst>
                                            <p:cond delay="0"/>
                                          </p:stCondLst>
                                        </p:cTn>
                                        <p:tgtEl>
                                          <p:spTgt spid="20"/>
                                        </p:tgtEl>
                                      </p:cBhvr>
                                    </p:animEffect>
                                    <p:anim calcmode="lin" valueType="num">
                                      <p:cBhvr>
                                        <p:cTn id="24" dur="1822" tmFilter="0,0; 0.14,0.36; 0.43,0.73; 0.71,0.91; 1.0,1.0">
                                          <p:stCondLst>
                                            <p:cond delay="0"/>
                                          </p:stCondLst>
                                        </p:cTn>
                                        <p:tgtEl>
                                          <p:spTgt spid="20"/>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20"/>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20"/>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20"/>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20"/>
                                        </p:tgtEl>
                                        <p:attrNameLst>
                                          <p:attrName>ppt_y</p:attrName>
                                        </p:attrNameLst>
                                      </p:cBhvr>
                                      <p:tavLst>
                                        <p:tav tm="0" fmla="#ppt_y-sin(pi*$)/81">
                                          <p:val>
                                            <p:fltVal val="0"/>
                                          </p:val>
                                        </p:tav>
                                        <p:tav tm="100000">
                                          <p:val>
                                            <p:fltVal val="1"/>
                                          </p:val>
                                        </p:tav>
                                      </p:tavLst>
                                    </p:anim>
                                    <p:animScale>
                                      <p:cBhvr>
                                        <p:cTn id="29" dur="26">
                                          <p:stCondLst>
                                            <p:cond delay="650"/>
                                          </p:stCondLst>
                                        </p:cTn>
                                        <p:tgtEl>
                                          <p:spTgt spid="20"/>
                                        </p:tgtEl>
                                      </p:cBhvr>
                                      <p:to x="100000" y="60000"/>
                                    </p:animScale>
                                    <p:animScale>
                                      <p:cBhvr>
                                        <p:cTn id="30" dur="166" decel="50000">
                                          <p:stCondLst>
                                            <p:cond delay="676"/>
                                          </p:stCondLst>
                                        </p:cTn>
                                        <p:tgtEl>
                                          <p:spTgt spid="20"/>
                                        </p:tgtEl>
                                      </p:cBhvr>
                                      <p:to x="100000" y="100000"/>
                                    </p:animScale>
                                    <p:animScale>
                                      <p:cBhvr>
                                        <p:cTn id="31" dur="26">
                                          <p:stCondLst>
                                            <p:cond delay="1312"/>
                                          </p:stCondLst>
                                        </p:cTn>
                                        <p:tgtEl>
                                          <p:spTgt spid="20"/>
                                        </p:tgtEl>
                                      </p:cBhvr>
                                      <p:to x="100000" y="80000"/>
                                    </p:animScale>
                                    <p:animScale>
                                      <p:cBhvr>
                                        <p:cTn id="32" dur="166" decel="50000">
                                          <p:stCondLst>
                                            <p:cond delay="1338"/>
                                          </p:stCondLst>
                                        </p:cTn>
                                        <p:tgtEl>
                                          <p:spTgt spid="20"/>
                                        </p:tgtEl>
                                      </p:cBhvr>
                                      <p:to x="100000" y="100000"/>
                                    </p:animScale>
                                    <p:animScale>
                                      <p:cBhvr>
                                        <p:cTn id="33" dur="26">
                                          <p:stCondLst>
                                            <p:cond delay="1642"/>
                                          </p:stCondLst>
                                        </p:cTn>
                                        <p:tgtEl>
                                          <p:spTgt spid="20"/>
                                        </p:tgtEl>
                                      </p:cBhvr>
                                      <p:to x="100000" y="90000"/>
                                    </p:animScale>
                                    <p:animScale>
                                      <p:cBhvr>
                                        <p:cTn id="34" dur="166" decel="50000">
                                          <p:stCondLst>
                                            <p:cond delay="1668"/>
                                          </p:stCondLst>
                                        </p:cTn>
                                        <p:tgtEl>
                                          <p:spTgt spid="20"/>
                                        </p:tgtEl>
                                      </p:cBhvr>
                                      <p:to x="100000" y="100000"/>
                                    </p:animScale>
                                    <p:animScale>
                                      <p:cBhvr>
                                        <p:cTn id="35" dur="26">
                                          <p:stCondLst>
                                            <p:cond delay="1808"/>
                                          </p:stCondLst>
                                        </p:cTn>
                                        <p:tgtEl>
                                          <p:spTgt spid="20"/>
                                        </p:tgtEl>
                                      </p:cBhvr>
                                      <p:to x="100000" y="95000"/>
                                    </p:animScale>
                                    <p:animScale>
                                      <p:cBhvr>
                                        <p:cTn id="36" dur="166" decel="50000">
                                          <p:stCondLst>
                                            <p:cond delay="1834"/>
                                          </p:stCondLst>
                                        </p:cTn>
                                        <p:tgtEl>
                                          <p:spTgt spid="20"/>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26" presetClass="entr" presetSubtype="0" fill="hold" nodeType="clickEffect">
                                  <p:stCondLst>
                                    <p:cond delay="0"/>
                                  </p:stCondLst>
                                  <p:childTnLst>
                                    <p:set>
                                      <p:cBhvr>
                                        <p:cTn id="40" dur="1" fill="hold">
                                          <p:stCondLst>
                                            <p:cond delay="0"/>
                                          </p:stCondLst>
                                        </p:cTn>
                                        <p:tgtEl>
                                          <p:spTgt spid="2">
                                            <p:txEl>
                                              <p:pRg st="0" end="0"/>
                                            </p:txEl>
                                          </p:spTgt>
                                        </p:tgtEl>
                                        <p:attrNameLst>
                                          <p:attrName>style.visibility</p:attrName>
                                        </p:attrNameLst>
                                      </p:cBhvr>
                                      <p:to>
                                        <p:strVal val="visible"/>
                                      </p:to>
                                    </p:set>
                                    <p:animEffect transition="in" filter="wipe(down)">
                                      <p:cBhvr>
                                        <p:cTn id="41" dur="580">
                                          <p:stCondLst>
                                            <p:cond delay="0"/>
                                          </p:stCondLst>
                                        </p:cTn>
                                        <p:tgtEl>
                                          <p:spTgt spid="2">
                                            <p:txEl>
                                              <p:pRg st="0" end="0"/>
                                            </p:txEl>
                                          </p:spTgt>
                                        </p:tgtEl>
                                      </p:cBhvr>
                                    </p:animEffect>
                                    <p:anim calcmode="lin" valueType="num">
                                      <p:cBhvr>
                                        <p:cTn id="42"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47" dur="26">
                                          <p:stCondLst>
                                            <p:cond delay="650"/>
                                          </p:stCondLst>
                                        </p:cTn>
                                        <p:tgtEl>
                                          <p:spTgt spid="2">
                                            <p:txEl>
                                              <p:pRg st="0" end="0"/>
                                            </p:txEl>
                                          </p:spTgt>
                                        </p:tgtEl>
                                      </p:cBhvr>
                                      <p:to x="100000" y="60000"/>
                                    </p:animScale>
                                    <p:animScale>
                                      <p:cBhvr>
                                        <p:cTn id="48" dur="166" decel="50000">
                                          <p:stCondLst>
                                            <p:cond delay="676"/>
                                          </p:stCondLst>
                                        </p:cTn>
                                        <p:tgtEl>
                                          <p:spTgt spid="2">
                                            <p:txEl>
                                              <p:pRg st="0" end="0"/>
                                            </p:txEl>
                                          </p:spTgt>
                                        </p:tgtEl>
                                      </p:cBhvr>
                                      <p:to x="100000" y="100000"/>
                                    </p:animScale>
                                    <p:animScale>
                                      <p:cBhvr>
                                        <p:cTn id="49" dur="26">
                                          <p:stCondLst>
                                            <p:cond delay="1312"/>
                                          </p:stCondLst>
                                        </p:cTn>
                                        <p:tgtEl>
                                          <p:spTgt spid="2">
                                            <p:txEl>
                                              <p:pRg st="0" end="0"/>
                                            </p:txEl>
                                          </p:spTgt>
                                        </p:tgtEl>
                                      </p:cBhvr>
                                      <p:to x="100000" y="80000"/>
                                    </p:animScale>
                                    <p:animScale>
                                      <p:cBhvr>
                                        <p:cTn id="50" dur="166" decel="50000">
                                          <p:stCondLst>
                                            <p:cond delay="1338"/>
                                          </p:stCondLst>
                                        </p:cTn>
                                        <p:tgtEl>
                                          <p:spTgt spid="2">
                                            <p:txEl>
                                              <p:pRg st="0" end="0"/>
                                            </p:txEl>
                                          </p:spTgt>
                                        </p:tgtEl>
                                      </p:cBhvr>
                                      <p:to x="100000" y="100000"/>
                                    </p:animScale>
                                    <p:animScale>
                                      <p:cBhvr>
                                        <p:cTn id="51" dur="26">
                                          <p:stCondLst>
                                            <p:cond delay="1642"/>
                                          </p:stCondLst>
                                        </p:cTn>
                                        <p:tgtEl>
                                          <p:spTgt spid="2">
                                            <p:txEl>
                                              <p:pRg st="0" end="0"/>
                                            </p:txEl>
                                          </p:spTgt>
                                        </p:tgtEl>
                                      </p:cBhvr>
                                      <p:to x="100000" y="90000"/>
                                    </p:animScale>
                                    <p:animScale>
                                      <p:cBhvr>
                                        <p:cTn id="52" dur="166" decel="50000">
                                          <p:stCondLst>
                                            <p:cond delay="1668"/>
                                          </p:stCondLst>
                                        </p:cTn>
                                        <p:tgtEl>
                                          <p:spTgt spid="2">
                                            <p:txEl>
                                              <p:pRg st="0" end="0"/>
                                            </p:txEl>
                                          </p:spTgt>
                                        </p:tgtEl>
                                      </p:cBhvr>
                                      <p:to x="100000" y="100000"/>
                                    </p:animScale>
                                    <p:animScale>
                                      <p:cBhvr>
                                        <p:cTn id="53" dur="26">
                                          <p:stCondLst>
                                            <p:cond delay="1808"/>
                                          </p:stCondLst>
                                        </p:cTn>
                                        <p:tgtEl>
                                          <p:spTgt spid="2">
                                            <p:txEl>
                                              <p:pRg st="0" end="0"/>
                                            </p:txEl>
                                          </p:spTgt>
                                        </p:tgtEl>
                                      </p:cBhvr>
                                      <p:to x="100000" y="95000"/>
                                    </p:animScale>
                                    <p:animScale>
                                      <p:cBhvr>
                                        <p:cTn id="54" dur="166" decel="50000">
                                          <p:stCondLst>
                                            <p:cond delay="1834"/>
                                          </p:stCondLst>
                                        </p:cTn>
                                        <p:tgtEl>
                                          <p:spTgt spid="2">
                                            <p:txEl>
                                              <p:pRg st="0" end="0"/>
                                            </p:txEl>
                                          </p:spTgt>
                                        </p:tgtEl>
                                      </p:cBhvr>
                                      <p:to x="100000" y="100000"/>
                                    </p:animScale>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4"/>
                                        </p:tgtEl>
                                        <p:attrNameLst>
                                          <p:attrName>style.visibility</p:attrName>
                                        </p:attrNameLst>
                                      </p:cBhvr>
                                      <p:to>
                                        <p:strVal val="visible"/>
                                      </p:to>
                                    </p:set>
                                    <p:anim calcmode="lin" valueType="num">
                                      <p:cBhvr additive="base">
                                        <p:cTn id="59" dur="500" fill="hold"/>
                                        <p:tgtEl>
                                          <p:spTgt spid="4"/>
                                        </p:tgtEl>
                                        <p:attrNameLst>
                                          <p:attrName>ppt_x</p:attrName>
                                        </p:attrNameLst>
                                      </p:cBhvr>
                                      <p:tavLst>
                                        <p:tav tm="0">
                                          <p:val>
                                            <p:strVal val="#ppt_x"/>
                                          </p:val>
                                        </p:tav>
                                        <p:tav tm="100000">
                                          <p:val>
                                            <p:strVal val="#ppt_x"/>
                                          </p:val>
                                        </p:tav>
                                      </p:tavLst>
                                    </p:anim>
                                    <p:anim calcmode="lin" valueType="num">
                                      <p:cBhvr additive="base">
                                        <p:cTn id="60" dur="500" fill="hold"/>
                                        <p:tgtEl>
                                          <p:spTgt spid="4"/>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9"/>
                                        </p:tgtEl>
                                        <p:attrNameLst>
                                          <p:attrName>style.visibility</p:attrName>
                                        </p:attrNameLst>
                                      </p:cBhvr>
                                      <p:to>
                                        <p:strVal val="visible"/>
                                      </p:to>
                                    </p:set>
                                    <p:anim calcmode="lin" valueType="num">
                                      <p:cBhvr additive="base">
                                        <p:cTn id="63" dur="500" fill="hold"/>
                                        <p:tgtEl>
                                          <p:spTgt spid="9"/>
                                        </p:tgtEl>
                                        <p:attrNameLst>
                                          <p:attrName>ppt_x</p:attrName>
                                        </p:attrNameLst>
                                      </p:cBhvr>
                                      <p:tavLst>
                                        <p:tav tm="0">
                                          <p:val>
                                            <p:strVal val="#ppt_x"/>
                                          </p:val>
                                        </p:tav>
                                        <p:tav tm="100000">
                                          <p:val>
                                            <p:strVal val="#ppt_x"/>
                                          </p:val>
                                        </p:tav>
                                      </p:tavLst>
                                    </p:anim>
                                    <p:anim calcmode="lin" valueType="num">
                                      <p:cBhvr additive="base">
                                        <p:cTn id="6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6" presetClass="entr" presetSubtype="0" fill="hold" nodeType="clickEffect">
                                  <p:stCondLst>
                                    <p:cond delay="0"/>
                                  </p:stCondLst>
                                  <p:childTnLst>
                                    <p:set>
                                      <p:cBhvr>
                                        <p:cTn id="68" dur="1" fill="hold">
                                          <p:stCondLst>
                                            <p:cond delay="0"/>
                                          </p:stCondLst>
                                        </p:cTn>
                                        <p:tgtEl>
                                          <p:spTgt spid="13"/>
                                        </p:tgtEl>
                                        <p:attrNameLst>
                                          <p:attrName>style.visibility</p:attrName>
                                        </p:attrNameLst>
                                      </p:cBhvr>
                                      <p:to>
                                        <p:strVal val="visible"/>
                                      </p:to>
                                    </p:set>
                                    <p:animEffect transition="in" filter="wipe(down)">
                                      <p:cBhvr>
                                        <p:cTn id="69" dur="580">
                                          <p:stCondLst>
                                            <p:cond delay="0"/>
                                          </p:stCondLst>
                                        </p:cTn>
                                        <p:tgtEl>
                                          <p:spTgt spid="13"/>
                                        </p:tgtEl>
                                      </p:cBhvr>
                                    </p:animEffect>
                                    <p:anim calcmode="lin" valueType="num">
                                      <p:cBhvr>
                                        <p:cTn id="70"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71"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72"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73"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74"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75" dur="26">
                                          <p:stCondLst>
                                            <p:cond delay="650"/>
                                          </p:stCondLst>
                                        </p:cTn>
                                        <p:tgtEl>
                                          <p:spTgt spid="13"/>
                                        </p:tgtEl>
                                      </p:cBhvr>
                                      <p:to x="100000" y="60000"/>
                                    </p:animScale>
                                    <p:animScale>
                                      <p:cBhvr>
                                        <p:cTn id="76" dur="166" decel="50000">
                                          <p:stCondLst>
                                            <p:cond delay="676"/>
                                          </p:stCondLst>
                                        </p:cTn>
                                        <p:tgtEl>
                                          <p:spTgt spid="13"/>
                                        </p:tgtEl>
                                      </p:cBhvr>
                                      <p:to x="100000" y="100000"/>
                                    </p:animScale>
                                    <p:animScale>
                                      <p:cBhvr>
                                        <p:cTn id="77" dur="26">
                                          <p:stCondLst>
                                            <p:cond delay="1312"/>
                                          </p:stCondLst>
                                        </p:cTn>
                                        <p:tgtEl>
                                          <p:spTgt spid="13"/>
                                        </p:tgtEl>
                                      </p:cBhvr>
                                      <p:to x="100000" y="80000"/>
                                    </p:animScale>
                                    <p:animScale>
                                      <p:cBhvr>
                                        <p:cTn id="78" dur="166" decel="50000">
                                          <p:stCondLst>
                                            <p:cond delay="1338"/>
                                          </p:stCondLst>
                                        </p:cTn>
                                        <p:tgtEl>
                                          <p:spTgt spid="13"/>
                                        </p:tgtEl>
                                      </p:cBhvr>
                                      <p:to x="100000" y="100000"/>
                                    </p:animScale>
                                    <p:animScale>
                                      <p:cBhvr>
                                        <p:cTn id="79" dur="26">
                                          <p:stCondLst>
                                            <p:cond delay="1642"/>
                                          </p:stCondLst>
                                        </p:cTn>
                                        <p:tgtEl>
                                          <p:spTgt spid="13"/>
                                        </p:tgtEl>
                                      </p:cBhvr>
                                      <p:to x="100000" y="90000"/>
                                    </p:animScale>
                                    <p:animScale>
                                      <p:cBhvr>
                                        <p:cTn id="80" dur="166" decel="50000">
                                          <p:stCondLst>
                                            <p:cond delay="1668"/>
                                          </p:stCondLst>
                                        </p:cTn>
                                        <p:tgtEl>
                                          <p:spTgt spid="13"/>
                                        </p:tgtEl>
                                      </p:cBhvr>
                                      <p:to x="100000" y="100000"/>
                                    </p:animScale>
                                    <p:animScale>
                                      <p:cBhvr>
                                        <p:cTn id="81" dur="26">
                                          <p:stCondLst>
                                            <p:cond delay="1808"/>
                                          </p:stCondLst>
                                        </p:cTn>
                                        <p:tgtEl>
                                          <p:spTgt spid="13"/>
                                        </p:tgtEl>
                                      </p:cBhvr>
                                      <p:to x="100000" y="95000"/>
                                    </p:animScale>
                                    <p:animScale>
                                      <p:cBhvr>
                                        <p:cTn id="82" dur="166" decel="50000">
                                          <p:stCondLst>
                                            <p:cond delay="1834"/>
                                          </p:stCondLst>
                                        </p:cTn>
                                        <p:tgtEl>
                                          <p:spTgt spid="13"/>
                                        </p:tgtEl>
                                      </p:cBhvr>
                                      <p:to x="100000" y="100000"/>
                                    </p:animScale>
                                  </p:childTnLst>
                                </p:cTn>
                              </p:par>
                              <p:par>
                                <p:cTn id="83" presetID="26" presetClass="entr" presetSubtype="0" fill="hold" grpId="0" nodeType="withEffect">
                                  <p:stCondLst>
                                    <p:cond delay="0"/>
                                  </p:stCondLst>
                                  <p:childTnLst>
                                    <p:set>
                                      <p:cBhvr>
                                        <p:cTn id="84" dur="1" fill="hold">
                                          <p:stCondLst>
                                            <p:cond delay="0"/>
                                          </p:stCondLst>
                                        </p:cTn>
                                        <p:tgtEl>
                                          <p:spTgt spid="8"/>
                                        </p:tgtEl>
                                        <p:attrNameLst>
                                          <p:attrName>style.visibility</p:attrName>
                                        </p:attrNameLst>
                                      </p:cBhvr>
                                      <p:to>
                                        <p:strVal val="visible"/>
                                      </p:to>
                                    </p:set>
                                    <p:animEffect transition="in" filter="wipe(down)">
                                      <p:cBhvr>
                                        <p:cTn id="85" dur="580">
                                          <p:stCondLst>
                                            <p:cond delay="0"/>
                                          </p:stCondLst>
                                        </p:cTn>
                                        <p:tgtEl>
                                          <p:spTgt spid="8"/>
                                        </p:tgtEl>
                                      </p:cBhvr>
                                    </p:animEffect>
                                    <p:anim calcmode="lin" valueType="num">
                                      <p:cBhvr>
                                        <p:cTn id="86"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87"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88"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89"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90"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91" dur="26">
                                          <p:stCondLst>
                                            <p:cond delay="650"/>
                                          </p:stCondLst>
                                        </p:cTn>
                                        <p:tgtEl>
                                          <p:spTgt spid="8"/>
                                        </p:tgtEl>
                                      </p:cBhvr>
                                      <p:to x="100000" y="60000"/>
                                    </p:animScale>
                                    <p:animScale>
                                      <p:cBhvr>
                                        <p:cTn id="92" dur="166" decel="50000">
                                          <p:stCondLst>
                                            <p:cond delay="676"/>
                                          </p:stCondLst>
                                        </p:cTn>
                                        <p:tgtEl>
                                          <p:spTgt spid="8"/>
                                        </p:tgtEl>
                                      </p:cBhvr>
                                      <p:to x="100000" y="100000"/>
                                    </p:animScale>
                                    <p:animScale>
                                      <p:cBhvr>
                                        <p:cTn id="93" dur="26">
                                          <p:stCondLst>
                                            <p:cond delay="1312"/>
                                          </p:stCondLst>
                                        </p:cTn>
                                        <p:tgtEl>
                                          <p:spTgt spid="8"/>
                                        </p:tgtEl>
                                      </p:cBhvr>
                                      <p:to x="100000" y="80000"/>
                                    </p:animScale>
                                    <p:animScale>
                                      <p:cBhvr>
                                        <p:cTn id="94" dur="166" decel="50000">
                                          <p:stCondLst>
                                            <p:cond delay="1338"/>
                                          </p:stCondLst>
                                        </p:cTn>
                                        <p:tgtEl>
                                          <p:spTgt spid="8"/>
                                        </p:tgtEl>
                                      </p:cBhvr>
                                      <p:to x="100000" y="100000"/>
                                    </p:animScale>
                                    <p:animScale>
                                      <p:cBhvr>
                                        <p:cTn id="95" dur="26">
                                          <p:stCondLst>
                                            <p:cond delay="1642"/>
                                          </p:stCondLst>
                                        </p:cTn>
                                        <p:tgtEl>
                                          <p:spTgt spid="8"/>
                                        </p:tgtEl>
                                      </p:cBhvr>
                                      <p:to x="100000" y="90000"/>
                                    </p:animScale>
                                    <p:animScale>
                                      <p:cBhvr>
                                        <p:cTn id="96" dur="166" decel="50000">
                                          <p:stCondLst>
                                            <p:cond delay="1668"/>
                                          </p:stCondLst>
                                        </p:cTn>
                                        <p:tgtEl>
                                          <p:spTgt spid="8"/>
                                        </p:tgtEl>
                                      </p:cBhvr>
                                      <p:to x="100000" y="100000"/>
                                    </p:animScale>
                                    <p:animScale>
                                      <p:cBhvr>
                                        <p:cTn id="97" dur="26">
                                          <p:stCondLst>
                                            <p:cond delay="1808"/>
                                          </p:stCondLst>
                                        </p:cTn>
                                        <p:tgtEl>
                                          <p:spTgt spid="8"/>
                                        </p:tgtEl>
                                      </p:cBhvr>
                                      <p:to x="100000" y="95000"/>
                                    </p:animScale>
                                    <p:animScale>
                                      <p:cBhvr>
                                        <p:cTn id="98" dur="166" decel="50000">
                                          <p:stCondLst>
                                            <p:cond delay="1834"/>
                                          </p:stCondLst>
                                        </p:cTn>
                                        <p:tgtEl>
                                          <p:spTgt spid="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animBg="1"/>
      <p:bldP spid="20" grpId="0" animBg="1"/>
      <p:bldP spid="8"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5</a:t>
            </a:fld>
            <a:endParaRPr lang="en-US" sz="1200" dirty="0">
              <a:solidFill>
                <a:schemeClr val="bg1"/>
              </a:solidFill>
            </a:endParaRPr>
          </a:p>
        </p:txBody>
      </p:sp>
      <p:sp>
        <p:nvSpPr>
          <p:cNvPr id="10" name="Title 4"/>
          <p:cNvSpPr txBox="1">
            <a:spLocks/>
          </p:cNvSpPr>
          <p:nvPr/>
        </p:nvSpPr>
        <p:spPr bwMode="auto">
          <a:xfrm>
            <a:off x="992560" y="1927342"/>
            <a:ext cx="7518060" cy="504056"/>
          </a:xfrm>
          <a:prstGeom prst="rect">
            <a:avLst/>
          </a:prstGeom>
          <a:no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400" b="1" dirty="0">
                <a:solidFill>
                  <a:srgbClr val="013E36"/>
                </a:solidFill>
                <a:cs typeface="Akhbar MT" pitchFamily="2" charset="-78"/>
              </a:rPr>
              <a:t>تمثل أفضل مكان للقيام بعملية تحييد أثر المغيرات الأخرى التي يمكن  أن تتداخل مع تأثير المتغير المستقل المراد دراسة قوة تأثيره على المتغير التابع. </a:t>
            </a:r>
          </a:p>
        </p:txBody>
      </p:sp>
      <p:sp>
        <p:nvSpPr>
          <p:cNvPr id="11" name="Title 4"/>
          <p:cNvSpPr txBox="1">
            <a:spLocks/>
          </p:cNvSpPr>
          <p:nvPr/>
        </p:nvSpPr>
        <p:spPr bwMode="auto">
          <a:xfrm>
            <a:off x="1344892" y="2797748"/>
            <a:ext cx="7171664" cy="504056"/>
          </a:xfrm>
          <a:prstGeom prst="rect">
            <a:avLst/>
          </a:prstGeom>
          <a:no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400" b="1" dirty="0">
                <a:solidFill>
                  <a:srgbClr val="013E36"/>
                </a:solidFill>
                <a:cs typeface="Akhbar MT" pitchFamily="2" charset="-78"/>
              </a:rPr>
              <a:t>تهدف التجارب المعملية للسيطرة على المغيرات المستقلة الأخرى</a:t>
            </a:r>
          </a:p>
        </p:txBody>
      </p:sp>
      <p:sp>
        <p:nvSpPr>
          <p:cNvPr id="12" name="Title 4"/>
          <p:cNvSpPr txBox="1">
            <a:spLocks/>
          </p:cNvSpPr>
          <p:nvPr/>
        </p:nvSpPr>
        <p:spPr bwMode="auto">
          <a:xfrm>
            <a:off x="1346698" y="3678708"/>
            <a:ext cx="7168051" cy="504056"/>
          </a:xfrm>
          <a:prstGeom prst="rect">
            <a:avLst/>
          </a:prstGeom>
          <a:no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400" b="1" dirty="0">
                <a:solidFill>
                  <a:srgbClr val="013E36"/>
                </a:solidFill>
                <a:cs typeface="Akhbar MT" pitchFamily="2" charset="-78"/>
              </a:rPr>
              <a:t>تستخدم فيها </a:t>
            </a:r>
            <a:r>
              <a:rPr lang="ar-SA" sz="2400" b="1" u="sng" dirty="0">
                <a:solidFill>
                  <a:srgbClr val="C00000"/>
                </a:solidFill>
                <a:cs typeface="Akhbar MT" pitchFamily="2" charset="-78"/>
              </a:rPr>
              <a:t>المراقبة و المعالجة </a:t>
            </a:r>
            <a:r>
              <a:rPr lang="ar-SA" sz="2400" b="1" dirty="0">
                <a:solidFill>
                  <a:srgbClr val="013E36"/>
                </a:solidFill>
                <a:cs typeface="Akhbar MT" pitchFamily="2" charset="-78"/>
              </a:rPr>
              <a:t>المصطنعين </a:t>
            </a:r>
          </a:p>
        </p:txBody>
      </p:sp>
      <p:sp>
        <p:nvSpPr>
          <p:cNvPr id="9" name="Rectangle 8"/>
          <p:cNvSpPr/>
          <p:nvPr/>
        </p:nvSpPr>
        <p:spPr>
          <a:xfrm>
            <a:off x="6033120" y="593090"/>
            <a:ext cx="2864888" cy="584775"/>
          </a:xfrm>
          <a:prstGeom prst="rect">
            <a:avLst/>
          </a:prstGeom>
          <a:solidFill>
            <a:schemeClr val="accent6">
              <a:lumMod val="90000"/>
            </a:schemeClr>
          </a:solidFill>
        </p:spPr>
        <p:txBody>
          <a:bodyPr wrap="none">
            <a:spAutoFit/>
          </a:bodyPr>
          <a:lstStyle/>
          <a:p>
            <a:pPr marL="457200" indent="-457200">
              <a:buFont typeface="Wingdings" panose="05000000000000000000" pitchFamily="2" charset="2"/>
              <a:buChar char="§"/>
            </a:pPr>
            <a:r>
              <a:rPr lang="ar-SA" sz="3200" b="1" dirty="0">
                <a:solidFill>
                  <a:srgbClr val="0070C0"/>
                </a:solidFill>
                <a:cs typeface="Arabic Transparent" panose="020B0604020202020204" pitchFamily="34" charset="0"/>
              </a:rPr>
              <a:t>التجارب المعملية</a:t>
            </a:r>
            <a:endParaRPr lang="ar-SA" sz="3200" dirty="0">
              <a:solidFill>
                <a:srgbClr val="0070C0"/>
              </a:solidFill>
            </a:endParaRPr>
          </a:p>
        </p:txBody>
      </p:sp>
    </p:spTree>
    <p:extLst>
      <p:ext uri="{BB962C8B-B14F-4D97-AF65-F5344CB8AC3E}">
        <p14:creationId xmlns:p14="http://schemas.microsoft.com/office/powerpoint/2010/main" val="1755437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2000"/>
                                        <p:tgtEl>
                                          <p:spTgt spid="9"/>
                                        </p:tgtEl>
                                      </p:cBhvr>
                                    </p:animEffect>
                                    <p:anim calcmode="lin" valueType="num">
                                      <p:cBhvr>
                                        <p:cTn id="8" dur="2000" fill="hold"/>
                                        <p:tgtEl>
                                          <p:spTgt spid="9"/>
                                        </p:tgtEl>
                                        <p:attrNameLst>
                                          <p:attrName>ppt_w</p:attrName>
                                        </p:attrNameLst>
                                      </p:cBhvr>
                                      <p:tavLst>
                                        <p:tav tm="0" fmla="#ppt_w*sin(2.5*pi*$)">
                                          <p:val>
                                            <p:fltVal val="0"/>
                                          </p:val>
                                        </p:tav>
                                        <p:tav tm="100000">
                                          <p:val>
                                            <p:fltVal val="1"/>
                                          </p:val>
                                        </p:tav>
                                      </p:tavLst>
                                    </p:anim>
                                    <p:anim calcmode="lin" valueType="num">
                                      <p:cBhvr>
                                        <p:cTn id="9" dur="20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wipe(down)">
                                      <p:cBhvr>
                                        <p:cTn id="14" dur="580">
                                          <p:stCondLst>
                                            <p:cond delay="0"/>
                                          </p:stCondLst>
                                        </p:cTn>
                                        <p:tgtEl>
                                          <p:spTgt spid="10"/>
                                        </p:tgtEl>
                                      </p:cBhvr>
                                    </p:animEffect>
                                    <p:anim calcmode="lin" valueType="num">
                                      <p:cBhvr>
                                        <p:cTn id="15"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20" dur="26">
                                          <p:stCondLst>
                                            <p:cond delay="650"/>
                                          </p:stCondLst>
                                        </p:cTn>
                                        <p:tgtEl>
                                          <p:spTgt spid="10"/>
                                        </p:tgtEl>
                                      </p:cBhvr>
                                      <p:to x="100000" y="60000"/>
                                    </p:animScale>
                                    <p:animScale>
                                      <p:cBhvr>
                                        <p:cTn id="21" dur="166" decel="50000">
                                          <p:stCondLst>
                                            <p:cond delay="676"/>
                                          </p:stCondLst>
                                        </p:cTn>
                                        <p:tgtEl>
                                          <p:spTgt spid="10"/>
                                        </p:tgtEl>
                                      </p:cBhvr>
                                      <p:to x="100000" y="100000"/>
                                    </p:animScale>
                                    <p:animScale>
                                      <p:cBhvr>
                                        <p:cTn id="22" dur="26">
                                          <p:stCondLst>
                                            <p:cond delay="1312"/>
                                          </p:stCondLst>
                                        </p:cTn>
                                        <p:tgtEl>
                                          <p:spTgt spid="10"/>
                                        </p:tgtEl>
                                      </p:cBhvr>
                                      <p:to x="100000" y="80000"/>
                                    </p:animScale>
                                    <p:animScale>
                                      <p:cBhvr>
                                        <p:cTn id="23" dur="166" decel="50000">
                                          <p:stCondLst>
                                            <p:cond delay="1338"/>
                                          </p:stCondLst>
                                        </p:cTn>
                                        <p:tgtEl>
                                          <p:spTgt spid="10"/>
                                        </p:tgtEl>
                                      </p:cBhvr>
                                      <p:to x="100000" y="100000"/>
                                    </p:animScale>
                                    <p:animScale>
                                      <p:cBhvr>
                                        <p:cTn id="24" dur="26">
                                          <p:stCondLst>
                                            <p:cond delay="1642"/>
                                          </p:stCondLst>
                                        </p:cTn>
                                        <p:tgtEl>
                                          <p:spTgt spid="10"/>
                                        </p:tgtEl>
                                      </p:cBhvr>
                                      <p:to x="100000" y="90000"/>
                                    </p:animScale>
                                    <p:animScale>
                                      <p:cBhvr>
                                        <p:cTn id="25" dur="166" decel="50000">
                                          <p:stCondLst>
                                            <p:cond delay="1668"/>
                                          </p:stCondLst>
                                        </p:cTn>
                                        <p:tgtEl>
                                          <p:spTgt spid="10"/>
                                        </p:tgtEl>
                                      </p:cBhvr>
                                      <p:to x="100000" y="100000"/>
                                    </p:animScale>
                                    <p:animScale>
                                      <p:cBhvr>
                                        <p:cTn id="26" dur="26">
                                          <p:stCondLst>
                                            <p:cond delay="1808"/>
                                          </p:stCondLst>
                                        </p:cTn>
                                        <p:tgtEl>
                                          <p:spTgt spid="10"/>
                                        </p:tgtEl>
                                      </p:cBhvr>
                                      <p:to x="100000" y="95000"/>
                                    </p:animScale>
                                    <p:animScale>
                                      <p:cBhvr>
                                        <p:cTn id="27" dur="166" decel="50000">
                                          <p:stCondLst>
                                            <p:cond delay="1834"/>
                                          </p:stCondLst>
                                        </p:cTn>
                                        <p:tgtEl>
                                          <p:spTgt spid="10"/>
                                        </p:tgtEl>
                                      </p:cBhvr>
                                      <p:to x="100000" y="100000"/>
                                    </p:animScale>
                                  </p:childTnLst>
                                </p:cTn>
                              </p:par>
                              <p:par>
                                <p:cTn id="28" presetID="26" presetClass="entr" presetSubtype="0" fill="hold" grpId="0" nodeType="with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wipe(down)">
                                      <p:cBhvr>
                                        <p:cTn id="30" dur="580">
                                          <p:stCondLst>
                                            <p:cond delay="0"/>
                                          </p:stCondLst>
                                        </p:cTn>
                                        <p:tgtEl>
                                          <p:spTgt spid="11"/>
                                        </p:tgtEl>
                                      </p:cBhvr>
                                    </p:animEffect>
                                    <p:anim calcmode="lin" valueType="num">
                                      <p:cBhvr>
                                        <p:cTn id="31"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36" dur="26">
                                          <p:stCondLst>
                                            <p:cond delay="650"/>
                                          </p:stCondLst>
                                        </p:cTn>
                                        <p:tgtEl>
                                          <p:spTgt spid="11"/>
                                        </p:tgtEl>
                                      </p:cBhvr>
                                      <p:to x="100000" y="60000"/>
                                    </p:animScale>
                                    <p:animScale>
                                      <p:cBhvr>
                                        <p:cTn id="37" dur="166" decel="50000">
                                          <p:stCondLst>
                                            <p:cond delay="676"/>
                                          </p:stCondLst>
                                        </p:cTn>
                                        <p:tgtEl>
                                          <p:spTgt spid="11"/>
                                        </p:tgtEl>
                                      </p:cBhvr>
                                      <p:to x="100000" y="100000"/>
                                    </p:animScale>
                                    <p:animScale>
                                      <p:cBhvr>
                                        <p:cTn id="38" dur="26">
                                          <p:stCondLst>
                                            <p:cond delay="1312"/>
                                          </p:stCondLst>
                                        </p:cTn>
                                        <p:tgtEl>
                                          <p:spTgt spid="11"/>
                                        </p:tgtEl>
                                      </p:cBhvr>
                                      <p:to x="100000" y="80000"/>
                                    </p:animScale>
                                    <p:animScale>
                                      <p:cBhvr>
                                        <p:cTn id="39" dur="166" decel="50000">
                                          <p:stCondLst>
                                            <p:cond delay="1338"/>
                                          </p:stCondLst>
                                        </p:cTn>
                                        <p:tgtEl>
                                          <p:spTgt spid="11"/>
                                        </p:tgtEl>
                                      </p:cBhvr>
                                      <p:to x="100000" y="100000"/>
                                    </p:animScale>
                                    <p:animScale>
                                      <p:cBhvr>
                                        <p:cTn id="40" dur="26">
                                          <p:stCondLst>
                                            <p:cond delay="1642"/>
                                          </p:stCondLst>
                                        </p:cTn>
                                        <p:tgtEl>
                                          <p:spTgt spid="11"/>
                                        </p:tgtEl>
                                      </p:cBhvr>
                                      <p:to x="100000" y="90000"/>
                                    </p:animScale>
                                    <p:animScale>
                                      <p:cBhvr>
                                        <p:cTn id="41" dur="166" decel="50000">
                                          <p:stCondLst>
                                            <p:cond delay="1668"/>
                                          </p:stCondLst>
                                        </p:cTn>
                                        <p:tgtEl>
                                          <p:spTgt spid="11"/>
                                        </p:tgtEl>
                                      </p:cBhvr>
                                      <p:to x="100000" y="100000"/>
                                    </p:animScale>
                                    <p:animScale>
                                      <p:cBhvr>
                                        <p:cTn id="42" dur="26">
                                          <p:stCondLst>
                                            <p:cond delay="1808"/>
                                          </p:stCondLst>
                                        </p:cTn>
                                        <p:tgtEl>
                                          <p:spTgt spid="11"/>
                                        </p:tgtEl>
                                      </p:cBhvr>
                                      <p:to x="100000" y="95000"/>
                                    </p:animScale>
                                    <p:animScale>
                                      <p:cBhvr>
                                        <p:cTn id="43" dur="166" decel="50000">
                                          <p:stCondLst>
                                            <p:cond delay="1834"/>
                                          </p:stCondLst>
                                        </p:cTn>
                                        <p:tgtEl>
                                          <p:spTgt spid="11"/>
                                        </p:tgtEl>
                                      </p:cBhvr>
                                      <p:to x="100000" y="100000"/>
                                    </p:animScale>
                                  </p:childTnLst>
                                </p:cTn>
                              </p:par>
                              <p:par>
                                <p:cTn id="44" presetID="26" presetClass="entr" presetSubtype="0" fill="hold" grpId="0" nodeType="withEffect">
                                  <p:stCondLst>
                                    <p:cond delay="0"/>
                                  </p:stCondLst>
                                  <p:childTnLst>
                                    <p:set>
                                      <p:cBhvr>
                                        <p:cTn id="45" dur="1" fill="hold">
                                          <p:stCondLst>
                                            <p:cond delay="0"/>
                                          </p:stCondLst>
                                        </p:cTn>
                                        <p:tgtEl>
                                          <p:spTgt spid="12"/>
                                        </p:tgtEl>
                                        <p:attrNameLst>
                                          <p:attrName>style.visibility</p:attrName>
                                        </p:attrNameLst>
                                      </p:cBhvr>
                                      <p:to>
                                        <p:strVal val="visible"/>
                                      </p:to>
                                    </p:set>
                                    <p:animEffect transition="in" filter="wipe(down)">
                                      <p:cBhvr>
                                        <p:cTn id="46" dur="580">
                                          <p:stCondLst>
                                            <p:cond delay="0"/>
                                          </p:stCondLst>
                                        </p:cTn>
                                        <p:tgtEl>
                                          <p:spTgt spid="12"/>
                                        </p:tgtEl>
                                      </p:cBhvr>
                                    </p:animEffect>
                                    <p:anim calcmode="lin" valueType="num">
                                      <p:cBhvr>
                                        <p:cTn id="47"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48"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49"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50"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51"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52" dur="26">
                                          <p:stCondLst>
                                            <p:cond delay="650"/>
                                          </p:stCondLst>
                                        </p:cTn>
                                        <p:tgtEl>
                                          <p:spTgt spid="12"/>
                                        </p:tgtEl>
                                      </p:cBhvr>
                                      <p:to x="100000" y="60000"/>
                                    </p:animScale>
                                    <p:animScale>
                                      <p:cBhvr>
                                        <p:cTn id="53" dur="166" decel="50000">
                                          <p:stCondLst>
                                            <p:cond delay="676"/>
                                          </p:stCondLst>
                                        </p:cTn>
                                        <p:tgtEl>
                                          <p:spTgt spid="12"/>
                                        </p:tgtEl>
                                      </p:cBhvr>
                                      <p:to x="100000" y="100000"/>
                                    </p:animScale>
                                    <p:animScale>
                                      <p:cBhvr>
                                        <p:cTn id="54" dur="26">
                                          <p:stCondLst>
                                            <p:cond delay="1312"/>
                                          </p:stCondLst>
                                        </p:cTn>
                                        <p:tgtEl>
                                          <p:spTgt spid="12"/>
                                        </p:tgtEl>
                                      </p:cBhvr>
                                      <p:to x="100000" y="80000"/>
                                    </p:animScale>
                                    <p:animScale>
                                      <p:cBhvr>
                                        <p:cTn id="55" dur="166" decel="50000">
                                          <p:stCondLst>
                                            <p:cond delay="1338"/>
                                          </p:stCondLst>
                                        </p:cTn>
                                        <p:tgtEl>
                                          <p:spTgt spid="12"/>
                                        </p:tgtEl>
                                      </p:cBhvr>
                                      <p:to x="100000" y="100000"/>
                                    </p:animScale>
                                    <p:animScale>
                                      <p:cBhvr>
                                        <p:cTn id="56" dur="26">
                                          <p:stCondLst>
                                            <p:cond delay="1642"/>
                                          </p:stCondLst>
                                        </p:cTn>
                                        <p:tgtEl>
                                          <p:spTgt spid="12"/>
                                        </p:tgtEl>
                                      </p:cBhvr>
                                      <p:to x="100000" y="90000"/>
                                    </p:animScale>
                                    <p:animScale>
                                      <p:cBhvr>
                                        <p:cTn id="57" dur="166" decel="50000">
                                          <p:stCondLst>
                                            <p:cond delay="1668"/>
                                          </p:stCondLst>
                                        </p:cTn>
                                        <p:tgtEl>
                                          <p:spTgt spid="12"/>
                                        </p:tgtEl>
                                      </p:cBhvr>
                                      <p:to x="100000" y="100000"/>
                                    </p:animScale>
                                    <p:animScale>
                                      <p:cBhvr>
                                        <p:cTn id="58" dur="26">
                                          <p:stCondLst>
                                            <p:cond delay="1808"/>
                                          </p:stCondLst>
                                        </p:cTn>
                                        <p:tgtEl>
                                          <p:spTgt spid="12"/>
                                        </p:tgtEl>
                                      </p:cBhvr>
                                      <p:to x="100000" y="95000"/>
                                    </p:animScale>
                                    <p:animScale>
                                      <p:cBhvr>
                                        <p:cTn id="59" dur="166" decel="50000">
                                          <p:stCondLst>
                                            <p:cond delay="1834"/>
                                          </p:stCondLst>
                                        </p:cTn>
                                        <p:tgtEl>
                                          <p:spTgt spid="1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6</a:t>
            </a:fld>
            <a:endParaRPr lang="en-US" sz="1200" dirty="0">
              <a:solidFill>
                <a:schemeClr val="bg1"/>
              </a:solidFill>
            </a:endParaRPr>
          </a:p>
        </p:txBody>
      </p:sp>
      <p:sp>
        <p:nvSpPr>
          <p:cNvPr id="10" name="Title 4"/>
          <p:cNvSpPr txBox="1">
            <a:spLocks/>
          </p:cNvSpPr>
          <p:nvPr/>
        </p:nvSpPr>
        <p:spPr bwMode="auto">
          <a:xfrm>
            <a:off x="344488" y="1927342"/>
            <a:ext cx="8166132" cy="504056"/>
          </a:xfrm>
          <a:prstGeom prst="rect">
            <a:avLst/>
          </a:prstGeom>
          <a:no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400" b="1" dirty="0">
                <a:solidFill>
                  <a:srgbClr val="013E36"/>
                </a:solidFill>
                <a:cs typeface="Akhbar MT" pitchFamily="2" charset="-78"/>
              </a:rPr>
              <a:t>لقياس قوة العلاقة السببية يجب انشاء عدة مستويات من المتغير المستقل لقياس مدى تأثيرها على المتغير التابع.</a:t>
            </a:r>
          </a:p>
        </p:txBody>
      </p:sp>
      <p:sp>
        <p:nvSpPr>
          <p:cNvPr id="11" name="Title 4"/>
          <p:cNvSpPr txBox="1">
            <a:spLocks/>
          </p:cNvSpPr>
          <p:nvPr/>
        </p:nvSpPr>
        <p:spPr bwMode="auto">
          <a:xfrm>
            <a:off x="7772958" y="2928847"/>
            <a:ext cx="1475324" cy="504056"/>
          </a:xfrm>
          <a:prstGeom prst="rect">
            <a:avLst/>
          </a:prstGeom>
          <a:solidFill>
            <a:srgbClr val="FFFF00"/>
          </a:solid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algn="ctr"/>
            <a:r>
              <a:rPr lang="ar-SA" sz="2400" b="1" dirty="0">
                <a:solidFill>
                  <a:srgbClr val="013E36"/>
                </a:solidFill>
                <a:cs typeface="Akhbar MT" pitchFamily="2" charset="-78"/>
              </a:rPr>
              <a:t>مثال:</a:t>
            </a:r>
          </a:p>
        </p:txBody>
      </p:sp>
      <p:sp>
        <p:nvSpPr>
          <p:cNvPr id="12" name="Title 4"/>
          <p:cNvSpPr txBox="1">
            <a:spLocks/>
          </p:cNvSpPr>
          <p:nvPr/>
        </p:nvSpPr>
        <p:spPr bwMode="auto">
          <a:xfrm>
            <a:off x="272480" y="2924738"/>
            <a:ext cx="7384075" cy="1224342"/>
          </a:xfrm>
          <a:prstGeom prst="rect">
            <a:avLst/>
          </a:prstGeom>
          <a:solidFill>
            <a:schemeClr val="accent6"/>
          </a:solidFill>
          <a:ln w="9525">
            <a:solidFill>
              <a:schemeClr val="tx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400" b="1" dirty="0">
                <a:solidFill>
                  <a:srgbClr val="013E36"/>
                </a:solidFill>
                <a:cs typeface="Akhbar MT" pitchFamily="2" charset="-78"/>
              </a:rPr>
              <a:t>اذا  كنا نريد أن نختبر النظرية القائلة أن </a:t>
            </a:r>
            <a:r>
              <a:rPr lang="ar-SA" sz="2400" b="1" u="sng" dirty="0">
                <a:solidFill>
                  <a:srgbClr val="C00000"/>
                </a:solidFill>
                <a:cs typeface="Akhbar MT" pitchFamily="2" charset="-78"/>
              </a:rPr>
              <a:t>انتقال العمال </a:t>
            </a:r>
            <a:r>
              <a:rPr lang="ar-SA" sz="2400" b="1" dirty="0">
                <a:solidFill>
                  <a:srgbClr val="013E36"/>
                </a:solidFill>
                <a:cs typeface="Akhbar MT" pitchFamily="2" charset="-78"/>
              </a:rPr>
              <a:t>بين مختلف أقسام التصنيع يسمح له </a:t>
            </a:r>
            <a:r>
              <a:rPr lang="ar-SA" sz="2400" b="1" u="sng" dirty="0">
                <a:solidFill>
                  <a:srgbClr val="00B050"/>
                </a:solidFill>
                <a:cs typeface="Akhbar MT" pitchFamily="2" charset="-78"/>
              </a:rPr>
              <a:t>بالحصول على معلومات متعمقة </a:t>
            </a:r>
            <a:r>
              <a:rPr lang="ar-SA" sz="2400" b="1" dirty="0">
                <a:solidFill>
                  <a:schemeClr val="tx1"/>
                </a:solidFill>
                <a:cs typeface="Akhbar MT" pitchFamily="2" charset="-78"/>
              </a:rPr>
              <a:t>في</a:t>
            </a:r>
            <a:r>
              <a:rPr lang="ar-SA" sz="2400" b="1" dirty="0">
                <a:solidFill>
                  <a:srgbClr val="013E36"/>
                </a:solidFill>
                <a:cs typeface="Akhbar MT" pitchFamily="2" charset="-78"/>
              </a:rPr>
              <a:t> مجال التقنية، بحيث يقضي العامل أربعة أسابيع في كل قسم. </a:t>
            </a:r>
          </a:p>
        </p:txBody>
      </p:sp>
      <p:sp>
        <p:nvSpPr>
          <p:cNvPr id="9" name="Rectangle 8"/>
          <p:cNvSpPr/>
          <p:nvPr/>
        </p:nvSpPr>
        <p:spPr>
          <a:xfrm>
            <a:off x="4974456" y="593090"/>
            <a:ext cx="3923552" cy="584775"/>
          </a:xfrm>
          <a:prstGeom prst="rect">
            <a:avLst/>
          </a:prstGeom>
          <a:solidFill>
            <a:schemeClr val="accent3">
              <a:lumMod val="60000"/>
              <a:lumOff val="40000"/>
            </a:schemeClr>
          </a:solidFill>
        </p:spPr>
        <p:txBody>
          <a:bodyPr wrap="square">
            <a:spAutoFit/>
          </a:bodyPr>
          <a:lstStyle/>
          <a:p>
            <a:pPr marL="457200" indent="-457200">
              <a:buFont typeface="Wingdings" panose="05000000000000000000" pitchFamily="2" charset="2"/>
              <a:buChar char="§"/>
            </a:pPr>
            <a:r>
              <a:rPr lang="ar-SA" sz="3200" b="1" dirty="0">
                <a:solidFill>
                  <a:srgbClr val="0070C0"/>
                </a:solidFill>
                <a:cs typeface="Arabic Transparent" panose="020B0604020202020204" pitchFamily="34" charset="0"/>
              </a:rPr>
              <a:t>معالجة المتغير المستقل</a:t>
            </a:r>
            <a:endParaRPr lang="ar-SA" sz="3200" dirty="0">
              <a:solidFill>
                <a:srgbClr val="0070C0"/>
              </a:solidFill>
            </a:endParaRPr>
          </a:p>
        </p:txBody>
      </p:sp>
      <p:sp>
        <p:nvSpPr>
          <p:cNvPr id="7" name="Rectangle 6"/>
          <p:cNvSpPr/>
          <p:nvPr/>
        </p:nvSpPr>
        <p:spPr>
          <a:xfrm>
            <a:off x="3101550" y="4391394"/>
            <a:ext cx="1326004" cy="400110"/>
          </a:xfrm>
          <a:prstGeom prst="rect">
            <a:avLst/>
          </a:prstGeom>
        </p:spPr>
        <p:txBody>
          <a:bodyPr wrap="none">
            <a:spAutoFit/>
          </a:bodyPr>
          <a:lstStyle/>
          <a:p>
            <a:pPr algn="ctr"/>
            <a:r>
              <a:rPr lang="ar-SA" sz="2000" b="1" dirty="0">
                <a:solidFill>
                  <a:srgbClr val="009900"/>
                </a:solidFill>
              </a:rPr>
              <a:t>المتغير التابع </a:t>
            </a:r>
          </a:p>
        </p:txBody>
      </p:sp>
      <p:cxnSp>
        <p:nvCxnSpPr>
          <p:cNvPr id="8" name="Straight Arrow Connector 7"/>
          <p:cNvCxnSpPr/>
          <p:nvPr/>
        </p:nvCxnSpPr>
        <p:spPr>
          <a:xfrm flipV="1">
            <a:off x="3892508" y="3898054"/>
            <a:ext cx="72009" cy="422444"/>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rot="20740848">
            <a:off x="930618" y="2253714"/>
            <a:ext cx="1132041" cy="369332"/>
          </a:xfrm>
          <a:prstGeom prst="rect">
            <a:avLst/>
          </a:prstGeom>
        </p:spPr>
        <p:txBody>
          <a:bodyPr wrap="none">
            <a:spAutoFit/>
          </a:bodyPr>
          <a:lstStyle/>
          <a:p>
            <a:pPr algn="ctr"/>
            <a:r>
              <a:rPr lang="ar-SA" b="1" dirty="0">
                <a:solidFill>
                  <a:srgbClr val="C00000"/>
                </a:solidFill>
              </a:rPr>
              <a:t>متغير مستقل</a:t>
            </a:r>
          </a:p>
        </p:txBody>
      </p:sp>
      <p:cxnSp>
        <p:nvCxnSpPr>
          <p:cNvPr id="14" name="Straight Arrow Connector 13"/>
          <p:cNvCxnSpPr/>
          <p:nvPr/>
        </p:nvCxnSpPr>
        <p:spPr>
          <a:xfrm>
            <a:off x="1678336" y="2542951"/>
            <a:ext cx="468182" cy="341129"/>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6723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80">
                                          <p:stCondLst>
                                            <p:cond delay="0"/>
                                          </p:stCondLst>
                                        </p:cTn>
                                        <p:tgtEl>
                                          <p:spTgt spid="9"/>
                                        </p:tgtEl>
                                      </p:cBhvr>
                                    </p:animEffect>
                                    <p:anim calcmode="lin" valueType="num">
                                      <p:cBhvr>
                                        <p:cTn id="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3" dur="26">
                                          <p:stCondLst>
                                            <p:cond delay="650"/>
                                          </p:stCondLst>
                                        </p:cTn>
                                        <p:tgtEl>
                                          <p:spTgt spid="9"/>
                                        </p:tgtEl>
                                      </p:cBhvr>
                                      <p:to x="100000" y="60000"/>
                                    </p:animScale>
                                    <p:animScale>
                                      <p:cBhvr>
                                        <p:cTn id="14" dur="166" decel="50000">
                                          <p:stCondLst>
                                            <p:cond delay="676"/>
                                          </p:stCondLst>
                                        </p:cTn>
                                        <p:tgtEl>
                                          <p:spTgt spid="9"/>
                                        </p:tgtEl>
                                      </p:cBhvr>
                                      <p:to x="100000" y="100000"/>
                                    </p:animScale>
                                    <p:animScale>
                                      <p:cBhvr>
                                        <p:cTn id="15" dur="26">
                                          <p:stCondLst>
                                            <p:cond delay="1312"/>
                                          </p:stCondLst>
                                        </p:cTn>
                                        <p:tgtEl>
                                          <p:spTgt spid="9"/>
                                        </p:tgtEl>
                                      </p:cBhvr>
                                      <p:to x="100000" y="80000"/>
                                    </p:animScale>
                                    <p:animScale>
                                      <p:cBhvr>
                                        <p:cTn id="16" dur="166" decel="50000">
                                          <p:stCondLst>
                                            <p:cond delay="1338"/>
                                          </p:stCondLst>
                                        </p:cTn>
                                        <p:tgtEl>
                                          <p:spTgt spid="9"/>
                                        </p:tgtEl>
                                      </p:cBhvr>
                                      <p:to x="100000" y="100000"/>
                                    </p:animScale>
                                    <p:animScale>
                                      <p:cBhvr>
                                        <p:cTn id="17" dur="26">
                                          <p:stCondLst>
                                            <p:cond delay="1642"/>
                                          </p:stCondLst>
                                        </p:cTn>
                                        <p:tgtEl>
                                          <p:spTgt spid="9"/>
                                        </p:tgtEl>
                                      </p:cBhvr>
                                      <p:to x="100000" y="90000"/>
                                    </p:animScale>
                                    <p:animScale>
                                      <p:cBhvr>
                                        <p:cTn id="18" dur="166" decel="50000">
                                          <p:stCondLst>
                                            <p:cond delay="1668"/>
                                          </p:stCondLst>
                                        </p:cTn>
                                        <p:tgtEl>
                                          <p:spTgt spid="9"/>
                                        </p:tgtEl>
                                      </p:cBhvr>
                                      <p:to x="100000" y="100000"/>
                                    </p:animScale>
                                    <p:animScale>
                                      <p:cBhvr>
                                        <p:cTn id="19" dur="26">
                                          <p:stCondLst>
                                            <p:cond delay="1808"/>
                                          </p:stCondLst>
                                        </p:cTn>
                                        <p:tgtEl>
                                          <p:spTgt spid="9"/>
                                        </p:tgtEl>
                                      </p:cBhvr>
                                      <p:to x="100000" y="95000"/>
                                    </p:animScale>
                                    <p:animScale>
                                      <p:cBhvr>
                                        <p:cTn id="20" dur="166" decel="50000">
                                          <p:stCondLst>
                                            <p:cond delay="1834"/>
                                          </p:stCondLst>
                                        </p:cTn>
                                        <p:tgtEl>
                                          <p:spTgt spid="9"/>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wipe(down)">
                                      <p:cBhvr>
                                        <p:cTn id="25" dur="580">
                                          <p:stCondLst>
                                            <p:cond delay="0"/>
                                          </p:stCondLst>
                                        </p:cTn>
                                        <p:tgtEl>
                                          <p:spTgt spid="10"/>
                                        </p:tgtEl>
                                      </p:cBhvr>
                                    </p:animEffect>
                                    <p:anim calcmode="lin" valueType="num">
                                      <p:cBhvr>
                                        <p:cTn id="26"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31" dur="26">
                                          <p:stCondLst>
                                            <p:cond delay="650"/>
                                          </p:stCondLst>
                                        </p:cTn>
                                        <p:tgtEl>
                                          <p:spTgt spid="10"/>
                                        </p:tgtEl>
                                      </p:cBhvr>
                                      <p:to x="100000" y="60000"/>
                                    </p:animScale>
                                    <p:animScale>
                                      <p:cBhvr>
                                        <p:cTn id="32" dur="166" decel="50000">
                                          <p:stCondLst>
                                            <p:cond delay="676"/>
                                          </p:stCondLst>
                                        </p:cTn>
                                        <p:tgtEl>
                                          <p:spTgt spid="10"/>
                                        </p:tgtEl>
                                      </p:cBhvr>
                                      <p:to x="100000" y="100000"/>
                                    </p:animScale>
                                    <p:animScale>
                                      <p:cBhvr>
                                        <p:cTn id="33" dur="26">
                                          <p:stCondLst>
                                            <p:cond delay="1312"/>
                                          </p:stCondLst>
                                        </p:cTn>
                                        <p:tgtEl>
                                          <p:spTgt spid="10"/>
                                        </p:tgtEl>
                                      </p:cBhvr>
                                      <p:to x="100000" y="80000"/>
                                    </p:animScale>
                                    <p:animScale>
                                      <p:cBhvr>
                                        <p:cTn id="34" dur="166" decel="50000">
                                          <p:stCondLst>
                                            <p:cond delay="1338"/>
                                          </p:stCondLst>
                                        </p:cTn>
                                        <p:tgtEl>
                                          <p:spTgt spid="10"/>
                                        </p:tgtEl>
                                      </p:cBhvr>
                                      <p:to x="100000" y="100000"/>
                                    </p:animScale>
                                    <p:animScale>
                                      <p:cBhvr>
                                        <p:cTn id="35" dur="26">
                                          <p:stCondLst>
                                            <p:cond delay="1642"/>
                                          </p:stCondLst>
                                        </p:cTn>
                                        <p:tgtEl>
                                          <p:spTgt spid="10"/>
                                        </p:tgtEl>
                                      </p:cBhvr>
                                      <p:to x="100000" y="90000"/>
                                    </p:animScale>
                                    <p:animScale>
                                      <p:cBhvr>
                                        <p:cTn id="36" dur="166" decel="50000">
                                          <p:stCondLst>
                                            <p:cond delay="1668"/>
                                          </p:stCondLst>
                                        </p:cTn>
                                        <p:tgtEl>
                                          <p:spTgt spid="10"/>
                                        </p:tgtEl>
                                      </p:cBhvr>
                                      <p:to x="100000" y="100000"/>
                                    </p:animScale>
                                    <p:animScale>
                                      <p:cBhvr>
                                        <p:cTn id="37" dur="26">
                                          <p:stCondLst>
                                            <p:cond delay="1808"/>
                                          </p:stCondLst>
                                        </p:cTn>
                                        <p:tgtEl>
                                          <p:spTgt spid="10"/>
                                        </p:tgtEl>
                                      </p:cBhvr>
                                      <p:to x="100000" y="95000"/>
                                    </p:animScale>
                                    <p:animScale>
                                      <p:cBhvr>
                                        <p:cTn id="38" dur="166" decel="50000">
                                          <p:stCondLst>
                                            <p:cond delay="1834"/>
                                          </p:stCondLst>
                                        </p:cTn>
                                        <p:tgtEl>
                                          <p:spTgt spid="10"/>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ppt_x"/>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2"/>
                                        </p:tgtEl>
                                        <p:attrNameLst>
                                          <p:attrName>style.visibility</p:attrName>
                                        </p:attrNameLst>
                                      </p:cBhvr>
                                      <p:to>
                                        <p:strVal val="visible"/>
                                      </p:to>
                                    </p:set>
                                    <p:anim calcmode="lin" valueType="num">
                                      <p:cBhvr additive="base">
                                        <p:cTn id="47" dur="500" fill="hold"/>
                                        <p:tgtEl>
                                          <p:spTgt spid="12"/>
                                        </p:tgtEl>
                                        <p:attrNameLst>
                                          <p:attrName>ppt_x</p:attrName>
                                        </p:attrNameLst>
                                      </p:cBhvr>
                                      <p:tavLst>
                                        <p:tav tm="0">
                                          <p:val>
                                            <p:strVal val="#ppt_x"/>
                                          </p:val>
                                        </p:tav>
                                        <p:tav tm="100000">
                                          <p:val>
                                            <p:strVal val="#ppt_x"/>
                                          </p:val>
                                        </p:tav>
                                      </p:tavLst>
                                    </p:anim>
                                    <p:anim calcmode="lin" valueType="num">
                                      <p:cBhvr additive="base">
                                        <p:cTn id="4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6" presetClass="entr" presetSubtype="0" fill="hold" grpId="0" nodeType="clickEffect">
                                  <p:stCondLst>
                                    <p:cond delay="0"/>
                                  </p:stCondLst>
                                  <p:childTnLst>
                                    <p:set>
                                      <p:cBhvr>
                                        <p:cTn id="52" dur="1" fill="hold">
                                          <p:stCondLst>
                                            <p:cond delay="0"/>
                                          </p:stCondLst>
                                        </p:cTn>
                                        <p:tgtEl>
                                          <p:spTgt spid="13"/>
                                        </p:tgtEl>
                                        <p:attrNameLst>
                                          <p:attrName>style.visibility</p:attrName>
                                        </p:attrNameLst>
                                      </p:cBhvr>
                                      <p:to>
                                        <p:strVal val="visible"/>
                                      </p:to>
                                    </p:set>
                                    <p:animEffect transition="in" filter="wipe(down)">
                                      <p:cBhvr>
                                        <p:cTn id="53" dur="580">
                                          <p:stCondLst>
                                            <p:cond delay="0"/>
                                          </p:stCondLst>
                                        </p:cTn>
                                        <p:tgtEl>
                                          <p:spTgt spid="13"/>
                                        </p:tgtEl>
                                      </p:cBhvr>
                                    </p:animEffect>
                                    <p:anim calcmode="lin" valueType="num">
                                      <p:cBhvr>
                                        <p:cTn id="54"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55"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56"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57"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58"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59" dur="26">
                                          <p:stCondLst>
                                            <p:cond delay="650"/>
                                          </p:stCondLst>
                                        </p:cTn>
                                        <p:tgtEl>
                                          <p:spTgt spid="13"/>
                                        </p:tgtEl>
                                      </p:cBhvr>
                                      <p:to x="100000" y="60000"/>
                                    </p:animScale>
                                    <p:animScale>
                                      <p:cBhvr>
                                        <p:cTn id="60" dur="166" decel="50000">
                                          <p:stCondLst>
                                            <p:cond delay="676"/>
                                          </p:stCondLst>
                                        </p:cTn>
                                        <p:tgtEl>
                                          <p:spTgt spid="13"/>
                                        </p:tgtEl>
                                      </p:cBhvr>
                                      <p:to x="100000" y="100000"/>
                                    </p:animScale>
                                    <p:animScale>
                                      <p:cBhvr>
                                        <p:cTn id="61" dur="26">
                                          <p:stCondLst>
                                            <p:cond delay="1312"/>
                                          </p:stCondLst>
                                        </p:cTn>
                                        <p:tgtEl>
                                          <p:spTgt spid="13"/>
                                        </p:tgtEl>
                                      </p:cBhvr>
                                      <p:to x="100000" y="80000"/>
                                    </p:animScale>
                                    <p:animScale>
                                      <p:cBhvr>
                                        <p:cTn id="62" dur="166" decel="50000">
                                          <p:stCondLst>
                                            <p:cond delay="1338"/>
                                          </p:stCondLst>
                                        </p:cTn>
                                        <p:tgtEl>
                                          <p:spTgt spid="13"/>
                                        </p:tgtEl>
                                      </p:cBhvr>
                                      <p:to x="100000" y="100000"/>
                                    </p:animScale>
                                    <p:animScale>
                                      <p:cBhvr>
                                        <p:cTn id="63" dur="26">
                                          <p:stCondLst>
                                            <p:cond delay="1642"/>
                                          </p:stCondLst>
                                        </p:cTn>
                                        <p:tgtEl>
                                          <p:spTgt spid="13"/>
                                        </p:tgtEl>
                                      </p:cBhvr>
                                      <p:to x="100000" y="90000"/>
                                    </p:animScale>
                                    <p:animScale>
                                      <p:cBhvr>
                                        <p:cTn id="64" dur="166" decel="50000">
                                          <p:stCondLst>
                                            <p:cond delay="1668"/>
                                          </p:stCondLst>
                                        </p:cTn>
                                        <p:tgtEl>
                                          <p:spTgt spid="13"/>
                                        </p:tgtEl>
                                      </p:cBhvr>
                                      <p:to x="100000" y="100000"/>
                                    </p:animScale>
                                    <p:animScale>
                                      <p:cBhvr>
                                        <p:cTn id="65" dur="26">
                                          <p:stCondLst>
                                            <p:cond delay="1808"/>
                                          </p:stCondLst>
                                        </p:cTn>
                                        <p:tgtEl>
                                          <p:spTgt spid="13"/>
                                        </p:tgtEl>
                                      </p:cBhvr>
                                      <p:to x="100000" y="95000"/>
                                    </p:animScale>
                                    <p:animScale>
                                      <p:cBhvr>
                                        <p:cTn id="66" dur="166" decel="50000">
                                          <p:stCondLst>
                                            <p:cond delay="1834"/>
                                          </p:stCondLst>
                                        </p:cTn>
                                        <p:tgtEl>
                                          <p:spTgt spid="13"/>
                                        </p:tgtEl>
                                      </p:cBhvr>
                                      <p:to x="100000" y="100000"/>
                                    </p:animScale>
                                  </p:childTnLst>
                                </p:cTn>
                              </p:par>
                              <p:par>
                                <p:cTn id="67" presetID="26" presetClass="entr" presetSubtype="0" fill="hold" nodeType="withEffect">
                                  <p:stCondLst>
                                    <p:cond delay="0"/>
                                  </p:stCondLst>
                                  <p:childTnLst>
                                    <p:set>
                                      <p:cBhvr>
                                        <p:cTn id="68" dur="1" fill="hold">
                                          <p:stCondLst>
                                            <p:cond delay="0"/>
                                          </p:stCondLst>
                                        </p:cTn>
                                        <p:tgtEl>
                                          <p:spTgt spid="14"/>
                                        </p:tgtEl>
                                        <p:attrNameLst>
                                          <p:attrName>style.visibility</p:attrName>
                                        </p:attrNameLst>
                                      </p:cBhvr>
                                      <p:to>
                                        <p:strVal val="visible"/>
                                      </p:to>
                                    </p:set>
                                    <p:animEffect transition="in" filter="wipe(down)">
                                      <p:cBhvr>
                                        <p:cTn id="69" dur="580">
                                          <p:stCondLst>
                                            <p:cond delay="0"/>
                                          </p:stCondLst>
                                        </p:cTn>
                                        <p:tgtEl>
                                          <p:spTgt spid="14"/>
                                        </p:tgtEl>
                                      </p:cBhvr>
                                    </p:animEffect>
                                    <p:anim calcmode="lin" valueType="num">
                                      <p:cBhvr>
                                        <p:cTn id="70"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71"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72"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73"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74"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75" dur="26">
                                          <p:stCondLst>
                                            <p:cond delay="650"/>
                                          </p:stCondLst>
                                        </p:cTn>
                                        <p:tgtEl>
                                          <p:spTgt spid="14"/>
                                        </p:tgtEl>
                                      </p:cBhvr>
                                      <p:to x="100000" y="60000"/>
                                    </p:animScale>
                                    <p:animScale>
                                      <p:cBhvr>
                                        <p:cTn id="76" dur="166" decel="50000">
                                          <p:stCondLst>
                                            <p:cond delay="676"/>
                                          </p:stCondLst>
                                        </p:cTn>
                                        <p:tgtEl>
                                          <p:spTgt spid="14"/>
                                        </p:tgtEl>
                                      </p:cBhvr>
                                      <p:to x="100000" y="100000"/>
                                    </p:animScale>
                                    <p:animScale>
                                      <p:cBhvr>
                                        <p:cTn id="77" dur="26">
                                          <p:stCondLst>
                                            <p:cond delay="1312"/>
                                          </p:stCondLst>
                                        </p:cTn>
                                        <p:tgtEl>
                                          <p:spTgt spid="14"/>
                                        </p:tgtEl>
                                      </p:cBhvr>
                                      <p:to x="100000" y="80000"/>
                                    </p:animScale>
                                    <p:animScale>
                                      <p:cBhvr>
                                        <p:cTn id="78" dur="166" decel="50000">
                                          <p:stCondLst>
                                            <p:cond delay="1338"/>
                                          </p:stCondLst>
                                        </p:cTn>
                                        <p:tgtEl>
                                          <p:spTgt spid="14"/>
                                        </p:tgtEl>
                                      </p:cBhvr>
                                      <p:to x="100000" y="100000"/>
                                    </p:animScale>
                                    <p:animScale>
                                      <p:cBhvr>
                                        <p:cTn id="79" dur="26">
                                          <p:stCondLst>
                                            <p:cond delay="1642"/>
                                          </p:stCondLst>
                                        </p:cTn>
                                        <p:tgtEl>
                                          <p:spTgt spid="14"/>
                                        </p:tgtEl>
                                      </p:cBhvr>
                                      <p:to x="100000" y="90000"/>
                                    </p:animScale>
                                    <p:animScale>
                                      <p:cBhvr>
                                        <p:cTn id="80" dur="166" decel="50000">
                                          <p:stCondLst>
                                            <p:cond delay="1668"/>
                                          </p:stCondLst>
                                        </p:cTn>
                                        <p:tgtEl>
                                          <p:spTgt spid="14"/>
                                        </p:tgtEl>
                                      </p:cBhvr>
                                      <p:to x="100000" y="100000"/>
                                    </p:animScale>
                                    <p:animScale>
                                      <p:cBhvr>
                                        <p:cTn id="81" dur="26">
                                          <p:stCondLst>
                                            <p:cond delay="1808"/>
                                          </p:stCondLst>
                                        </p:cTn>
                                        <p:tgtEl>
                                          <p:spTgt spid="14"/>
                                        </p:tgtEl>
                                      </p:cBhvr>
                                      <p:to x="100000" y="95000"/>
                                    </p:animScale>
                                    <p:animScale>
                                      <p:cBhvr>
                                        <p:cTn id="82" dur="166" decel="50000">
                                          <p:stCondLst>
                                            <p:cond delay="1834"/>
                                          </p:stCondLst>
                                        </p:cTn>
                                        <p:tgtEl>
                                          <p:spTgt spid="14"/>
                                        </p:tgtEl>
                                      </p:cBhvr>
                                      <p:to x="100000" y="100000"/>
                                    </p:animScale>
                                  </p:childTnLst>
                                </p:cTn>
                              </p:par>
                            </p:childTnLst>
                          </p:cTn>
                        </p:par>
                      </p:childTnLst>
                    </p:cTn>
                  </p:par>
                  <p:par>
                    <p:cTn id="83" fill="hold">
                      <p:stCondLst>
                        <p:cond delay="indefinite"/>
                      </p:stCondLst>
                      <p:childTnLst>
                        <p:par>
                          <p:cTn id="84" fill="hold">
                            <p:stCondLst>
                              <p:cond delay="0"/>
                            </p:stCondLst>
                            <p:childTnLst>
                              <p:par>
                                <p:cTn id="85" presetID="2" presetClass="entr" presetSubtype="4" fill="hold" nodeType="clickEffect">
                                  <p:stCondLst>
                                    <p:cond delay="0"/>
                                  </p:stCondLst>
                                  <p:childTnLst>
                                    <p:set>
                                      <p:cBhvr>
                                        <p:cTn id="86" dur="1" fill="hold">
                                          <p:stCondLst>
                                            <p:cond delay="0"/>
                                          </p:stCondLst>
                                        </p:cTn>
                                        <p:tgtEl>
                                          <p:spTgt spid="8"/>
                                        </p:tgtEl>
                                        <p:attrNameLst>
                                          <p:attrName>style.visibility</p:attrName>
                                        </p:attrNameLst>
                                      </p:cBhvr>
                                      <p:to>
                                        <p:strVal val="visible"/>
                                      </p:to>
                                    </p:set>
                                    <p:anim calcmode="lin" valueType="num">
                                      <p:cBhvr additive="base">
                                        <p:cTn id="87" dur="500" fill="hold"/>
                                        <p:tgtEl>
                                          <p:spTgt spid="8"/>
                                        </p:tgtEl>
                                        <p:attrNameLst>
                                          <p:attrName>ppt_x</p:attrName>
                                        </p:attrNameLst>
                                      </p:cBhvr>
                                      <p:tavLst>
                                        <p:tav tm="0">
                                          <p:val>
                                            <p:strVal val="#ppt_x"/>
                                          </p:val>
                                        </p:tav>
                                        <p:tav tm="100000">
                                          <p:val>
                                            <p:strVal val="#ppt_x"/>
                                          </p:val>
                                        </p:tav>
                                      </p:tavLst>
                                    </p:anim>
                                    <p:anim calcmode="lin" valueType="num">
                                      <p:cBhvr additive="base">
                                        <p:cTn id="88" dur="500" fill="hold"/>
                                        <p:tgtEl>
                                          <p:spTgt spid="8"/>
                                        </p:tgtEl>
                                        <p:attrNameLst>
                                          <p:attrName>ppt_y</p:attrName>
                                        </p:attrNameLst>
                                      </p:cBhvr>
                                      <p:tavLst>
                                        <p:tav tm="0">
                                          <p:val>
                                            <p:strVal val="1+#ppt_h/2"/>
                                          </p:val>
                                        </p:tav>
                                        <p:tav tm="100000">
                                          <p:val>
                                            <p:strVal val="#ppt_y"/>
                                          </p:val>
                                        </p:tav>
                                      </p:tavLst>
                                    </p:anim>
                                  </p:childTnLst>
                                </p:cTn>
                              </p:par>
                              <p:par>
                                <p:cTn id="89" presetID="2" presetClass="entr" presetSubtype="4" fill="hold" grpId="0" nodeType="withEffect">
                                  <p:stCondLst>
                                    <p:cond delay="0"/>
                                  </p:stCondLst>
                                  <p:childTnLst>
                                    <p:set>
                                      <p:cBhvr>
                                        <p:cTn id="90" dur="1" fill="hold">
                                          <p:stCondLst>
                                            <p:cond delay="0"/>
                                          </p:stCondLst>
                                        </p:cTn>
                                        <p:tgtEl>
                                          <p:spTgt spid="7"/>
                                        </p:tgtEl>
                                        <p:attrNameLst>
                                          <p:attrName>style.visibility</p:attrName>
                                        </p:attrNameLst>
                                      </p:cBhvr>
                                      <p:to>
                                        <p:strVal val="visible"/>
                                      </p:to>
                                    </p:set>
                                    <p:anim calcmode="lin" valueType="num">
                                      <p:cBhvr additive="base">
                                        <p:cTn id="91" dur="500" fill="hold"/>
                                        <p:tgtEl>
                                          <p:spTgt spid="7"/>
                                        </p:tgtEl>
                                        <p:attrNameLst>
                                          <p:attrName>ppt_x</p:attrName>
                                        </p:attrNameLst>
                                      </p:cBhvr>
                                      <p:tavLst>
                                        <p:tav tm="0">
                                          <p:val>
                                            <p:strVal val="#ppt_x"/>
                                          </p:val>
                                        </p:tav>
                                        <p:tav tm="100000">
                                          <p:val>
                                            <p:strVal val="#ppt_x"/>
                                          </p:val>
                                        </p:tav>
                                      </p:tavLst>
                                    </p:anim>
                                    <p:anim calcmode="lin" valueType="num">
                                      <p:cBhvr additive="base">
                                        <p:cTn id="9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9" grpId="0" animBg="1"/>
      <p:bldP spid="7" grpId="0"/>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7</a:t>
            </a:fld>
            <a:endParaRPr lang="en-US" sz="1200" dirty="0">
              <a:solidFill>
                <a:schemeClr val="bg1"/>
              </a:solidFill>
            </a:endParaRPr>
          </a:p>
        </p:txBody>
      </p:sp>
      <p:sp>
        <p:nvSpPr>
          <p:cNvPr id="8" name="Rounded Rectangle 7"/>
          <p:cNvSpPr/>
          <p:nvPr/>
        </p:nvSpPr>
        <p:spPr>
          <a:xfrm>
            <a:off x="503147" y="2492896"/>
            <a:ext cx="8856984" cy="432048"/>
          </a:xfrm>
          <a:prstGeom prst="roundRect">
            <a:avLst/>
          </a:prstGeom>
          <a:solidFill>
            <a:schemeClr val="accent2">
              <a:lumMod val="40000"/>
              <a:lumOff val="60000"/>
            </a:schemeClr>
          </a:solidFill>
        </p:spPr>
        <p:style>
          <a:lnRef idx="2">
            <a:schemeClr val="accent3"/>
          </a:lnRef>
          <a:fillRef idx="1">
            <a:schemeClr val="lt1"/>
          </a:fillRef>
          <a:effectRef idx="0">
            <a:schemeClr val="accent3"/>
          </a:effectRef>
          <a:fontRef idx="minor">
            <a:schemeClr val="dk1"/>
          </a:fontRef>
        </p:style>
        <p:txBody>
          <a:bodyPr rtlCol="1" anchor="ctr"/>
          <a:lstStyle/>
          <a:p>
            <a:pPr marL="342900" indent="-342900">
              <a:buFont typeface="Wingdings" panose="05000000000000000000" pitchFamily="2" charset="2"/>
              <a:buChar char="ü"/>
            </a:pPr>
            <a:r>
              <a:rPr lang="ar-SA" sz="2000" b="1" dirty="0">
                <a:solidFill>
                  <a:srgbClr val="FF3300"/>
                </a:solidFill>
              </a:rPr>
              <a:t>المجموعة الأولى  </a:t>
            </a:r>
            <a:r>
              <a:rPr lang="ar-SA" sz="2000" b="1" dirty="0"/>
              <a:t>تتعرض لنظام التحويل بين الأقسام وممارستهم العمل فيها لمدة أربعة أسابيع.</a:t>
            </a:r>
          </a:p>
        </p:txBody>
      </p:sp>
      <p:sp>
        <p:nvSpPr>
          <p:cNvPr id="2" name="Rectangle 1"/>
          <p:cNvSpPr/>
          <p:nvPr/>
        </p:nvSpPr>
        <p:spPr>
          <a:xfrm>
            <a:off x="4925904" y="1772816"/>
            <a:ext cx="4434227" cy="461665"/>
          </a:xfrm>
          <a:prstGeom prst="rect">
            <a:avLst/>
          </a:prstGeom>
        </p:spPr>
        <p:txBody>
          <a:bodyPr wrap="none">
            <a:spAutoFit/>
          </a:bodyPr>
          <a:lstStyle/>
          <a:p>
            <a:pPr marL="342900" indent="-342900">
              <a:buFont typeface="Wingdings" panose="05000000000000000000" pitchFamily="2" charset="2"/>
              <a:buChar char="ü"/>
            </a:pPr>
            <a:r>
              <a:rPr lang="ar-SA" sz="2400" b="1" dirty="0"/>
              <a:t>يمكن انشاء ثلاث مجموعات من العمال:</a:t>
            </a:r>
          </a:p>
        </p:txBody>
      </p:sp>
      <p:sp>
        <p:nvSpPr>
          <p:cNvPr id="3" name="Rectangle 2"/>
          <p:cNvSpPr/>
          <p:nvPr/>
        </p:nvSpPr>
        <p:spPr>
          <a:xfrm>
            <a:off x="5457846" y="846199"/>
            <a:ext cx="3738524" cy="461665"/>
          </a:xfrm>
          <a:prstGeom prst="rect">
            <a:avLst/>
          </a:prstGeom>
          <a:solidFill>
            <a:schemeClr val="accent6"/>
          </a:solidFill>
        </p:spPr>
        <p:txBody>
          <a:bodyPr wrap="none">
            <a:spAutoFit/>
          </a:bodyPr>
          <a:lstStyle/>
          <a:p>
            <a:pPr marL="457200" indent="-457200">
              <a:buFont typeface="Wingdings" panose="05000000000000000000" pitchFamily="2" charset="2"/>
              <a:buChar char="§"/>
            </a:pPr>
            <a:r>
              <a:rPr lang="ar-SA" sz="2400" b="1" dirty="0">
                <a:solidFill>
                  <a:srgbClr val="0070C0"/>
                </a:solidFill>
                <a:cs typeface="Arabic Transparent" panose="020B0604020202020204" pitchFamily="34" charset="0"/>
              </a:rPr>
              <a:t>طريقة معالجة المتغير المستقل:</a:t>
            </a:r>
            <a:endParaRPr lang="ar-SA" sz="2400" dirty="0">
              <a:solidFill>
                <a:srgbClr val="0070C0"/>
              </a:solidFill>
            </a:endParaRPr>
          </a:p>
        </p:txBody>
      </p:sp>
      <p:sp>
        <p:nvSpPr>
          <p:cNvPr id="9" name="Rounded Rectangle 8"/>
          <p:cNvSpPr/>
          <p:nvPr/>
        </p:nvSpPr>
        <p:spPr>
          <a:xfrm>
            <a:off x="497412" y="3079370"/>
            <a:ext cx="8856984" cy="432048"/>
          </a:xfrm>
          <a:prstGeom prst="roundRect">
            <a:avLst/>
          </a:prstGeom>
          <a:solidFill>
            <a:schemeClr val="accent1">
              <a:lumMod val="60000"/>
              <a:lumOff val="40000"/>
            </a:schemeClr>
          </a:solidFill>
        </p:spPr>
        <p:style>
          <a:lnRef idx="2">
            <a:schemeClr val="accent3"/>
          </a:lnRef>
          <a:fillRef idx="1">
            <a:schemeClr val="lt1"/>
          </a:fillRef>
          <a:effectRef idx="0">
            <a:schemeClr val="accent3"/>
          </a:effectRef>
          <a:fontRef idx="minor">
            <a:schemeClr val="dk1"/>
          </a:fontRef>
        </p:style>
        <p:txBody>
          <a:bodyPr rtlCol="1" anchor="ctr"/>
          <a:lstStyle/>
          <a:p>
            <a:pPr marL="342900" indent="-342900">
              <a:buFont typeface="Wingdings" panose="05000000000000000000" pitchFamily="2" charset="2"/>
              <a:buChar char="ü"/>
            </a:pPr>
            <a:r>
              <a:rPr lang="ar-SA" sz="2000" b="1" dirty="0">
                <a:solidFill>
                  <a:srgbClr val="FF3300"/>
                </a:solidFill>
              </a:rPr>
              <a:t>المجموعة الثانية </a:t>
            </a:r>
            <a:r>
              <a:rPr lang="ar-SA" sz="2000" b="1" dirty="0"/>
              <a:t>تتعرض لنظام التحويل بصفة جزئية أي بين نصف الأقسام فقط.</a:t>
            </a:r>
          </a:p>
        </p:txBody>
      </p:sp>
      <p:sp>
        <p:nvSpPr>
          <p:cNvPr id="10" name="Rounded Rectangle 9"/>
          <p:cNvSpPr/>
          <p:nvPr/>
        </p:nvSpPr>
        <p:spPr>
          <a:xfrm>
            <a:off x="497412" y="3665844"/>
            <a:ext cx="8856984" cy="432048"/>
          </a:xfrm>
          <a:prstGeom prst="roundRect">
            <a:avLst/>
          </a:prstGeom>
          <a:solidFill>
            <a:schemeClr val="accent2">
              <a:lumMod val="75000"/>
            </a:schemeClr>
          </a:solidFill>
        </p:spPr>
        <p:style>
          <a:lnRef idx="2">
            <a:schemeClr val="accent3"/>
          </a:lnRef>
          <a:fillRef idx="1">
            <a:schemeClr val="lt1"/>
          </a:fillRef>
          <a:effectRef idx="0">
            <a:schemeClr val="accent3"/>
          </a:effectRef>
          <a:fontRef idx="minor">
            <a:schemeClr val="dk1"/>
          </a:fontRef>
        </p:style>
        <p:txBody>
          <a:bodyPr rtlCol="1" anchor="ctr"/>
          <a:lstStyle/>
          <a:p>
            <a:pPr marL="342900" indent="-342900">
              <a:buFont typeface="Wingdings" panose="05000000000000000000" pitchFamily="2" charset="2"/>
              <a:buChar char="ü"/>
            </a:pPr>
            <a:r>
              <a:rPr lang="ar-SA" sz="2000" b="1" dirty="0">
                <a:solidFill>
                  <a:srgbClr val="FF3300"/>
                </a:solidFill>
              </a:rPr>
              <a:t>المجموعة الثالثة </a:t>
            </a:r>
            <a:r>
              <a:rPr lang="ar-SA" sz="2000" b="1" dirty="0"/>
              <a:t>فإنها تستمر في العمل بالصورة الحالية دون أن تنتقل بين الأقسام. </a:t>
            </a:r>
          </a:p>
        </p:txBody>
      </p:sp>
      <p:sp>
        <p:nvSpPr>
          <p:cNvPr id="11" name="Rectangle 10"/>
          <p:cNvSpPr/>
          <p:nvPr/>
        </p:nvSpPr>
        <p:spPr>
          <a:xfrm>
            <a:off x="497412" y="4707039"/>
            <a:ext cx="6829696" cy="1015663"/>
          </a:xfrm>
          <a:prstGeom prst="rect">
            <a:avLst/>
          </a:prstGeom>
          <a:ln>
            <a:solidFill>
              <a:srgbClr val="FF0000"/>
            </a:solidFill>
          </a:ln>
        </p:spPr>
        <p:txBody>
          <a:bodyPr wrap="square">
            <a:spAutoFit/>
          </a:bodyPr>
          <a:lstStyle/>
          <a:p>
            <a:pPr marL="342900" indent="-342900" algn="just">
              <a:buFont typeface="Wingdings" panose="05000000000000000000" pitchFamily="2" charset="2"/>
              <a:buChar char="ü"/>
            </a:pPr>
            <a:r>
              <a:rPr lang="ar-SA" sz="2000" b="1" dirty="0"/>
              <a:t>ثم نقيس المعلومات الصناعية الدقيقة لدى العمال قبل وبعد عملية التحويل لدى المجموعات الثلاث (أي قبل معالجة المتغير المستقل) وبالتالي سيكون بالإمكان تحديد مقدار تأثير عملية المعالجة في احداث الأثر الذي يتم قياسه.</a:t>
            </a:r>
          </a:p>
        </p:txBody>
      </p:sp>
      <p:sp>
        <p:nvSpPr>
          <p:cNvPr id="5" name="Left Arrow 4"/>
          <p:cNvSpPr/>
          <p:nvPr/>
        </p:nvSpPr>
        <p:spPr>
          <a:xfrm>
            <a:off x="7617296" y="4779911"/>
            <a:ext cx="1147026" cy="1008112"/>
          </a:xfrm>
          <a:prstGeom prst="leftArrow">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val="69195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p:cTn id="25" dur="500" fill="hold"/>
                                        <p:tgtEl>
                                          <p:spTgt spid="2"/>
                                        </p:tgtEl>
                                        <p:attrNameLst>
                                          <p:attrName>ppt_w</p:attrName>
                                        </p:attrNameLst>
                                      </p:cBhvr>
                                      <p:tavLst>
                                        <p:tav tm="0">
                                          <p:val>
                                            <p:fltVal val="0"/>
                                          </p:val>
                                        </p:tav>
                                        <p:tav tm="100000">
                                          <p:val>
                                            <p:strVal val="#ppt_w"/>
                                          </p:val>
                                        </p:tav>
                                      </p:tavLst>
                                    </p:anim>
                                    <p:anim calcmode="lin" valueType="num">
                                      <p:cBhvr>
                                        <p:cTn id="26" dur="500" fill="hold"/>
                                        <p:tgtEl>
                                          <p:spTgt spid="2"/>
                                        </p:tgtEl>
                                        <p:attrNameLst>
                                          <p:attrName>ppt_h</p:attrName>
                                        </p:attrNameLst>
                                      </p:cBhvr>
                                      <p:tavLst>
                                        <p:tav tm="0">
                                          <p:val>
                                            <p:fltVal val="0"/>
                                          </p:val>
                                        </p:tav>
                                        <p:tav tm="100000">
                                          <p:val>
                                            <p:strVal val="#ppt_h"/>
                                          </p:val>
                                        </p:tav>
                                      </p:tavLst>
                                    </p:anim>
                                    <p:animEffect transition="in" filter="fade">
                                      <p:cBhvr>
                                        <p:cTn id="27" dur="500"/>
                                        <p:tgtEl>
                                          <p:spTgt spid="2"/>
                                        </p:tgtEl>
                                      </p:cBhvr>
                                    </p:animEffect>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wipe(down)">
                                      <p:cBhvr>
                                        <p:cTn id="32" dur="580">
                                          <p:stCondLst>
                                            <p:cond delay="0"/>
                                          </p:stCondLst>
                                        </p:cTn>
                                        <p:tgtEl>
                                          <p:spTgt spid="8"/>
                                        </p:tgtEl>
                                      </p:cBhvr>
                                    </p:animEffect>
                                    <p:anim calcmode="lin" valueType="num">
                                      <p:cBhvr>
                                        <p:cTn id="33"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38" dur="26">
                                          <p:stCondLst>
                                            <p:cond delay="650"/>
                                          </p:stCondLst>
                                        </p:cTn>
                                        <p:tgtEl>
                                          <p:spTgt spid="8"/>
                                        </p:tgtEl>
                                      </p:cBhvr>
                                      <p:to x="100000" y="60000"/>
                                    </p:animScale>
                                    <p:animScale>
                                      <p:cBhvr>
                                        <p:cTn id="39" dur="166" decel="50000">
                                          <p:stCondLst>
                                            <p:cond delay="676"/>
                                          </p:stCondLst>
                                        </p:cTn>
                                        <p:tgtEl>
                                          <p:spTgt spid="8"/>
                                        </p:tgtEl>
                                      </p:cBhvr>
                                      <p:to x="100000" y="100000"/>
                                    </p:animScale>
                                    <p:animScale>
                                      <p:cBhvr>
                                        <p:cTn id="40" dur="26">
                                          <p:stCondLst>
                                            <p:cond delay="1312"/>
                                          </p:stCondLst>
                                        </p:cTn>
                                        <p:tgtEl>
                                          <p:spTgt spid="8"/>
                                        </p:tgtEl>
                                      </p:cBhvr>
                                      <p:to x="100000" y="80000"/>
                                    </p:animScale>
                                    <p:animScale>
                                      <p:cBhvr>
                                        <p:cTn id="41" dur="166" decel="50000">
                                          <p:stCondLst>
                                            <p:cond delay="1338"/>
                                          </p:stCondLst>
                                        </p:cTn>
                                        <p:tgtEl>
                                          <p:spTgt spid="8"/>
                                        </p:tgtEl>
                                      </p:cBhvr>
                                      <p:to x="100000" y="100000"/>
                                    </p:animScale>
                                    <p:animScale>
                                      <p:cBhvr>
                                        <p:cTn id="42" dur="26">
                                          <p:stCondLst>
                                            <p:cond delay="1642"/>
                                          </p:stCondLst>
                                        </p:cTn>
                                        <p:tgtEl>
                                          <p:spTgt spid="8"/>
                                        </p:tgtEl>
                                      </p:cBhvr>
                                      <p:to x="100000" y="90000"/>
                                    </p:animScale>
                                    <p:animScale>
                                      <p:cBhvr>
                                        <p:cTn id="43" dur="166" decel="50000">
                                          <p:stCondLst>
                                            <p:cond delay="1668"/>
                                          </p:stCondLst>
                                        </p:cTn>
                                        <p:tgtEl>
                                          <p:spTgt spid="8"/>
                                        </p:tgtEl>
                                      </p:cBhvr>
                                      <p:to x="100000" y="100000"/>
                                    </p:animScale>
                                    <p:animScale>
                                      <p:cBhvr>
                                        <p:cTn id="44" dur="26">
                                          <p:stCondLst>
                                            <p:cond delay="1808"/>
                                          </p:stCondLst>
                                        </p:cTn>
                                        <p:tgtEl>
                                          <p:spTgt spid="8"/>
                                        </p:tgtEl>
                                      </p:cBhvr>
                                      <p:to x="100000" y="95000"/>
                                    </p:animScale>
                                    <p:animScale>
                                      <p:cBhvr>
                                        <p:cTn id="45" dur="166" decel="50000">
                                          <p:stCondLst>
                                            <p:cond delay="1834"/>
                                          </p:stCondLst>
                                        </p:cTn>
                                        <p:tgtEl>
                                          <p:spTgt spid="8"/>
                                        </p:tgtEl>
                                      </p:cBhvr>
                                      <p:to x="100000" y="100000"/>
                                    </p:animScale>
                                  </p:childTnLst>
                                </p:cTn>
                              </p:par>
                              <p:par>
                                <p:cTn id="46" presetID="26" presetClass="entr" presetSubtype="0" fill="hold" grpId="0" nodeType="withEffect">
                                  <p:stCondLst>
                                    <p:cond delay="0"/>
                                  </p:stCondLst>
                                  <p:childTnLst>
                                    <p:set>
                                      <p:cBhvr>
                                        <p:cTn id="47" dur="1" fill="hold">
                                          <p:stCondLst>
                                            <p:cond delay="0"/>
                                          </p:stCondLst>
                                        </p:cTn>
                                        <p:tgtEl>
                                          <p:spTgt spid="9"/>
                                        </p:tgtEl>
                                        <p:attrNameLst>
                                          <p:attrName>style.visibility</p:attrName>
                                        </p:attrNameLst>
                                      </p:cBhvr>
                                      <p:to>
                                        <p:strVal val="visible"/>
                                      </p:to>
                                    </p:set>
                                    <p:animEffect transition="in" filter="wipe(down)">
                                      <p:cBhvr>
                                        <p:cTn id="48" dur="580">
                                          <p:stCondLst>
                                            <p:cond delay="0"/>
                                          </p:stCondLst>
                                        </p:cTn>
                                        <p:tgtEl>
                                          <p:spTgt spid="9"/>
                                        </p:tgtEl>
                                      </p:cBhvr>
                                    </p:animEffect>
                                    <p:anim calcmode="lin" valueType="num">
                                      <p:cBhvr>
                                        <p:cTn id="49"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54" dur="26">
                                          <p:stCondLst>
                                            <p:cond delay="650"/>
                                          </p:stCondLst>
                                        </p:cTn>
                                        <p:tgtEl>
                                          <p:spTgt spid="9"/>
                                        </p:tgtEl>
                                      </p:cBhvr>
                                      <p:to x="100000" y="60000"/>
                                    </p:animScale>
                                    <p:animScale>
                                      <p:cBhvr>
                                        <p:cTn id="55" dur="166" decel="50000">
                                          <p:stCondLst>
                                            <p:cond delay="676"/>
                                          </p:stCondLst>
                                        </p:cTn>
                                        <p:tgtEl>
                                          <p:spTgt spid="9"/>
                                        </p:tgtEl>
                                      </p:cBhvr>
                                      <p:to x="100000" y="100000"/>
                                    </p:animScale>
                                    <p:animScale>
                                      <p:cBhvr>
                                        <p:cTn id="56" dur="26">
                                          <p:stCondLst>
                                            <p:cond delay="1312"/>
                                          </p:stCondLst>
                                        </p:cTn>
                                        <p:tgtEl>
                                          <p:spTgt spid="9"/>
                                        </p:tgtEl>
                                      </p:cBhvr>
                                      <p:to x="100000" y="80000"/>
                                    </p:animScale>
                                    <p:animScale>
                                      <p:cBhvr>
                                        <p:cTn id="57" dur="166" decel="50000">
                                          <p:stCondLst>
                                            <p:cond delay="1338"/>
                                          </p:stCondLst>
                                        </p:cTn>
                                        <p:tgtEl>
                                          <p:spTgt spid="9"/>
                                        </p:tgtEl>
                                      </p:cBhvr>
                                      <p:to x="100000" y="100000"/>
                                    </p:animScale>
                                    <p:animScale>
                                      <p:cBhvr>
                                        <p:cTn id="58" dur="26">
                                          <p:stCondLst>
                                            <p:cond delay="1642"/>
                                          </p:stCondLst>
                                        </p:cTn>
                                        <p:tgtEl>
                                          <p:spTgt spid="9"/>
                                        </p:tgtEl>
                                      </p:cBhvr>
                                      <p:to x="100000" y="90000"/>
                                    </p:animScale>
                                    <p:animScale>
                                      <p:cBhvr>
                                        <p:cTn id="59" dur="166" decel="50000">
                                          <p:stCondLst>
                                            <p:cond delay="1668"/>
                                          </p:stCondLst>
                                        </p:cTn>
                                        <p:tgtEl>
                                          <p:spTgt spid="9"/>
                                        </p:tgtEl>
                                      </p:cBhvr>
                                      <p:to x="100000" y="100000"/>
                                    </p:animScale>
                                    <p:animScale>
                                      <p:cBhvr>
                                        <p:cTn id="60" dur="26">
                                          <p:stCondLst>
                                            <p:cond delay="1808"/>
                                          </p:stCondLst>
                                        </p:cTn>
                                        <p:tgtEl>
                                          <p:spTgt spid="9"/>
                                        </p:tgtEl>
                                      </p:cBhvr>
                                      <p:to x="100000" y="95000"/>
                                    </p:animScale>
                                    <p:animScale>
                                      <p:cBhvr>
                                        <p:cTn id="61" dur="166" decel="50000">
                                          <p:stCondLst>
                                            <p:cond delay="1834"/>
                                          </p:stCondLst>
                                        </p:cTn>
                                        <p:tgtEl>
                                          <p:spTgt spid="9"/>
                                        </p:tgtEl>
                                      </p:cBhvr>
                                      <p:to x="100000" y="100000"/>
                                    </p:animScale>
                                  </p:childTnLst>
                                </p:cTn>
                              </p:par>
                              <p:par>
                                <p:cTn id="62" presetID="26" presetClass="entr" presetSubtype="0" fill="hold" grpId="0" nodeType="withEffect">
                                  <p:stCondLst>
                                    <p:cond delay="0"/>
                                  </p:stCondLst>
                                  <p:childTnLst>
                                    <p:set>
                                      <p:cBhvr>
                                        <p:cTn id="63" dur="1" fill="hold">
                                          <p:stCondLst>
                                            <p:cond delay="0"/>
                                          </p:stCondLst>
                                        </p:cTn>
                                        <p:tgtEl>
                                          <p:spTgt spid="10"/>
                                        </p:tgtEl>
                                        <p:attrNameLst>
                                          <p:attrName>style.visibility</p:attrName>
                                        </p:attrNameLst>
                                      </p:cBhvr>
                                      <p:to>
                                        <p:strVal val="visible"/>
                                      </p:to>
                                    </p:set>
                                    <p:animEffect transition="in" filter="wipe(down)">
                                      <p:cBhvr>
                                        <p:cTn id="64" dur="580">
                                          <p:stCondLst>
                                            <p:cond delay="0"/>
                                          </p:stCondLst>
                                        </p:cTn>
                                        <p:tgtEl>
                                          <p:spTgt spid="10"/>
                                        </p:tgtEl>
                                      </p:cBhvr>
                                    </p:animEffect>
                                    <p:anim calcmode="lin" valueType="num">
                                      <p:cBhvr>
                                        <p:cTn id="65"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66"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67"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68"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69"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70" dur="26">
                                          <p:stCondLst>
                                            <p:cond delay="650"/>
                                          </p:stCondLst>
                                        </p:cTn>
                                        <p:tgtEl>
                                          <p:spTgt spid="10"/>
                                        </p:tgtEl>
                                      </p:cBhvr>
                                      <p:to x="100000" y="60000"/>
                                    </p:animScale>
                                    <p:animScale>
                                      <p:cBhvr>
                                        <p:cTn id="71" dur="166" decel="50000">
                                          <p:stCondLst>
                                            <p:cond delay="676"/>
                                          </p:stCondLst>
                                        </p:cTn>
                                        <p:tgtEl>
                                          <p:spTgt spid="10"/>
                                        </p:tgtEl>
                                      </p:cBhvr>
                                      <p:to x="100000" y="100000"/>
                                    </p:animScale>
                                    <p:animScale>
                                      <p:cBhvr>
                                        <p:cTn id="72" dur="26">
                                          <p:stCondLst>
                                            <p:cond delay="1312"/>
                                          </p:stCondLst>
                                        </p:cTn>
                                        <p:tgtEl>
                                          <p:spTgt spid="10"/>
                                        </p:tgtEl>
                                      </p:cBhvr>
                                      <p:to x="100000" y="80000"/>
                                    </p:animScale>
                                    <p:animScale>
                                      <p:cBhvr>
                                        <p:cTn id="73" dur="166" decel="50000">
                                          <p:stCondLst>
                                            <p:cond delay="1338"/>
                                          </p:stCondLst>
                                        </p:cTn>
                                        <p:tgtEl>
                                          <p:spTgt spid="10"/>
                                        </p:tgtEl>
                                      </p:cBhvr>
                                      <p:to x="100000" y="100000"/>
                                    </p:animScale>
                                    <p:animScale>
                                      <p:cBhvr>
                                        <p:cTn id="74" dur="26">
                                          <p:stCondLst>
                                            <p:cond delay="1642"/>
                                          </p:stCondLst>
                                        </p:cTn>
                                        <p:tgtEl>
                                          <p:spTgt spid="10"/>
                                        </p:tgtEl>
                                      </p:cBhvr>
                                      <p:to x="100000" y="90000"/>
                                    </p:animScale>
                                    <p:animScale>
                                      <p:cBhvr>
                                        <p:cTn id="75" dur="166" decel="50000">
                                          <p:stCondLst>
                                            <p:cond delay="1668"/>
                                          </p:stCondLst>
                                        </p:cTn>
                                        <p:tgtEl>
                                          <p:spTgt spid="10"/>
                                        </p:tgtEl>
                                      </p:cBhvr>
                                      <p:to x="100000" y="100000"/>
                                    </p:animScale>
                                    <p:animScale>
                                      <p:cBhvr>
                                        <p:cTn id="76" dur="26">
                                          <p:stCondLst>
                                            <p:cond delay="1808"/>
                                          </p:stCondLst>
                                        </p:cTn>
                                        <p:tgtEl>
                                          <p:spTgt spid="10"/>
                                        </p:tgtEl>
                                      </p:cBhvr>
                                      <p:to x="100000" y="95000"/>
                                    </p:animScale>
                                    <p:animScale>
                                      <p:cBhvr>
                                        <p:cTn id="77" dur="166" decel="50000">
                                          <p:stCondLst>
                                            <p:cond delay="1834"/>
                                          </p:stCondLst>
                                        </p:cTn>
                                        <p:tgtEl>
                                          <p:spTgt spid="10"/>
                                        </p:tgtEl>
                                      </p:cBhvr>
                                      <p:to x="100000" y="100000"/>
                                    </p:animScale>
                                  </p:childTnLst>
                                </p:cTn>
                              </p:par>
                            </p:childTnLst>
                          </p:cTn>
                        </p:par>
                      </p:childTnLst>
                    </p:cTn>
                  </p:par>
                  <p:par>
                    <p:cTn id="78" fill="hold">
                      <p:stCondLst>
                        <p:cond delay="indefinite"/>
                      </p:stCondLst>
                      <p:childTnLst>
                        <p:par>
                          <p:cTn id="79" fill="hold">
                            <p:stCondLst>
                              <p:cond delay="0"/>
                            </p:stCondLst>
                            <p:childTnLst>
                              <p:par>
                                <p:cTn id="80" presetID="2" presetClass="entr" presetSubtype="4" fill="hold" grpId="0" nodeType="clickEffect">
                                  <p:stCondLst>
                                    <p:cond delay="0"/>
                                  </p:stCondLst>
                                  <p:childTnLst>
                                    <p:set>
                                      <p:cBhvr>
                                        <p:cTn id="81" dur="1" fill="hold">
                                          <p:stCondLst>
                                            <p:cond delay="0"/>
                                          </p:stCondLst>
                                        </p:cTn>
                                        <p:tgtEl>
                                          <p:spTgt spid="5"/>
                                        </p:tgtEl>
                                        <p:attrNameLst>
                                          <p:attrName>style.visibility</p:attrName>
                                        </p:attrNameLst>
                                      </p:cBhvr>
                                      <p:to>
                                        <p:strVal val="visible"/>
                                      </p:to>
                                    </p:set>
                                    <p:anim calcmode="lin" valueType="num">
                                      <p:cBhvr additive="base">
                                        <p:cTn id="82" dur="500" fill="hold"/>
                                        <p:tgtEl>
                                          <p:spTgt spid="5"/>
                                        </p:tgtEl>
                                        <p:attrNameLst>
                                          <p:attrName>ppt_x</p:attrName>
                                        </p:attrNameLst>
                                      </p:cBhvr>
                                      <p:tavLst>
                                        <p:tav tm="0">
                                          <p:val>
                                            <p:strVal val="#ppt_x"/>
                                          </p:val>
                                        </p:tav>
                                        <p:tav tm="100000">
                                          <p:val>
                                            <p:strVal val="#ppt_x"/>
                                          </p:val>
                                        </p:tav>
                                      </p:tavLst>
                                    </p:anim>
                                    <p:anim calcmode="lin" valueType="num">
                                      <p:cBhvr additive="base">
                                        <p:cTn id="83" dur="500" fill="hold"/>
                                        <p:tgtEl>
                                          <p:spTgt spid="5"/>
                                        </p:tgtEl>
                                        <p:attrNameLst>
                                          <p:attrName>ppt_y</p:attrName>
                                        </p:attrNameLst>
                                      </p:cBhvr>
                                      <p:tavLst>
                                        <p:tav tm="0">
                                          <p:val>
                                            <p:strVal val="1+#ppt_h/2"/>
                                          </p:val>
                                        </p:tav>
                                        <p:tav tm="100000">
                                          <p:val>
                                            <p:strVal val="#ppt_y"/>
                                          </p:val>
                                        </p:tav>
                                      </p:tavLst>
                                    </p:anim>
                                  </p:childTnLst>
                                </p:cTn>
                              </p:par>
                              <p:par>
                                <p:cTn id="84" presetID="2" presetClass="entr" presetSubtype="4" fill="hold" grpId="0" nodeType="withEffect">
                                  <p:stCondLst>
                                    <p:cond delay="0"/>
                                  </p:stCondLst>
                                  <p:childTnLst>
                                    <p:set>
                                      <p:cBhvr>
                                        <p:cTn id="85" dur="1" fill="hold">
                                          <p:stCondLst>
                                            <p:cond delay="0"/>
                                          </p:stCondLst>
                                        </p:cTn>
                                        <p:tgtEl>
                                          <p:spTgt spid="11"/>
                                        </p:tgtEl>
                                        <p:attrNameLst>
                                          <p:attrName>style.visibility</p:attrName>
                                        </p:attrNameLst>
                                      </p:cBhvr>
                                      <p:to>
                                        <p:strVal val="visible"/>
                                      </p:to>
                                    </p:set>
                                    <p:anim calcmode="lin" valueType="num">
                                      <p:cBhvr additive="base">
                                        <p:cTn id="86" dur="500" fill="hold"/>
                                        <p:tgtEl>
                                          <p:spTgt spid="11"/>
                                        </p:tgtEl>
                                        <p:attrNameLst>
                                          <p:attrName>ppt_x</p:attrName>
                                        </p:attrNameLst>
                                      </p:cBhvr>
                                      <p:tavLst>
                                        <p:tav tm="0">
                                          <p:val>
                                            <p:strVal val="#ppt_x"/>
                                          </p:val>
                                        </p:tav>
                                        <p:tav tm="100000">
                                          <p:val>
                                            <p:strVal val="#ppt_x"/>
                                          </p:val>
                                        </p:tav>
                                      </p:tavLst>
                                    </p:anim>
                                    <p:anim calcmode="lin" valueType="num">
                                      <p:cBhvr additive="base">
                                        <p:cTn id="87"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 grpId="0"/>
      <p:bldP spid="3" grpId="0" animBg="1"/>
      <p:bldP spid="9" grpId="0" animBg="1"/>
      <p:bldP spid="10" grpId="0" animBg="1"/>
      <p:bldP spid="11"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8</a:t>
            </a:fld>
            <a:endParaRPr lang="en-US" sz="1200" dirty="0">
              <a:solidFill>
                <a:schemeClr val="bg1"/>
              </a:solidFill>
            </a:endParaRPr>
          </a:p>
        </p:txBody>
      </p:sp>
      <p:sp>
        <p:nvSpPr>
          <p:cNvPr id="8" name="Rounded Rectangle 7"/>
          <p:cNvSpPr/>
          <p:nvPr/>
        </p:nvSpPr>
        <p:spPr>
          <a:xfrm>
            <a:off x="608127" y="2020975"/>
            <a:ext cx="8712968" cy="432048"/>
          </a:xfrm>
          <a:prstGeom prst="roundRect">
            <a:avLst/>
          </a:prstGeom>
          <a:solidFill>
            <a:schemeClr val="bg1"/>
          </a:solidFill>
          <a:ln>
            <a:solidFill>
              <a:schemeClr val="bg1"/>
            </a:solidFill>
          </a:ln>
        </p:spPr>
        <p:style>
          <a:lnRef idx="2">
            <a:schemeClr val="accent3"/>
          </a:lnRef>
          <a:fillRef idx="1">
            <a:schemeClr val="lt1"/>
          </a:fillRef>
          <a:effectRef idx="0">
            <a:schemeClr val="accent3"/>
          </a:effectRef>
          <a:fontRef idx="minor">
            <a:schemeClr val="dk1"/>
          </a:fontRef>
        </p:style>
        <p:txBody>
          <a:bodyPr rtlCol="1" anchor="ctr"/>
          <a:lstStyle/>
          <a:p>
            <a:pPr marL="342900" indent="-342900">
              <a:buFont typeface="Courier New" panose="02070309020205020404" pitchFamily="49" charset="0"/>
              <a:buChar char="o"/>
            </a:pPr>
            <a:r>
              <a:rPr lang="ar-SA" sz="2400" b="1" dirty="0">
                <a:solidFill>
                  <a:srgbClr val="013E36"/>
                </a:solidFill>
              </a:rPr>
              <a:t>قد لا يعرف الباحث بالضرورة كل المتغيرات الملوثة ولذلك فهو يحاول تخفيض أثرها قدر المستطاع.</a:t>
            </a:r>
          </a:p>
        </p:txBody>
      </p:sp>
      <p:sp>
        <p:nvSpPr>
          <p:cNvPr id="2" name="Rectangle 1"/>
          <p:cNvSpPr/>
          <p:nvPr/>
        </p:nvSpPr>
        <p:spPr>
          <a:xfrm>
            <a:off x="3803740" y="2945782"/>
            <a:ext cx="3373039" cy="523220"/>
          </a:xfrm>
          <a:prstGeom prst="rect">
            <a:avLst/>
          </a:prstGeom>
        </p:spPr>
        <p:txBody>
          <a:bodyPr wrap="none">
            <a:spAutoFit/>
          </a:bodyPr>
          <a:lstStyle/>
          <a:p>
            <a:pPr marL="342900" indent="-342900">
              <a:buFont typeface="Wingdings" panose="05000000000000000000" pitchFamily="2" charset="2"/>
              <a:buChar char="ü"/>
            </a:pPr>
            <a:r>
              <a:rPr lang="ar-SA" sz="2800" b="1" dirty="0">
                <a:solidFill>
                  <a:srgbClr val="C00000"/>
                </a:solidFill>
              </a:rPr>
              <a:t>هناك طريقتان رئيسيتان:</a:t>
            </a:r>
          </a:p>
        </p:txBody>
      </p:sp>
      <p:sp>
        <p:nvSpPr>
          <p:cNvPr id="3" name="Rectangle 2"/>
          <p:cNvSpPr/>
          <p:nvPr/>
        </p:nvSpPr>
        <p:spPr>
          <a:xfrm>
            <a:off x="3750647" y="846199"/>
            <a:ext cx="5445723" cy="461665"/>
          </a:xfrm>
          <a:prstGeom prst="rect">
            <a:avLst/>
          </a:prstGeom>
          <a:solidFill>
            <a:schemeClr val="accent6"/>
          </a:solidFill>
        </p:spPr>
        <p:txBody>
          <a:bodyPr wrap="none">
            <a:spAutoFit/>
          </a:bodyPr>
          <a:lstStyle/>
          <a:p>
            <a:pPr marL="457200" indent="-457200">
              <a:buFont typeface="Wingdings" panose="05000000000000000000" pitchFamily="2" charset="2"/>
              <a:buChar char="§"/>
            </a:pPr>
            <a:r>
              <a:rPr lang="ar-SA" sz="2400" b="1" dirty="0">
                <a:solidFill>
                  <a:srgbClr val="0070C0"/>
                </a:solidFill>
                <a:cs typeface="Arabic Transparent" panose="020B0604020202020204" pitchFamily="34" charset="0"/>
              </a:rPr>
              <a:t>السيطرة على المتغيرات الخارجية الملوثة للنتائج</a:t>
            </a:r>
            <a:endParaRPr lang="ar-SA" sz="2400" dirty="0">
              <a:solidFill>
                <a:srgbClr val="0070C0"/>
              </a:solidFill>
            </a:endParaRPr>
          </a:p>
        </p:txBody>
      </p:sp>
      <p:sp>
        <p:nvSpPr>
          <p:cNvPr id="11" name="Rectangle 10"/>
          <p:cNvSpPr/>
          <p:nvPr/>
        </p:nvSpPr>
        <p:spPr>
          <a:xfrm>
            <a:off x="3324794" y="3900205"/>
            <a:ext cx="3416502" cy="523220"/>
          </a:xfrm>
          <a:prstGeom prst="rect">
            <a:avLst/>
          </a:prstGeom>
          <a:solidFill>
            <a:schemeClr val="accent5">
              <a:lumMod val="75000"/>
            </a:schemeClr>
          </a:solidFill>
          <a:ln>
            <a:solidFill>
              <a:srgbClr val="FF0000"/>
            </a:solidFill>
          </a:ln>
        </p:spPr>
        <p:txBody>
          <a:bodyPr wrap="square">
            <a:spAutoFit/>
          </a:bodyPr>
          <a:lstStyle/>
          <a:p>
            <a:pPr marL="342900" indent="-342900" algn="just">
              <a:buFont typeface="Wingdings" panose="05000000000000000000" pitchFamily="2" charset="2"/>
              <a:buChar char="ü"/>
            </a:pPr>
            <a:r>
              <a:rPr lang="ar-SA" sz="2800" b="1" dirty="0">
                <a:solidFill>
                  <a:srgbClr val="0070C0"/>
                </a:solidFill>
              </a:rPr>
              <a:t>المجموعات المتماثلة </a:t>
            </a:r>
          </a:p>
        </p:txBody>
      </p:sp>
      <p:sp>
        <p:nvSpPr>
          <p:cNvPr id="5" name="Left Arrow 4"/>
          <p:cNvSpPr/>
          <p:nvPr/>
        </p:nvSpPr>
        <p:spPr>
          <a:xfrm>
            <a:off x="7113240" y="3930955"/>
            <a:ext cx="498954" cy="461721"/>
          </a:xfrm>
          <a:prstGeom prst="leftArrow">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endParaRPr lang="ar-SA"/>
          </a:p>
        </p:txBody>
      </p:sp>
      <p:sp>
        <p:nvSpPr>
          <p:cNvPr id="12" name="Rectangle 11"/>
          <p:cNvSpPr/>
          <p:nvPr/>
        </p:nvSpPr>
        <p:spPr>
          <a:xfrm>
            <a:off x="3324794" y="4651506"/>
            <a:ext cx="3388524" cy="523220"/>
          </a:xfrm>
          <a:prstGeom prst="rect">
            <a:avLst/>
          </a:prstGeom>
          <a:solidFill>
            <a:schemeClr val="accent5">
              <a:lumMod val="50000"/>
            </a:schemeClr>
          </a:solidFill>
          <a:ln>
            <a:solidFill>
              <a:srgbClr val="FF0000"/>
            </a:solidFill>
          </a:ln>
        </p:spPr>
        <p:txBody>
          <a:bodyPr wrap="square">
            <a:spAutoFit/>
          </a:bodyPr>
          <a:lstStyle/>
          <a:p>
            <a:pPr marL="342900" indent="-342900" algn="just">
              <a:buFont typeface="Wingdings" panose="05000000000000000000" pitchFamily="2" charset="2"/>
              <a:buChar char="ü"/>
            </a:pPr>
            <a:r>
              <a:rPr lang="ar-SA" sz="2800" b="1" dirty="0">
                <a:solidFill>
                  <a:schemeClr val="accent1">
                    <a:lumMod val="20000"/>
                    <a:lumOff val="80000"/>
                  </a:schemeClr>
                </a:solidFill>
              </a:rPr>
              <a:t>المعاينات العشوائية</a:t>
            </a:r>
          </a:p>
        </p:txBody>
      </p:sp>
      <p:sp>
        <p:nvSpPr>
          <p:cNvPr id="14" name="Left Arrow 13"/>
          <p:cNvSpPr/>
          <p:nvPr/>
        </p:nvSpPr>
        <p:spPr>
          <a:xfrm>
            <a:off x="7113240" y="4651506"/>
            <a:ext cx="498954" cy="461721"/>
          </a:xfrm>
          <a:prstGeom prst="leftArrow">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val="858949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anim calcmode="lin" valueType="num">
                                      <p:cBhvr>
                                        <p:cTn id="8" dur="2000" fill="hold"/>
                                        <p:tgtEl>
                                          <p:spTgt spid="3"/>
                                        </p:tgtEl>
                                        <p:attrNameLst>
                                          <p:attrName>ppt_w</p:attrName>
                                        </p:attrNameLst>
                                      </p:cBhvr>
                                      <p:tavLst>
                                        <p:tav tm="0" fmla="#ppt_w*sin(2.5*pi*$)">
                                          <p:val>
                                            <p:fltVal val="0"/>
                                          </p:val>
                                        </p:tav>
                                        <p:tav tm="100000">
                                          <p:val>
                                            <p:fltVal val="1"/>
                                          </p:val>
                                        </p:tav>
                                      </p:tavLst>
                                    </p:anim>
                                    <p:anim calcmode="lin" valueType="num">
                                      <p:cBhvr>
                                        <p:cTn id="9" dur="2000" fill="hold"/>
                                        <p:tgtEl>
                                          <p:spTgt spid="3"/>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wipe(down)">
                                      <p:cBhvr>
                                        <p:cTn id="14" dur="580">
                                          <p:stCondLst>
                                            <p:cond delay="0"/>
                                          </p:stCondLst>
                                        </p:cTn>
                                        <p:tgtEl>
                                          <p:spTgt spid="8"/>
                                        </p:tgtEl>
                                      </p:cBhvr>
                                    </p:animEffect>
                                    <p:anim calcmode="lin" valueType="num">
                                      <p:cBhvr>
                                        <p:cTn id="15"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20" dur="26">
                                          <p:stCondLst>
                                            <p:cond delay="650"/>
                                          </p:stCondLst>
                                        </p:cTn>
                                        <p:tgtEl>
                                          <p:spTgt spid="8"/>
                                        </p:tgtEl>
                                      </p:cBhvr>
                                      <p:to x="100000" y="60000"/>
                                    </p:animScale>
                                    <p:animScale>
                                      <p:cBhvr>
                                        <p:cTn id="21" dur="166" decel="50000">
                                          <p:stCondLst>
                                            <p:cond delay="676"/>
                                          </p:stCondLst>
                                        </p:cTn>
                                        <p:tgtEl>
                                          <p:spTgt spid="8"/>
                                        </p:tgtEl>
                                      </p:cBhvr>
                                      <p:to x="100000" y="100000"/>
                                    </p:animScale>
                                    <p:animScale>
                                      <p:cBhvr>
                                        <p:cTn id="22" dur="26">
                                          <p:stCondLst>
                                            <p:cond delay="1312"/>
                                          </p:stCondLst>
                                        </p:cTn>
                                        <p:tgtEl>
                                          <p:spTgt spid="8"/>
                                        </p:tgtEl>
                                      </p:cBhvr>
                                      <p:to x="100000" y="80000"/>
                                    </p:animScale>
                                    <p:animScale>
                                      <p:cBhvr>
                                        <p:cTn id="23" dur="166" decel="50000">
                                          <p:stCondLst>
                                            <p:cond delay="1338"/>
                                          </p:stCondLst>
                                        </p:cTn>
                                        <p:tgtEl>
                                          <p:spTgt spid="8"/>
                                        </p:tgtEl>
                                      </p:cBhvr>
                                      <p:to x="100000" y="100000"/>
                                    </p:animScale>
                                    <p:animScale>
                                      <p:cBhvr>
                                        <p:cTn id="24" dur="26">
                                          <p:stCondLst>
                                            <p:cond delay="1642"/>
                                          </p:stCondLst>
                                        </p:cTn>
                                        <p:tgtEl>
                                          <p:spTgt spid="8"/>
                                        </p:tgtEl>
                                      </p:cBhvr>
                                      <p:to x="100000" y="90000"/>
                                    </p:animScale>
                                    <p:animScale>
                                      <p:cBhvr>
                                        <p:cTn id="25" dur="166" decel="50000">
                                          <p:stCondLst>
                                            <p:cond delay="1668"/>
                                          </p:stCondLst>
                                        </p:cTn>
                                        <p:tgtEl>
                                          <p:spTgt spid="8"/>
                                        </p:tgtEl>
                                      </p:cBhvr>
                                      <p:to x="100000" y="100000"/>
                                    </p:animScale>
                                    <p:animScale>
                                      <p:cBhvr>
                                        <p:cTn id="26" dur="26">
                                          <p:stCondLst>
                                            <p:cond delay="1808"/>
                                          </p:stCondLst>
                                        </p:cTn>
                                        <p:tgtEl>
                                          <p:spTgt spid="8"/>
                                        </p:tgtEl>
                                      </p:cBhvr>
                                      <p:to x="100000" y="95000"/>
                                    </p:animScale>
                                    <p:animScale>
                                      <p:cBhvr>
                                        <p:cTn id="27" dur="166" decel="50000">
                                          <p:stCondLst>
                                            <p:cond delay="1834"/>
                                          </p:stCondLst>
                                        </p:cTn>
                                        <p:tgtEl>
                                          <p:spTgt spid="8"/>
                                        </p:tgtEl>
                                      </p:cBhvr>
                                      <p:to x="100000" y="100000"/>
                                    </p:animScale>
                                  </p:childTnLst>
                                </p:cTn>
                              </p:par>
                              <p:par>
                                <p:cTn id="28" presetID="26" presetClass="entr" presetSubtype="0" fill="hold" grpId="0" nodeType="withEffect">
                                  <p:stCondLst>
                                    <p:cond delay="0"/>
                                  </p:stCondLst>
                                  <p:childTnLst>
                                    <p:set>
                                      <p:cBhvr>
                                        <p:cTn id="29" dur="1" fill="hold">
                                          <p:stCondLst>
                                            <p:cond delay="0"/>
                                          </p:stCondLst>
                                        </p:cTn>
                                        <p:tgtEl>
                                          <p:spTgt spid="2"/>
                                        </p:tgtEl>
                                        <p:attrNameLst>
                                          <p:attrName>style.visibility</p:attrName>
                                        </p:attrNameLst>
                                      </p:cBhvr>
                                      <p:to>
                                        <p:strVal val="visible"/>
                                      </p:to>
                                    </p:set>
                                    <p:animEffect transition="in" filter="wipe(down)">
                                      <p:cBhvr>
                                        <p:cTn id="30" dur="580">
                                          <p:stCondLst>
                                            <p:cond delay="0"/>
                                          </p:stCondLst>
                                        </p:cTn>
                                        <p:tgtEl>
                                          <p:spTgt spid="2"/>
                                        </p:tgtEl>
                                      </p:cBhvr>
                                    </p:animEffect>
                                    <p:anim calcmode="lin" valueType="num">
                                      <p:cBhvr>
                                        <p:cTn id="31"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36" dur="26">
                                          <p:stCondLst>
                                            <p:cond delay="650"/>
                                          </p:stCondLst>
                                        </p:cTn>
                                        <p:tgtEl>
                                          <p:spTgt spid="2"/>
                                        </p:tgtEl>
                                      </p:cBhvr>
                                      <p:to x="100000" y="60000"/>
                                    </p:animScale>
                                    <p:animScale>
                                      <p:cBhvr>
                                        <p:cTn id="37" dur="166" decel="50000">
                                          <p:stCondLst>
                                            <p:cond delay="676"/>
                                          </p:stCondLst>
                                        </p:cTn>
                                        <p:tgtEl>
                                          <p:spTgt spid="2"/>
                                        </p:tgtEl>
                                      </p:cBhvr>
                                      <p:to x="100000" y="100000"/>
                                    </p:animScale>
                                    <p:animScale>
                                      <p:cBhvr>
                                        <p:cTn id="38" dur="26">
                                          <p:stCondLst>
                                            <p:cond delay="1312"/>
                                          </p:stCondLst>
                                        </p:cTn>
                                        <p:tgtEl>
                                          <p:spTgt spid="2"/>
                                        </p:tgtEl>
                                      </p:cBhvr>
                                      <p:to x="100000" y="80000"/>
                                    </p:animScale>
                                    <p:animScale>
                                      <p:cBhvr>
                                        <p:cTn id="39" dur="166" decel="50000">
                                          <p:stCondLst>
                                            <p:cond delay="1338"/>
                                          </p:stCondLst>
                                        </p:cTn>
                                        <p:tgtEl>
                                          <p:spTgt spid="2"/>
                                        </p:tgtEl>
                                      </p:cBhvr>
                                      <p:to x="100000" y="100000"/>
                                    </p:animScale>
                                    <p:animScale>
                                      <p:cBhvr>
                                        <p:cTn id="40" dur="26">
                                          <p:stCondLst>
                                            <p:cond delay="1642"/>
                                          </p:stCondLst>
                                        </p:cTn>
                                        <p:tgtEl>
                                          <p:spTgt spid="2"/>
                                        </p:tgtEl>
                                      </p:cBhvr>
                                      <p:to x="100000" y="90000"/>
                                    </p:animScale>
                                    <p:animScale>
                                      <p:cBhvr>
                                        <p:cTn id="41" dur="166" decel="50000">
                                          <p:stCondLst>
                                            <p:cond delay="1668"/>
                                          </p:stCondLst>
                                        </p:cTn>
                                        <p:tgtEl>
                                          <p:spTgt spid="2"/>
                                        </p:tgtEl>
                                      </p:cBhvr>
                                      <p:to x="100000" y="100000"/>
                                    </p:animScale>
                                    <p:animScale>
                                      <p:cBhvr>
                                        <p:cTn id="42" dur="26">
                                          <p:stCondLst>
                                            <p:cond delay="1808"/>
                                          </p:stCondLst>
                                        </p:cTn>
                                        <p:tgtEl>
                                          <p:spTgt spid="2"/>
                                        </p:tgtEl>
                                      </p:cBhvr>
                                      <p:to x="100000" y="95000"/>
                                    </p:animScale>
                                    <p:animScale>
                                      <p:cBhvr>
                                        <p:cTn id="43" dur="166" decel="50000">
                                          <p:stCondLst>
                                            <p:cond delay="1834"/>
                                          </p:stCondLst>
                                        </p:cTn>
                                        <p:tgtEl>
                                          <p:spTgt spid="2"/>
                                        </p:tgtEl>
                                      </p:cBhvr>
                                      <p:to x="100000" y="100000"/>
                                    </p:animScale>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5"/>
                                        </p:tgtEl>
                                        <p:attrNameLst>
                                          <p:attrName>style.visibility</p:attrName>
                                        </p:attrNameLst>
                                      </p:cBhvr>
                                      <p:to>
                                        <p:strVal val="visible"/>
                                      </p:to>
                                    </p:set>
                                    <p:anim calcmode="lin" valueType="num">
                                      <p:cBhvr additive="base">
                                        <p:cTn id="48" dur="500" fill="hold"/>
                                        <p:tgtEl>
                                          <p:spTgt spid="5"/>
                                        </p:tgtEl>
                                        <p:attrNameLst>
                                          <p:attrName>ppt_x</p:attrName>
                                        </p:attrNameLst>
                                      </p:cBhvr>
                                      <p:tavLst>
                                        <p:tav tm="0">
                                          <p:val>
                                            <p:strVal val="#ppt_x"/>
                                          </p:val>
                                        </p:tav>
                                        <p:tav tm="100000">
                                          <p:val>
                                            <p:strVal val="#ppt_x"/>
                                          </p:val>
                                        </p:tav>
                                      </p:tavLst>
                                    </p:anim>
                                    <p:anim calcmode="lin" valueType="num">
                                      <p:cBhvr additive="base">
                                        <p:cTn id="49" dur="500" fill="hold"/>
                                        <p:tgtEl>
                                          <p:spTgt spid="5"/>
                                        </p:tgtEl>
                                        <p:attrNameLst>
                                          <p:attrName>ppt_y</p:attrName>
                                        </p:attrNameLst>
                                      </p:cBhvr>
                                      <p:tavLst>
                                        <p:tav tm="0">
                                          <p:val>
                                            <p:strVal val="1+#ppt_h/2"/>
                                          </p:val>
                                        </p:tav>
                                        <p:tav tm="100000">
                                          <p:val>
                                            <p:strVal val="#ppt_y"/>
                                          </p:val>
                                        </p:tav>
                                      </p:tavLst>
                                    </p:anim>
                                  </p:childTnLst>
                                </p:cTn>
                              </p:par>
                              <p:par>
                                <p:cTn id="50" presetID="2" presetClass="entr" presetSubtype="4" fill="hold" grpId="0" nodeType="withEffect">
                                  <p:stCondLst>
                                    <p:cond delay="0"/>
                                  </p:stCondLst>
                                  <p:childTnLst>
                                    <p:set>
                                      <p:cBhvr>
                                        <p:cTn id="51" dur="1" fill="hold">
                                          <p:stCondLst>
                                            <p:cond delay="0"/>
                                          </p:stCondLst>
                                        </p:cTn>
                                        <p:tgtEl>
                                          <p:spTgt spid="11"/>
                                        </p:tgtEl>
                                        <p:attrNameLst>
                                          <p:attrName>style.visibility</p:attrName>
                                        </p:attrNameLst>
                                      </p:cBhvr>
                                      <p:to>
                                        <p:strVal val="visible"/>
                                      </p:to>
                                    </p:set>
                                    <p:anim calcmode="lin" valueType="num">
                                      <p:cBhvr additive="base">
                                        <p:cTn id="52" dur="500" fill="hold"/>
                                        <p:tgtEl>
                                          <p:spTgt spid="11"/>
                                        </p:tgtEl>
                                        <p:attrNameLst>
                                          <p:attrName>ppt_x</p:attrName>
                                        </p:attrNameLst>
                                      </p:cBhvr>
                                      <p:tavLst>
                                        <p:tav tm="0">
                                          <p:val>
                                            <p:strVal val="#ppt_x"/>
                                          </p:val>
                                        </p:tav>
                                        <p:tav tm="100000">
                                          <p:val>
                                            <p:strVal val="#ppt_x"/>
                                          </p:val>
                                        </p:tav>
                                      </p:tavLst>
                                    </p:anim>
                                    <p:anim calcmode="lin" valueType="num">
                                      <p:cBhvr additive="base">
                                        <p:cTn id="53" dur="500" fill="hold"/>
                                        <p:tgtEl>
                                          <p:spTgt spid="11"/>
                                        </p:tgtEl>
                                        <p:attrNameLst>
                                          <p:attrName>ppt_y</p:attrName>
                                        </p:attrNameLst>
                                      </p:cBhvr>
                                      <p:tavLst>
                                        <p:tav tm="0">
                                          <p:val>
                                            <p:strVal val="1+#ppt_h/2"/>
                                          </p:val>
                                        </p:tav>
                                        <p:tav tm="100000">
                                          <p:val>
                                            <p:strVal val="#ppt_y"/>
                                          </p:val>
                                        </p:tav>
                                      </p:tavLst>
                                    </p:anim>
                                  </p:childTnLst>
                                </p:cTn>
                              </p:par>
                              <p:par>
                                <p:cTn id="54" presetID="2" presetClass="entr" presetSubtype="4" fill="hold" grpId="0" nodeType="withEffect">
                                  <p:stCondLst>
                                    <p:cond delay="0"/>
                                  </p:stCondLst>
                                  <p:childTnLst>
                                    <p:set>
                                      <p:cBhvr>
                                        <p:cTn id="55" dur="1" fill="hold">
                                          <p:stCondLst>
                                            <p:cond delay="0"/>
                                          </p:stCondLst>
                                        </p:cTn>
                                        <p:tgtEl>
                                          <p:spTgt spid="14"/>
                                        </p:tgtEl>
                                        <p:attrNameLst>
                                          <p:attrName>style.visibility</p:attrName>
                                        </p:attrNameLst>
                                      </p:cBhvr>
                                      <p:to>
                                        <p:strVal val="visible"/>
                                      </p:to>
                                    </p:set>
                                    <p:anim calcmode="lin" valueType="num">
                                      <p:cBhvr additive="base">
                                        <p:cTn id="56" dur="500" fill="hold"/>
                                        <p:tgtEl>
                                          <p:spTgt spid="14"/>
                                        </p:tgtEl>
                                        <p:attrNameLst>
                                          <p:attrName>ppt_x</p:attrName>
                                        </p:attrNameLst>
                                      </p:cBhvr>
                                      <p:tavLst>
                                        <p:tav tm="0">
                                          <p:val>
                                            <p:strVal val="#ppt_x"/>
                                          </p:val>
                                        </p:tav>
                                        <p:tav tm="100000">
                                          <p:val>
                                            <p:strVal val="#ppt_x"/>
                                          </p:val>
                                        </p:tav>
                                      </p:tavLst>
                                    </p:anim>
                                    <p:anim calcmode="lin" valueType="num">
                                      <p:cBhvr additive="base">
                                        <p:cTn id="57" dur="500" fill="hold"/>
                                        <p:tgtEl>
                                          <p:spTgt spid="14"/>
                                        </p:tgtEl>
                                        <p:attrNameLst>
                                          <p:attrName>ppt_y</p:attrName>
                                        </p:attrNameLst>
                                      </p:cBhvr>
                                      <p:tavLst>
                                        <p:tav tm="0">
                                          <p:val>
                                            <p:strVal val="1+#ppt_h/2"/>
                                          </p:val>
                                        </p:tav>
                                        <p:tav tm="100000">
                                          <p:val>
                                            <p:strVal val="#ppt_y"/>
                                          </p:val>
                                        </p:tav>
                                      </p:tavLst>
                                    </p:anim>
                                  </p:childTnLst>
                                </p:cTn>
                              </p:par>
                              <p:par>
                                <p:cTn id="58" presetID="2" presetClass="entr" presetSubtype="4" fill="hold" grpId="0" nodeType="withEffect">
                                  <p:stCondLst>
                                    <p:cond delay="0"/>
                                  </p:stCondLst>
                                  <p:childTnLst>
                                    <p:set>
                                      <p:cBhvr>
                                        <p:cTn id="59" dur="1" fill="hold">
                                          <p:stCondLst>
                                            <p:cond delay="0"/>
                                          </p:stCondLst>
                                        </p:cTn>
                                        <p:tgtEl>
                                          <p:spTgt spid="12"/>
                                        </p:tgtEl>
                                        <p:attrNameLst>
                                          <p:attrName>style.visibility</p:attrName>
                                        </p:attrNameLst>
                                      </p:cBhvr>
                                      <p:to>
                                        <p:strVal val="visible"/>
                                      </p:to>
                                    </p:set>
                                    <p:anim calcmode="lin" valueType="num">
                                      <p:cBhvr additive="base">
                                        <p:cTn id="60" dur="500" fill="hold"/>
                                        <p:tgtEl>
                                          <p:spTgt spid="12"/>
                                        </p:tgtEl>
                                        <p:attrNameLst>
                                          <p:attrName>ppt_x</p:attrName>
                                        </p:attrNameLst>
                                      </p:cBhvr>
                                      <p:tavLst>
                                        <p:tav tm="0">
                                          <p:val>
                                            <p:strVal val="#ppt_x"/>
                                          </p:val>
                                        </p:tav>
                                        <p:tav tm="100000">
                                          <p:val>
                                            <p:strVal val="#ppt_x"/>
                                          </p:val>
                                        </p:tav>
                                      </p:tavLst>
                                    </p:anim>
                                    <p:anim calcmode="lin" valueType="num">
                                      <p:cBhvr additive="base">
                                        <p:cTn id="61"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 grpId="0"/>
      <p:bldP spid="3" grpId="0" animBg="1"/>
      <p:bldP spid="11" grpId="0" animBg="1"/>
      <p:bldP spid="5" grpId="0" animBg="1"/>
      <p:bldP spid="12" grpId="0" animBg="1"/>
      <p:bldP spid="14"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9</a:t>
            </a:fld>
            <a:endParaRPr lang="en-US" sz="1200" dirty="0">
              <a:solidFill>
                <a:schemeClr val="bg1"/>
              </a:solidFill>
            </a:endParaRPr>
          </a:p>
        </p:txBody>
      </p:sp>
      <p:sp>
        <p:nvSpPr>
          <p:cNvPr id="13" name="Rectangle 12"/>
          <p:cNvSpPr/>
          <p:nvPr/>
        </p:nvSpPr>
        <p:spPr>
          <a:xfrm>
            <a:off x="272480" y="1893314"/>
            <a:ext cx="9153679" cy="830997"/>
          </a:xfrm>
          <a:prstGeom prst="rect">
            <a:avLst/>
          </a:prstGeom>
        </p:spPr>
        <p:txBody>
          <a:bodyPr wrap="square">
            <a:spAutoFit/>
          </a:bodyPr>
          <a:lstStyle/>
          <a:p>
            <a:pPr marL="342900" indent="-342900">
              <a:buFont typeface="Wingdings" panose="05000000000000000000" pitchFamily="2" charset="2"/>
              <a:buChar char="ü"/>
            </a:pPr>
            <a:r>
              <a:rPr lang="ar-SA" sz="2400" b="1" dirty="0"/>
              <a:t>يعني تحديد الخصائص التي تشكل الارباك و توزيعها في مجموعات متماثلة لتخفيض أثرها وتوزيعه بطريقة متساوية</a:t>
            </a:r>
          </a:p>
        </p:txBody>
      </p:sp>
      <p:sp>
        <p:nvSpPr>
          <p:cNvPr id="6" name="Rectangle 5"/>
          <p:cNvSpPr/>
          <p:nvPr/>
        </p:nvSpPr>
        <p:spPr>
          <a:xfrm>
            <a:off x="5009183" y="2852365"/>
            <a:ext cx="684803" cy="461665"/>
          </a:xfrm>
          <a:prstGeom prst="rect">
            <a:avLst/>
          </a:prstGeom>
          <a:solidFill>
            <a:srgbClr val="FFFF00"/>
          </a:solidFill>
        </p:spPr>
        <p:txBody>
          <a:bodyPr wrap="none">
            <a:spAutoFit/>
          </a:bodyPr>
          <a:lstStyle/>
          <a:p>
            <a:r>
              <a:rPr lang="ar-SA" sz="2400" b="1" dirty="0"/>
              <a:t>مثال</a:t>
            </a:r>
            <a:r>
              <a:rPr lang="ar-SA" b="1" dirty="0"/>
              <a:t>:</a:t>
            </a:r>
            <a:endParaRPr lang="ar-SA" dirty="0"/>
          </a:p>
        </p:txBody>
      </p:sp>
      <p:sp>
        <p:nvSpPr>
          <p:cNvPr id="15" name="Rectangle 14"/>
          <p:cNvSpPr/>
          <p:nvPr/>
        </p:nvSpPr>
        <p:spPr>
          <a:xfrm>
            <a:off x="272480" y="3442084"/>
            <a:ext cx="9014006" cy="400110"/>
          </a:xfrm>
          <a:prstGeom prst="rect">
            <a:avLst/>
          </a:prstGeom>
          <a:solidFill>
            <a:srgbClr val="FFFF00"/>
          </a:solidFill>
        </p:spPr>
        <p:txBody>
          <a:bodyPr wrap="none">
            <a:spAutoFit/>
          </a:bodyPr>
          <a:lstStyle/>
          <a:p>
            <a:pPr marL="342900" indent="-342900">
              <a:buFont typeface="Wingdings" panose="05000000000000000000" pitchFamily="2" charset="2"/>
              <a:buChar char="ü"/>
            </a:pPr>
            <a:r>
              <a:rPr lang="ar-SA" sz="2000" b="1" dirty="0"/>
              <a:t>من بين 60عامل لدينا 20 امرأة و20 عامل عمره أكبر من 50 سنة و 08عمال لديهم 20 سنة خبرة </a:t>
            </a:r>
          </a:p>
        </p:txBody>
      </p:sp>
      <p:sp>
        <p:nvSpPr>
          <p:cNvPr id="16" name="Rectangle 15"/>
          <p:cNvSpPr/>
          <p:nvPr/>
        </p:nvSpPr>
        <p:spPr>
          <a:xfrm>
            <a:off x="560512" y="4437112"/>
            <a:ext cx="8143576" cy="1015663"/>
          </a:xfrm>
          <a:prstGeom prst="rect">
            <a:avLst/>
          </a:prstGeom>
          <a:ln>
            <a:solidFill>
              <a:srgbClr val="FF0000"/>
            </a:solidFill>
          </a:ln>
        </p:spPr>
        <p:txBody>
          <a:bodyPr wrap="none">
            <a:spAutoFit/>
          </a:bodyPr>
          <a:lstStyle/>
          <a:p>
            <a:pPr marL="342900" indent="-342900" algn="just">
              <a:buFont typeface="Wingdings" panose="05000000000000000000" pitchFamily="2" charset="2"/>
              <a:buChar char="ü"/>
            </a:pPr>
            <a:r>
              <a:rPr lang="ar-SA" sz="2000" b="1" dirty="0"/>
              <a:t>لتخفيض درجة التنوع التي قد تؤثر على نتائج البحث يمكن للباحث أن يشكل  04مجموعات</a:t>
            </a:r>
          </a:p>
          <a:p>
            <a:pPr algn="just"/>
            <a:r>
              <a:rPr lang="ar-SA" sz="2000" b="1" dirty="0"/>
              <a:t> و يوزع في كل مجموعة 05 نساء و 05 عمال أعمارهم أكبر من 50 سنة و عاملين ممن لديهم </a:t>
            </a:r>
          </a:p>
          <a:p>
            <a:pPr algn="just"/>
            <a:r>
              <a:rPr lang="ar-SA" sz="2000" b="1" dirty="0"/>
              <a:t>20 سنة خبرة مع باقي أفراد المجموعات بالتساوي. </a:t>
            </a:r>
          </a:p>
        </p:txBody>
      </p:sp>
      <p:sp>
        <p:nvSpPr>
          <p:cNvPr id="17" name="Rectangle 16"/>
          <p:cNvSpPr/>
          <p:nvPr/>
        </p:nvSpPr>
        <p:spPr>
          <a:xfrm>
            <a:off x="5407291" y="699357"/>
            <a:ext cx="3416502" cy="523220"/>
          </a:xfrm>
          <a:prstGeom prst="rect">
            <a:avLst/>
          </a:prstGeom>
          <a:solidFill>
            <a:schemeClr val="accent5">
              <a:lumMod val="75000"/>
            </a:schemeClr>
          </a:solidFill>
          <a:ln>
            <a:solidFill>
              <a:srgbClr val="FF0000"/>
            </a:solidFill>
          </a:ln>
        </p:spPr>
        <p:txBody>
          <a:bodyPr wrap="square">
            <a:spAutoFit/>
          </a:bodyPr>
          <a:lstStyle/>
          <a:p>
            <a:pPr marL="342900" indent="-342900" algn="just">
              <a:buFont typeface="Wingdings" panose="05000000000000000000" pitchFamily="2" charset="2"/>
              <a:buChar char="ü"/>
            </a:pPr>
            <a:r>
              <a:rPr lang="ar-SA" sz="2800" b="1" dirty="0">
                <a:solidFill>
                  <a:srgbClr val="0070C0"/>
                </a:solidFill>
              </a:rPr>
              <a:t>المجموعات المتماثلة </a:t>
            </a:r>
          </a:p>
        </p:txBody>
      </p:sp>
    </p:spTree>
    <p:extLst>
      <p:ext uri="{BB962C8B-B14F-4D97-AF65-F5344CB8AC3E}">
        <p14:creationId xmlns:p14="http://schemas.microsoft.com/office/powerpoint/2010/main" val="147558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down)">
                                      <p:cBhvr>
                                        <p:cTn id="7" dur="580">
                                          <p:stCondLst>
                                            <p:cond delay="0"/>
                                          </p:stCondLst>
                                        </p:cTn>
                                        <p:tgtEl>
                                          <p:spTgt spid="17"/>
                                        </p:tgtEl>
                                      </p:cBhvr>
                                    </p:animEffect>
                                    <p:anim calcmode="lin" valueType="num">
                                      <p:cBhvr>
                                        <p:cTn id="8"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13" dur="26">
                                          <p:stCondLst>
                                            <p:cond delay="650"/>
                                          </p:stCondLst>
                                        </p:cTn>
                                        <p:tgtEl>
                                          <p:spTgt spid="17"/>
                                        </p:tgtEl>
                                      </p:cBhvr>
                                      <p:to x="100000" y="60000"/>
                                    </p:animScale>
                                    <p:animScale>
                                      <p:cBhvr>
                                        <p:cTn id="14" dur="166" decel="50000">
                                          <p:stCondLst>
                                            <p:cond delay="676"/>
                                          </p:stCondLst>
                                        </p:cTn>
                                        <p:tgtEl>
                                          <p:spTgt spid="17"/>
                                        </p:tgtEl>
                                      </p:cBhvr>
                                      <p:to x="100000" y="100000"/>
                                    </p:animScale>
                                    <p:animScale>
                                      <p:cBhvr>
                                        <p:cTn id="15" dur="26">
                                          <p:stCondLst>
                                            <p:cond delay="1312"/>
                                          </p:stCondLst>
                                        </p:cTn>
                                        <p:tgtEl>
                                          <p:spTgt spid="17"/>
                                        </p:tgtEl>
                                      </p:cBhvr>
                                      <p:to x="100000" y="80000"/>
                                    </p:animScale>
                                    <p:animScale>
                                      <p:cBhvr>
                                        <p:cTn id="16" dur="166" decel="50000">
                                          <p:stCondLst>
                                            <p:cond delay="1338"/>
                                          </p:stCondLst>
                                        </p:cTn>
                                        <p:tgtEl>
                                          <p:spTgt spid="17"/>
                                        </p:tgtEl>
                                      </p:cBhvr>
                                      <p:to x="100000" y="100000"/>
                                    </p:animScale>
                                    <p:animScale>
                                      <p:cBhvr>
                                        <p:cTn id="17" dur="26">
                                          <p:stCondLst>
                                            <p:cond delay="1642"/>
                                          </p:stCondLst>
                                        </p:cTn>
                                        <p:tgtEl>
                                          <p:spTgt spid="17"/>
                                        </p:tgtEl>
                                      </p:cBhvr>
                                      <p:to x="100000" y="90000"/>
                                    </p:animScale>
                                    <p:animScale>
                                      <p:cBhvr>
                                        <p:cTn id="18" dur="166" decel="50000">
                                          <p:stCondLst>
                                            <p:cond delay="1668"/>
                                          </p:stCondLst>
                                        </p:cTn>
                                        <p:tgtEl>
                                          <p:spTgt spid="17"/>
                                        </p:tgtEl>
                                      </p:cBhvr>
                                      <p:to x="100000" y="100000"/>
                                    </p:animScale>
                                    <p:animScale>
                                      <p:cBhvr>
                                        <p:cTn id="19" dur="26">
                                          <p:stCondLst>
                                            <p:cond delay="1808"/>
                                          </p:stCondLst>
                                        </p:cTn>
                                        <p:tgtEl>
                                          <p:spTgt spid="17"/>
                                        </p:tgtEl>
                                      </p:cBhvr>
                                      <p:to x="100000" y="95000"/>
                                    </p:animScale>
                                    <p:animScale>
                                      <p:cBhvr>
                                        <p:cTn id="20" dur="166" decel="50000">
                                          <p:stCondLst>
                                            <p:cond delay="1834"/>
                                          </p:stCondLst>
                                        </p:cTn>
                                        <p:tgtEl>
                                          <p:spTgt spid="17"/>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wipe(down)">
                                      <p:cBhvr>
                                        <p:cTn id="25" dur="580">
                                          <p:stCondLst>
                                            <p:cond delay="0"/>
                                          </p:stCondLst>
                                        </p:cTn>
                                        <p:tgtEl>
                                          <p:spTgt spid="13"/>
                                        </p:tgtEl>
                                      </p:cBhvr>
                                    </p:animEffect>
                                    <p:anim calcmode="lin" valueType="num">
                                      <p:cBhvr>
                                        <p:cTn id="26"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31" dur="26">
                                          <p:stCondLst>
                                            <p:cond delay="650"/>
                                          </p:stCondLst>
                                        </p:cTn>
                                        <p:tgtEl>
                                          <p:spTgt spid="13"/>
                                        </p:tgtEl>
                                      </p:cBhvr>
                                      <p:to x="100000" y="60000"/>
                                    </p:animScale>
                                    <p:animScale>
                                      <p:cBhvr>
                                        <p:cTn id="32" dur="166" decel="50000">
                                          <p:stCondLst>
                                            <p:cond delay="676"/>
                                          </p:stCondLst>
                                        </p:cTn>
                                        <p:tgtEl>
                                          <p:spTgt spid="13"/>
                                        </p:tgtEl>
                                      </p:cBhvr>
                                      <p:to x="100000" y="100000"/>
                                    </p:animScale>
                                    <p:animScale>
                                      <p:cBhvr>
                                        <p:cTn id="33" dur="26">
                                          <p:stCondLst>
                                            <p:cond delay="1312"/>
                                          </p:stCondLst>
                                        </p:cTn>
                                        <p:tgtEl>
                                          <p:spTgt spid="13"/>
                                        </p:tgtEl>
                                      </p:cBhvr>
                                      <p:to x="100000" y="80000"/>
                                    </p:animScale>
                                    <p:animScale>
                                      <p:cBhvr>
                                        <p:cTn id="34" dur="166" decel="50000">
                                          <p:stCondLst>
                                            <p:cond delay="1338"/>
                                          </p:stCondLst>
                                        </p:cTn>
                                        <p:tgtEl>
                                          <p:spTgt spid="13"/>
                                        </p:tgtEl>
                                      </p:cBhvr>
                                      <p:to x="100000" y="100000"/>
                                    </p:animScale>
                                    <p:animScale>
                                      <p:cBhvr>
                                        <p:cTn id="35" dur="26">
                                          <p:stCondLst>
                                            <p:cond delay="1642"/>
                                          </p:stCondLst>
                                        </p:cTn>
                                        <p:tgtEl>
                                          <p:spTgt spid="13"/>
                                        </p:tgtEl>
                                      </p:cBhvr>
                                      <p:to x="100000" y="90000"/>
                                    </p:animScale>
                                    <p:animScale>
                                      <p:cBhvr>
                                        <p:cTn id="36" dur="166" decel="50000">
                                          <p:stCondLst>
                                            <p:cond delay="1668"/>
                                          </p:stCondLst>
                                        </p:cTn>
                                        <p:tgtEl>
                                          <p:spTgt spid="13"/>
                                        </p:tgtEl>
                                      </p:cBhvr>
                                      <p:to x="100000" y="100000"/>
                                    </p:animScale>
                                    <p:animScale>
                                      <p:cBhvr>
                                        <p:cTn id="37" dur="26">
                                          <p:stCondLst>
                                            <p:cond delay="1808"/>
                                          </p:stCondLst>
                                        </p:cTn>
                                        <p:tgtEl>
                                          <p:spTgt spid="13"/>
                                        </p:tgtEl>
                                      </p:cBhvr>
                                      <p:to x="100000" y="95000"/>
                                    </p:animScale>
                                    <p:animScale>
                                      <p:cBhvr>
                                        <p:cTn id="38" dur="166" decel="50000">
                                          <p:stCondLst>
                                            <p:cond delay="1834"/>
                                          </p:stCondLst>
                                        </p:cTn>
                                        <p:tgtEl>
                                          <p:spTgt spid="13"/>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 calcmode="lin" valueType="num">
                                      <p:cBhvr additive="base">
                                        <p:cTn id="43" dur="500" fill="hold"/>
                                        <p:tgtEl>
                                          <p:spTgt spid="6"/>
                                        </p:tgtEl>
                                        <p:attrNameLst>
                                          <p:attrName>ppt_x</p:attrName>
                                        </p:attrNameLst>
                                      </p:cBhvr>
                                      <p:tavLst>
                                        <p:tav tm="0">
                                          <p:val>
                                            <p:strVal val="#ppt_x"/>
                                          </p:val>
                                        </p:tav>
                                        <p:tav tm="100000">
                                          <p:val>
                                            <p:strVal val="#ppt_x"/>
                                          </p:val>
                                        </p:tav>
                                      </p:tavLst>
                                    </p:anim>
                                    <p:anim calcmode="lin" valueType="num">
                                      <p:cBhvr additive="base">
                                        <p:cTn id="44" dur="500" fill="hold"/>
                                        <p:tgtEl>
                                          <p:spTgt spid="6"/>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5"/>
                                        </p:tgtEl>
                                        <p:attrNameLst>
                                          <p:attrName>style.visibility</p:attrName>
                                        </p:attrNameLst>
                                      </p:cBhvr>
                                      <p:to>
                                        <p:strVal val="visible"/>
                                      </p:to>
                                    </p:set>
                                    <p:anim calcmode="lin" valueType="num">
                                      <p:cBhvr additive="base">
                                        <p:cTn id="47" dur="500" fill="hold"/>
                                        <p:tgtEl>
                                          <p:spTgt spid="15"/>
                                        </p:tgtEl>
                                        <p:attrNameLst>
                                          <p:attrName>ppt_x</p:attrName>
                                        </p:attrNameLst>
                                      </p:cBhvr>
                                      <p:tavLst>
                                        <p:tav tm="0">
                                          <p:val>
                                            <p:strVal val="#ppt_x"/>
                                          </p:val>
                                        </p:tav>
                                        <p:tav tm="100000">
                                          <p:val>
                                            <p:strVal val="#ppt_x"/>
                                          </p:val>
                                        </p:tav>
                                      </p:tavLst>
                                    </p:anim>
                                    <p:anim calcmode="lin" valueType="num">
                                      <p:cBhvr additive="base">
                                        <p:cTn id="4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6" presetClass="entr" presetSubtype="0" fill="hold" grpId="0" nodeType="clickEffect">
                                  <p:stCondLst>
                                    <p:cond delay="0"/>
                                  </p:stCondLst>
                                  <p:childTnLst>
                                    <p:set>
                                      <p:cBhvr>
                                        <p:cTn id="52" dur="1" fill="hold">
                                          <p:stCondLst>
                                            <p:cond delay="0"/>
                                          </p:stCondLst>
                                        </p:cTn>
                                        <p:tgtEl>
                                          <p:spTgt spid="16"/>
                                        </p:tgtEl>
                                        <p:attrNameLst>
                                          <p:attrName>style.visibility</p:attrName>
                                        </p:attrNameLst>
                                      </p:cBhvr>
                                      <p:to>
                                        <p:strVal val="visible"/>
                                      </p:to>
                                    </p:set>
                                    <p:animEffect transition="in" filter="wipe(down)">
                                      <p:cBhvr>
                                        <p:cTn id="53" dur="580">
                                          <p:stCondLst>
                                            <p:cond delay="0"/>
                                          </p:stCondLst>
                                        </p:cTn>
                                        <p:tgtEl>
                                          <p:spTgt spid="16"/>
                                        </p:tgtEl>
                                      </p:cBhvr>
                                    </p:animEffect>
                                    <p:anim calcmode="lin" valueType="num">
                                      <p:cBhvr>
                                        <p:cTn id="54"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55"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56"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57"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58"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59" dur="26">
                                          <p:stCondLst>
                                            <p:cond delay="650"/>
                                          </p:stCondLst>
                                        </p:cTn>
                                        <p:tgtEl>
                                          <p:spTgt spid="16"/>
                                        </p:tgtEl>
                                      </p:cBhvr>
                                      <p:to x="100000" y="60000"/>
                                    </p:animScale>
                                    <p:animScale>
                                      <p:cBhvr>
                                        <p:cTn id="60" dur="166" decel="50000">
                                          <p:stCondLst>
                                            <p:cond delay="676"/>
                                          </p:stCondLst>
                                        </p:cTn>
                                        <p:tgtEl>
                                          <p:spTgt spid="16"/>
                                        </p:tgtEl>
                                      </p:cBhvr>
                                      <p:to x="100000" y="100000"/>
                                    </p:animScale>
                                    <p:animScale>
                                      <p:cBhvr>
                                        <p:cTn id="61" dur="26">
                                          <p:stCondLst>
                                            <p:cond delay="1312"/>
                                          </p:stCondLst>
                                        </p:cTn>
                                        <p:tgtEl>
                                          <p:spTgt spid="16"/>
                                        </p:tgtEl>
                                      </p:cBhvr>
                                      <p:to x="100000" y="80000"/>
                                    </p:animScale>
                                    <p:animScale>
                                      <p:cBhvr>
                                        <p:cTn id="62" dur="166" decel="50000">
                                          <p:stCondLst>
                                            <p:cond delay="1338"/>
                                          </p:stCondLst>
                                        </p:cTn>
                                        <p:tgtEl>
                                          <p:spTgt spid="16"/>
                                        </p:tgtEl>
                                      </p:cBhvr>
                                      <p:to x="100000" y="100000"/>
                                    </p:animScale>
                                    <p:animScale>
                                      <p:cBhvr>
                                        <p:cTn id="63" dur="26">
                                          <p:stCondLst>
                                            <p:cond delay="1642"/>
                                          </p:stCondLst>
                                        </p:cTn>
                                        <p:tgtEl>
                                          <p:spTgt spid="16"/>
                                        </p:tgtEl>
                                      </p:cBhvr>
                                      <p:to x="100000" y="90000"/>
                                    </p:animScale>
                                    <p:animScale>
                                      <p:cBhvr>
                                        <p:cTn id="64" dur="166" decel="50000">
                                          <p:stCondLst>
                                            <p:cond delay="1668"/>
                                          </p:stCondLst>
                                        </p:cTn>
                                        <p:tgtEl>
                                          <p:spTgt spid="16"/>
                                        </p:tgtEl>
                                      </p:cBhvr>
                                      <p:to x="100000" y="100000"/>
                                    </p:animScale>
                                    <p:animScale>
                                      <p:cBhvr>
                                        <p:cTn id="65" dur="26">
                                          <p:stCondLst>
                                            <p:cond delay="1808"/>
                                          </p:stCondLst>
                                        </p:cTn>
                                        <p:tgtEl>
                                          <p:spTgt spid="16"/>
                                        </p:tgtEl>
                                      </p:cBhvr>
                                      <p:to x="100000" y="95000"/>
                                    </p:animScale>
                                    <p:animScale>
                                      <p:cBhvr>
                                        <p:cTn id="66" dur="166" decel="50000">
                                          <p:stCondLst>
                                            <p:cond delay="1834"/>
                                          </p:stCondLst>
                                        </p:cTn>
                                        <p:tgtEl>
                                          <p:spTgt spid="1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6" grpId="0" animBg="1"/>
      <p:bldP spid="15" grpId="0" animBg="1"/>
      <p:bldP spid="16" grpId="0" animBg="1"/>
      <p:bldP spid="17" grpId="0" animBg="1"/>
    </p:bldLst>
  </p:timing>
</p:sld>
</file>

<file path=ppt/theme/theme1.xml><?xml version="1.0" encoding="utf-8"?>
<a:theme xmlns:a="http://schemas.openxmlformats.org/drawingml/2006/main" name="Office Them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anagemnt.pptx" id="{F22824D9-EC34-4A42-AB69-470C0C916A5B}" vid="{538AD247-3A6F-4D20-915D-41AE93FC07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كلية ادارة الاعمال</Template>
  <TotalTime>3020</TotalTime>
  <Words>868</Words>
  <Application>Microsoft Office PowerPoint</Application>
  <PresentationFormat>A4 Paper (210x297 mm)</PresentationFormat>
  <Paragraphs>138</Paragraphs>
  <Slides>17</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Courier New</vt:lpstr>
      <vt:lpstr>Wingdings</vt:lpstr>
      <vt:lpstr>Office Theme</vt:lpstr>
      <vt:lpstr>تصميم التجارب</vt:lpstr>
      <vt:lpstr>محاور و أهداف المحاضرة</vt:lpstr>
      <vt:lpstr>مقدمة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Bassim Ali Yoseif Alsabbgh</dc:creator>
  <cp:lastModifiedBy>Nawel Debla</cp:lastModifiedBy>
  <cp:revision>103</cp:revision>
  <cp:lastPrinted>2015-09-19T13:43:31Z</cp:lastPrinted>
  <dcterms:created xsi:type="dcterms:W3CDTF">2015-09-03T07:07:53Z</dcterms:created>
  <dcterms:modified xsi:type="dcterms:W3CDTF">2020-12-25T09:50:55Z</dcterms:modified>
</cp:coreProperties>
</file>