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9"/>
  </p:notesMasterIdLst>
  <p:handoutMasterIdLst>
    <p:handoutMasterId r:id="rId10"/>
  </p:handoutMasterIdLst>
  <p:sldIdLst>
    <p:sldId id="268" r:id="rId3"/>
    <p:sldId id="269" r:id="rId4"/>
    <p:sldId id="270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3FA15F-0730-4027-85BD-BC15A2B0C2BF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DZ"/>
        </a:p>
      </dgm:t>
    </dgm:pt>
    <dgm:pt modelId="{26C27972-2943-4546-8151-9B09E9F84242}">
      <dgm:prSet phldrT="[Texte]"/>
      <dgm:spPr/>
      <dgm:t>
        <a:bodyPr/>
        <a:lstStyle/>
        <a:p>
          <a:pPr rtl="1"/>
          <a:r>
            <a:rPr lang="fr-FR" b="1" dirty="0" smtClean="0">
              <a:solidFill>
                <a:schemeClr val="bg2"/>
              </a:solidFill>
            </a:rPr>
            <a:t>1-1 Perte de chiffre d’affaire</a:t>
          </a:r>
          <a:endParaRPr lang="ar-DZ" b="1" dirty="0">
            <a:solidFill>
              <a:schemeClr val="bg2"/>
            </a:solidFill>
          </a:endParaRPr>
        </a:p>
      </dgm:t>
    </dgm:pt>
    <dgm:pt modelId="{2185AAD6-BC48-4038-A032-D5280797B054}" type="parTrans" cxnId="{47CA194D-60CD-4E3F-9382-BC3D41D680EC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5D6B2D03-0413-4638-AD75-825DDFABB0A5}" type="sibTrans" cxnId="{47CA194D-60CD-4E3F-9382-BC3D41D680EC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273A0560-1067-48BD-9078-8326D3E0A9D5}">
      <dgm:prSet phldrT="[Texte]"/>
      <dgm:spPr/>
      <dgm:t>
        <a:bodyPr/>
        <a:lstStyle/>
        <a:p>
          <a:pPr rtl="1"/>
          <a:r>
            <a:rPr lang="fr-FR" b="1" dirty="0" smtClean="0">
              <a:solidFill>
                <a:schemeClr val="bg2"/>
              </a:solidFill>
            </a:rPr>
            <a:t>1-2 Prestations extérieures et frais divers complémentaires immédiats et différés </a:t>
          </a:r>
          <a:endParaRPr lang="ar-DZ" b="1" dirty="0">
            <a:solidFill>
              <a:schemeClr val="bg2"/>
            </a:solidFill>
          </a:endParaRPr>
        </a:p>
      </dgm:t>
    </dgm:pt>
    <dgm:pt modelId="{C2203DB2-C829-47C4-B63B-BC9337CD5F9F}" type="parTrans" cxnId="{51E5AD7B-564D-44FF-ABE9-EBE525EF7F7C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FA78D759-E636-4811-BCF5-AA416E659A48}" type="sibTrans" cxnId="{51E5AD7B-564D-44FF-ABE9-EBE525EF7F7C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70EEF5AD-A30B-4C58-9869-998814D91C9E}">
      <dgm:prSet phldrT="[Texte]"/>
      <dgm:spPr/>
      <dgm:t>
        <a:bodyPr/>
        <a:lstStyle/>
        <a:p>
          <a:pPr rtl="1"/>
          <a:r>
            <a:rPr lang="fr-FR" b="1" dirty="0" smtClean="0">
              <a:solidFill>
                <a:schemeClr val="bg2"/>
              </a:solidFill>
            </a:rPr>
            <a:t>1-3 Pénalités éventuelles</a:t>
          </a:r>
          <a:endParaRPr lang="ar-DZ" b="1" dirty="0">
            <a:solidFill>
              <a:schemeClr val="bg2"/>
            </a:solidFill>
          </a:endParaRPr>
        </a:p>
      </dgm:t>
    </dgm:pt>
    <dgm:pt modelId="{3B95CEDE-FFB1-47E6-B0C5-47E449528902}" type="parTrans" cxnId="{97CB2BD2-F6DC-41A6-90D8-7B2CF1A51826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61944E3D-6BC1-424E-8977-8BC7511E1CD4}" type="sibTrans" cxnId="{97CB2BD2-F6DC-41A6-90D8-7B2CF1A51826}">
      <dgm:prSet/>
      <dgm:spPr/>
      <dgm:t>
        <a:bodyPr/>
        <a:lstStyle/>
        <a:p>
          <a:pPr rtl="1"/>
          <a:endParaRPr lang="ar-DZ" b="1">
            <a:solidFill>
              <a:schemeClr val="bg2"/>
            </a:solidFill>
          </a:endParaRPr>
        </a:p>
      </dgm:t>
    </dgm:pt>
    <dgm:pt modelId="{013B9C10-D764-4ED4-A58C-12432A9C2ADC}">
      <dgm:prSet phldrT="[Texte]"/>
      <dgm:spPr/>
      <dgm:t>
        <a:bodyPr/>
        <a:lstStyle/>
        <a:p>
          <a:pPr algn="just" rtl="0"/>
          <a:r>
            <a:rPr lang="fr-FR" b="1" dirty="0" smtClean="0">
              <a:solidFill>
                <a:schemeClr val="bg2">
                  <a:lumMod val="10000"/>
                </a:schemeClr>
              </a:solidFill>
            </a:rPr>
            <a:t>1-4 impact, étalé dans le temps, des concessions acceptées en vue d’une reprise du travail</a:t>
          </a:r>
          <a:endParaRPr lang="ar-DZ" b="1" dirty="0">
            <a:solidFill>
              <a:schemeClr val="bg2">
                <a:lumMod val="10000"/>
              </a:schemeClr>
            </a:solidFill>
          </a:endParaRPr>
        </a:p>
      </dgm:t>
    </dgm:pt>
    <dgm:pt modelId="{F936A075-0808-4A1D-8C80-0FB13F016E79}" type="parTrans" cxnId="{DA5602FF-627D-4280-A593-3AB95EC9297D}">
      <dgm:prSet/>
      <dgm:spPr/>
    </dgm:pt>
    <dgm:pt modelId="{092D3BCB-EB77-49EF-A81D-1AD24737046B}" type="sibTrans" cxnId="{DA5602FF-627D-4280-A593-3AB95EC9297D}">
      <dgm:prSet/>
      <dgm:spPr/>
    </dgm:pt>
    <dgm:pt modelId="{B4C3C7A4-B57F-47DE-B63C-BE64EED3A2BE}" type="pres">
      <dgm:prSet presAssocID="{BF3FA15F-0730-4027-85BD-BC15A2B0C2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C22A929B-CF52-41F3-959E-941F62533FE9}" type="pres">
      <dgm:prSet presAssocID="{26C27972-2943-4546-8151-9B09E9F84242}" presName="parentLin" presStyleCnt="0"/>
      <dgm:spPr/>
    </dgm:pt>
    <dgm:pt modelId="{B19959EC-2A80-4C5E-923C-DF695650C2AB}" type="pres">
      <dgm:prSet presAssocID="{26C27972-2943-4546-8151-9B09E9F84242}" presName="parentLeftMargin" presStyleLbl="node1" presStyleIdx="0" presStyleCnt="4"/>
      <dgm:spPr/>
      <dgm:t>
        <a:bodyPr/>
        <a:lstStyle/>
        <a:p>
          <a:pPr rtl="1"/>
          <a:endParaRPr lang="ar-DZ"/>
        </a:p>
      </dgm:t>
    </dgm:pt>
    <dgm:pt modelId="{83633043-E73E-4CF9-9DC1-DCFB48024BA9}" type="pres">
      <dgm:prSet presAssocID="{26C27972-2943-4546-8151-9B09E9F84242}" presName="parentText" presStyleLbl="node1" presStyleIdx="0" presStyleCnt="4" custScaleY="13584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712CB37D-4304-4ABD-AC7D-71CB6B67D6ED}" type="pres">
      <dgm:prSet presAssocID="{26C27972-2943-4546-8151-9B09E9F84242}" presName="negativeSpace" presStyleCnt="0"/>
      <dgm:spPr/>
    </dgm:pt>
    <dgm:pt modelId="{01E595A3-C23A-421B-9298-F3F9F73E7E12}" type="pres">
      <dgm:prSet presAssocID="{26C27972-2943-4546-8151-9B09E9F84242}" presName="childText" presStyleLbl="conFgAcc1" presStyleIdx="0" presStyleCnt="4">
        <dgm:presLayoutVars>
          <dgm:bulletEnabled val="1"/>
        </dgm:presLayoutVars>
      </dgm:prSet>
      <dgm:spPr/>
    </dgm:pt>
    <dgm:pt modelId="{533E9536-EB41-4471-B4B2-7D86FB554752}" type="pres">
      <dgm:prSet presAssocID="{5D6B2D03-0413-4638-AD75-825DDFABB0A5}" presName="spaceBetweenRectangles" presStyleCnt="0"/>
      <dgm:spPr/>
    </dgm:pt>
    <dgm:pt modelId="{A2D69949-2F45-460B-9EFE-324119B841E6}" type="pres">
      <dgm:prSet presAssocID="{273A0560-1067-48BD-9078-8326D3E0A9D5}" presName="parentLin" presStyleCnt="0"/>
      <dgm:spPr/>
    </dgm:pt>
    <dgm:pt modelId="{DAB9CE38-5D27-4060-9336-3D5949A994F5}" type="pres">
      <dgm:prSet presAssocID="{273A0560-1067-48BD-9078-8326D3E0A9D5}" presName="parentLeftMargin" presStyleLbl="node1" presStyleIdx="0" presStyleCnt="4"/>
      <dgm:spPr/>
      <dgm:t>
        <a:bodyPr/>
        <a:lstStyle/>
        <a:p>
          <a:pPr rtl="1"/>
          <a:endParaRPr lang="ar-DZ"/>
        </a:p>
      </dgm:t>
    </dgm:pt>
    <dgm:pt modelId="{4E057FB1-B5B0-4346-824C-97E6EC84C2D1}" type="pres">
      <dgm:prSet presAssocID="{273A0560-1067-48BD-9078-8326D3E0A9D5}" presName="parentText" presStyleLbl="node1" presStyleIdx="1" presStyleCnt="4" custScaleY="154162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FB4A3C15-7210-43D9-A13E-0C35290AE75D}" type="pres">
      <dgm:prSet presAssocID="{273A0560-1067-48BD-9078-8326D3E0A9D5}" presName="negativeSpace" presStyleCnt="0"/>
      <dgm:spPr/>
    </dgm:pt>
    <dgm:pt modelId="{239A3342-971C-407E-BD76-D742672E438A}" type="pres">
      <dgm:prSet presAssocID="{273A0560-1067-48BD-9078-8326D3E0A9D5}" presName="childText" presStyleLbl="conFgAcc1" presStyleIdx="1" presStyleCnt="4">
        <dgm:presLayoutVars>
          <dgm:bulletEnabled val="1"/>
        </dgm:presLayoutVars>
      </dgm:prSet>
      <dgm:spPr/>
    </dgm:pt>
    <dgm:pt modelId="{FE23C1F1-F9E9-4523-8D10-87B11EDFAA30}" type="pres">
      <dgm:prSet presAssocID="{FA78D759-E636-4811-BCF5-AA416E659A48}" presName="spaceBetweenRectangles" presStyleCnt="0"/>
      <dgm:spPr/>
    </dgm:pt>
    <dgm:pt modelId="{237B91A5-19B5-46EB-9827-06982BA1369B}" type="pres">
      <dgm:prSet presAssocID="{70EEF5AD-A30B-4C58-9869-998814D91C9E}" presName="parentLin" presStyleCnt="0"/>
      <dgm:spPr/>
    </dgm:pt>
    <dgm:pt modelId="{5B189F9E-DE8C-47BF-9849-8DD240BA3B02}" type="pres">
      <dgm:prSet presAssocID="{70EEF5AD-A30B-4C58-9869-998814D91C9E}" presName="parentLeftMargin" presStyleLbl="node1" presStyleIdx="1" presStyleCnt="4"/>
      <dgm:spPr/>
      <dgm:t>
        <a:bodyPr/>
        <a:lstStyle/>
        <a:p>
          <a:pPr rtl="1"/>
          <a:endParaRPr lang="ar-DZ"/>
        </a:p>
      </dgm:t>
    </dgm:pt>
    <dgm:pt modelId="{07F00088-8A18-4E18-9B71-34E20D57556A}" type="pres">
      <dgm:prSet presAssocID="{70EEF5AD-A30B-4C58-9869-998814D91C9E}" presName="parentText" presStyleLbl="node1" presStyleIdx="2" presStyleCnt="4" custScaleY="15123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A0964AF-51DE-47B5-A7CC-D1BFF8134659}" type="pres">
      <dgm:prSet presAssocID="{70EEF5AD-A30B-4C58-9869-998814D91C9E}" presName="negativeSpace" presStyleCnt="0"/>
      <dgm:spPr/>
    </dgm:pt>
    <dgm:pt modelId="{FF15A245-7449-4044-8FD2-8A6BF8BD60E5}" type="pres">
      <dgm:prSet presAssocID="{70EEF5AD-A30B-4C58-9869-998814D91C9E}" presName="childText" presStyleLbl="conFgAcc1" presStyleIdx="2" presStyleCnt="4">
        <dgm:presLayoutVars>
          <dgm:bulletEnabled val="1"/>
        </dgm:presLayoutVars>
      </dgm:prSet>
      <dgm:spPr/>
    </dgm:pt>
    <dgm:pt modelId="{E203A80D-291F-43A3-ADF5-BC5164294291}" type="pres">
      <dgm:prSet presAssocID="{61944E3D-6BC1-424E-8977-8BC7511E1CD4}" presName="spaceBetweenRectangles" presStyleCnt="0"/>
      <dgm:spPr/>
    </dgm:pt>
    <dgm:pt modelId="{F4B18290-D96E-4D5F-99E2-72443E4745C7}" type="pres">
      <dgm:prSet presAssocID="{013B9C10-D764-4ED4-A58C-12432A9C2ADC}" presName="parentLin" presStyleCnt="0"/>
      <dgm:spPr/>
    </dgm:pt>
    <dgm:pt modelId="{1E886B49-F42A-4341-94C2-CC7C98F20D21}" type="pres">
      <dgm:prSet presAssocID="{013B9C10-D764-4ED4-A58C-12432A9C2ADC}" presName="parentLeftMargin" presStyleLbl="node1" presStyleIdx="2" presStyleCnt="4"/>
      <dgm:spPr/>
      <dgm:t>
        <a:bodyPr/>
        <a:lstStyle/>
        <a:p>
          <a:pPr rtl="1"/>
          <a:endParaRPr lang="ar-DZ"/>
        </a:p>
      </dgm:t>
    </dgm:pt>
    <dgm:pt modelId="{A8568019-7FE2-440A-96D0-E56F374AEFA9}" type="pres">
      <dgm:prSet presAssocID="{013B9C10-D764-4ED4-A58C-12432A9C2ADC}" presName="parentText" presStyleLbl="node1" presStyleIdx="3" presStyleCnt="4" custScaleY="169916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ADF413C-DA73-4560-B0C2-FAE5FADEC6A3}" type="pres">
      <dgm:prSet presAssocID="{013B9C10-D764-4ED4-A58C-12432A9C2ADC}" presName="negativeSpace" presStyleCnt="0"/>
      <dgm:spPr/>
    </dgm:pt>
    <dgm:pt modelId="{2CC58DD4-9F2C-4718-A565-E88E430CC698}" type="pres">
      <dgm:prSet presAssocID="{013B9C10-D764-4ED4-A58C-12432A9C2AD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B404F5D-937C-4B5B-850F-DC0ACD703AC9}" type="presOf" srcId="{70EEF5AD-A30B-4C58-9869-998814D91C9E}" destId="{07F00088-8A18-4E18-9B71-34E20D57556A}" srcOrd="1" destOrd="0" presId="urn:microsoft.com/office/officeart/2005/8/layout/list1"/>
    <dgm:cxn modelId="{AEBD5D4E-D1D8-4527-9BAD-7A313961B8AC}" type="presOf" srcId="{26C27972-2943-4546-8151-9B09E9F84242}" destId="{83633043-E73E-4CF9-9DC1-DCFB48024BA9}" srcOrd="1" destOrd="0" presId="urn:microsoft.com/office/officeart/2005/8/layout/list1"/>
    <dgm:cxn modelId="{BF614D10-EFD9-40C6-B7CA-212E8C3A2D0F}" type="presOf" srcId="{013B9C10-D764-4ED4-A58C-12432A9C2ADC}" destId="{A8568019-7FE2-440A-96D0-E56F374AEFA9}" srcOrd="1" destOrd="0" presId="urn:microsoft.com/office/officeart/2005/8/layout/list1"/>
    <dgm:cxn modelId="{47CA194D-60CD-4E3F-9382-BC3D41D680EC}" srcId="{BF3FA15F-0730-4027-85BD-BC15A2B0C2BF}" destId="{26C27972-2943-4546-8151-9B09E9F84242}" srcOrd="0" destOrd="0" parTransId="{2185AAD6-BC48-4038-A032-D5280797B054}" sibTransId="{5D6B2D03-0413-4638-AD75-825DDFABB0A5}"/>
    <dgm:cxn modelId="{DA5602FF-627D-4280-A593-3AB95EC9297D}" srcId="{BF3FA15F-0730-4027-85BD-BC15A2B0C2BF}" destId="{013B9C10-D764-4ED4-A58C-12432A9C2ADC}" srcOrd="3" destOrd="0" parTransId="{F936A075-0808-4A1D-8C80-0FB13F016E79}" sibTransId="{092D3BCB-EB77-49EF-A81D-1AD24737046B}"/>
    <dgm:cxn modelId="{8AF69FBF-B6FD-44BD-8A13-AF33BF96F34F}" type="presOf" srcId="{273A0560-1067-48BD-9078-8326D3E0A9D5}" destId="{DAB9CE38-5D27-4060-9336-3D5949A994F5}" srcOrd="0" destOrd="0" presId="urn:microsoft.com/office/officeart/2005/8/layout/list1"/>
    <dgm:cxn modelId="{09BF6D2C-8835-44FF-BAA4-27FEDE1A97A8}" type="presOf" srcId="{013B9C10-D764-4ED4-A58C-12432A9C2ADC}" destId="{1E886B49-F42A-4341-94C2-CC7C98F20D21}" srcOrd="0" destOrd="0" presId="urn:microsoft.com/office/officeart/2005/8/layout/list1"/>
    <dgm:cxn modelId="{F623BB54-E022-4133-91C4-4619B42FD953}" type="presOf" srcId="{70EEF5AD-A30B-4C58-9869-998814D91C9E}" destId="{5B189F9E-DE8C-47BF-9849-8DD240BA3B02}" srcOrd="0" destOrd="0" presId="urn:microsoft.com/office/officeart/2005/8/layout/list1"/>
    <dgm:cxn modelId="{98C07E17-36F9-4BC6-B696-E0B5CFC9ADC1}" type="presOf" srcId="{273A0560-1067-48BD-9078-8326D3E0A9D5}" destId="{4E057FB1-B5B0-4346-824C-97E6EC84C2D1}" srcOrd="1" destOrd="0" presId="urn:microsoft.com/office/officeart/2005/8/layout/list1"/>
    <dgm:cxn modelId="{51E5AD7B-564D-44FF-ABE9-EBE525EF7F7C}" srcId="{BF3FA15F-0730-4027-85BD-BC15A2B0C2BF}" destId="{273A0560-1067-48BD-9078-8326D3E0A9D5}" srcOrd="1" destOrd="0" parTransId="{C2203DB2-C829-47C4-B63B-BC9337CD5F9F}" sibTransId="{FA78D759-E636-4811-BCF5-AA416E659A48}"/>
    <dgm:cxn modelId="{57BBB86D-99CE-4A6F-A283-F9FED9625ACE}" type="presOf" srcId="{26C27972-2943-4546-8151-9B09E9F84242}" destId="{B19959EC-2A80-4C5E-923C-DF695650C2AB}" srcOrd="0" destOrd="0" presId="urn:microsoft.com/office/officeart/2005/8/layout/list1"/>
    <dgm:cxn modelId="{97CB2BD2-F6DC-41A6-90D8-7B2CF1A51826}" srcId="{BF3FA15F-0730-4027-85BD-BC15A2B0C2BF}" destId="{70EEF5AD-A30B-4C58-9869-998814D91C9E}" srcOrd="2" destOrd="0" parTransId="{3B95CEDE-FFB1-47E6-B0C5-47E449528902}" sibTransId="{61944E3D-6BC1-424E-8977-8BC7511E1CD4}"/>
    <dgm:cxn modelId="{2F785761-28E7-40FE-8165-A5263A0CB828}" type="presOf" srcId="{BF3FA15F-0730-4027-85BD-BC15A2B0C2BF}" destId="{B4C3C7A4-B57F-47DE-B63C-BE64EED3A2BE}" srcOrd="0" destOrd="0" presId="urn:microsoft.com/office/officeart/2005/8/layout/list1"/>
    <dgm:cxn modelId="{8D96FC5D-0A62-4BF9-A26E-A1F91D4E99D4}" type="presParOf" srcId="{B4C3C7A4-B57F-47DE-B63C-BE64EED3A2BE}" destId="{C22A929B-CF52-41F3-959E-941F62533FE9}" srcOrd="0" destOrd="0" presId="urn:microsoft.com/office/officeart/2005/8/layout/list1"/>
    <dgm:cxn modelId="{34810908-70F5-4D1F-BCA6-26A1F02CD2D8}" type="presParOf" srcId="{C22A929B-CF52-41F3-959E-941F62533FE9}" destId="{B19959EC-2A80-4C5E-923C-DF695650C2AB}" srcOrd="0" destOrd="0" presId="urn:microsoft.com/office/officeart/2005/8/layout/list1"/>
    <dgm:cxn modelId="{366638D0-98AB-45B1-AF8E-FAF0C1345760}" type="presParOf" srcId="{C22A929B-CF52-41F3-959E-941F62533FE9}" destId="{83633043-E73E-4CF9-9DC1-DCFB48024BA9}" srcOrd="1" destOrd="0" presId="urn:microsoft.com/office/officeart/2005/8/layout/list1"/>
    <dgm:cxn modelId="{7ED9D15F-6199-4269-B32E-B9DF194AB66C}" type="presParOf" srcId="{B4C3C7A4-B57F-47DE-B63C-BE64EED3A2BE}" destId="{712CB37D-4304-4ABD-AC7D-71CB6B67D6ED}" srcOrd="1" destOrd="0" presId="urn:microsoft.com/office/officeart/2005/8/layout/list1"/>
    <dgm:cxn modelId="{73B2C8D4-EAA8-4929-919A-623EDCC2E4EF}" type="presParOf" srcId="{B4C3C7A4-B57F-47DE-B63C-BE64EED3A2BE}" destId="{01E595A3-C23A-421B-9298-F3F9F73E7E12}" srcOrd="2" destOrd="0" presId="urn:microsoft.com/office/officeart/2005/8/layout/list1"/>
    <dgm:cxn modelId="{0B3E0851-9E4E-44CC-B7DE-85033FF607C0}" type="presParOf" srcId="{B4C3C7A4-B57F-47DE-B63C-BE64EED3A2BE}" destId="{533E9536-EB41-4471-B4B2-7D86FB554752}" srcOrd="3" destOrd="0" presId="urn:microsoft.com/office/officeart/2005/8/layout/list1"/>
    <dgm:cxn modelId="{ADCABE2F-FF13-44A8-9580-61F9A3EADFCD}" type="presParOf" srcId="{B4C3C7A4-B57F-47DE-B63C-BE64EED3A2BE}" destId="{A2D69949-2F45-460B-9EFE-324119B841E6}" srcOrd="4" destOrd="0" presId="urn:microsoft.com/office/officeart/2005/8/layout/list1"/>
    <dgm:cxn modelId="{F66B4143-895F-4470-A55F-B646E4432F85}" type="presParOf" srcId="{A2D69949-2F45-460B-9EFE-324119B841E6}" destId="{DAB9CE38-5D27-4060-9336-3D5949A994F5}" srcOrd="0" destOrd="0" presId="urn:microsoft.com/office/officeart/2005/8/layout/list1"/>
    <dgm:cxn modelId="{B208B7CA-1793-482E-AFFB-9270616DF6ED}" type="presParOf" srcId="{A2D69949-2F45-460B-9EFE-324119B841E6}" destId="{4E057FB1-B5B0-4346-824C-97E6EC84C2D1}" srcOrd="1" destOrd="0" presId="urn:microsoft.com/office/officeart/2005/8/layout/list1"/>
    <dgm:cxn modelId="{47F74B73-4E2E-45D8-83A1-499CA6EBB6C7}" type="presParOf" srcId="{B4C3C7A4-B57F-47DE-B63C-BE64EED3A2BE}" destId="{FB4A3C15-7210-43D9-A13E-0C35290AE75D}" srcOrd="5" destOrd="0" presId="urn:microsoft.com/office/officeart/2005/8/layout/list1"/>
    <dgm:cxn modelId="{EA6ED653-F345-4E99-BBE3-CD562DCC9888}" type="presParOf" srcId="{B4C3C7A4-B57F-47DE-B63C-BE64EED3A2BE}" destId="{239A3342-971C-407E-BD76-D742672E438A}" srcOrd="6" destOrd="0" presId="urn:microsoft.com/office/officeart/2005/8/layout/list1"/>
    <dgm:cxn modelId="{413032B1-6D80-4674-83A3-AFFD54006891}" type="presParOf" srcId="{B4C3C7A4-B57F-47DE-B63C-BE64EED3A2BE}" destId="{FE23C1F1-F9E9-4523-8D10-87B11EDFAA30}" srcOrd="7" destOrd="0" presId="urn:microsoft.com/office/officeart/2005/8/layout/list1"/>
    <dgm:cxn modelId="{A566C119-1A36-45BD-8FFC-5C77FD2C7416}" type="presParOf" srcId="{B4C3C7A4-B57F-47DE-B63C-BE64EED3A2BE}" destId="{237B91A5-19B5-46EB-9827-06982BA1369B}" srcOrd="8" destOrd="0" presId="urn:microsoft.com/office/officeart/2005/8/layout/list1"/>
    <dgm:cxn modelId="{86635704-7D50-445A-B7F0-A32E3644D9A3}" type="presParOf" srcId="{237B91A5-19B5-46EB-9827-06982BA1369B}" destId="{5B189F9E-DE8C-47BF-9849-8DD240BA3B02}" srcOrd="0" destOrd="0" presId="urn:microsoft.com/office/officeart/2005/8/layout/list1"/>
    <dgm:cxn modelId="{38D4306F-2EF0-483D-A107-90DC5CA1291F}" type="presParOf" srcId="{237B91A5-19B5-46EB-9827-06982BA1369B}" destId="{07F00088-8A18-4E18-9B71-34E20D57556A}" srcOrd="1" destOrd="0" presId="urn:microsoft.com/office/officeart/2005/8/layout/list1"/>
    <dgm:cxn modelId="{2E3BBB54-D39B-487A-993A-0A0676A2FC6B}" type="presParOf" srcId="{B4C3C7A4-B57F-47DE-B63C-BE64EED3A2BE}" destId="{AA0964AF-51DE-47B5-A7CC-D1BFF8134659}" srcOrd="9" destOrd="0" presId="urn:microsoft.com/office/officeart/2005/8/layout/list1"/>
    <dgm:cxn modelId="{00A0F85E-0835-405D-8CE1-6D398EC78869}" type="presParOf" srcId="{B4C3C7A4-B57F-47DE-B63C-BE64EED3A2BE}" destId="{FF15A245-7449-4044-8FD2-8A6BF8BD60E5}" srcOrd="10" destOrd="0" presId="urn:microsoft.com/office/officeart/2005/8/layout/list1"/>
    <dgm:cxn modelId="{ADD3C6FA-23AD-43F9-BB84-13B07D07F3D8}" type="presParOf" srcId="{B4C3C7A4-B57F-47DE-B63C-BE64EED3A2BE}" destId="{E203A80D-291F-43A3-ADF5-BC5164294291}" srcOrd="11" destOrd="0" presId="urn:microsoft.com/office/officeart/2005/8/layout/list1"/>
    <dgm:cxn modelId="{E813F9EE-ECA5-4FD0-BB52-5E19054C534B}" type="presParOf" srcId="{B4C3C7A4-B57F-47DE-B63C-BE64EED3A2BE}" destId="{F4B18290-D96E-4D5F-99E2-72443E4745C7}" srcOrd="12" destOrd="0" presId="urn:microsoft.com/office/officeart/2005/8/layout/list1"/>
    <dgm:cxn modelId="{8CBB577F-F61F-4D65-9D57-450B552010E6}" type="presParOf" srcId="{F4B18290-D96E-4D5F-99E2-72443E4745C7}" destId="{1E886B49-F42A-4341-94C2-CC7C98F20D21}" srcOrd="0" destOrd="0" presId="urn:microsoft.com/office/officeart/2005/8/layout/list1"/>
    <dgm:cxn modelId="{3A46C996-0F5B-42DC-99FE-6E4C7AA4989C}" type="presParOf" srcId="{F4B18290-D96E-4D5F-99E2-72443E4745C7}" destId="{A8568019-7FE2-440A-96D0-E56F374AEFA9}" srcOrd="1" destOrd="0" presId="urn:microsoft.com/office/officeart/2005/8/layout/list1"/>
    <dgm:cxn modelId="{48E00CEE-8695-4171-9620-CB64121DD603}" type="presParOf" srcId="{B4C3C7A4-B57F-47DE-B63C-BE64EED3A2BE}" destId="{9ADF413C-DA73-4560-B0C2-FAE5FADEC6A3}" srcOrd="13" destOrd="0" presId="urn:microsoft.com/office/officeart/2005/8/layout/list1"/>
    <dgm:cxn modelId="{BC05F7D2-D047-484E-98DD-741999D890CD}" type="presParOf" srcId="{B4C3C7A4-B57F-47DE-B63C-BE64EED3A2BE}" destId="{2CC58DD4-9F2C-4718-A565-E88E430CC69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9D3F05-2112-4E16-A731-F34CB1F4F7C5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A12AFE7E-DFAA-4796-A773-03BDF6909028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2-1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2-2</a:t>
          </a:r>
          <a:endParaRPr lang="ar-DZ" b="1" dirty="0">
            <a:solidFill>
              <a:schemeClr val="bg2"/>
            </a:solidFill>
          </a:endParaRPr>
        </a:p>
      </dgm:t>
    </dgm:pt>
    <dgm:pt modelId="{2C7BD826-9EC6-4428-A0D6-7212FAD5F161}" type="parTrans" cxnId="{32170D1E-1E65-415F-A1FE-C300751C5813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17DB1094-4BCF-4AFD-B2AA-84F83093C235}" type="sibTrans" cxnId="{32170D1E-1E65-415F-A1FE-C300751C5813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1C9D8F94-D98D-4C75-BF7A-11CAD35DDEF6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Baisse de productivité</a:t>
          </a:r>
          <a:endParaRPr lang="ar-DZ" b="1" dirty="0">
            <a:solidFill>
              <a:schemeClr val="bg2"/>
            </a:solidFill>
          </a:endParaRPr>
        </a:p>
      </dgm:t>
    </dgm:pt>
    <dgm:pt modelId="{FBD32255-82DA-4304-83BE-CE0DD7123AD1}" type="parTrans" cxnId="{58DF5B1B-2475-4A0D-9FED-055B8D34A81B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2090A917-6B1B-4438-8B22-980E4C185816}" type="sibTrans" cxnId="{58DF5B1B-2475-4A0D-9FED-055B8D34A81B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5F0CDD66-8973-48DF-9E4F-6C4486C65185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Baisse de qualité</a:t>
          </a:r>
          <a:endParaRPr lang="ar-DZ" b="1" dirty="0">
            <a:solidFill>
              <a:schemeClr val="bg2"/>
            </a:solidFill>
          </a:endParaRPr>
        </a:p>
      </dgm:t>
    </dgm:pt>
    <dgm:pt modelId="{DEB91C77-4280-4A80-8016-55A45AB3EEB4}" type="parTrans" cxnId="{F912AB2C-06EE-4F93-BF2F-F5F8D6E40D07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CFF44C31-EFD4-41A3-BA0C-F437E6ECFAEF}" type="sibTrans" cxnId="{F912AB2C-06EE-4F93-BF2F-F5F8D6E40D07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6A64F1D4-F889-4634-A64E-9E1356A767AB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2-3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2-4</a:t>
          </a:r>
          <a:endParaRPr lang="ar-DZ" b="1" dirty="0">
            <a:solidFill>
              <a:schemeClr val="bg2"/>
            </a:solidFill>
          </a:endParaRPr>
        </a:p>
      </dgm:t>
    </dgm:pt>
    <dgm:pt modelId="{DEFA3989-B394-44D5-AF05-7039010AE52A}" type="parTrans" cxnId="{9A9F1F3C-474B-4B2D-A0EB-DD5FD9871BE3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8B7D31B9-715A-4DF8-BE2F-6CC195F1D016}" type="sibTrans" cxnId="{9A9F1F3C-474B-4B2D-A0EB-DD5FD9871BE3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D841FAC8-DDD5-41F6-983E-D9EA9809C95F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Perte d’autorité de l’encadrement engendrant des situations délétères</a:t>
          </a:r>
          <a:endParaRPr lang="ar-DZ" b="1" dirty="0">
            <a:solidFill>
              <a:schemeClr val="bg2"/>
            </a:solidFill>
          </a:endParaRPr>
        </a:p>
      </dgm:t>
    </dgm:pt>
    <dgm:pt modelId="{4F78697F-7B4C-4F2B-859A-4E479774FF5D}" type="parTrans" cxnId="{2638DAC2-3968-40C7-971D-6C78C964BE98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AA1360B6-C559-49EC-BCB6-A6FBA4B9ED17}" type="sibTrans" cxnId="{2638DAC2-3968-40C7-971D-6C78C964BE98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87D56C74-4D62-44C6-B1D9-F356F8BE8B41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Progression des petits accidents du travail</a:t>
          </a:r>
          <a:endParaRPr lang="ar-DZ" b="1" dirty="0">
            <a:solidFill>
              <a:schemeClr val="bg2"/>
            </a:solidFill>
          </a:endParaRPr>
        </a:p>
      </dgm:t>
    </dgm:pt>
    <dgm:pt modelId="{202DFA77-5614-4023-867D-6A970A72E2FF}" type="parTrans" cxnId="{2A10F56F-E656-4D62-99C1-E30DBF75471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34E66924-21E2-46CE-A3DB-40953D59F49A}" type="sibTrans" cxnId="{2A10F56F-E656-4D62-99C1-E30DBF75471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E5861922-69CA-4ED0-B028-6F1862EDD686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2-5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2-6</a:t>
          </a:r>
          <a:endParaRPr lang="ar-DZ" b="1" dirty="0">
            <a:solidFill>
              <a:schemeClr val="bg2"/>
            </a:solidFill>
          </a:endParaRPr>
        </a:p>
      </dgm:t>
    </dgm:pt>
    <dgm:pt modelId="{CF9402E8-DBC4-4011-9D71-071779427AA1}" type="parTrans" cxnId="{CBA4DF76-8041-4E86-8E3E-9C9B4817AD7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03D925B6-35FF-4656-90EA-D18A86C73F42}" type="sibTrans" cxnId="{CBA4DF76-8041-4E86-8E3E-9C9B4817AD7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C4AF1D52-C6BB-48A8-8958-ACEB40B59A10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Absentéisme injustifié</a:t>
          </a:r>
          <a:endParaRPr lang="ar-DZ" b="1" dirty="0">
            <a:solidFill>
              <a:schemeClr val="bg2"/>
            </a:solidFill>
          </a:endParaRPr>
        </a:p>
      </dgm:t>
    </dgm:pt>
    <dgm:pt modelId="{EE34BE47-4AB0-4D2E-947F-E5ABFEB69B08}" type="parTrans" cxnId="{CDF11576-5C00-473C-87F7-D9D56B99A82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C3DDFEC3-2411-4AF6-B7E1-72C846D5BC55}" type="sibTrans" cxnId="{CDF11576-5C00-473C-87F7-D9D56B99A82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FD6A6431-D861-4F6C-A36D-2B8F74D91727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Départ des meilleurs et appauvrissement des ressources humaines de l’entreprise</a:t>
          </a:r>
          <a:endParaRPr lang="ar-DZ" b="1" dirty="0">
            <a:solidFill>
              <a:schemeClr val="bg2"/>
            </a:solidFill>
          </a:endParaRPr>
        </a:p>
      </dgm:t>
    </dgm:pt>
    <dgm:pt modelId="{B9F10C97-8F13-41AA-9F53-278666E97B6F}" type="parTrans" cxnId="{48BF8633-A828-4699-BC1E-8C079B3F6F61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1CB3656F-C3F9-49B2-8DA9-FE3B92431A9F}" type="sibTrans" cxnId="{48BF8633-A828-4699-BC1E-8C079B3F6F61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0D4E65EC-378D-434B-B316-D3FAE669011B}" type="pres">
      <dgm:prSet presAssocID="{E09D3F05-2112-4E16-A731-F34CB1F4F7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90178CF8-C990-4668-9728-EA50912FC514}" type="pres">
      <dgm:prSet presAssocID="{A12AFE7E-DFAA-4796-A773-03BDF6909028}" presName="composite" presStyleCnt="0"/>
      <dgm:spPr/>
    </dgm:pt>
    <dgm:pt modelId="{9789C580-31B2-40B1-862F-E5DEB53F1C67}" type="pres">
      <dgm:prSet presAssocID="{A12AFE7E-DFAA-4796-A773-03BDF690902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04CA182-D8AC-4DA4-A733-179872628233}" type="pres">
      <dgm:prSet presAssocID="{A12AFE7E-DFAA-4796-A773-03BDF690902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F71F33B-71FB-4E35-BD53-B6DCF3228C80}" type="pres">
      <dgm:prSet presAssocID="{17DB1094-4BCF-4AFD-B2AA-84F83093C235}" presName="sp" presStyleCnt="0"/>
      <dgm:spPr/>
    </dgm:pt>
    <dgm:pt modelId="{39E7BC63-0FC0-4A0C-B531-EC10E52EAF99}" type="pres">
      <dgm:prSet presAssocID="{6A64F1D4-F889-4634-A64E-9E1356A767AB}" presName="composite" presStyleCnt="0"/>
      <dgm:spPr/>
    </dgm:pt>
    <dgm:pt modelId="{CCDF40D7-827E-4C6B-B624-F38289F4137E}" type="pres">
      <dgm:prSet presAssocID="{6A64F1D4-F889-4634-A64E-9E1356A767A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B14AD19A-53D0-46A5-A6C7-65EAE2B566D4}" type="pres">
      <dgm:prSet presAssocID="{6A64F1D4-F889-4634-A64E-9E1356A767A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49B1EA87-A7B7-4A75-B0F7-A9568EA8C763}" type="pres">
      <dgm:prSet presAssocID="{8B7D31B9-715A-4DF8-BE2F-6CC195F1D016}" presName="sp" presStyleCnt="0"/>
      <dgm:spPr/>
    </dgm:pt>
    <dgm:pt modelId="{8C69737F-4C32-4E77-9447-698FB8C62785}" type="pres">
      <dgm:prSet presAssocID="{E5861922-69CA-4ED0-B028-6F1862EDD686}" presName="composite" presStyleCnt="0"/>
      <dgm:spPr/>
    </dgm:pt>
    <dgm:pt modelId="{56ED8304-5A84-496D-B379-14ABC0A96F54}" type="pres">
      <dgm:prSet presAssocID="{E5861922-69CA-4ED0-B028-6F1862EDD68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1520803-0F3F-4518-911B-0F50E8CDF202}" type="pres">
      <dgm:prSet presAssocID="{E5861922-69CA-4ED0-B028-6F1862EDD68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1EB3B4BA-D72C-4290-BA10-0BAA980F549A}" type="presOf" srcId="{D841FAC8-DDD5-41F6-983E-D9EA9809C95F}" destId="{B14AD19A-53D0-46A5-A6C7-65EAE2B566D4}" srcOrd="0" destOrd="0" presId="urn:microsoft.com/office/officeart/2005/8/layout/chevron2"/>
    <dgm:cxn modelId="{CDF11576-5C00-473C-87F7-D9D56B99A820}" srcId="{E5861922-69CA-4ED0-B028-6F1862EDD686}" destId="{C4AF1D52-C6BB-48A8-8958-ACEB40B59A10}" srcOrd="0" destOrd="0" parTransId="{EE34BE47-4AB0-4D2E-947F-E5ABFEB69B08}" sibTransId="{C3DDFEC3-2411-4AF6-B7E1-72C846D5BC55}"/>
    <dgm:cxn modelId="{9A9F1F3C-474B-4B2D-A0EB-DD5FD9871BE3}" srcId="{E09D3F05-2112-4E16-A731-F34CB1F4F7C5}" destId="{6A64F1D4-F889-4634-A64E-9E1356A767AB}" srcOrd="1" destOrd="0" parTransId="{DEFA3989-B394-44D5-AF05-7039010AE52A}" sibTransId="{8B7D31B9-715A-4DF8-BE2F-6CC195F1D016}"/>
    <dgm:cxn modelId="{4A09D226-27E4-456A-849E-517BE833618B}" type="presOf" srcId="{E09D3F05-2112-4E16-A731-F34CB1F4F7C5}" destId="{0D4E65EC-378D-434B-B316-D3FAE669011B}" srcOrd="0" destOrd="0" presId="urn:microsoft.com/office/officeart/2005/8/layout/chevron2"/>
    <dgm:cxn modelId="{0895656E-5C19-44CE-BAC0-212E4CC7FC2F}" type="presOf" srcId="{6A64F1D4-F889-4634-A64E-9E1356A767AB}" destId="{CCDF40D7-827E-4C6B-B624-F38289F4137E}" srcOrd="0" destOrd="0" presId="urn:microsoft.com/office/officeart/2005/8/layout/chevron2"/>
    <dgm:cxn modelId="{D0756E8B-690D-4852-B293-F874EF83D55E}" type="presOf" srcId="{5F0CDD66-8973-48DF-9E4F-6C4486C65185}" destId="{904CA182-D8AC-4DA4-A733-179872628233}" srcOrd="0" destOrd="1" presId="urn:microsoft.com/office/officeart/2005/8/layout/chevron2"/>
    <dgm:cxn modelId="{48BF8633-A828-4699-BC1E-8C079B3F6F61}" srcId="{E5861922-69CA-4ED0-B028-6F1862EDD686}" destId="{FD6A6431-D861-4F6C-A36D-2B8F74D91727}" srcOrd="1" destOrd="0" parTransId="{B9F10C97-8F13-41AA-9F53-278666E97B6F}" sibTransId="{1CB3656F-C3F9-49B2-8DA9-FE3B92431A9F}"/>
    <dgm:cxn modelId="{F912AB2C-06EE-4F93-BF2F-F5F8D6E40D07}" srcId="{A12AFE7E-DFAA-4796-A773-03BDF6909028}" destId="{5F0CDD66-8973-48DF-9E4F-6C4486C65185}" srcOrd="1" destOrd="0" parTransId="{DEB91C77-4280-4A80-8016-55A45AB3EEB4}" sibTransId="{CFF44C31-EFD4-41A3-BA0C-F437E6ECFAEF}"/>
    <dgm:cxn modelId="{B4124F80-0E4D-47BC-B8DF-04A71C214EC1}" type="presOf" srcId="{C4AF1D52-C6BB-48A8-8958-ACEB40B59A10}" destId="{A1520803-0F3F-4518-911B-0F50E8CDF202}" srcOrd="0" destOrd="0" presId="urn:microsoft.com/office/officeart/2005/8/layout/chevron2"/>
    <dgm:cxn modelId="{BE37F88C-AD3C-49D6-9735-3F689F0A4F3E}" type="presOf" srcId="{87D56C74-4D62-44C6-B1D9-F356F8BE8B41}" destId="{B14AD19A-53D0-46A5-A6C7-65EAE2B566D4}" srcOrd="0" destOrd="1" presId="urn:microsoft.com/office/officeart/2005/8/layout/chevron2"/>
    <dgm:cxn modelId="{2638DAC2-3968-40C7-971D-6C78C964BE98}" srcId="{6A64F1D4-F889-4634-A64E-9E1356A767AB}" destId="{D841FAC8-DDD5-41F6-983E-D9EA9809C95F}" srcOrd="0" destOrd="0" parTransId="{4F78697F-7B4C-4F2B-859A-4E479774FF5D}" sibTransId="{AA1360B6-C559-49EC-BCB6-A6FBA4B9ED17}"/>
    <dgm:cxn modelId="{7E6708A1-19F0-4346-A84B-83D260CAC3BA}" type="presOf" srcId="{A12AFE7E-DFAA-4796-A773-03BDF6909028}" destId="{9789C580-31B2-40B1-862F-E5DEB53F1C67}" srcOrd="0" destOrd="0" presId="urn:microsoft.com/office/officeart/2005/8/layout/chevron2"/>
    <dgm:cxn modelId="{708321CD-20A6-46D2-897A-9AC41C472EE9}" type="presOf" srcId="{E5861922-69CA-4ED0-B028-6F1862EDD686}" destId="{56ED8304-5A84-496D-B379-14ABC0A96F54}" srcOrd="0" destOrd="0" presId="urn:microsoft.com/office/officeart/2005/8/layout/chevron2"/>
    <dgm:cxn modelId="{FD70A7B2-3FBF-485F-ACDA-E1787A5D78A2}" type="presOf" srcId="{FD6A6431-D861-4F6C-A36D-2B8F74D91727}" destId="{A1520803-0F3F-4518-911B-0F50E8CDF202}" srcOrd="0" destOrd="1" presId="urn:microsoft.com/office/officeart/2005/8/layout/chevron2"/>
    <dgm:cxn modelId="{58DF5B1B-2475-4A0D-9FED-055B8D34A81B}" srcId="{A12AFE7E-DFAA-4796-A773-03BDF6909028}" destId="{1C9D8F94-D98D-4C75-BF7A-11CAD35DDEF6}" srcOrd="0" destOrd="0" parTransId="{FBD32255-82DA-4304-83BE-CE0DD7123AD1}" sibTransId="{2090A917-6B1B-4438-8B22-980E4C185816}"/>
    <dgm:cxn modelId="{CBA4DF76-8041-4E86-8E3E-9C9B4817AD7C}" srcId="{E09D3F05-2112-4E16-A731-F34CB1F4F7C5}" destId="{E5861922-69CA-4ED0-B028-6F1862EDD686}" srcOrd="2" destOrd="0" parTransId="{CF9402E8-DBC4-4011-9D71-071779427AA1}" sibTransId="{03D925B6-35FF-4656-90EA-D18A86C73F42}"/>
    <dgm:cxn modelId="{2A10F56F-E656-4D62-99C1-E30DBF754710}" srcId="{6A64F1D4-F889-4634-A64E-9E1356A767AB}" destId="{87D56C74-4D62-44C6-B1D9-F356F8BE8B41}" srcOrd="1" destOrd="0" parTransId="{202DFA77-5614-4023-867D-6A970A72E2FF}" sibTransId="{34E66924-21E2-46CE-A3DB-40953D59F49A}"/>
    <dgm:cxn modelId="{5C6AE726-44D8-41C2-B0A4-D19E551504A6}" type="presOf" srcId="{1C9D8F94-D98D-4C75-BF7A-11CAD35DDEF6}" destId="{904CA182-D8AC-4DA4-A733-179872628233}" srcOrd="0" destOrd="0" presId="urn:microsoft.com/office/officeart/2005/8/layout/chevron2"/>
    <dgm:cxn modelId="{32170D1E-1E65-415F-A1FE-C300751C5813}" srcId="{E09D3F05-2112-4E16-A731-F34CB1F4F7C5}" destId="{A12AFE7E-DFAA-4796-A773-03BDF6909028}" srcOrd="0" destOrd="0" parTransId="{2C7BD826-9EC6-4428-A0D6-7212FAD5F161}" sibTransId="{17DB1094-4BCF-4AFD-B2AA-84F83093C235}"/>
    <dgm:cxn modelId="{3DF3ABF0-8082-4729-A9DF-3E888282DE13}" type="presParOf" srcId="{0D4E65EC-378D-434B-B316-D3FAE669011B}" destId="{90178CF8-C990-4668-9728-EA50912FC514}" srcOrd="0" destOrd="0" presId="urn:microsoft.com/office/officeart/2005/8/layout/chevron2"/>
    <dgm:cxn modelId="{514189A9-6D84-4AA8-973E-5956EADBDF28}" type="presParOf" srcId="{90178CF8-C990-4668-9728-EA50912FC514}" destId="{9789C580-31B2-40B1-862F-E5DEB53F1C67}" srcOrd="0" destOrd="0" presId="urn:microsoft.com/office/officeart/2005/8/layout/chevron2"/>
    <dgm:cxn modelId="{7456BAE8-26A8-4E37-812E-12014849A49F}" type="presParOf" srcId="{90178CF8-C990-4668-9728-EA50912FC514}" destId="{904CA182-D8AC-4DA4-A733-179872628233}" srcOrd="1" destOrd="0" presId="urn:microsoft.com/office/officeart/2005/8/layout/chevron2"/>
    <dgm:cxn modelId="{2313A276-E1E0-450F-A3BC-1FED93913DC7}" type="presParOf" srcId="{0D4E65EC-378D-434B-B316-D3FAE669011B}" destId="{AF71F33B-71FB-4E35-BD53-B6DCF3228C80}" srcOrd="1" destOrd="0" presId="urn:microsoft.com/office/officeart/2005/8/layout/chevron2"/>
    <dgm:cxn modelId="{48EEAB9F-F50A-4B62-A6EB-DAC72D226DFB}" type="presParOf" srcId="{0D4E65EC-378D-434B-B316-D3FAE669011B}" destId="{39E7BC63-0FC0-4A0C-B531-EC10E52EAF99}" srcOrd="2" destOrd="0" presId="urn:microsoft.com/office/officeart/2005/8/layout/chevron2"/>
    <dgm:cxn modelId="{C88581D7-C7C5-4283-8CD3-047E323C5EFD}" type="presParOf" srcId="{39E7BC63-0FC0-4A0C-B531-EC10E52EAF99}" destId="{CCDF40D7-827E-4C6B-B624-F38289F4137E}" srcOrd="0" destOrd="0" presId="urn:microsoft.com/office/officeart/2005/8/layout/chevron2"/>
    <dgm:cxn modelId="{4659DB22-A1E2-4342-89DF-00983EDDE9AF}" type="presParOf" srcId="{39E7BC63-0FC0-4A0C-B531-EC10E52EAF99}" destId="{B14AD19A-53D0-46A5-A6C7-65EAE2B566D4}" srcOrd="1" destOrd="0" presId="urn:microsoft.com/office/officeart/2005/8/layout/chevron2"/>
    <dgm:cxn modelId="{AA8E3D58-8D39-4B77-A23F-5ADF161E33A8}" type="presParOf" srcId="{0D4E65EC-378D-434B-B316-D3FAE669011B}" destId="{49B1EA87-A7B7-4A75-B0F7-A9568EA8C763}" srcOrd="3" destOrd="0" presId="urn:microsoft.com/office/officeart/2005/8/layout/chevron2"/>
    <dgm:cxn modelId="{678996CA-5EBD-4596-8269-C334E2DBDC88}" type="presParOf" srcId="{0D4E65EC-378D-434B-B316-D3FAE669011B}" destId="{8C69737F-4C32-4E77-9447-698FB8C62785}" srcOrd="4" destOrd="0" presId="urn:microsoft.com/office/officeart/2005/8/layout/chevron2"/>
    <dgm:cxn modelId="{CA8E06F0-9542-4695-8FB9-C6278CE50F02}" type="presParOf" srcId="{8C69737F-4C32-4E77-9447-698FB8C62785}" destId="{56ED8304-5A84-496D-B379-14ABC0A96F54}" srcOrd="0" destOrd="0" presId="urn:microsoft.com/office/officeart/2005/8/layout/chevron2"/>
    <dgm:cxn modelId="{AA2FB5DC-036C-4049-912A-3A63D9D3E47A}" type="presParOf" srcId="{8C69737F-4C32-4E77-9447-698FB8C62785}" destId="{A1520803-0F3F-4518-911B-0F50E8CDF20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23CEDE-4A76-4758-836F-15A0CAF3CA5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ADE4B8AB-4FDF-4AAD-BD73-025354215126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2-7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2-8</a:t>
          </a:r>
          <a:endParaRPr lang="ar-DZ" b="1" dirty="0">
            <a:solidFill>
              <a:schemeClr val="bg2"/>
            </a:solidFill>
          </a:endParaRPr>
        </a:p>
      </dgm:t>
    </dgm:pt>
    <dgm:pt modelId="{8408BD26-803D-4DA1-AD47-E8451392D358}" type="parTrans" cxnId="{D5507BEC-AC46-45E0-BEC8-A6C796B76D6D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A1609F28-593C-4D0B-B688-9CA04C181BC4}" type="sibTrans" cxnId="{D5507BEC-AC46-45E0-BEC8-A6C796B76D6D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99A0DEBC-4907-48EF-8BC1-2006C9A855AA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Turn-over trop élevé ou, au contraire, insuffisant</a:t>
          </a:r>
          <a:endParaRPr lang="ar-DZ" b="1" dirty="0">
            <a:solidFill>
              <a:schemeClr val="bg2"/>
            </a:solidFill>
          </a:endParaRPr>
        </a:p>
      </dgm:t>
    </dgm:pt>
    <dgm:pt modelId="{28D9BF86-0414-454F-9CA6-FE4DA0E05D0E}" type="parTrans" cxnId="{D269FD3D-1E43-4067-8877-29A20DB925E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FDA2CCFA-7C82-45E3-A540-C5A02863255A}" type="sibTrans" cxnId="{D269FD3D-1E43-4067-8877-29A20DB925E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ADE481B5-C1FB-461A-9D06-950A8914DDD3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Absence d’esprit d’initiative</a:t>
          </a:r>
          <a:endParaRPr lang="ar-DZ" b="1" dirty="0">
            <a:solidFill>
              <a:schemeClr val="bg2"/>
            </a:solidFill>
          </a:endParaRPr>
        </a:p>
      </dgm:t>
    </dgm:pt>
    <dgm:pt modelId="{AACDB522-5045-403C-977C-B3DE2566903F}" type="parTrans" cxnId="{445E78EC-5283-44B0-A6EC-6A246F6B0134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72608663-B8C8-42E1-BDD1-3AB084ABF54C}" type="sibTrans" cxnId="{445E78EC-5283-44B0-A6EC-6A246F6B0134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9854CA06-F36E-471D-BFD8-66B1D8E49DC3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2-9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2-10</a:t>
          </a:r>
          <a:endParaRPr lang="ar-DZ" b="1" dirty="0">
            <a:solidFill>
              <a:schemeClr val="bg2"/>
            </a:solidFill>
          </a:endParaRPr>
        </a:p>
      </dgm:t>
    </dgm:pt>
    <dgm:pt modelId="{90985198-3003-4EDC-A00E-2295D6349C27}" type="parTrans" cxnId="{797AF6D7-3EB8-4784-836B-B3131CE7E7D7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40D4CC04-8245-49F3-B5F0-04EB782D93B1}" type="sibTrans" cxnId="{797AF6D7-3EB8-4784-836B-B3131CE7E7D7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3F908709-9A5B-4641-B8CC-2AD510A6F814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Détérioration de matériel</a:t>
          </a:r>
          <a:endParaRPr lang="ar-DZ" b="1" dirty="0">
            <a:solidFill>
              <a:schemeClr val="bg2"/>
            </a:solidFill>
          </a:endParaRPr>
        </a:p>
      </dgm:t>
    </dgm:pt>
    <dgm:pt modelId="{42142D6F-26D9-44E7-9EAD-469C8E73D54B}" type="parTrans" cxnId="{8557DA1C-388E-4DFA-831C-0E79ACD32D79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C6EC9A38-6BB3-4E1A-ACCF-EA3F1122CEF4}" type="sibTrans" cxnId="{8557DA1C-388E-4DFA-831C-0E79ACD32D79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934E77B7-5056-4918-A2C7-D74B6575FC51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Vols et malfaçons</a:t>
          </a:r>
          <a:endParaRPr lang="ar-DZ" b="1" dirty="0">
            <a:solidFill>
              <a:schemeClr val="bg2"/>
            </a:solidFill>
          </a:endParaRPr>
        </a:p>
      </dgm:t>
    </dgm:pt>
    <dgm:pt modelId="{FE60DF73-FD9D-4BDA-BE6E-8C61552E3DF5}" type="parTrans" cxnId="{54EAC44B-B4C9-4139-98E6-93935FB5255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7302122E-6984-4343-9488-15F0FEA8191F}" type="sibTrans" cxnId="{54EAC44B-B4C9-4139-98E6-93935FB5255C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B633E9BF-EAA5-4397-8691-A6908CE48881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2-11</a:t>
          </a:r>
        </a:p>
        <a:p>
          <a:pPr rtl="0"/>
          <a:r>
            <a:rPr lang="fr-FR" b="1" dirty="0" smtClean="0">
              <a:solidFill>
                <a:schemeClr val="bg2"/>
              </a:solidFill>
            </a:rPr>
            <a:t>2-12</a:t>
          </a:r>
          <a:endParaRPr lang="ar-DZ" b="1" dirty="0">
            <a:solidFill>
              <a:schemeClr val="bg2"/>
            </a:solidFill>
          </a:endParaRPr>
        </a:p>
      </dgm:t>
    </dgm:pt>
    <dgm:pt modelId="{7E2788F4-6133-4C12-94FB-3CAF41B74730}" type="parTrans" cxnId="{8F295267-4A86-47C4-AD4A-4DDFA5990BD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E1940AF8-63B5-4CF7-AC1A-04C00A299CD2}" type="sibTrans" cxnId="{8F295267-4A86-47C4-AD4A-4DDFA5990BD0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793B44CA-BCD5-4752-9A3E-67638F02E427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Effectifs excessifs</a:t>
          </a:r>
          <a:endParaRPr lang="ar-DZ" b="1" dirty="0">
            <a:solidFill>
              <a:schemeClr val="bg2"/>
            </a:solidFill>
          </a:endParaRPr>
        </a:p>
      </dgm:t>
    </dgm:pt>
    <dgm:pt modelId="{151BC47B-6BA7-4180-8BF7-CC6DEE74BCC8}" type="parTrans" cxnId="{1A248A56-46C9-43E6-8F0B-5A0BA83B3FA2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600B78EB-523F-4E56-ACD7-1B9D6C417E1B}" type="sibTrans" cxnId="{1A248A56-46C9-43E6-8F0B-5A0BA83B3FA2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6E1BE290-5C4E-4BCE-B40A-BA446DB0E381}">
      <dgm:prSet phldrT="[Texte]"/>
      <dgm:spPr/>
      <dgm:t>
        <a:bodyPr/>
        <a:lstStyle/>
        <a:p>
          <a:pPr rtl="0"/>
          <a:r>
            <a:rPr lang="fr-FR" b="1" dirty="0" smtClean="0">
              <a:solidFill>
                <a:schemeClr val="bg2"/>
              </a:solidFill>
            </a:rPr>
            <a:t>Rigidités excessives</a:t>
          </a:r>
          <a:endParaRPr lang="ar-DZ" b="1" dirty="0">
            <a:solidFill>
              <a:schemeClr val="bg2"/>
            </a:solidFill>
          </a:endParaRPr>
        </a:p>
      </dgm:t>
    </dgm:pt>
    <dgm:pt modelId="{912D5661-FBD4-4E5B-BBF3-33E54C210F5E}" type="parTrans" cxnId="{0215C06A-6F25-456C-8F28-A8A7B015761A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F760A816-D166-48DC-938C-AB6AD51C1089}" type="sibTrans" cxnId="{0215C06A-6F25-456C-8F28-A8A7B015761A}">
      <dgm:prSet/>
      <dgm:spPr/>
      <dgm:t>
        <a:bodyPr/>
        <a:lstStyle/>
        <a:p>
          <a:pPr rtl="0"/>
          <a:endParaRPr lang="ar-DZ" b="1">
            <a:solidFill>
              <a:schemeClr val="bg2"/>
            </a:solidFill>
          </a:endParaRPr>
        </a:p>
      </dgm:t>
    </dgm:pt>
    <dgm:pt modelId="{D9EC809C-0D7A-45E1-B814-3D4BECD59BE6}" type="pres">
      <dgm:prSet presAssocID="{8023CEDE-4A76-4758-836F-15A0CAF3CA5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2014D03A-5E02-4829-AC8F-41CCA623B9C0}" type="pres">
      <dgm:prSet presAssocID="{ADE4B8AB-4FDF-4AAD-BD73-025354215126}" presName="composite" presStyleCnt="0"/>
      <dgm:spPr/>
    </dgm:pt>
    <dgm:pt modelId="{E9C4CC6A-1217-4EEC-AF3D-8FC95F32E5E9}" type="pres">
      <dgm:prSet presAssocID="{ADE4B8AB-4FDF-4AAD-BD73-02535421512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360C7FF-2B26-43EA-BCC3-68116B0E673A}" type="pres">
      <dgm:prSet presAssocID="{ADE4B8AB-4FDF-4AAD-BD73-02535421512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5E9F9F37-7449-4AAB-9380-6446185EA026}" type="pres">
      <dgm:prSet presAssocID="{A1609F28-593C-4D0B-B688-9CA04C181BC4}" presName="sp" presStyleCnt="0"/>
      <dgm:spPr/>
    </dgm:pt>
    <dgm:pt modelId="{13D1B6CA-D3BC-4F7F-BF25-6211481A528E}" type="pres">
      <dgm:prSet presAssocID="{9854CA06-F36E-471D-BFD8-66B1D8E49DC3}" presName="composite" presStyleCnt="0"/>
      <dgm:spPr/>
    </dgm:pt>
    <dgm:pt modelId="{28B3B000-D02B-44D8-B768-614AE0CEB999}" type="pres">
      <dgm:prSet presAssocID="{9854CA06-F36E-471D-BFD8-66B1D8E49DC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615B238-BD63-4D40-87A7-E6F49FD76D11}" type="pres">
      <dgm:prSet presAssocID="{9854CA06-F36E-471D-BFD8-66B1D8E49DC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2808C0F-B3C9-4299-820F-8A12F3DDEA37}" type="pres">
      <dgm:prSet presAssocID="{40D4CC04-8245-49F3-B5F0-04EB782D93B1}" presName="sp" presStyleCnt="0"/>
      <dgm:spPr/>
    </dgm:pt>
    <dgm:pt modelId="{4265F6B7-0596-41DB-B5D5-30C80FF43B45}" type="pres">
      <dgm:prSet presAssocID="{B633E9BF-EAA5-4397-8691-A6908CE48881}" presName="composite" presStyleCnt="0"/>
      <dgm:spPr/>
    </dgm:pt>
    <dgm:pt modelId="{E1F677F2-B236-4C5A-BBFE-E702EB29A601}" type="pres">
      <dgm:prSet presAssocID="{B633E9BF-EAA5-4397-8691-A6908CE4888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10E14EDA-785F-4132-B608-5A85D13AD971}" type="pres">
      <dgm:prSet presAssocID="{B633E9BF-EAA5-4397-8691-A6908CE4888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445E78EC-5283-44B0-A6EC-6A246F6B0134}" srcId="{ADE4B8AB-4FDF-4AAD-BD73-025354215126}" destId="{ADE481B5-C1FB-461A-9D06-950A8914DDD3}" srcOrd="1" destOrd="0" parTransId="{AACDB522-5045-403C-977C-B3DE2566903F}" sibTransId="{72608663-B8C8-42E1-BDD1-3AB084ABF54C}"/>
    <dgm:cxn modelId="{2B1D1002-218B-482C-AD00-B48104FE14DB}" type="presOf" srcId="{793B44CA-BCD5-4752-9A3E-67638F02E427}" destId="{10E14EDA-785F-4132-B608-5A85D13AD971}" srcOrd="0" destOrd="0" presId="urn:microsoft.com/office/officeart/2005/8/layout/chevron2"/>
    <dgm:cxn modelId="{1A248A56-46C9-43E6-8F0B-5A0BA83B3FA2}" srcId="{B633E9BF-EAA5-4397-8691-A6908CE48881}" destId="{793B44CA-BCD5-4752-9A3E-67638F02E427}" srcOrd="0" destOrd="0" parTransId="{151BC47B-6BA7-4180-8BF7-CC6DEE74BCC8}" sibTransId="{600B78EB-523F-4E56-ACD7-1B9D6C417E1B}"/>
    <dgm:cxn modelId="{0215C06A-6F25-456C-8F28-A8A7B015761A}" srcId="{B633E9BF-EAA5-4397-8691-A6908CE48881}" destId="{6E1BE290-5C4E-4BCE-B40A-BA446DB0E381}" srcOrd="1" destOrd="0" parTransId="{912D5661-FBD4-4E5B-BBF3-33E54C210F5E}" sibTransId="{F760A816-D166-48DC-938C-AB6AD51C1089}"/>
    <dgm:cxn modelId="{943EA011-19A7-4B4E-9240-9A6B992EFE69}" type="presOf" srcId="{9854CA06-F36E-471D-BFD8-66B1D8E49DC3}" destId="{28B3B000-D02B-44D8-B768-614AE0CEB999}" srcOrd="0" destOrd="0" presId="urn:microsoft.com/office/officeart/2005/8/layout/chevron2"/>
    <dgm:cxn modelId="{0B68F076-CAD9-4A24-A30F-6ECEC129C798}" type="presOf" srcId="{99A0DEBC-4907-48EF-8BC1-2006C9A855AA}" destId="{D360C7FF-2B26-43EA-BCC3-68116B0E673A}" srcOrd="0" destOrd="0" presId="urn:microsoft.com/office/officeart/2005/8/layout/chevron2"/>
    <dgm:cxn modelId="{DB2EFD15-23AB-417F-BED9-708BEB537868}" type="presOf" srcId="{8023CEDE-4A76-4758-836F-15A0CAF3CA5A}" destId="{D9EC809C-0D7A-45E1-B814-3D4BECD59BE6}" srcOrd="0" destOrd="0" presId="urn:microsoft.com/office/officeart/2005/8/layout/chevron2"/>
    <dgm:cxn modelId="{A38254C1-A8E7-45D0-9764-D6560FE75EBD}" type="presOf" srcId="{B633E9BF-EAA5-4397-8691-A6908CE48881}" destId="{E1F677F2-B236-4C5A-BBFE-E702EB29A601}" srcOrd="0" destOrd="0" presId="urn:microsoft.com/office/officeart/2005/8/layout/chevron2"/>
    <dgm:cxn modelId="{D269FD3D-1E43-4067-8877-29A20DB925EC}" srcId="{ADE4B8AB-4FDF-4AAD-BD73-025354215126}" destId="{99A0DEBC-4907-48EF-8BC1-2006C9A855AA}" srcOrd="0" destOrd="0" parTransId="{28D9BF86-0414-454F-9CA6-FE4DA0E05D0E}" sibTransId="{FDA2CCFA-7C82-45E3-A540-C5A02863255A}"/>
    <dgm:cxn modelId="{8BB16412-7902-485F-9B9D-837D9CDF99FC}" type="presOf" srcId="{6E1BE290-5C4E-4BCE-B40A-BA446DB0E381}" destId="{10E14EDA-785F-4132-B608-5A85D13AD971}" srcOrd="0" destOrd="1" presId="urn:microsoft.com/office/officeart/2005/8/layout/chevron2"/>
    <dgm:cxn modelId="{797AF6D7-3EB8-4784-836B-B3131CE7E7D7}" srcId="{8023CEDE-4A76-4758-836F-15A0CAF3CA5A}" destId="{9854CA06-F36E-471D-BFD8-66B1D8E49DC3}" srcOrd="1" destOrd="0" parTransId="{90985198-3003-4EDC-A00E-2295D6349C27}" sibTransId="{40D4CC04-8245-49F3-B5F0-04EB782D93B1}"/>
    <dgm:cxn modelId="{7357AFA5-4D9E-4B7A-923C-6D447A4418A8}" type="presOf" srcId="{ADE481B5-C1FB-461A-9D06-950A8914DDD3}" destId="{D360C7FF-2B26-43EA-BCC3-68116B0E673A}" srcOrd="0" destOrd="1" presId="urn:microsoft.com/office/officeart/2005/8/layout/chevron2"/>
    <dgm:cxn modelId="{02FE4C1F-293F-41DA-A859-44368097113D}" type="presOf" srcId="{ADE4B8AB-4FDF-4AAD-BD73-025354215126}" destId="{E9C4CC6A-1217-4EEC-AF3D-8FC95F32E5E9}" srcOrd="0" destOrd="0" presId="urn:microsoft.com/office/officeart/2005/8/layout/chevron2"/>
    <dgm:cxn modelId="{D5507BEC-AC46-45E0-BEC8-A6C796B76D6D}" srcId="{8023CEDE-4A76-4758-836F-15A0CAF3CA5A}" destId="{ADE4B8AB-4FDF-4AAD-BD73-025354215126}" srcOrd="0" destOrd="0" parTransId="{8408BD26-803D-4DA1-AD47-E8451392D358}" sibTransId="{A1609F28-593C-4D0B-B688-9CA04C181BC4}"/>
    <dgm:cxn modelId="{0FBA0C74-5334-4666-B319-36F972CAD832}" type="presOf" srcId="{3F908709-9A5B-4641-B8CC-2AD510A6F814}" destId="{C615B238-BD63-4D40-87A7-E6F49FD76D11}" srcOrd="0" destOrd="0" presId="urn:microsoft.com/office/officeart/2005/8/layout/chevron2"/>
    <dgm:cxn modelId="{C148DA58-299F-4E6B-AA44-6447ED1F2596}" type="presOf" srcId="{934E77B7-5056-4918-A2C7-D74B6575FC51}" destId="{C615B238-BD63-4D40-87A7-E6F49FD76D11}" srcOrd="0" destOrd="1" presId="urn:microsoft.com/office/officeart/2005/8/layout/chevron2"/>
    <dgm:cxn modelId="{54EAC44B-B4C9-4139-98E6-93935FB5255C}" srcId="{9854CA06-F36E-471D-BFD8-66B1D8E49DC3}" destId="{934E77B7-5056-4918-A2C7-D74B6575FC51}" srcOrd="1" destOrd="0" parTransId="{FE60DF73-FD9D-4BDA-BE6E-8C61552E3DF5}" sibTransId="{7302122E-6984-4343-9488-15F0FEA8191F}"/>
    <dgm:cxn modelId="{8F295267-4A86-47C4-AD4A-4DDFA5990BD0}" srcId="{8023CEDE-4A76-4758-836F-15A0CAF3CA5A}" destId="{B633E9BF-EAA5-4397-8691-A6908CE48881}" srcOrd="2" destOrd="0" parTransId="{7E2788F4-6133-4C12-94FB-3CAF41B74730}" sibTransId="{E1940AF8-63B5-4CF7-AC1A-04C00A299CD2}"/>
    <dgm:cxn modelId="{8557DA1C-388E-4DFA-831C-0E79ACD32D79}" srcId="{9854CA06-F36E-471D-BFD8-66B1D8E49DC3}" destId="{3F908709-9A5B-4641-B8CC-2AD510A6F814}" srcOrd="0" destOrd="0" parTransId="{42142D6F-26D9-44E7-9EAD-469C8E73D54B}" sibTransId="{C6EC9A38-6BB3-4E1A-ACCF-EA3F1122CEF4}"/>
    <dgm:cxn modelId="{C604FDF4-D5B9-4FD7-B421-19E24BA47E38}" type="presParOf" srcId="{D9EC809C-0D7A-45E1-B814-3D4BECD59BE6}" destId="{2014D03A-5E02-4829-AC8F-41CCA623B9C0}" srcOrd="0" destOrd="0" presId="urn:microsoft.com/office/officeart/2005/8/layout/chevron2"/>
    <dgm:cxn modelId="{0E917824-738F-457C-AC38-B1C366C4ACCC}" type="presParOf" srcId="{2014D03A-5E02-4829-AC8F-41CCA623B9C0}" destId="{E9C4CC6A-1217-4EEC-AF3D-8FC95F32E5E9}" srcOrd="0" destOrd="0" presId="urn:microsoft.com/office/officeart/2005/8/layout/chevron2"/>
    <dgm:cxn modelId="{8AD79FAC-BB0D-46C4-9058-9CFF5C8E67CB}" type="presParOf" srcId="{2014D03A-5E02-4829-AC8F-41CCA623B9C0}" destId="{D360C7FF-2B26-43EA-BCC3-68116B0E673A}" srcOrd="1" destOrd="0" presId="urn:microsoft.com/office/officeart/2005/8/layout/chevron2"/>
    <dgm:cxn modelId="{EB60CA05-E3EB-4F7B-B6D7-96A880E68D14}" type="presParOf" srcId="{D9EC809C-0D7A-45E1-B814-3D4BECD59BE6}" destId="{5E9F9F37-7449-4AAB-9380-6446185EA026}" srcOrd="1" destOrd="0" presId="urn:microsoft.com/office/officeart/2005/8/layout/chevron2"/>
    <dgm:cxn modelId="{E753AFD9-9676-41DF-9E0B-A48A42CE33F1}" type="presParOf" srcId="{D9EC809C-0D7A-45E1-B814-3D4BECD59BE6}" destId="{13D1B6CA-D3BC-4F7F-BF25-6211481A528E}" srcOrd="2" destOrd="0" presId="urn:microsoft.com/office/officeart/2005/8/layout/chevron2"/>
    <dgm:cxn modelId="{0D757131-B276-4BA1-9B15-8139B299D168}" type="presParOf" srcId="{13D1B6CA-D3BC-4F7F-BF25-6211481A528E}" destId="{28B3B000-D02B-44D8-B768-614AE0CEB999}" srcOrd="0" destOrd="0" presId="urn:microsoft.com/office/officeart/2005/8/layout/chevron2"/>
    <dgm:cxn modelId="{8FE78E04-D6E9-4D8D-9A9A-39777990D9C3}" type="presParOf" srcId="{13D1B6CA-D3BC-4F7F-BF25-6211481A528E}" destId="{C615B238-BD63-4D40-87A7-E6F49FD76D11}" srcOrd="1" destOrd="0" presId="urn:microsoft.com/office/officeart/2005/8/layout/chevron2"/>
    <dgm:cxn modelId="{DBF6C34A-7D62-4E9A-B037-B3CED3895598}" type="presParOf" srcId="{D9EC809C-0D7A-45E1-B814-3D4BECD59BE6}" destId="{D2808C0F-B3C9-4299-820F-8A12F3DDEA37}" srcOrd="3" destOrd="0" presId="urn:microsoft.com/office/officeart/2005/8/layout/chevron2"/>
    <dgm:cxn modelId="{750B35BD-504D-4AC6-9AF6-C64ECB3D8B72}" type="presParOf" srcId="{D9EC809C-0D7A-45E1-B814-3D4BECD59BE6}" destId="{4265F6B7-0596-41DB-B5D5-30C80FF43B45}" srcOrd="4" destOrd="0" presId="urn:microsoft.com/office/officeart/2005/8/layout/chevron2"/>
    <dgm:cxn modelId="{79FFFC60-821F-4C0A-B616-9C64E6EBE5AE}" type="presParOf" srcId="{4265F6B7-0596-41DB-B5D5-30C80FF43B45}" destId="{E1F677F2-B236-4C5A-BBFE-E702EB29A601}" srcOrd="0" destOrd="0" presId="urn:microsoft.com/office/officeart/2005/8/layout/chevron2"/>
    <dgm:cxn modelId="{08ECD2C9-737F-46AB-9257-0D02CF3E2E46}" type="presParOf" srcId="{4265F6B7-0596-41DB-B5D5-30C80FF43B45}" destId="{10E14EDA-785F-4132-B608-5A85D13AD97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595A3-C23A-421B-9298-F3F9F73E7E12}">
      <dsp:nvSpPr>
        <dsp:cNvPr id="0" name=""/>
        <dsp:cNvSpPr/>
      </dsp:nvSpPr>
      <dsp:spPr>
        <a:xfrm>
          <a:off x="0" y="667603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633043-E73E-4CF9-9DC1-DCFB48024BA9}">
      <dsp:nvSpPr>
        <dsp:cNvPr id="0" name=""/>
        <dsp:cNvSpPr/>
      </dsp:nvSpPr>
      <dsp:spPr>
        <a:xfrm>
          <a:off x="411480" y="236813"/>
          <a:ext cx="5760720" cy="6817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>
              <a:solidFill>
                <a:schemeClr val="bg2"/>
              </a:solidFill>
            </a:rPr>
            <a:t>1-1 Perte de chiffre d’affaire</a:t>
          </a:r>
          <a:endParaRPr lang="ar-DZ" sz="1700" b="1" kern="1200" dirty="0">
            <a:solidFill>
              <a:schemeClr val="bg2"/>
            </a:solidFill>
          </a:endParaRPr>
        </a:p>
      </dsp:txBody>
      <dsp:txXfrm>
        <a:off x="444758" y="270091"/>
        <a:ext cx="5694164" cy="615153"/>
      </dsp:txXfrm>
    </dsp:sp>
    <dsp:sp modelId="{239A3342-971C-407E-BD76-D742672E438A}">
      <dsp:nvSpPr>
        <dsp:cNvPr id="0" name=""/>
        <dsp:cNvSpPr/>
      </dsp:nvSpPr>
      <dsp:spPr>
        <a:xfrm>
          <a:off x="0" y="1710529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57FB1-B5B0-4346-824C-97E6EC84C2D1}">
      <dsp:nvSpPr>
        <dsp:cNvPr id="0" name=""/>
        <dsp:cNvSpPr/>
      </dsp:nvSpPr>
      <dsp:spPr>
        <a:xfrm>
          <a:off x="411480" y="1187803"/>
          <a:ext cx="5760720" cy="77364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>
              <a:solidFill>
                <a:schemeClr val="bg2"/>
              </a:solidFill>
            </a:rPr>
            <a:t>1-2 Prestations extérieures et frais divers complémentaires immédiats et différés </a:t>
          </a:r>
          <a:endParaRPr lang="ar-DZ" sz="1700" b="1" kern="1200" dirty="0">
            <a:solidFill>
              <a:schemeClr val="bg2"/>
            </a:solidFill>
          </a:endParaRPr>
        </a:p>
      </dsp:txBody>
      <dsp:txXfrm>
        <a:off x="449246" y="1225569"/>
        <a:ext cx="5685188" cy="698114"/>
      </dsp:txXfrm>
    </dsp:sp>
    <dsp:sp modelId="{FF15A245-7449-4044-8FD2-8A6BF8BD60E5}">
      <dsp:nvSpPr>
        <dsp:cNvPr id="0" name=""/>
        <dsp:cNvSpPr/>
      </dsp:nvSpPr>
      <dsp:spPr>
        <a:xfrm>
          <a:off x="0" y="2738762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F00088-8A18-4E18-9B71-34E20D57556A}">
      <dsp:nvSpPr>
        <dsp:cNvPr id="0" name=""/>
        <dsp:cNvSpPr/>
      </dsp:nvSpPr>
      <dsp:spPr>
        <a:xfrm>
          <a:off x="411480" y="2230729"/>
          <a:ext cx="5760720" cy="7589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>
              <a:solidFill>
                <a:schemeClr val="bg2"/>
              </a:solidFill>
            </a:rPr>
            <a:t>1-3 Pénalités éventuelles</a:t>
          </a:r>
          <a:endParaRPr lang="ar-DZ" sz="1700" b="1" kern="1200" dirty="0">
            <a:solidFill>
              <a:schemeClr val="bg2"/>
            </a:solidFill>
          </a:endParaRPr>
        </a:p>
      </dsp:txBody>
      <dsp:txXfrm>
        <a:off x="448529" y="2267778"/>
        <a:ext cx="5686622" cy="684854"/>
      </dsp:txXfrm>
    </dsp:sp>
    <dsp:sp modelId="{2CC58DD4-9F2C-4718-A565-E88E430CC698}">
      <dsp:nvSpPr>
        <dsp:cNvPr id="0" name=""/>
        <dsp:cNvSpPr/>
      </dsp:nvSpPr>
      <dsp:spPr>
        <a:xfrm>
          <a:off x="0" y="3860749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68019-7FE2-440A-96D0-E56F374AEFA9}">
      <dsp:nvSpPr>
        <dsp:cNvPr id="0" name=""/>
        <dsp:cNvSpPr/>
      </dsp:nvSpPr>
      <dsp:spPr>
        <a:xfrm>
          <a:off x="411480" y="3258962"/>
          <a:ext cx="5760720" cy="8527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b="1" kern="1200" dirty="0" smtClean="0">
              <a:solidFill>
                <a:schemeClr val="bg2">
                  <a:lumMod val="10000"/>
                </a:schemeClr>
              </a:solidFill>
            </a:rPr>
            <a:t>1-4 impact, étalé dans le temps, des concessions acceptées en vue d’une reprise du travail</a:t>
          </a:r>
          <a:endParaRPr lang="ar-DZ" sz="17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53106" y="3300588"/>
        <a:ext cx="5677468" cy="769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9C580-31B2-40B1-862F-E5DEB53F1C67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2-1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2-2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573596"/>
        <a:ext cx="1146297" cy="491270"/>
      </dsp:txXfrm>
    </dsp:sp>
    <dsp:sp modelId="{904CA182-D8AC-4DA4-A733-179872628233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Baisse de productivité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Baisse de qualité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52408"/>
        <a:ext cx="7031341" cy="960496"/>
      </dsp:txXfrm>
    </dsp:sp>
    <dsp:sp modelId="{CCDF40D7-827E-4C6B-B624-F38289F4137E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2-3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2-4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2017346"/>
        <a:ext cx="1146297" cy="491270"/>
      </dsp:txXfrm>
    </dsp:sp>
    <dsp:sp modelId="{B14AD19A-53D0-46A5-A6C7-65EAE2B566D4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Perte d’autorité de l’encadrement engendrant des situations délétères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Progression des petits accidents du travail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1496158"/>
        <a:ext cx="7031341" cy="960496"/>
      </dsp:txXfrm>
    </dsp:sp>
    <dsp:sp modelId="{56ED8304-5A84-496D-B379-14ABC0A96F54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2-5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2-6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3461096"/>
        <a:ext cx="1146297" cy="491270"/>
      </dsp:txXfrm>
    </dsp:sp>
    <dsp:sp modelId="{A1520803-0F3F-4518-911B-0F50E8CDF202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Absentéisme injustifié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Départ des meilleurs et appauvrissement des ressources humaines de l’entreprise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2939908"/>
        <a:ext cx="7031341" cy="9604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4CC6A-1217-4EEC-AF3D-8FC95F32E5E9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2-7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2-8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573596"/>
        <a:ext cx="1146297" cy="491270"/>
      </dsp:txXfrm>
    </dsp:sp>
    <dsp:sp modelId="{D360C7FF-2B26-43EA-BCC3-68116B0E673A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Turn-over trop élevé ou, au contraire, insuffisant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Absence d’esprit d’initiative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52408"/>
        <a:ext cx="7031341" cy="960496"/>
      </dsp:txXfrm>
    </dsp:sp>
    <dsp:sp modelId="{28B3B000-D02B-44D8-B768-614AE0CEB999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2-9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2-10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2017346"/>
        <a:ext cx="1146297" cy="491270"/>
      </dsp:txXfrm>
    </dsp:sp>
    <dsp:sp modelId="{C615B238-BD63-4D40-87A7-E6F49FD76D11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Détérioration de matériel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Vols et malfaçons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1496158"/>
        <a:ext cx="7031341" cy="960496"/>
      </dsp:txXfrm>
    </dsp:sp>
    <dsp:sp modelId="{E1F677F2-B236-4C5A-BBFE-E702EB29A601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2-11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bg2"/>
              </a:solidFill>
            </a:rPr>
            <a:t>2-12</a:t>
          </a:r>
          <a:endParaRPr lang="ar-DZ" sz="1500" b="1" kern="1200" dirty="0">
            <a:solidFill>
              <a:schemeClr val="bg2"/>
            </a:solidFill>
          </a:endParaRPr>
        </a:p>
      </dsp:txBody>
      <dsp:txXfrm rot="-5400000">
        <a:off x="1" y="3461096"/>
        <a:ext cx="1146297" cy="491270"/>
      </dsp:txXfrm>
    </dsp:sp>
    <dsp:sp modelId="{10E14EDA-785F-4132-B608-5A85D13AD971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Effectifs excessifs</a:t>
          </a:r>
          <a:endParaRPr lang="ar-DZ" sz="2200" b="1" kern="1200" dirty="0">
            <a:solidFill>
              <a:schemeClr val="bg2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b="1" kern="1200" dirty="0" smtClean="0">
              <a:solidFill>
                <a:schemeClr val="bg2"/>
              </a:solidFill>
            </a:rPr>
            <a:t>Rigidités excessives</a:t>
          </a:r>
          <a:endParaRPr lang="ar-DZ" sz="2200" b="1" kern="1200" dirty="0">
            <a:solidFill>
              <a:schemeClr val="bg2"/>
            </a:solidFill>
          </a:endParaRPr>
        </a:p>
      </dsp:txBody>
      <dsp:txXfrm rot="-5400000">
        <a:off x="1146298" y="2939908"/>
        <a:ext cx="7031341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01/06/2021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>
                <a:solidFill>
                  <a:srgbClr val="00B0F0"/>
                </a:solidFill>
              </a:rPr>
              <a:t>GRH</a:t>
            </a: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إدارة مخاطر الموارد البشرية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57822" y="2667104"/>
            <a:ext cx="8229600" cy="1143000"/>
          </a:xfrm>
        </p:spPr>
        <p:txBody>
          <a:bodyPr/>
          <a:lstStyle/>
          <a:p>
            <a:pPr algn="ctr"/>
            <a:r>
              <a:rPr lang="ar-DZ" b="1" dirty="0" smtClean="0">
                <a:solidFill>
                  <a:srgbClr val="FF0000"/>
                </a:solidFill>
              </a:rPr>
              <a:t>تكلفة المخاطر الاجتماعية</a:t>
            </a:r>
            <a:endParaRPr lang="ar-D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1800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1-Les couts d’un mouvement de grève</a:t>
            </a:r>
            <a:endParaRPr lang="ar-DZ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5737"/>
              </p:ext>
            </p:extLst>
          </p:nvPr>
        </p:nvGraphicFramePr>
        <p:xfrm>
          <a:off x="457200" y="1287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50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505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111800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2-Les couts en termes de perte d’efficacité</a:t>
            </a:r>
            <a:endParaRPr lang="ar-D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08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07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922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fr-FR" dirty="0" smtClean="0"/>
              <a:t>Une détérioration de l’image peut avoir des effets négatifs auprès de toute une série d’interlocuteurs: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fr-FR" dirty="0" smtClean="0"/>
              <a:t>Les clients;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fr-FR" dirty="0" smtClean="0"/>
              <a:t>Les investisseurs;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fr-FR" dirty="0" smtClean="0"/>
              <a:t>Les agences de notation;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fr-FR" dirty="0" smtClean="0"/>
              <a:t>Les collectivités publiques;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fr-FR" dirty="0" smtClean="0"/>
              <a:t>Les médias</a:t>
            </a:r>
          </a:p>
          <a:p>
            <a:pPr algn="l">
              <a:buFont typeface="Wingdings" panose="05000000000000000000" pitchFamily="2" charset="2"/>
              <a:buChar char="§"/>
            </a:pPr>
            <a:endParaRPr lang="ar-DZ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11800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2-Les couts en termes de détérioration de l’image</a:t>
            </a:r>
            <a:endParaRPr lang="ar-D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855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12008</TotalTime>
  <Words>190</Words>
  <Application>Microsoft Office PowerPoint</Application>
  <PresentationFormat>Affichage à l'écran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Default Design</vt:lpstr>
      <vt:lpstr>1_Default Design</vt:lpstr>
      <vt:lpstr>Présentation PowerPoint</vt:lpstr>
      <vt:lpstr>تكلفة المخاطر الاجتماعية</vt:lpstr>
      <vt:lpstr>1-Les couts d’un mouvement de grève</vt:lpstr>
      <vt:lpstr>2-Les couts en termes de perte d’efficacité</vt:lpstr>
      <vt:lpstr>Présentation PowerPoint</vt:lpstr>
      <vt:lpstr>2-Les couts en termes de détérioration de l’image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97</cp:revision>
  <dcterms:created xsi:type="dcterms:W3CDTF">2009-11-03T13:35:13Z</dcterms:created>
  <dcterms:modified xsi:type="dcterms:W3CDTF">2021-06-01T19:06:56Z</dcterms:modified>
</cp:coreProperties>
</file>