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58" r:id="rId3"/>
    <p:sldId id="264" r:id="rId4"/>
    <p:sldId id="259" r:id="rId5"/>
    <p:sldId id="262" r:id="rId6"/>
    <p:sldId id="261" r:id="rId7"/>
    <p:sldId id="263" r:id="rId8"/>
    <p:sldId id="268" r:id="rId9"/>
    <p:sldId id="265" r:id="rId10"/>
    <p:sldId id="269" r:id="rId11"/>
    <p:sldId id="270" r:id="rId12"/>
    <p:sldId id="271" r:id="rId13"/>
    <p:sldId id="272" r:id="rId14"/>
    <p:sldId id="273" r:id="rId15"/>
    <p:sldId id="274" r:id="rId16"/>
    <p:sldId id="275" r:id="rId17"/>
    <p:sldId id="276" r:id="rId18"/>
    <p:sldId id="277" r:id="rId19"/>
    <p:sldId id="266" r:id="rId20"/>
    <p:sldId id="278" r:id="rId21"/>
    <p:sldId id="267" r:id="rId22"/>
    <p:sldId id="280" r:id="rId23"/>
    <p:sldId id="283" r:id="rId24"/>
    <p:sldId id="279"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1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p:scale>
          <a:sx n="70" d="100"/>
          <a:sy n="70" d="100"/>
        </p:scale>
        <p:origin x="-1373" y="24"/>
      </p:cViewPr>
      <p:guideLst>
        <p:guide orient="horz" pos="381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576CAA-D451-4334-8CCA-6764E43D09C4}" type="datetimeFigureOut">
              <a:rPr lang="en-US" smtClean="0"/>
              <a:t>23-Jan-21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19C431-070B-4C9C-A9FE-4193EEFC9798}" type="slidenum">
              <a:rPr lang="en-US" smtClean="0"/>
              <a:t>‹#›</a:t>
            </a:fld>
            <a:endParaRPr lang="en-US"/>
          </a:p>
        </p:txBody>
      </p:sp>
    </p:spTree>
    <p:extLst>
      <p:ext uri="{BB962C8B-B14F-4D97-AF65-F5344CB8AC3E}">
        <p14:creationId xmlns:p14="http://schemas.microsoft.com/office/powerpoint/2010/main" val="1380821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2320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76b29f152a_0_28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76b29f152a_0_28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5148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6bad27d065_0_2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6bad27d065_0_2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6867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6bad27d065_0_2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6bad27d065_0_2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890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70c1df8b9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70c1df8b9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7385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74d2cd4311_6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74d2cd4311_6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9183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74d2cd4311_6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74d2cd4311_6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7621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74d2cd4311_6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74d2cd4311_6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1654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70c1df8b9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70c1df8b9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7748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70c1df8b9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70c1df8b9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6353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76b29f152a_0_1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76b29f152a_0_1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2562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70c1df8b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70c1df8b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0620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6b20e2230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6b20e2230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7110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76b29f152a_0_1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76b29f152a_0_1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5109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5086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141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6b20e2230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6b20e2230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655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70c1df8b9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70c1df8b9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0003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6b20e22304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6b20e22304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5168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76b29f152a_0_1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76b29f152a_0_1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68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6ba96a1c4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6ba96a1c4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9771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6ba96a1c4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6ba96a1c4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6262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6ba96a1c4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6ba96a1c4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0846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6b20e22304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2" name="Google Shape;1042;g6b20e2230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6692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6b20e22304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2" name="Google Shape;1042;g6b20e2230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296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76b29f152a_0_1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76b29f152a_0_1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1653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368581" y="3676033"/>
            <a:ext cx="1151305" cy="2026395"/>
            <a:chOff x="8522150" y="2810900"/>
            <a:chExt cx="580100" cy="1021025"/>
          </a:xfrm>
        </p:grpSpPr>
        <p:sp>
          <p:nvSpPr>
            <p:cNvPr id="10" name="Google Shape;10;p2"/>
            <p:cNvSpPr/>
            <p:nvPr/>
          </p:nvSpPr>
          <p:spPr>
            <a:xfrm>
              <a:off x="8590050" y="2937950"/>
              <a:ext cx="512200" cy="893975"/>
            </a:xfrm>
            <a:custGeom>
              <a:avLst/>
              <a:gdLst/>
              <a:ahLst/>
              <a:cxnLst/>
              <a:rect l="l" t="t" r="r" b="b"/>
              <a:pathLst>
                <a:path w="20488" h="35759" extrusionOk="0">
                  <a:moveTo>
                    <a:pt x="0" y="0"/>
                  </a:moveTo>
                  <a:lnTo>
                    <a:pt x="0" y="35759"/>
                  </a:lnTo>
                  <a:lnTo>
                    <a:pt x="20487" y="35759"/>
                  </a:lnTo>
                  <a:lnTo>
                    <a:pt x="20487" y="0"/>
                  </a:lnTo>
                  <a:close/>
                </a:path>
              </a:pathLst>
            </a:custGeom>
            <a:solidFill>
              <a:srgbClr val="D5653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a:off x="8522150" y="2810900"/>
              <a:ext cx="255450" cy="254775"/>
            </a:xfrm>
            <a:custGeom>
              <a:avLst/>
              <a:gdLst/>
              <a:ahLst/>
              <a:cxnLst/>
              <a:rect l="l" t="t" r="r" b="b"/>
              <a:pathLst>
                <a:path w="10218" h="10191" fill="none" extrusionOk="0">
                  <a:moveTo>
                    <a:pt x="1" y="1"/>
                  </a:moveTo>
                  <a:lnTo>
                    <a:pt x="10217" y="1"/>
                  </a:lnTo>
                  <a:lnTo>
                    <a:pt x="10217" y="10191"/>
                  </a:lnTo>
                  <a:lnTo>
                    <a:pt x="1" y="10191"/>
                  </a:lnTo>
                  <a:close/>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2" name="Google Shape;12;p2"/>
          <p:cNvGrpSpPr/>
          <p:nvPr/>
        </p:nvGrpSpPr>
        <p:grpSpPr>
          <a:xfrm>
            <a:off x="9271252" y="1416669"/>
            <a:ext cx="6300008" cy="5949473"/>
            <a:chOff x="6769200" y="957775"/>
            <a:chExt cx="2911100" cy="2749125"/>
          </a:xfrm>
        </p:grpSpPr>
        <p:sp>
          <p:nvSpPr>
            <p:cNvPr id="13" name="Google Shape;13;p2"/>
            <p:cNvSpPr/>
            <p:nvPr/>
          </p:nvSpPr>
          <p:spPr>
            <a:xfrm>
              <a:off x="6809525" y="957775"/>
              <a:ext cx="2749100" cy="2749125"/>
            </a:xfrm>
            <a:custGeom>
              <a:avLst/>
              <a:gdLst/>
              <a:ahLst/>
              <a:cxnLst/>
              <a:rect l="l" t="t" r="r" b="b"/>
              <a:pathLst>
                <a:path w="109964" h="109965" fill="none" extrusionOk="0">
                  <a:moveTo>
                    <a:pt x="109964" y="54983"/>
                  </a:moveTo>
                  <a:cubicBezTo>
                    <a:pt x="109964" y="85337"/>
                    <a:pt x="85363" y="109965"/>
                    <a:pt x="54982" y="109965"/>
                  </a:cubicBezTo>
                  <a:cubicBezTo>
                    <a:pt x="24601" y="109965"/>
                    <a:pt x="0" y="85337"/>
                    <a:pt x="0" y="54983"/>
                  </a:cubicBezTo>
                  <a:cubicBezTo>
                    <a:pt x="0" y="24602"/>
                    <a:pt x="24601" y="1"/>
                    <a:pt x="54982" y="1"/>
                  </a:cubicBezTo>
                  <a:cubicBezTo>
                    <a:pt x="85363" y="1"/>
                    <a:pt x="109964" y="24602"/>
                    <a:pt x="109964" y="54983"/>
                  </a:cubicBezTo>
                  <a:close/>
                </a:path>
              </a:pathLst>
            </a:custGeom>
            <a:noFill/>
            <a:ln w="36300" cap="flat" cmpd="sng">
              <a:solidFill>
                <a:srgbClr val="D56534"/>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6769200" y="1816800"/>
              <a:ext cx="1414900" cy="1861200"/>
            </a:xfrm>
            <a:custGeom>
              <a:avLst/>
              <a:gdLst/>
              <a:ahLst/>
              <a:cxnLst/>
              <a:rect l="l" t="t" r="r" b="b"/>
              <a:pathLst>
                <a:path w="56596" h="74448" fill="none" extrusionOk="0">
                  <a:moveTo>
                    <a:pt x="56595" y="74448"/>
                  </a:moveTo>
                  <a:cubicBezTo>
                    <a:pt x="38608" y="74421"/>
                    <a:pt x="21832" y="65441"/>
                    <a:pt x="11857" y="50492"/>
                  </a:cubicBezTo>
                  <a:cubicBezTo>
                    <a:pt x="1855" y="35544"/>
                    <a:pt x="0" y="16589"/>
                    <a:pt x="6883" y="0"/>
                  </a:cubicBezTo>
                </a:path>
              </a:pathLst>
            </a:custGeom>
            <a:noFill/>
            <a:ln w="194925" cap="flat" cmpd="sng">
              <a:solidFill>
                <a:srgbClr val="68A1A4"/>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8184075" y="986700"/>
              <a:ext cx="523625" cy="105550"/>
            </a:xfrm>
            <a:custGeom>
              <a:avLst/>
              <a:gdLst/>
              <a:ahLst/>
              <a:cxnLst/>
              <a:rect l="l" t="t" r="r" b="b"/>
              <a:pathLst>
                <a:path w="20945" h="4222" fill="none" extrusionOk="0">
                  <a:moveTo>
                    <a:pt x="0" y="0"/>
                  </a:moveTo>
                  <a:cubicBezTo>
                    <a:pt x="7206" y="0"/>
                    <a:pt x="14330" y="1425"/>
                    <a:pt x="20944" y="4221"/>
                  </a:cubicBezTo>
                </a:path>
              </a:pathLst>
            </a:custGeom>
            <a:noFill/>
            <a:ln w="194925" cap="flat" cmpd="sng">
              <a:solidFill>
                <a:srgbClr val="68A1A4"/>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16;p2"/>
            <p:cNvSpPr/>
            <p:nvPr/>
          </p:nvSpPr>
          <p:spPr>
            <a:xfrm>
              <a:off x="9007450" y="1696475"/>
              <a:ext cx="672850" cy="1699900"/>
            </a:xfrm>
            <a:custGeom>
              <a:avLst/>
              <a:gdLst/>
              <a:ahLst/>
              <a:cxnLst/>
              <a:rect l="l" t="t" r="r" b="b"/>
              <a:pathLst>
                <a:path w="26914" h="67996" fill="none" extrusionOk="0">
                  <a:moveTo>
                    <a:pt x="14519" y="1"/>
                  </a:moveTo>
                  <a:cubicBezTo>
                    <a:pt x="26913" y="23150"/>
                    <a:pt x="20783" y="51891"/>
                    <a:pt x="0" y="67996"/>
                  </a:cubicBezTo>
                </a:path>
              </a:pathLst>
            </a:custGeom>
            <a:noFill/>
            <a:ln w="194925" cap="flat" cmpd="sng">
              <a:solidFill>
                <a:srgbClr val="68A1A4"/>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7" name="Google Shape;17;p2"/>
          <p:cNvGrpSpPr/>
          <p:nvPr/>
        </p:nvGrpSpPr>
        <p:grpSpPr>
          <a:xfrm>
            <a:off x="-2644335" y="4191001"/>
            <a:ext cx="3354547" cy="594233"/>
            <a:chOff x="-114100" y="3577175"/>
            <a:chExt cx="858350" cy="445675"/>
          </a:xfrm>
        </p:grpSpPr>
        <p:sp>
          <p:nvSpPr>
            <p:cNvPr id="18" name="Google Shape;18;p2"/>
            <p:cNvSpPr/>
            <p:nvPr/>
          </p:nvSpPr>
          <p:spPr>
            <a:xfrm>
              <a:off x="-114100" y="3577175"/>
              <a:ext cx="858350" cy="25"/>
            </a:xfrm>
            <a:custGeom>
              <a:avLst/>
              <a:gdLst/>
              <a:ahLst/>
              <a:cxnLst/>
              <a:rect l="l" t="t" r="r" b="b"/>
              <a:pathLst>
                <a:path w="34334" h="1" fill="none" extrusionOk="0">
                  <a:moveTo>
                    <a:pt x="0" y="1"/>
                  </a:moveTo>
                  <a:lnTo>
                    <a:pt x="34334" y="1"/>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114100" y="3641025"/>
              <a:ext cx="858350" cy="25"/>
            </a:xfrm>
            <a:custGeom>
              <a:avLst/>
              <a:gdLst/>
              <a:ahLst/>
              <a:cxnLst/>
              <a:rect l="l" t="t" r="r" b="b"/>
              <a:pathLst>
                <a:path w="34334" h="1" fill="none" extrusionOk="0">
                  <a:moveTo>
                    <a:pt x="0" y="1"/>
                  </a:moveTo>
                  <a:lnTo>
                    <a:pt x="34334" y="1"/>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114100" y="3704900"/>
              <a:ext cx="858350" cy="0"/>
            </a:xfrm>
            <a:custGeom>
              <a:avLst/>
              <a:gdLst/>
              <a:ahLst/>
              <a:cxnLst/>
              <a:rect l="l" t="t" r="r" b="b"/>
              <a:pathLst>
                <a:path w="34334" fill="none" extrusionOk="0">
                  <a:moveTo>
                    <a:pt x="0" y="0"/>
                  </a:moveTo>
                  <a:lnTo>
                    <a:pt x="34334" y="0"/>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 name="Google Shape;21;p2"/>
            <p:cNvSpPr/>
            <p:nvPr/>
          </p:nvSpPr>
          <p:spPr>
            <a:xfrm>
              <a:off x="-114100" y="3768075"/>
              <a:ext cx="858350" cy="25"/>
            </a:xfrm>
            <a:custGeom>
              <a:avLst/>
              <a:gdLst/>
              <a:ahLst/>
              <a:cxnLst/>
              <a:rect l="l" t="t" r="r" b="b"/>
              <a:pathLst>
                <a:path w="34334" h="1" fill="none" extrusionOk="0">
                  <a:moveTo>
                    <a:pt x="0" y="0"/>
                  </a:moveTo>
                  <a:lnTo>
                    <a:pt x="34334" y="0"/>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 name="Google Shape;22;p2"/>
            <p:cNvSpPr/>
            <p:nvPr/>
          </p:nvSpPr>
          <p:spPr>
            <a:xfrm>
              <a:off x="-114100" y="3831925"/>
              <a:ext cx="858350" cy="25"/>
            </a:xfrm>
            <a:custGeom>
              <a:avLst/>
              <a:gdLst/>
              <a:ahLst/>
              <a:cxnLst/>
              <a:rect l="l" t="t" r="r" b="b"/>
              <a:pathLst>
                <a:path w="34334" h="1" fill="none" extrusionOk="0">
                  <a:moveTo>
                    <a:pt x="0" y="0"/>
                  </a:moveTo>
                  <a:lnTo>
                    <a:pt x="34334" y="0"/>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2"/>
            <p:cNvSpPr/>
            <p:nvPr/>
          </p:nvSpPr>
          <p:spPr>
            <a:xfrm>
              <a:off x="-114100" y="389577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2"/>
            <p:cNvSpPr/>
            <p:nvPr/>
          </p:nvSpPr>
          <p:spPr>
            <a:xfrm>
              <a:off x="-114100" y="3959625"/>
              <a:ext cx="858350" cy="25"/>
            </a:xfrm>
            <a:custGeom>
              <a:avLst/>
              <a:gdLst/>
              <a:ahLst/>
              <a:cxnLst/>
              <a:rect l="l" t="t" r="r" b="b"/>
              <a:pathLst>
                <a:path w="34334" h="1" fill="none" extrusionOk="0">
                  <a:moveTo>
                    <a:pt x="0" y="1"/>
                  </a:moveTo>
                  <a:lnTo>
                    <a:pt x="34334" y="1"/>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2"/>
            <p:cNvSpPr/>
            <p:nvPr/>
          </p:nvSpPr>
          <p:spPr>
            <a:xfrm>
              <a:off x="-114100" y="4022825"/>
              <a:ext cx="858350" cy="25"/>
            </a:xfrm>
            <a:custGeom>
              <a:avLst/>
              <a:gdLst/>
              <a:ahLst/>
              <a:cxnLst/>
              <a:rect l="l" t="t" r="r" b="b"/>
              <a:pathLst>
                <a:path w="34334" h="1" fill="none" extrusionOk="0">
                  <a:moveTo>
                    <a:pt x="0" y="0"/>
                  </a:moveTo>
                  <a:lnTo>
                    <a:pt x="34334" y="0"/>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6" name="Google Shape;26;p2"/>
          <p:cNvGrpSpPr/>
          <p:nvPr/>
        </p:nvGrpSpPr>
        <p:grpSpPr>
          <a:xfrm rot="-5400000">
            <a:off x="757193" y="3076412"/>
            <a:ext cx="1123272" cy="5529480"/>
            <a:chOff x="7739775" y="376375"/>
            <a:chExt cx="565975" cy="2786100"/>
          </a:xfrm>
        </p:grpSpPr>
        <p:sp>
          <p:nvSpPr>
            <p:cNvPr id="27" name="Google Shape;27;p2"/>
            <p:cNvSpPr/>
            <p:nvPr/>
          </p:nvSpPr>
          <p:spPr>
            <a:xfrm>
              <a:off x="7852700" y="376375"/>
              <a:ext cx="453050" cy="1955975"/>
            </a:xfrm>
            <a:custGeom>
              <a:avLst/>
              <a:gdLst/>
              <a:ahLst/>
              <a:cxnLst/>
              <a:rect l="l" t="t" r="r" b="b"/>
              <a:pathLst>
                <a:path w="18122" h="78239" extrusionOk="0">
                  <a:moveTo>
                    <a:pt x="0" y="0"/>
                  </a:moveTo>
                  <a:lnTo>
                    <a:pt x="0" y="78239"/>
                  </a:lnTo>
                  <a:lnTo>
                    <a:pt x="18122" y="78239"/>
                  </a:lnTo>
                  <a:lnTo>
                    <a:pt x="18122" y="0"/>
                  </a:lnTo>
                  <a:close/>
                </a:path>
              </a:pathLst>
            </a:custGeom>
            <a:solidFill>
              <a:srgbClr val="DA873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2"/>
            <p:cNvSpPr/>
            <p:nvPr/>
          </p:nvSpPr>
          <p:spPr>
            <a:xfrm>
              <a:off x="7739775" y="1207150"/>
              <a:ext cx="226550" cy="1955325"/>
            </a:xfrm>
            <a:custGeom>
              <a:avLst/>
              <a:gdLst/>
              <a:ahLst/>
              <a:cxnLst/>
              <a:rect l="l" t="t" r="r" b="b"/>
              <a:pathLst>
                <a:path w="9062" h="78213" extrusionOk="0">
                  <a:moveTo>
                    <a:pt x="1" y="1"/>
                  </a:moveTo>
                  <a:lnTo>
                    <a:pt x="1" y="78212"/>
                  </a:lnTo>
                  <a:lnTo>
                    <a:pt x="9061" y="78212"/>
                  </a:lnTo>
                  <a:lnTo>
                    <a:pt x="9061" y="1"/>
                  </a:lnTo>
                  <a:close/>
                </a:path>
              </a:pathLst>
            </a:custGeom>
            <a:solidFill>
              <a:srgbClr val="19161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9" name="Google Shape;29;p2"/>
          <p:cNvGrpSpPr/>
          <p:nvPr/>
        </p:nvGrpSpPr>
        <p:grpSpPr>
          <a:xfrm>
            <a:off x="874024" y="4454489"/>
            <a:ext cx="1219248" cy="1187896"/>
            <a:chOff x="-269375" y="2368200"/>
            <a:chExt cx="453050" cy="441400"/>
          </a:xfrm>
        </p:grpSpPr>
        <p:sp>
          <p:nvSpPr>
            <p:cNvPr id="30" name="Google Shape;30;p2"/>
            <p:cNvSpPr/>
            <p:nvPr/>
          </p:nvSpPr>
          <p:spPr>
            <a:xfrm>
              <a:off x="-77125" y="2368200"/>
              <a:ext cx="260800" cy="237050"/>
            </a:xfrm>
            <a:custGeom>
              <a:avLst/>
              <a:gdLst/>
              <a:ahLst/>
              <a:cxnLst/>
              <a:rect l="l" t="t" r="r" b="b"/>
              <a:pathLst>
                <a:path w="10432" h="9482" extrusionOk="0">
                  <a:moveTo>
                    <a:pt x="5228" y="1"/>
                  </a:moveTo>
                  <a:cubicBezTo>
                    <a:pt x="3073" y="1"/>
                    <a:pt x="1121" y="1459"/>
                    <a:pt x="592" y="3648"/>
                  </a:cubicBezTo>
                  <a:cubicBezTo>
                    <a:pt x="0" y="6202"/>
                    <a:pt x="1586" y="8756"/>
                    <a:pt x="4140" y="9348"/>
                  </a:cubicBezTo>
                  <a:cubicBezTo>
                    <a:pt x="4510" y="9438"/>
                    <a:pt x="4880" y="9482"/>
                    <a:pt x="5245" y="9482"/>
                  </a:cubicBezTo>
                  <a:cubicBezTo>
                    <a:pt x="7373" y="9482"/>
                    <a:pt x="9312" y="8007"/>
                    <a:pt x="9840" y="5826"/>
                  </a:cubicBezTo>
                  <a:cubicBezTo>
                    <a:pt x="10432" y="3272"/>
                    <a:pt x="8846" y="718"/>
                    <a:pt x="6318" y="126"/>
                  </a:cubicBezTo>
                  <a:cubicBezTo>
                    <a:pt x="5953" y="41"/>
                    <a:pt x="5588" y="1"/>
                    <a:pt x="5228" y="1"/>
                  </a:cubicBezTo>
                  <a:close/>
                </a:path>
              </a:pathLst>
            </a:custGeom>
            <a:solidFill>
              <a:srgbClr val="19161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2"/>
            <p:cNvSpPr/>
            <p:nvPr/>
          </p:nvSpPr>
          <p:spPr>
            <a:xfrm>
              <a:off x="-269375" y="2401575"/>
              <a:ext cx="408025" cy="408025"/>
            </a:xfrm>
            <a:custGeom>
              <a:avLst/>
              <a:gdLst/>
              <a:ahLst/>
              <a:cxnLst/>
              <a:rect l="l" t="t" r="r" b="b"/>
              <a:pathLst>
                <a:path w="16321" h="16321" fill="none" extrusionOk="0">
                  <a:moveTo>
                    <a:pt x="16320" y="8147"/>
                  </a:moveTo>
                  <a:cubicBezTo>
                    <a:pt x="16320" y="12664"/>
                    <a:pt x="12664" y="16321"/>
                    <a:pt x="8174" y="16321"/>
                  </a:cubicBezTo>
                  <a:cubicBezTo>
                    <a:pt x="3657" y="16321"/>
                    <a:pt x="1" y="12664"/>
                    <a:pt x="1" y="8147"/>
                  </a:cubicBezTo>
                  <a:cubicBezTo>
                    <a:pt x="1" y="3657"/>
                    <a:pt x="3657" y="1"/>
                    <a:pt x="8174" y="1"/>
                  </a:cubicBezTo>
                  <a:cubicBezTo>
                    <a:pt x="12664" y="1"/>
                    <a:pt x="16320" y="3657"/>
                    <a:pt x="16320" y="8147"/>
                  </a:cubicBezTo>
                  <a:close/>
                </a:path>
              </a:pathLst>
            </a:custGeom>
            <a:noFill/>
            <a:ln w="19050" cap="flat" cmpd="sng">
              <a:solidFill>
                <a:srgbClr val="68A1A4"/>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2" name="Google Shape;32;p2"/>
          <p:cNvGrpSpPr/>
          <p:nvPr/>
        </p:nvGrpSpPr>
        <p:grpSpPr>
          <a:xfrm>
            <a:off x="756436" y="503702"/>
            <a:ext cx="1124781" cy="1115065"/>
            <a:chOff x="642539" y="644476"/>
            <a:chExt cx="843586" cy="836299"/>
          </a:xfrm>
        </p:grpSpPr>
        <p:sp>
          <p:nvSpPr>
            <p:cNvPr id="33" name="Google Shape;33;p2"/>
            <p:cNvSpPr/>
            <p:nvPr/>
          </p:nvSpPr>
          <p:spPr>
            <a:xfrm>
              <a:off x="733425" y="728075"/>
              <a:ext cx="752700" cy="752700"/>
            </a:xfrm>
            <a:prstGeom prst="rect">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2"/>
            <p:cNvSpPr/>
            <p:nvPr/>
          </p:nvSpPr>
          <p:spPr>
            <a:xfrm>
              <a:off x="642539" y="644476"/>
              <a:ext cx="206120" cy="206157"/>
            </a:xfrm>
            <a:custGeom>
              <a:avLst/>
              <a:gdLst/>
              <a:ahLst/>
              <a:cxnLst/>
              <a:rect l="l" t="t" r="r" b="b"/>
              <a:pathLst>
                <a:path w="5539" h="5540" fill="none" extrusionOk="0">
                  <a:moveTo>
                    <a:pt x="0" y="1"/>
                  </a:moveTo>
                  <a:lnTo>
                    <a:pt x="5539" y="1"/>
                  </a:lnTo>
                  <a:lnTo>
                    <a:pt x="5539" y="5539"/>
                  </a:lnTo>
                  <a:lnTo>
                    <a:pt x="0" y="5539"/>
                  </a:lnTo>
                  <a:close/>
                </a:path>
              </a:pathLst>
            </a:custGeom>
            <a:noFill/>
            <a:ln w="19050" cap="flat" cmpd="sng">
              <a:solidFill>
                <a:srgbClr val="19161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 name="Google Shape;35;p2"/>
          <p:cNvSpPr txBox="1">
            <a:spLocks noGrp="1"/>
          </p:cNvSpPr>
          <p:nvPr>
            <p:ph type="subTitle" idx="1"/>
          </p:nvPr>
        </p:nvSpPr>
        <p:spPr>
          <a:xfrm>
            <a:off x="3207233" y="4310284"/>
            <a:ext cx="5777600" cy="147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3200"/>
            </a:lvl1pPr>
            <a:lvl2pPr lvl="1" algn="ctr" rtl="0">
              <a:lnSpc>
                <a:spcPct val="100000"/>
              </a:lnSpc>
              <a:spcBef>
                <a:spcPts val="2133"/>
              </a:spcBef>
              <a:spcAft>
                <a:spcPts val="0"/>
              </a:spcAft>
              <a:buNone/>
              <a:defRPr sz="3200"/>
            </a:lvl2pPr>
            <a:lvl3pPr lvl="2" algn="ctr" rtl="0">
              <a:lnSpc>
                <a:spcPct val="100000"/>
              </a:lnSpc>
              <a:spcBef>
                <a:spcPts val="2133"/>
              </a:spcBef>
              <a:spcAft>
                <a:spcPts val="0"/>
              </a:spcAft>
              <a:buNone/>
              <a:defRPr sz="3200"/>
            </a:lvl3pPr>
            <a:lvl4pPr lvl="3" algn="ctr" rtl="0">
              <a:lnSpc>
                <a:spcPct val="100000"/>
              </a:lnSpc>
              <a:spcBef>
                <a:spcPts val="2133"/>
              </a:spcBef>
              <a:spcAft>
                <a:spcPts val="0"/>
              </a:spcAft>
              <a:buNone/>
              <a:defRPr sz="3200"/>
            </a:lvl4pPr>
            <a:lvl5pPr lvl="4" algn="ctr" rtl="0">
              <a:lnSpc>
                <a:spcPct val="100000"/>
              </a:lnSpc>
              <a:spcBef>
                <a:spcPts val="2133"/>
              </a:spcBef>
              <a:spcAft>
                <a:spcPts val="0"/>
              </a:spcAft>
              <a:buNone/>
              <a:defRPr sz="3200"/>
            </a:lvl5pPr>
            <a:lvl6pPr lvl="5" algn="ctr" rtl="0">
              <a:lnSpc>
                <a:spcPct val="100000"/>
              </a:lnSpc>
              <a:spcBef>
                <a:spcPts val="2133"/>
              </a:spcBef>
              <a:spcAft>
                <a:spcPts val="0"/>
              </a:spcAft>
              <a:buNone/>
              <a:defRPr sz="3200"/>
            </a:lvl6pPr>
            <a:lvl7pPr lvl="6" algn="ctr" rtl="0">
              <a:lnSpc>
                <a:spcPct val="100000"/>
              </a:lnSpc>
              <a:spcBef>
                <a:spcPts val="2133"/>
              </a:spcBef>
              <a:spcAft>
                <a:spcPts val="0"/>
              </a:spcAft>
              <a:buNone/>
              <a:defRPr sz="3200"/>
            </a:lvl7pPr>
            <a:lvl8pPr lvl="7" algn="ctr" rtl="0">
              <a:lnSpc>
                <a:spcPct val="100000"/>
              </a:lnSpc>
              <a:spcBef>
                <a:spcPts val="2133"/>
              </a:spcBef>
              <a:spcAft>
                <a:spcPts val="0"/>
              </a:spcAft>
              <a:buNone/>
              <a:defRPr sz="3200"/>
            </a:lvl8pPr>
            <a:lvl9pPr lvl="8" algn="ctr" rtl="0">
              <a:lnSpc>
                <a:spcPct val="100000"/>
              </a:lnSpc>
              <a:spcBef>
                <a:spcPts val="2133"/>
              </a:spcBef>
              <a:spcAft>
                <a:spcPts val="2133"/>
              </a:spcAft>
              <a:buNone/>
              <a:defRPr sz="3200"/>
            </a:lvl9pPr>
          </a:lstStyle>
          <a:p>
            <a:endParaRPr/>
          </a:p>
        </p:txBody>
      </p:sp>
      <p:sp>
        <p:nvSpPr>
          <p:cNvPr id="36" name="Google Shape;36;p2"/>
          <p:cNvSpPr txBox="1">
            <a:spLocks noGrp="1"/>
          </p:cNvSpPr>
          <p:nvPr>
            <p:ph type="ctrTitle"/>
          </p:nvPr>
        </p:nvSpPr>
        <p:spPr>
          <a:xfrm>
            <a:off x="2780300" y="1742184"/>
            <a:ext cx="6631200" cy="268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9600" b="0"/>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endParaRPr/>
          </a:p>
        </p:txBody>
      </p:sp>
      <p:grpSp>
        <p:nvGrpSpPr>
          <p:cNvPr id="37" name="Google Shape;37;p2"/>
          <p:cNvGrpSpPr/>
          <p:nvPr/>
        </p:nvGrpSpPr>
        <p:grpSpPr>
          <a:xfrm>
            <a:off x="10245293" y="-1486604"/>
            <a:ext cx="1123272" cy="4970680"/>
            <a:chOff x="7739775" y="657934"/>
            <a:chExt cx="565975" cy="2504541"/>
          </a:xfrm>
        </p:grpSpPr>
        <p:sp>
          <p:nvSpPr>
            <p:cNvPr id="38" name="Google Shape;38;p2"/>
            <p:cNvSpPr/>
            <p:nvPr/>
          </p:nvSpPr>
          <p:spPr>
            <a:xfrm>
              <a:off x="7852700" y="657934"/>
              <a:ext cx="453050" cy="1955975"/>
            </a:xfrm>
            <a:custGeom>
              <a:avLst/>
              <a:gdLst/>
              <a:ahLst/>
              <a:cxnLst/>
              <a:rect l="l" t="t" r="r" b="b"/>
              <a:pathLst>
                <a:path w="18122" h="78239" extrusionOk="0">
                  <a:moveTo>
                    <a:pt x="0" y="0"/>
                  </a:moveTo>
                  <a:lnTo>
                    <a:pt x="0" y="78239"/>
                  </a:lnTo>
                  <a:lnTo>
                    <a:pt x="18122" y="78239"/>
                  </a:lnTo>
                  <a:lnTo>
                    <a:pt x="18122" y="0"/>
                  </a:lnTo>
                  <a:close/>
                </a:path>
              </a:pathLst>
            </a:custGeom>
            <a:solidFill>
              <a:srgbClr val="DA873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2"/>
            <p:cNvSpPr/>
            <p:nvPr/>
          </p:nvSpPr>
          <p:spPr>
            <a:xfrm>
              <a:off x="7739775" y="1207150"/>
              <a:ext cx="226550" cy="1955325"/>
            </a:xfrm>
            <a:custGeom>
              <a:avLst/>
              <a:gdLst/>
              <a:ahLst/>
              <a:cxnLst/>
              <a:rect l="l" t="t" r="r" b="b"/>
              <a:pathLst>
                <a:path w="9062" h="78213" extrusionOk="0">
                  <a:moveTo>
                    <a:pt x="1" y="1"/>
                  </a:moveTo>
                  <a:lnTo>
                    <a:pt x="1" y="78212"/>
                  </a:lnTo>
                  <a:lnTo>
                    <a:pt x="9061" y="78212"/>
                  </a:lnTo>
                  <a:lnTo>
                    <a:pt x="9061" y="1"/>
                  </a:lnTo>
                  <a:close/>
                </a:path>
              </a:pathLst>
            </a:custGeom>
            <a:solidFill>
              <a:srgbClr val="19161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066408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1"/>
        <p:cNvGrpSpPr/>
        <p:nvPr/>
      </p:nvGrpSpPr>
      <p:grpSpPr>
        <a:xfrm>
          <a:off x="0" y="0"/>
          <a:ext cx="0" cy="0"/>
          <a:chOff x="0" y="0"/>
          <a:chExt cx="0" cy="0"/>
        </a:xfrm>
      </p:grpSpPr>
      <p:sp>
        <p:nvSpPr>
          <p:cNvPr id="182" name="Google Shape;182;p11"/>
          <p:cNvSpPr txBox="1">
            <a:spLocks noGrp="1"/>
          </p:cNvSpPr>
          <p:nvPr>
            <p:ph type="subTitle" idx="1"/>
          </p:nvPr>
        </p:nvSpPr>
        <p:spPr>
          <a:xfrm>
            <a:off x="3886200" y="3944784"/>
            <a:ext cx="4419600" cy="7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6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83" name="Google Shape;183;p11"/>
          <p:cNvSpPr txBox="1">
            <a:spLocks noGrp="1"/>
          </p:cNvSpPr>
          <p:nvPr>
            <p:ph type="title" hasCustomPrompt="1"/>
          </p:nvPr>
        </p:nvSpPr>
        <p:spPr>
          <a:xfrm>
            <a:off x="2120900" y="2624017"/>
            <a:ext cx="7950400" cy="83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0666" b="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184" name="Google Shape;184;p11"/>
          <p:cNvSpPr/>
          <p:nvPr/>
        </p:nvSpPr>
        <p:spPr>
          <a:xfrm>
            <a:off x="342900" y="-1917700"/>
            <a:ext cx="3327200" cy="3327200"/>
          </a:xfrm>
          <a:prstGeom prst="ellipse">
            <a:avLst/>
          </a:prstGeom>
          <a:noFill/>
          <a:ln w="3810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85" name="Google Shape;185;p11"/>
          <p:cNvGrpSpPr/>
          <p:nvPr/>
        </p:nvGrpSpPr>
        <p:grpSpPr>
          <a:xfrm>
            <a:off x="805767" y="273734"/>
            <a:ext cx="649333" cy="2202767"/>
            <a:chOff x="747200" y="540000"/>
            <a:chExt cx="487000" cy="1652075"/>
          </a:xfrm>
        </p:grpSpPr>
        <p:sp>
          <p:nvSpPr>
            <p:cNvPr id="186" name="Google Shape;186;p11"/>
            <p:cNvSpPr/>
            <p:nvPr/>
          </p:nvSpPr>
          <p:spPr>
            <a:xfrm>
              <a:off x="796200" y="540000"/>
              <a:ext cx="438000" cy="1333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11"/>
            <p:cNvSpPr/>
            <p:nvPr/>
          </p:nvSpPr>
          <p:spPr>
            <a:xfrm>
              <a:off x="747200" y="858575"/>
              <a:ext cx="206100" cy="13335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88" name="Google Shape;188;p11"/>
          <p:cNvGrpSpPr/>
          <p:nvPr/>
        </p:nvGrpSpPr>
        <p:grpSpPr>
          <a:xfrm>
            <a:off x="8801353" y="3993222"/>
            <a:ext cx="5504308" cy="5198045"/>
            <a:chOff x="6769200" y="957775"/>
            <a:chExt cx="2911100" cy="2749125"/>
          </a:xfrm>
        </p:grpSpPr>
        <p:sp>
          <p:nvSpPr>
            <p:cNvPr id="189" name="Google Shape;189;p11"/>
            <p:cNvSpPr/>
            <p:nvPr/>
          </p:nvSpPr>
          <p:spPr>
            <a:xfrm>
              <a:off x="6809525" y="957775"/>
              <a:ext cx="2749100" cy="2749125"/>
            </a:xfrm>
            <a:custGeom>
              <a:avLst/>
              <a:gdLst/>
              <a:ahLst/>
              <a:cxnLst/>
              <a:rect l="l" t="t" r="r" b="b"/>
              <a:pathLst>
                <a:path w="109964" h="109965" fill="none" extrusionOk="0">
                  <a:moveTo>
                    <a:pt x="109964" y="54983"/>
                  </a:moveTo>
                  <a:cubicBezTo>
                    <a:pt x="109964" y="85337"/>
                    <a:pt x="85363" y="109965"/>
                    <a:pt x="54982" y="109965"/>
                  </a:cubicBezTo>
                  <a:cubicBezTo>
                    <a:pt x="24601" y="109965"/>
                    <a:pt x="0" y="85337"/>
                    <a:pt x="0" y="54983"/>
                  </a:cubicBezTo>
                  <a:cubicBezTo>
                    <a:pt x="0" y="24602"/>
                    <a:pt x="24601" y="1"/>
                    <a:pt x="54982" y="1"/>
                  </a:cubicBezTo>
                  <a:cubicBezTo>
                    <a:pt x="85363" y="1"/>
                    <a:pt x="109964" y="24602"/>
                    <a:pt x="109964" y="54983"/>
                  </a:cubicBezTo>
                  <a:close/>
                </a:path>
              </a:pathLst>
            </a:custGeom>
            <a:noFill/>
            <a:ln w="36300" cap="flat" cmpd="sng">
              <a:solidFill>
                <a:srgbClr val="D56534"/>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11"/>
            <p:cNvSpPr/>
            <p:nvPr/>
          </p:nvSpPr>
          <p:spPr>
            <a:xfrm>
              <a:off x="6769200" y="1816800"/>
              <a:ext cx="1414900" cy="1861200"/>
            </a:xfrm>
            <a:custGeom>
              <a:avLst/>
              <a:gdLst/>
              <a:ahLst/>
              <a:cxnLst/>
              <a:rect l="l" t="t" r="r" b="b"/>
              <a:pathLst>
                <a:path w="56596" h="74448" fill="none" extrusionOk="0">
                  <a:moveTo>
                    <a:pt x="56595" y="74448"/>
                  </a:moveTo>
                  <a:cubicBezTo>
                    <a:pt x="38608" y="74421"/>
                    <a:pt x="21832" y="65441"/>
                    <a:pt x="11857" y="50492"/>
                  </a:cubicBezTo>
                  <a:cubicBezTo>
                    <a:pt x="1855" y="35544"/>
                    <a:pt x="0" y="16589"/>
                    <a:pt x="6883" y="0"/>
                  </a:cubicBezTo>
                </a:path>
              </a:pathLst>
            </a:custGeom>
            <a:noFill/>
            <a:ln w="194925" cap="flat" cmpd="sng">
              <a:solidFill>
                <a:srgbClr val="68A1A4"/>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 name="Google Shape;191;p11"/>
            <p:cNvSpPr/>
            <p:nvPr/>
          </p:nvSpPr>
          <p:spPr>
            <a:xfrm>
              <a:off x="8184075" y="986700"/>
              <a:ext cx="523625" cy="105550"/>
            </a:xfrm>
            <a:custGeom>
              <a:avLst/>
              <a:gdLst/>
              <a:ahLst/>
              <a:cxnLst/>
              <a:rect l="l" t="t" r="r" b="b"/>
              <a:pathLst>
                <a:path w="20945" h="4222" fill="none" extrusionOk="0">
                  <a:moveTo>
                    <a:pt x="0" y="0"/>
                  </a:moveTo>
                  <a:cubicBezTo>
                    <a:pt x="7206" y="0"/>
                    <a:pt x="14330" y="1425"/>
                    <a:pt x="20944" y="4221"/>
                  </a:cubicBezTo>
                </a:path>
              </a:pathLst>
            </a:custGeom>
            <a:noFill/>
            <a:ln w="194925" cap="flat" cmpd="sng">
              <a:solidFill>
                <a:srgbClr val="68A1A4"/>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 name="Google Shape;192;p11"/>
            <p:cNvSpPr/>
            <p:nvPr/>
          </p:nvSpPr>
          <p:spPr>
            <a:xfrm>
              <a:off x="9007450" y="1696475"/>
              <a:ext cx="672850" cy="1699900"/>
            </a:xfrm>
            <a:custGeom>
              <a:avLst/>
              <a:gdLst/>
              <a:ahLst/>
              <a:cxnLst/>
              <a:rect l="l" t="t" r="r" b="b"/>
              <a:pathLst>
                <a:path w="26914" h="67996" fill="none" extrusionOk="0">
                  <a:moveTo>
                    <a:pt x="14519" y="1"/>
                  </a:moveTo>
                  <a:cubicBezTo>
                    <a:pt x="26913" y="23150"/>
                    <a:pt x="20783" y="51891"/>
                    <a:pt x="0" y="67996"/>
                  </a:cubicBezTo>
                </a:path>
              </a:pathLst>
            </a:custGeom>
            <a:noFill/>
            <a:ln w="194925" cap="flat" cmpd="sng">
              <a:solidFill>
                <a:srgbClr val="68A1A4"/>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93" name="Google Shape;193;p11"/>
          <p:cNvGrpSpPr/>
          <p:nvPr/>
        </p:nvGrpSpPr>
        <p:grpSpPr>
          <a:xfrm>
            <a:off x="10830108" y="2793981"/>
            <a:ext cx="892899" cy="4581420"/>
            <a:chOff x="7739775" y="739469"/>
            <a:chExt cx="472233" cy="2423006"/>
          </a:xfrm>
        </p:grpSpPr>
        <p:sp>
          <p:nvSpPr>
            <p:cNvPr id="194" name="Google Shape;194;p11"/>
            <p:cNvSpPr/>
            <p:nvPr/>
          </p:nvSpPr>
          <p:spPr>
            <a:xfrm>
              <a:off x="7852694" y="739469"/>
              <a:ext cx="359314" cy="1592946"/>
            </a:xfrm>
            <a:custGeom>
              <a:avLst/>
              <a:gdLst/>
              <a:ahLst/>
              <a:cxnLst/>
              <a:rect l="l" t="t" r="r" b="b"/>
              <a:pathLst>
                <a:path w="18122" h="78239" extrusionOk="0">
                  <a:moveTo>
                    <a:pt x="0" y="0"/>
                  </a:moveTo>
                  <a:lnTo>
                    <a:pt x="0" y="78239"/>
                  </a:lnTo>
                  <a:lnTo>
                    <a:pt x="18122" y="78239"/>
                  </a:lnTo>
                  <a:lnTo>
                    <a:pt x="18122" y="0"/>
                  </a:lnTo>
                  <a:close/>
                </a:path>
              </a:pathLst>
            </a:custGeom>
            <a:solidFill>
              <a:srgbClr val="DA873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11"/>
            <p:cNvSpPr/>
            <p:nvPr/>
          </p:nvSpPr>
          <p:spPr>
            <a:xfrm>
              <a:off x="7739775" y="1207150"/>
              <a:ext cx="226550" cy="1955325"/>
            </a:xfrm>
            <a:custGeom>
              <a:avLst/>
              <a:gdLst/>
              <a:ahLst/>
              <a:cxnLst/>
              <a:rect l="l" t="t" r="r" b="b"/>
              <a:pathLst>
                <a:path w="9062" h="78213" extrusionOk="0">
                  <a:moveTo>
                    <a:pt x="1" y="1"/>
                  </a:moveTo>
                  <a:lnTo>
                    <a:pt x="1" y="78212"/>
                  </a:lnTo>
                  <a:lnTo>
                    <a:pt x="9061" y="78212"/>
                  </a:lnTo>
                  <a:lnTo>
                    <a:pt x="9061" y="1"/>
                  </a:lnTo>
                  <a:close/>
                </a:path>
              </a:pathLst>
            </a:custGeom>
            <a:solidFill>
              <a:srgbClr val="19161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96" name="Google Shape;196;p11"/>
          <p:cNvGrpSpPr/>
          <p:nvPr/>
        </p:nvGrpSpPr>
        <p:grpSpPr>
          <a:xfrm>
            <a:off x="8964950" y="574833"/>
            <a:ext cx="3802948" cy="673683"/>
            <a:chOff x="-114100" y="3577175"/>
            <a:chExt cx="858350" cy="445675"/>
          </a:xfrm>
        </p:grpSpPr>
        <p:sp>
          <p:nvSpPr>
            <p:cNvPr id="197" name="Google Shape;197;p11"/>
            <p:cNvSpPr/>
            <p:nvPr/>
          </p:nvSpPr>
          <p:spPr>
            <a:xfrm>
              <a:off x="-114100" y="3577175"/>
              <a:ext cx="858350" cy="25"/>
            </a:xfrm>
            <a:custGeom>
              <a:avLst/>
              <a:gdLst/>
              <a:ahLst/>
              <a:cxnLst/>
              <a:rect l="l" t="t" r="r" b="b"/>
              <a:pathLst>
                <a:path w="34334" h="1" fill="none" extrusionOk="0">
                  <a:moveTo>
                    <a:pt x="0" y="1"/>
                  </a:moveTo>
                  <a:lnTo>
                    <a:pt x="34334" y="1"/>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1"/>
            <p:cNvSpPr/>
            <p:nvPr/>
          </p:nvSpPr>
          <p:spPr>
            <a:xfrm>
              <a:off x="-114100" y="3641025"/>
              <a:ext cx="858350" cy="25"/>
            </a:xfrm>
            <a:custGeom>
              <a:avLst/>
              <a:gdLst/>
              <a:ahLst/>
              <a:cxnLst/>
              <a:rect l="l" t="t" r="r" b="b"/>
              <a:pathLst>
                <a:path w="34334" h="1" fill="none" extrusionOk="0">
                  <a:moveTo>
                    <a:pt x="0" y="1"/>
                  </a:moveTo>
                  <a:lnTo>
                    <a:pt x="34334" y="1"/>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 name="Google Shape;199;p11"/>
            <p:cNvSpPr/>
            <p:nvPr/>
          </p:nvSpPr>
          <p:spPr>
            <a:xfrm>
              <a:off x="-114100" y="3704900"/>
              <a:ext cx="858350" cy="0"/>
            </a:xfrm>
            <a:custGeom>
              <a:avLst/>
              <a:gdLst/>
              <a:ahLst/>
              <a:cxnLst/>
              <a:rect l="l" t="t" r="r" b="b"/>
              <a:pathLst>
                <a:path w="34334" fill="none" extrusionOk="0">
                  <a:moveTo>
                    <a:pt x="0" y="0"/>
                  </a:moveTo>
                  <a:lnTo>
                    <a:pt x="34334" y="0"/>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 name="Google Shape;200;p11"/>
            <p:cNvSpPr/>
            <p:nvPr/>
          </p:nvSpPr>
          <p:spPr>
            <a:xfrm>
              <a:off x="-114100" y="3768075"/>
              <a:ext cx="858350" cy="25"/>
            </a:xfrm>
            <a:custGeom>
              <a:avLst/>
              <a:gdLst/>
              <a:ahLst/>
              <a:cxnLst/>
              <a:rect l="l" t="t" r="r" b="b"/>
              <a:pathLst>
                <a:path w="34334" h="1" fill="none" extrusionOk="0">
                  <a:moveTo>
                    <a:pt x="0" y="0"/>
                  </a:moveTo>
                  <a:lnTo>
                    <a:pt x="34334" y="0"/>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 name="Google Shape;201;p11"/>
            <p:cNvSpPr/>
            <p:nvPr/>
          </p:nvSpPr>
          <p:spPr>
            <a:xfrm>
              <a:off x="-114100" y="3831925"/>
              <a:ext cx="858350" cy="25"/>
            </a:xfrm>
            <a:custGeom>
              <a:avLst/>
              <a:gdLst/>
              <a:ahLst/>
              <a:cxnLst/>
              <a:rect l="l" t="t" r="r" b="b"/>
              <a:pathLst>
                <a:path w="34334" h="1" fill="none" extrusionOk="0">
                  <a:moveTo>
                    <a:pt x="0" y="0"/>
                  </a:moveTo>
                  <a:lnTo>
                    <a:pt x="34334" y="0"/>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 name="Google Shape;202;p11"/>
            <p:cNvSpPr/>
            <p:nvPr/>
          </p:nvSpPr>
          <p:spPr>
            <a:xfrm>
              <a:off x="-114100" y="3895775"/>
              <a:ext cx="858350" cy="25"/>
            </a:xfrm>
            <a:custGeom>
              <a:avLst/>
              <a:gdLst/>
              <a:ahLst/>
              <a:cxnLst/>
              <a:rect l="l" t="t" r="r" b="b"/>
              <a:pathLst>
                <a:path w="34334" h="1" fill="none" extrusionOk="0">
                  <a:moveTo>
                    <a:pt x="0" y="1"/>
                  </a:moveTo>
                  <a:lnTo>
                    <a:pt x="34334" y="1"/>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 name="Google Shape;203;p11"/>
            <p:cNvSpPr/>
            <p:nvPr/>
          </p:nvSpPr>
          <p:spPr>
            <a:xfrm>
              <a:off x="-114100" y="3959625"/>
              <a:ext cx="858350" cy="25"/>
            </a:xfrm>
            <a:custGeom>
              <a:avLst/>
              <a:gdLst/>
              <a:ahLst/>
              <a:cxnLst/>
              <a:rect l="l" t="t" r="r" b="b"/>
              <a:pathLst>
                <a:path w="34334" h="1" fill="none" extrusionOk="0">
                  <a:moveTo>
                    <a:pt x="0" y="1"/>
                  </a:moveTo>
                  <a:lnTo>
                    <a:pt x="34334" y="1"/>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 name="Google Shape;204;p11"/>
            <p:cNvSpPr/>
            <p:nvPr/>
          </p:nvSpPr>
          <p:spPr>
            <a:xfrm>
              <a:off x="-114100" y="4022825"/>
              <a:ext cx="858350" cy="25"/>
            </a:xfrm>
            <a:custGeom>
              <a:avLst/>
              <a:gdLst/>
              <a:ahLst/>
              <a:cxnLst/>
              <a:rect l="l" t="t" r="r" b="b"/>
              <a:pathLst>
                <a:path w="34334" h="1" fill="none" extrusionOk="0">
                  <a:moveTo>
                    <a:pt x="0" y="0"/>
                  </a:moveTo>
                  <a:lnTo>
                    <a:pt x="34334" y="0"/>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05" name="Google Shape;205;p11"/>
          <p:cNvGrpSpPr/>
          <p:nvPr/>
        </p:nvGrpSpPr>
        <p:grpSpPr>
          <a:xfrm>
            <a:off x="632724" y="5152989"/>
            <a:ext cx="1219248" cy="1187896"/>
            <a:chOff x="-269375" y="2368200"/>
            <a:chExt cx="453050" cy="441400"/>
          </a:xfrm>
        </p:grpSpPr>
        <p:sp>
          <p:nvSpPr>
            <p:cNvPr id="206" name="Google Shape;206;p11"/>
            <p:cNvSpPr/>
            <p:nvPr/>
          </p:nvSpPr>
          <p:spPr>
            <a:xfrm>
              <a:off x="-77125" y="2368200"/>
              <a:ext cx="260800" cy="237050"/>
            </a:xfrm>
            <a:custGeom>
              <a:avLst/>
              <a:gdLst/>
              <a:ahLst/>
              <a:cxnLst/>
              <a:rect l="l" t="t" r="r" b="b"/>
              <a:pathLst>
                <a:path w="10432" h="9482" extrusionOk="0">
                  <a:moveTo>
                    <a:pt x="5228" y="1"/>
                  </a:moveTo>
                  <a:cubicBezTo>
                    <a:pt x="3073" y="1"/>
                    <a:pt x="1121" y="1459"/>
                    <a:pt x="592" y="3648"/>
                  </a:cubicBezTo>
                  <a:cubicBezTo>
                    <a:pt x="0" y="6202"/>
                    <a:pt x="1586" y="8756"/>
                    <a:pt x="4140" y="9348"/>
                  </a:cubicBezTo>
                  <a:cubicBezTo>
                    <a:pt x="4510" y="9438"/>
                    <a:pt x="4880" y="9482"/>
                    <a:pt x="5245" y="9482"/>
                  </a:cubicBezTo>
                  <a:cubicBezTo>
                    <a:pt x="7373" y="9482"/>
                    <a:pt x="9312" y="8007"/>
                    <a:pt x="9840" y="5826"/>
                  </a:cubicBezTo>
                  <a:cubicBezTo>
                    <a:pt x="10432" y="3272"/>
                    <a:pt x="8846" y="718"/>
                    <a:pt x="6318" y="126"/>
                  </a:cubicBezTo>
                  <a:cubicBezTo>
                    <a:pt x="5953" y="41"/>
                    <a:pt x="5588" y="1"/>
                    <a:pt x="5228" y="1"/>
                  </a:cubicBezTo>
                  <a:close/>
                </a:path>
              </a:pathLst>
            </a:custGeom>
            <a:solidFill>
              <a:srgbClr val="19161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 name="Google Shape;207;p11"/>
            <p:cNvSpPr/>
            <p:nvPr/>
          </p:nvSpPr>
          <p:spPr>
            <a:xfrm>
              <a:off x="-269375" y="2401575"/>
              <a:ext cx="408025" cy="408025"/>
            </a:xfrm>
            <a:custGeom>
              <a:avLst/>
              <a:gdLst/>
              <a:ahLst/>
              <a:cxnLst/>
              <a:rect l="l" t="t" r="r" b="b"/>
              <a:pathLst>
                <a:path w="16321" h="16321" fill="none" extrusionOk="0">
                  <a:moveTo>
                    <a:pt x="16320" y="8147"/>
                  </a:moveTo>
                  <a:cubicBezTo>
                    <a:pt x="16320" y="12664"/>
                    <a:pt x="12664" y="16321"/>
                    <a:pt x="8174" y="16321"/>
                  </a:cubicBezTo>
                  <a:cubicBezTo>
                    <a:pt x="3657" y="16321"/>
                    <a:pt x="1" y="12664"/>
                    <a:pt x="1" y="8147"/>
                  </a:cubicBezTo>
                  <a:cubicBezTo>
                    <a:pt x="1" y="3657"/>
                    <a:pt x="3657" y="1"/>
                    <a:pt x="8174" y="1"/>
                  </a:cubicBezTo>
                  <a:cubicBezTo>
                    <a:pt x="12664" y="1"/>
                    <a:pt x="16320" y="3657"/>
                    <a:pt x="16320" y="8147"/>
                  </a:cubicBezTo>
                  <a:close/>
                </a:path>
              </a:pathLst>
            </a:custGeom>
            <a:noFill/>
            <a:ln w="19050" cap="flat" cmpd="sng">
              <a:solidFill>
                <a:srgbClr val="68A1A4"/>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47876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08"/>
        <p:cNvGrpSpPr/>
        <p:nvPr/>
      </p:nvGrpSpPr>
      <p:grpSpPr>
        <a:xfrm>
          <a:off x="0" y="0"/>
          <a:ext cx="0" cy="0"/>
          <a:chOff x="0" y="0"/>
          <a:chExt cx="0" cy="0"/>
        </a:xfrm>
      </p:grpSpPr>
      <p:sp>
        <p:nvSpPr>
          <p:cNvPr id="209" name="Google Shape;209;p12"/>
          <p:cNvSpPr txBox="1">
            <a:spLocks noGrp="1"/>
          </p:cNvSpPr>
          <p:nvPr>
            <p:ph type="title"/>
          </p:nvPr>
        </p:nvSpPr>
        <p:spPr>
          <a:xfrm>
            <a:off x="1571600" y="410500"/>
            <a:ext cx="9048800" cy="979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b="0"/>
            </a:lvl1pPr>
            <a:lvl2pPr lvl="1" algn="ctr" rtl="0">
              <a:spcBef>
                <a:spcPts val="0"/>
              </a:spcBef>
              <a:spcAft>
                <a:spcPts val="0"/>
              </a:spcAft>
              <a:buNone/>
              <a:defRPr sz="4800" b="0">
                <a:latin typeface="Roboto Slab Regular"/>
                <a:ea typeface="Roboto Slab Regular"/>
                <a:cs typeface="Roboto Slab Regular"/>
                <a:sym typeface="Roboto Slab Regular"/>
              </a:defRPr>
            </a:lvl2pPr>
            <a:lvl3pPr lvl="2" algn="ctr" rtl="0">
              <a:spcBef>
                <a:spcPts val="0"/>
              </a:spcBef>
              <a:spcAft>
                <a:spcPts val="0"/>
              </a:spcAft>
              <a:buNone/>
              <a:defRPr sz="4800" b="0">
                <a:latin typeface="Roboto Slab Regular"/>
                <a:ea typeface="Roboto Slab Regular"/>
                <a:cs typeface="Roboto Slab Regular"/>
                <a:sym typeface="Roboto Slab Regular"/>
              </a:defRPr>
            </a:lvl3pPr>
            <a:lvl4pPr lvl="3" algn="ctr" rtl="0">
              <a:spcBef>
                <a:spcPts val="0"/>
              </a:spcBef>
              <a:spcAft>
                <a:spcPts val="0"/>
              </a:spcAft>
              <a:buNone/>
              <a:defRPr sz="4800" b="0">
                <a:latin typeface="Roboto Slab Regular"/>
                <a:ea typeface="Roboto Slab Regular"/>
                <a:cs typeface="Roboto Slab Regular"/>
                <a:sym typeface="Roboto Slab Regular"/>
              </a:defRPr>
            </a:lvl4pPr>
            <a:lvl5pPr lvl="4" algn="ctr" rtl="0">
              <a:spcBef>
                <a:spcPts val="0"/>
              </a:spcBef>
              <a:spcAft>
                <a:spcPts val="0"/>
              </a:spcAft>
              <a:buNone/>
              <a:defRPr sz="4800" b="0">
                <a:latin typeface="Roboto Slab Regular"/>
                <a:ea typeface="Roboto Slab Regular"/>
                <a:cs typeface="Roboto Slab Regular"/>
                <a:sym typeface="Roboto Slab Regular"/>
              </a:defRPr>
            </a:lvl5pPr>
            <a:lvl6pPr lvl="5" algn="ctr" rtl="0">
              <a:spcBef>
                <a:spcPts val="0"/>
              </a:spcBef>
              <a:spcAft>
                <a:spcPts val="0"/>
              </a:spcAft>
              <a:buNone/>
              <a:defRPr sz="4800" b="0">
                <a:latin typeface="Roboto Slab Regular"/>
                <a:ea typeface="Roboto Slab Regular"/>
                <a:cs typeface="Roboto Slab Regular"/>
                <a:sym typeface="Roboto Slab Regular"/>
              </a:defRPr>
            </a:lvl6pPr>
            <a:lvl7pPr lvl="6" algn="ctr" rtl="0">
              <a:spcBef>
                <a:spcPts val="0"/>
              </a:spcBef>
              <a:spcAft>
                <a:spcPts val="0"/>
              </a:spcAft>
              <a:buNone/>
              <a:defRPr sz="4800" b="0">
                <a:latin typeface="Roboto Slab Regular"/>
                <a:ea typeface="Roboto Slab Regular"/>
                <a:cs typeface="Roboto Slab Regular"/>
                <a:sym typeface="Roboto Slab Regular"/>
              </a:defRPr>
            </a:lvl7pPr>
            <a:lvl8pPr lvl="7" algn="ctr" rtl="0">
              <a:spcBef>
                <a:spcPts val="0"/>
              </a:spcBef>
              <a:spcAft>
                <a:spcPts val="0"/>
              </a:spcAft>
              <a:buNone/>
              <a:defRPr sz="4800" b="0">
                <a:latin typeface="Roboto Slab Regular"/>
                <a:ea typeface="Roboto Slab Regular"/>
                <a:cs typeface="Roboto Slab Regular"/>
                <a:sym typeface="Roboto Slab Regular"/>
              </a:defRPr>
            </a:lvl8pPr>
            <a:lvl9pPr lvl="8" algn="ctr" rtl="0">
              <a:spcBef>
                <a:spcPts val="0"/>
              </a:spcBef>
              <a:spcAft>
                <a:spcPts val="0"/>
              </a:spcAft>
              <a:buNone/>
              <a:defRPr sz="4800" b="0">
                <a:latin typeface="Roboto Slab Regular"/>
                <a:ea typeface="Roboto Slab Regular"/>
                <a:cs typeface="Roboto Slab Regular"/>
                <a:sym typeface="Roboto Slab Regular"/>
              </a:defRPr>
            </a:lvl9pPr>
          </a:lstStyle>
          <a:p>
            <a:endParaRPr/>
          </a:p>
        </p:txBody>
      </p:sp>
      <p:grpSp>
        <p:nvGrpSpPr>
          <p:cNvPr id="210" name="Google Shape;210;p12"/>
          <p:cNvGrpSpPr/>
          <p:nvPr/>
        </p:nvGrpSpPr>
        <p:grpSpPr>
          <a:xfrm flipH="1">
            <a:off x="-1346200" y="422885"/>
            <a:ext cx="3354547" cy="594233"/>
            <a:chOff x="-114100" y="3577175"/>
            <a:chExt cx="858350" cy="445675"/>
          </a:xfrm>
        </p:grpSpPr>
        <p:sp>
          <p:nvSpPr>
            <p:cNvPr id="211" name="Google Shape;211;p12"/>
            <p:cNvSpPr/>
            <p:nvPr/>
          </p:nvSpPr>
          <p:spPr>
            <a:xfrm>
              <a:off x="-114100" y="357717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12"/>
            <p:cNvSpPr/>
            <p:nvPr/>
          </p:nvSpPr>
          <p:spPr>
            <a:xfrm>
              <a:off x="-114100" y="364102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12"/>
            <p:cNvSpPr/>
            <p:nvPr/>
          </p:nvSpPr>
          <p:spPr>
            <a:xfrm>
              <a:off x="-114100" y="3704900"/>
              <a:ext cx="858350" cy="0"/>
            </a:xfrm>
            <a:custGeom>
              <a:avLst/>
              <a:gdLst/>
              <a:ahLst/>
              <a:cxnLst/>
              <a:rect l="l" t="t" r="r" b="b"/>
              <a:pathLst>
                <a:path w="34334"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4" name="Google Shape;214;p12"/>
            <p:cNvSpPr/>
            <p:nvPr/>
          </p:nvSpPr>
          <p:spPr>
            <a:xfrm>
              <a:off x="-114100" y="3768075"/>
              <a:ext cx="858350" cy="25"/>
            </a:xfrm>
            <a:custGeom>
              <a:avLst/>
              <a:gdLst/>
              <a:ahLst/>
              <a:cxnLst/>
              <a:rect l="l" t="t" r="r" b="b"/>
              <a:pathLst>
                <a:path w="34334" h="1"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5" name="Google Shape;215;p12"/>
            <p:cNvSpPr/>
            <p:nvPr/>
          </p:nvSpPr>
          <p:spPr>
            <a:xfrm>
              <a:off x="-114100" y="3831925"/>
              <a:ext cx="858350" cy="25"/>
            </a:xfrm>
            <a:custGeom>
              <a:avLst/>
              <a:gdLst/>
              <a:ahLst/>
              <a:cxnLst/>
              <a:rect l="l" t="t" r="r" b="b"/>
              <a:pathLst>
                <a:path w="34334" h="1"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6" name="Google Shape;216;p12"/>
            <p:cNvSpPr/>
            <p:nvPr/>
          </p:nvSpPr>
          <p:spPr>
            <a:xfrm>
              <a:off x="-114100" y="389577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7" name="Google Shape;217;p12"/>
            <p:cNvSpPr/>
            <p:nvPr/>
          </p:nvSpPr>
          <p:spPr>
            <a:xfrm>
              <a:off x="-114100" y="395962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8" name="Google Shape;218;p12"/>
            <p:cNvSpPr/>
            <p:nvPr/>
          </p:nvSpPr>
          <p:spPr>
            <a:xfrm>
              <a:off x="-114100" y="4022825"/>
              <a:ext cx="858350" cy="25"/>
            </a:xfrm>
            <a:custGeom>
              <a:avLst/>
              <a:gdLst/>
              <a:ahLst/>
              <a:cxnLst/>
              <a:rect l="l" t="t" r="r" b="b"/>
              <a:pathLst>
                <a:path w="34334" h="1"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19" name="Google Shape;219;p12"/>
          <p:cNvGrpSpPr/>
          <p:nvPr/>
        </p:nvGrpSpPr>
        <p:grpSpPr>
          <a:xfrm>
            <a:off x="11508611" y="5796768"/>
            <a:ext cx="796700" cy="1061233"/>
            <a:chOff x="8631458" y="4347575"/>
            <a:chExt cx="597525" cy="795925"/>
          </a:xfrm>
        </p:grpSpPr>
        <p:sp>
          <p:nvSpPr>
            <p:cNvPr id="220" name="Google Shape;220;p12"/>
            <p:cNvSpPr/>
            <p:nvPr/>
          </p:nvSpPr>
          <p:spPr>
            <a:xfrm flipH="1">
              <a:off x="8764883" y="4347575"/>
              <a:ext cx="464100" cy="7959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12"/>
            <p:cNvSpPr/>
            <p:nvPr/>
          </p:nvSpPr>
          <p:spPr>
            <a:xfrm flipH="1">
              <a:off x="8631458" y="4603500"/>
              <a:ext cx="314100" cy="540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554760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22"/>
        <p:cNvGrpSpPr/>
        <p:nvPr/>
      </p:nvGrpSpPr>
      <p:grpSpPr>
        <a:xfrm>
          <a:off x="0" y="0"/>
          <a:ext cx="0" cy="0"/>
          <a:chOff x="0" y="0"/>
          <a:chExt cx="0" cy="0"/>
        </a:xfrm>
      </p:grpSpPr>
      <p:sp>
        <p:nvSpPr>
          <p:cNvPr id="223" name="Google Shape;223;p13"/>
          <p:cNvSpPr txBox="1">
            <a:spLocks noGrp="1"/>
          </p:cNvSpPr>
          <p:nvPr>
            <p:ph type="title"/>
          </p:nvPr>
        </p:nvSpPr>
        <p:spPr>
          <a:xfrm>
            <a:off x="1571600" y="410500"/>
            <a:ext cx="9048800" cy="979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b="0"/>
            </a:lvl1pPr>
            <a:lvl2pPr lvl="1" algn="ctr" rtl="0">
              <a:spcBef>
                <a:spcPts val="0"/>
              </a:spcBef>
              <a:spcAft>
                <a:spcPts val="0"/>
              </a:spcAft>
              <a:buNone/>
              <a:defRPr sz="4800" b="0">
                <a:latin typeface="Roboto Slab Regular"/>
                <a:ea typeface="Roboto Slab Regular"/>
                <a:cs typeface="Roboto Slab Regular"/>
                <a:sym typeface="Roboto Slab Regular"/>
              </a:defRPr>
            </a:lvl2pPr>
            <a:lvl3pPr lvl="2" algn="ctr" rtl="0">
              <a:spcBef>
                <a:spcPts val="0"/>
              </a:spcBef>
              <a:spcAft>
                <a:spcPts val="0"/>
              </a:spcAft>
              <a:buNone/>
              <a:defRPr sz="4800" b="0">
                <a:latin typeface="Roboto Slab Regular"/>
                <a:ea typeface="Roboto Slab Regular"/>
                <a:cs typeface="Roboto Slab Regular"/>
                <a:sym typeface="Roboto Slab Regular"/>
              </a:defRPr>
            </a:lvl3pPr>
            <a:lvl4pPr lvl="3" algn="ctr" rtl="0">
              <a:spcBef>
                <a:spcPts val="0"/>
              </a:spcBef>
              <a:spcAft>
                <a:spcPts val="0"/>
              </a:spcAft>
              <a:buNone/>
              <a:defRPr sz="4800" b="0">
                <a:latin typeface="Roboto Slab Regular"/>
                <a:ea typeface="Roboto Slab Regular"/>
                <a:cs typeface="Roboto Slab Regular"/>
                <a:sym typeface="Roboto Slab Regular"/>
              </a:defRPr>
            </a:lvl4pPr>
            <a:lvl5pPr lvl="4" algn="ctr" rtl="0">
              <a:spcBef>
                <a:spcPts val="0"/>
              </a:spcBef>
              <a:spcAft>
                <a:spcPts val="0"/>
              </a:spcAft>
              <a:buNone/>
              <a:defRPr sz="4800" b="0">
                <a:latin typeface="Roboto Slab Regular"/>
                <a:ea typeface="Roboto Slab Regular"/>
                <a:cs typeface="Roboto Slab Regular"/>
                <a:sym typeface="Roboto Slab Regular"/>
              </a:defRPr>
            </a:lvl5pPr>
            <a:lvl6pPr lvl="5" algn="ctr" rtl="0">
              <a:spcBef>
                <a:spcPts val="0"/>
              </a:spcBef>
              <a:spcAft>
                <a:spcPts val="0"/>
              </a:spcAft>
              <a:buNone/>
              <a:defRPr sz="4800" b="0">
                <a:latin typeface="Roboto Slab Regular"/>
                <a:ea typeface="Roboto Slab Regular"/>
                <a:cs typeface="Roboto Slab Regular"/>
                <a:sym typeface="Roboto Slab Regular"/>
              </a:defRPr>
            </a:lvl6pPr>
            <a:lvl7pPr lvl="6" algn="ctr" rtl="0">
              <a:spcBef>
                <a:spcPts val="0"/>
              </a:spcBef>
              <a:spcAft>
                <a:spcPts val="0"/>
              </a:spcAft>
              <a:buNone/>
              <a:defRPr sz="4800" b="0">
                <a:latin typeface="Roboto Slab Regular"/>
                <a:ea typeface="Roboto Slab Regular"/>
                <a:cs typeface="Roboto Slab Regular"/>
                <a:sym typeface="Roboto Slab Regular"/>
              </a:defRPr>
            </a:lvl7pPr>
            <a:lvl8pPr lvl="7" algn="ctr" rtl="0">
              <a:spcBef>
                <a:spcPts val="0"/>
              </a:spcBef>
              <a:spcAft>
                <a:spcPts val="0"/>
              </a:spcAft>
              <a:buNone/>
              <a:defRPr sz="4800" b="0">
                <a:latin typeface="Roboto Slab Regular"/>
                <a:ea typeface="Roboto Slab Regular"/>
                <a:cs typeface="Roboto Slab Regular"/>
                <a:sym typeface="Roboto Slab Regular"/>
              </a:defRPr>
            </a:lvl8pPr>
            <a:lvl9pPr lvl="8" algn="ctr" rtl="0">
              <a:spcBef>
                <a:spcPts val="0"/>
              </a:spcBef>
              <a:spcAft>
                <a:spcPts val="0"/>
              </a:spcAft>
              <a:buNone/>
              <a:defRPr sz="4800" b="0">
                <a:latin typeface="Roboto Slab Regular"/>
                <a:ea typeface="Roboto Slab Regular"/>
                <a:cs typeface="Roboto Slab Regular"/>
                <a:sym typeface="Roboto Slab Regular"/>
              </a:defRPr>
            </a:lvl9pPr>
          </a:lstStyle>
          <a:p>
            <a:endParaRPr/>
          </a:p>
        </p:txBody>
      </p:sp>
      <p:grpSp>
        <p:nvGrpSpPr>
          <p:cNvPr id="224" name="Google Shape;224;p13"/>
          <p:cNvGrpSpPr/>
          <p:nvPr/>
        </p:nvGrpSpPr>
        <p:grpSpPr>
          <a:xfrm flipH="1">
            <a:off x="11607792" y="1"/>
            <a:ext cx="609608" cy="3111379"/>
            <a:chOff x="7839489" y="168066"/>
            <a:chExt cx="586688" cy="2994397"/>
          </a:xfrm>
        </p:grpSpPr>
        <p:sp>
          <p:nvSpPr>
            <p:cNvPr id="225" name="Google Shape;225;p13"/>
            <p:cNvSpPr/>
            <p:nvPr/>
          </p:nvSpPr>
          <p:spPr>
            <a:xfrm>
              <a:off x="7852706" y="168066"/>
              <a:ext cx="573471" cy="2164286"/>
            </a:xfrm>
            <a:custGeom>
              <a:avLst/>
              <a:gdLst/>
              <a:ahLst/>
              <a:cxnLst/>
              <a:rect l="l" t="t" r="r" b="b"/>
              <a:pathLst>
                <a:path w="18122" h="78239" extrusionOk="0">
                  <a:moveTo>
                    <a:pt x="0" y="0"/>
                  </a:moveTo>
                  <a:lnTo>
                    <a:pt x="0" y="78239"/>
                  </a:lnTo>
                  <a:lnTo>
                    <a:pt x="18122" y="78239"/>
                  </a:lnTo>
                  <a:lnTo>
                    <a:pt x="18122"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6" name="Google Shape;226;p13"/>
            <p:cNvSpPr/>
            <p:nvPr/>
          </p:nvSpPr>
          <p:spPr>
            <a:xfrm>
              <a:off x="7839489" y="1207139"/>
              <a:ext cx="256681" cy="1955325"/>
            </a:xfrm>
            <a:custGeom>
              <a:avLst/>
              <a:gdLst/>
              <a:ahLst/>
              <a:cxnLst/>
              <a:rect l="l" t="t" r="r" b="b"/>
              <a:pathLst>
                <a:path w="9062" h="78213" extrusionOk="0">
                  <a:moveTo>
                    <a:pt x="1" y="1"/>
                  </a:moveTo>
                  <a:lnTo>
                    <a:pt x="1" y="78212"/>
                  </a:lnTo>
                  <a:lnTo>
                    <a:pt x="9061" y="78212"/>
                  </a:lnTo>
                  <a:lnTo>
                    <a:pt x="9061"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27" name="Google Shape;227;p13"/>
          <p:cNvSpPr/>
          <p:nvPr/>
        </p:nvSpPr>
        <p:spPr>
          <a:xfrm>
            <a:off x="-327949" y="4461500"/>
            <a:ext cx="1092400" cy="1936000"/>
          </a:xfrm>
          <a:prstGeom prst="rect">
            <a:avLst/>
          </a:pr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8" name="Google Shape;228;p13"/>
          <p:cNvSpPr/>
          <p:nvPr/>
        </p:nvSpPr>
        <p:spPr>
          <a:xfrm>
            <a:off x="181396" y="4101704"/>
            <a:ext cx="905979" cy="905979"/>
          </a:xfrm>
          <a:custGeom>
            <a:avLst/>
            <a:gdLst/>
            <a:ahLst/>
            <a:cxnLst/>
            <a:rect l="l" t="t" r="r" b="b"/>
            <a:pathLst>
              <a:path w="16321" h="16321" fill="none" extrusionOk="0">
                <a:moveTo>
                  <a:pt x="16320" y="8147"/>
                </a:moveTo>
                <a:cubicBezTo>
                  <a:pt x="16320" y="12664"/>
                  <a:pt x="12664" y="16321"/>
                  <a:pt x="8174" y="16321"/>
                </a:cubicBezTo>
                <a:cubicBezTo>
                  <a:pt x="3657" y="16321"/>
                  <a:pt x="1" y="12664"/>
                  <a:pt x="1" y="8147"/>
                </a:cubicBezTo>
                <a:cubicBezTo>
                  <a:pt x="1" y="3657"/>
                  <a:pt x="3657" y="1"/>
                  <a:pt x="8174" y="1"/>
                </a:cubicBezTo>
                <a:cubicBezTo>
                  <a:pt x="12664" y="1"/>
                  <a:pt x="16320" y="3657"/>
                  <a:pt x="16320" y="8147"/>
                </a:cubicBezTo>
                <a:close/>
              </a:path>
            </a:pathLst>
          </a:custGeom>
          <a:noFill/>
          <a:ln w="28575" cap="flat" cmpd="sng">
            <a:solidFill>
              <a:schemeClr val="lt1"/>
            </a:solidFill>
            <a:prstDash val="solid"/>
            <a:miter lim="26885"/>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647263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29"/>
        <p:cNvGrpSpPr/>
        <p:nvPr/>
      </p:nvGrpSpPr>
      <p:grpSpPr>
        <a:xfrm>
          <a:off x="0" y="0"/>
          <a:ext cx="0" cy="0"/>
          <a:chOff x="0" y="0"/>
          <a:chExt cx="0" cy="0"/>
        </a:xfrm>
      </p:grpSpPr>
      <p:grpSp>
        <p:nvGrpSpPr>
          <p:cNvPr id="230" name="Google Shape;230;p14"/>
          <p:cNvGrpSpPr/>
          <p:nvPr/>
        </p:nvGrpSpPr>
        <p:grpSpPr>
          <a:xfrm flipH="1">
            <a:off x="-1346200" y="422885"/>
            <a:ext cx="3354547" cy="594233"/>
            <a:chOff x="-114100" y="3577175"/>
            <a:chExt cx="858350" cy="445675"/>
          </a:xfrm>
        </p:grpSpPr>
        <p:sp>
          <p:nvSpPr>
            <p:cNvPr id="231" name="Google Shape;231;p14"/>
            <p:cNvSpPr/>
            <p:nvPr/>
          </p:nvSpPr>
          <p:spPr>
            <a:xfrm>
              <a:off x="-114100" y="357717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2" name="Google Shape;232;p14"/>
            <p:cNvSpPr/>
            <p:nvPr/>
          </p:nvSpPr>
          <p:spPr>
            <a:xfrm>
              <a:off x="-114100" y="364102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14"/>
            <p:cNvSpPr/>
            <p:nvPr/>
          </p:nvSpPr>
          <p:spPr>
            <a:xfrm>
              <a:off x="-114100" y="3704900"/>
              <a:ext cx="858350" cy="0"/>
            </a:xfrm>
            <a:custGeom>
              <a:avLst/>
              <a:gdLst/>
              <a:ahLst/>
              <a:cxnLst/>
              <a:rect l="l" t="t" r="r" b="b"/>
              <a:pathLst>
                <a:path w="34334"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14"/>
            <p:cNvSpPr/>
            <p:nvPr/>
          </p:nvSpPr>
          <p:spPr>
            <a:xfrm>
              <a:off x="-114100" y="3768075"/>
              <a:ext cx="858350" cy="25"/>
            </a:xfrm>
            <a:custGeom>
              <a:avLst/>
              <a:gdLst/>
              <a:ahLst/>
              <a:cxnLst/>
              <a:rect l="l" t="t" r="r" b="b"/>
              <a:pathLst>
                <a:path w="34334" h="1"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5" name="Google Shape;235;p14"/>
            <p:cNvSpPr/>
            <p:nvPr/>
          </p:nvSpPr>
          <p:spPr>
            <a:xfrm>
              <a:off x="-114100" y="3831925"/>
              <a:ext cx="858350" cy="25"/>
            </a:xfrm>
            <a:custGeom>
              <a:avLst/>
              <a:gdLst/>
              <a:ahLst/>
              <a:cxnLst/>
              <a:rect l="l" t="t" r="r" b="b"/>
              <a:pathLst>
                <a:path w="34334" h="1"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6" name="Google Shape;236;p14"/>
            <p:cNvSpPr/>
            <p:nvPr/>
          </p:nvSpPr>
          <p:spPr>
            <a:xfrm>
              <a:off x="-114100" y="389577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7" name="Google Shape;237;p14"/>
            <p:cNvSpPr/>
            <p:nvPr/>
          </p:nvSpPr>
          <p:spPr>
            <a:xfrm>
              <a:off x="-114100" y="395962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8" name="Google Shape;238;p14"/>
            <p:cNvSpPr/>
            <p:nvPr/>
          </p:nvSpPr>
          <p:spPr>
            <a:xfrm>
              <a:off x="-114100" y="4022825"/>
              <a:ext cx="858350" cy="25"/>
            </a:xfrm>
            <a:custGeom>
              <a:avLst/>
              <a:gdLst/>
              <a:ahLst/>
              <a:cxnLst/>
              <a:rect l="l" t="t" r="r" b="b"/>
              <a:pathLst>
                <a:path w="34334" h="1"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9" name="Google Shape;239;p14"/>
          <p:cNvGrpSpPr/>
          <p:nvPr/>
        </p:nvGrpSpPr>
        <p:grpSpPr>
          <a:xfrm>
            <a:off x="11508611" y="5796768"/>
            <a:ext cx="796700" cy="1061233"/>
            <a:chOff x="8631458" y="4347575"/>
            <a:chExt cx="597525" cy="795925"/>
          </a:xfrm>
        </p:grpSpPr>
        <p:sp>
          <p:nvSpPr>
            <p:cNvPr id="240" name="Google Shape;240;p14"/>
            <p:cNvSpPr/>
            <p:nvPr/>
          </p:nvSpPr>
          <p:spPr>
            <a:xfrm flipH="1">
              <a:off x="8764883" y="4347575"/>
              <a:ext cx="464100" cy="7959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 name="Google Shape;241;p14"/>
            <p:cNvSpPr/>
            <p:nvPr/>
          </p:nvSpPr>
          <p:spPr>
            <a:xfrm flipH="1">
              <a:off x="8631458" y="4603500"/>
              <a:ext cx="314100" cy="540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42" name="Google Shape;242;p14"/>
          <p:cNvSpPr txBox="1">
            <a:spLocks noGrp="1"/>
          </p:cNvSpPr>
          <p:nvPr>
            <p:ph type="ctrTitle"/>
          </p:nvPr>
        </p:nvSpPr>
        <p:spPr>
          <a:xfrm>
            <a:off x="2341795" y="1432513"/>
            <a:ext cx="3669600" cy="12012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2400"/>
              <a:buNone/>
              <a:defRPr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3" name="Google Shape;243;p14"/>
          <p:cNvSpPr txBox="1">
            <a:spLocks noGrp="1"/>
          </p:cNvSpPr>
          <p:nvPr>
            <p:ph type="title" idx="2" hasCustomPrompt="1"/>
          </p:nvPr>
        </p:nvSpPr>
        <p:spPr>
          <a:xfrm>
            <a:off x="580164" y="2108913"/>
            <a:ext cx="1497600" cy="120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6400" b="0">
                <a:solidFill>
                  <a:schemeClr val="lt1"/>
                </a:solidFill>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44" name="Google Shape;244;p14"/>
          <p:cNvSpPr txBox="1">
            <a:spLocks noGrp="1"/>
          </p:cNvSpPr>
          <p:nvPr>
            <p:ph type="ctrTitle" idx="3"/>
          </p:nvPr>
        </p:nvSpPr>
        <p:spPr>
          <a:xfrm>
            <a:off x="2341795" y="3730213"/>
            <a:ext cx="3669600" cy="12012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2400"/>
              <a:buNone/>
              <a:defRPr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5" name="Google Shape;245;p14"/>
          <p:cNvSpPr txBox="1">
            <a:spLocks noGrp="1"/>
          </p:cNvSpPr>
          <p:nvPr>
            <p:ph type="title" idx="4" hasCustomPrompt="1"/>
          </p:nvPr>
        </p:nvSpPr>
        <p:spPr>
          <a:xfrm>
            <a:off x="580164" y="4406613"/>
            <a:ext cx="1497600" cy="120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6400" b="0">
                <a:solidFill>
                  <a:schemeClr val="lt1"/>
                </a:solidFill>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46" name="Google Shape;246;p14"/>
          <p:cNvSpPr txBox="1">
            <a:spLocks noGrp="1"/>
          </p:cNvSpPr>
          <p:nvPr>
            <p:ph type="ctrTitle" idx="5"/>
          </p:nvPr>
        </p:nvSpPr>
        <p:spPr>
          <a:xfrm>
            <a:off x="6173605" y="1432513"/>
            <a:ext cx="3669600" cy="12012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2400"/>
              <a:buNone/>
              <a:defRPr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7" name="Google Shape;247;p14"/>
          <p:cNvSpPr txBox="1">
            <a:spLocks noGrp="1"/>
          </p:cNvSpPr>
          <p:nvPr>
            <p:ph type="title" idx="6" hasCustomPrompt="1"/>
          </p:nvPr>
        </p:nvSpPr>
        <p:spPr>
          <a:xfrm>
            <a:off x="9987195" y="2108913"/>
            <a:ext cx="1497600" cy="120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6400" b="0">
                <a:solidFill>
                  <a:schemeClr val="lt1"/>
                </a:solidFill>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48" name="Google Shape;248;p14"/>
          <p:cNvSpPr txBox="1">
            <a:spLocks noGrp="1"/>
          </p:cNvSpPr>
          <p:nvPr>
            <p:ph type="ctrTitle" idx="7"/>
          </p:nvPr>
        </p:nvSpPr>
        <p:spPr>
          <a:xfrm>
            <a:off x="6173605" y="3730213"/>
            <a:ext cx="3669600" cy="12012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2400"/>
              <a:buNone/>
              <a:defRPr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9" name="Google Shape;249;p14"/>
          <p:cNvSpPr txBox="1">
            <a:spLocks noGrp="1"/>
          </p:cNvSpPr>
          <p:nvPr>
            <p:ph type="title" idx="8" hasCustomPrompt="1"/>
          </p:nvPr>
        </p:nvSpPr>
        <p:spPr>
          <a:xfrm>
            <a:off x="9987195" y="4406613"/>
            <a:ext cx="1497600" cy="120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6400" b="0">
                <a:solidFill>
                  <a:schemeClr val="lt1"/>
                </a:solidFill>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50" name="Google Shape;250;p14"/>
          <p:cNvSpPr txBox="1">
            <a:spLocks noGrp="1"/>
          </p:cNvSpPr>
          <p:nvPr>
            <p:ph type="title" idx="9"/>
          </p:nvPr>
        </p:nvSpPr>
        <p:spPr>
          <a:xfrm>
            <a:off x="1571600" y="410500"/>
            <a:ext cx="9048800" cy="979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b="0"/>
            </a:lvl1pPr>
            <a:lvl2pPr lvl="1" algn="ctr" rtl="0">
              <a:spcBef>
                <a:spcPts val="0"/>
              </a:spcBef>
              <a:spcAft>
                <a:spcPts val="0"/>
              </a:spcAft>
              <a:buNone/>
              <a:defRPr sz="4800" b="0">
                <a:latin typeface="Roboto Slab Regular"/>
                <a:ea typeface="Roboto Slab Regular"/>
                <a:cs typeface="Roboto Slab Regular"/>
                <a:sym typeface="Roboto Slab Regular"/>
              </a:defRPr>
            </a:lvl2pPr>
            <a:lvl3pPr lvl="2" algn="ctr" rtl="0">
              <a:spcBef>
                <a:spcPts val="0"/>
              </a:spcBef>
              <a:spcAft>
                <a:spcPts val="0"/>
              </a:spcAft>
              <a:buNone/>
              <a:defRPr sz="4800" b="0">
                <a:latin typeface="Roboto Slab Regular"/>
                <a:ea typeface="Roboto Slab Regular"/>
                <a:cs typeface="Roboto Slab Regular"/>
                <a:sym typeface="Roboto Slab Regular"/>
              </a:defRPr>
            </a:lvl3pPr>
            <a:lvl4pPr lvl="3" algn="ctr" rtl="0">
              <a:spcBef>
                <a:spcPts val="0"/>
              </a:spcBef>
              <a:spcAft>
                <a:spcPts val="0"/>
              </a:spcAft>
              <a:buNone/>
              <a:defRPr sz="4800" b="0">
                <a:latin typeface="Roboto Slab Regular"/>
                <a:ea typeface="Roboto Slab Regular"/>
                <a:cs typeface="Roboto Slab Regular"/>
                <a:sym typeface="Roboto Slab Regular"/>
              </a:defRPr>
            </a:lvl4pPr>
            <a:lvl5pPr lvl="4" algn="ctr" rtl="0">
              <a:spcBef>
                <a:spcPts val="0"/>
              </a:spcBef>
              <a:spcAft>
                <a:spcPts val="0"/>
              </a:spcAft>
              <a:buNone/>
              <a:defRPr sz="4800" b="0">
                <a:latin typeface="Roboto Slab Regular"/>
                <a:ea typeface="Roboto Slab Regular"/>
                <a:cs typeface="Roboto Slab Regular"/>
                <a:sym typeface="Roboto Slab Regular"/>
              </a:defRPr>
            </a:lvl5pPr>
            <a:lvl6pPr lvl="5" algn="ctr" rtl="0">
              <a:spcBef>
                <a:spcPts val="0"/>
              </a:spcBef>
              <a:spcAft>
                <a:spcPts val="0"/>
              </a:spcAft>
              <a:buNone/>
              <a:defRPr sz="4800" b="0">
                <a:latin typeface="Roboto Slab Regular"/>
                <a:ea typeface="Roboto Slab Regular"/>
                <a:cs typeface="Roboto Slab Regular"/>
                <a:sym typeface="Roboto Slab Regular"/>
              </a:defRPr>
            </a:lvl6pPr>
            <a:lvl7pPr lvl="6" algn="ctr" rtl="0">
              <a:spcBef>
                <a:spcPts val="0"/>
              </a:spcBef>
              <a:spcAft>
                <a:spcPts val="0"/>
              </a:spcAft>
              <a:buNone/>
              <a:defRPr sz="4800" b="0">
                <a:latin typeface="Roboto Slab Regular"/>
                <a:ea typeface="Roboto Slab Regular"/>
                <a:cs typeface="Roboto Slab Regular"/>
                <a:sym typeface="Roboto Slab Regular"/>
              </a:defRPr>
            </a:lvl7pPr>
            <a:lvl8pPr lvl="7" algn="ctr" rtl="0">
              <a:spcBef>
                <a:spcPts val="0"/>
              </a:spcBef>
              <a:spcAft>
                <a:spcPts val="0"/>
              </a:spcAft>
              <a:buNone/>
              <a:defRPr sz="4800" b="0">
                <a:latin typeface="Roboto Slab Regular"/>
                <a:ea typeface="Roboto Slab Regular"/>
                <a:cs typeface="Roboto Slab Regular"/>
                <a:sym typeface="Roboto Slab Regular"/>
              </a:defRPr>
            </a:lvl8pPr>
            <a:lvl9pPr lvl="8" algn="ctr" rtl="0">
              <a:spcBef>
                <a:spcPts val="0"/>
              </a:spcBef>
              <a:spcAft>
                <a:spcPts val="0"/>
              </a:spcAft>
              <a:buNone/>
              <a:defRPr sz="4800" b="0">
                <a:latin typeface="Roboto Slab Regular"/>
                <a:ea typeface="Roboto Slab Regular"/>
                <a:cs typeface="Roboto Slab Regular"/>
                <a:sym typeface="Roboto Slab Regular"/>
              </a:defRPr>
            </a:lvl9pPr>
          </a:lstStyle>
          <a:p>
            <a:endParaRPr/>
          </a:p>
        </p:txBody>
      </p:sp>
      <p:sp>
        <p:nvSpPr>
          <p:cNvPr id="251" name="Google Shape;251;p14"/>
          <p:cNvSpPr txBox="1">
            <a:spLocks noGrp="1"/>
          </p:cNvSpPr>
          <p:nvPr>
            <p:ph type="subTitle" idx="1"/>
          </p:nvPr>
        </p:nvSpPr>
        <p:spPr>
          <a:xfrm>
            <a:off x="2341805" y="2490800"/>
            <a:ext cx="3354400" cy="79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52" name="Google Shape;252;p14"/>
          <p:cNvSpPr txBox="1">
            <a:spLocks noGrp="1"/>
          </p:cNvSpPr>
          <p:nvPr>
            <p:ph type="subTitle" idx="13"/>
          </p:nvPr>
        </p:nvSpPr>
        <p:spPr>
          <a:xfrm>
            <a:off x="2341805" y="4787128"/>
            <a:ext cx="3354400" cy="79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53" name="Google Shape;253;p14"/>
          <p:cNvSpPr txBox="1">
            <a:spLocks noGrp="1"/>
          </p:cNvSpPr>
          <p:nvPr>
            <p:ph type="subTitle" idx="14"/>
          </p:nvPr>
        </p:nvSpPr>
        <p:spPr>
          <a:xfrm>
            <a:off x="6488805" y="2490800"/>
            <a:ext cx="3354400" cy="79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54" name="Google Shape;254;p14"/>
          <p:cNvSpPr txBox="1">
            <a:spLocks noGrp="1"/>
          </p:cNvSpPr>
          <p:nvPr>
            <p:ph type="subTitle" idx="15"/>
          </p:nvPr>
        </p:nvSpPr>
        <p:spPr>
          <a:xfrm>
            <a:off x="6488772" y="4791456"/>
            <a:ext cx="3354400" cy="79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2271468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long list">
  <p:cSld name="Title and long list">
    <p:spTree>
      <p:nvGrpSpPr>
        <p:cNvPr id="1" name="Shape 255"/>
        <p:cNvGrpSpPr/>
        <p:nvPr/>
      </p:nvGrpSpPr>
      <p:grpSpPr>
        <a:xfrm>
          <a:off x="0" y="0"/>
          <a:ext cx="0" cy="0"/>
          <a:chOff x="0" y="0"/>
          <a:chExt cx="0" cy="0"/>
        </a:xfrm>
      </p:grpSpPr>
      <p:sp>
        <p:nvSpPr>
          <p:cNvPr id="256" name="Google Shape;256;p15"/>
          <p:cNvSpPr txBox="1">
            <a:spLocks noGrp="1"/>
          </p:cNvSpPr>
          <p:nvPr>
            <p:ph type="body" idx="1"/>
          </p:nvPr>
        </p:nvSpPr>
        <p:spPr>
          <a:xfrm>
            <a:off x="1114600" y="1719200"/>
            <a:ext cx="9962800" cy="4418800"/>
          </a:xfrm>
          <a:prstGeom prst="rect">
            <a:avLst/>
          </a:prstGeom>
        </p:spPr>
        <p:txBody>
          <a:bodyPr spcFirstLastPara="1" wrap="square" lIns="91425" tIns="91425" rIns="91425" bIns="91425" anchor="t" anchorCtr="0">
            <a:noAutofit/>
          </a:bodyPr>
          <a:lstStyle>
            <a:lvl1pPr marL="609585" lvl="0" indent="-397923" rtl="0">
              <a:lnSpc>
                <a:spcPct val="100000"/>
              </a:lnSpc>
              <a:spcBef>
                <a:spcPts val="0"/>
              </a:spcBef>
              <a:spcAft>
                <a:spcPts val="0"/>
              </a:spcAft>
              <a:buSzPts val="1100"/>
              <a:buFont typeface="Work Sans"/>
              <a:buAutoNum type="arabicPeriod"/>
              <a:defRPr sz="1600"/>
            </a:lvl1pPr>
            <a:lvl2pPr marL="1219170" lvl="1" indent="-397923" rtl="0">
              <a:spcBef>
                <a:spcPts val="2133"/>
              </a:spcBef>
              <a:spcAft>
                <a:spcPts val="0"/>
              </a:spcAft>
              <a:buSzPts val="1100"/>
              <a:buFont typeface="Muli"/>
              <a:buAutoNum type="alphaLcPeriod"/>
              <a:defRPr/>
            </a:lvl2pPr>
            <a:lvl3pPr marL="1828754" lvl="2" indent="-397923" rtl="0">
              <a:spcBef>
                <a:spcPts val="2133"/>
              </a:spcBef>
              <a:spcAft>
                <a:spcPts val="0"/>
              </a:spcAft>
              <a:buSzPts val="1100"/>
              <a:buFont typeface="Muli"/>
              <a:buAutoNum type="romanLcPeriod"/>
              <a:defRPr/>
            </a:lvl3pPr>
            <a:lvl4pPr marL="2438339" lvl="3" indent="-397923" rtl="0">
              <a:spcBef>
                <a:spcPts val="2133"/>
              </a:spcBef>
              <a:spcAft>
                <a:spcPts val="0"/>
              </a:spcAft>
              <a:buSzPts val="1100"/>
              <a:buFont typeface="Muli"/>
              <a:buAutoNum type="arabicPeriod"/>
              <a:defRPr/>
            </a:lvl4pPr>
            <a:lvl5pPr marL="3047924" lvl="4" indent="-397923" rtl="0">
              <a:spcBef>
                <a:spcPts val="2133"/>
              </a:spcBef>
              <a:spcAft>
                <a:spcPts val="0"/>
              </a:spcAft>
              <a:buSzPts val="1100"/>
              <a:buFont typeface="Muli"/>
              <a:buAutoNum type="alphaLcPeriod"/>
              <a:defRPr/>
            </a:lvl5pPr>
            <a:lvl6pPr marL="3657509" lvl="5" indent="-397923" rtl="0">
              <a:spcBef>
                <a:spcPts val="2133"/>
              </a:spcBef>
              <a:spcAft>
                <a:spcPts val="0"/>
              </a:spcAft>
              <a:buSzPts val="1100"/>
              <a:buFont typeface="Muli"/>
              <a:buAutoNum type="romanLcPeriod"/>
              <a:defRPr/>
            </a:lvl6pPr>
            <a:lvl7pPr marL="4267093" lvl="6" indent="-397923" rtl="0">
              <a:spcBef>
                <a:spcPts val="2133"/>
              </a:spcBef>
              <a:spcAft>
                <a:spcPts val="0"/>
              </a:spcAft>
              <a:buSzPts val="1100"/>
              <a:buFont typeface="Muli"/>
              <a:buAutoNum type="arabicPeriod"/>
              <a:defRPr/>
            </a:lvl7pPr>
            <a:lvl8pPr marL="4876678" lvl="7" indent="-397923" rtl="0">
              <a:spcBef>
                <a:spcPts val="2133"/>
              </a:spcBef>
              <a:spcAft>
                <a:spcPts val="0"/>
              </a:spcAft>
              <a:buSzPts val="1100"/>
              <a:buFont typeface="Muli"/>
              <a:buAutoNum type="alphaLcPeriod"/>
              <a:defRPr/>
            </a:lvl8pPr>
            <a:lvl9pPr marL="5486263" lvl="8" indent="-397923" rtl="0">
              <a:spcBef>
                <a:spcPts val="2133"/>
              </a:spcBef>
              <a:spcAft>
                <a:spcPts val="2133"/>
              </a:spcAft>
              <a:buSzPts val="1100"/>
              <a:buFont typeface="Muli"/>
              <a:buAutoNum type="romanLcPeriod"/>
              <a:defRPr/>
            </a:lvl9pPr>
          </a:lstStyle>
          <a:p>
            <a:endParaRPr/>
          </a:p>
        </p:txBody>
      </p:sp>
      <p:sp>
        <p:nvSpPr>
          <p:cNvPr id="257" name="Google Shape;257;p15"/>
          <p:cNvSpPr txBox="1">
            <a:spLocks noGrp="1"/>
          </p:cNvSpPr>
          <p:nvPr>
            <p:ph type="title"/>
          </p:nvPr>
        </p:nvSpPr>
        <p:spPr>
          <a:xfrm>
            <a:off x="1571600" y="410500"/>
            <a:ext cx="9048800" cy="979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b="0"/>
            </a:lvl1pPr>
            <a:lvl2pPr lvl="1" algn="ctr" rtl="0">
              <a:spcBef>
                <a:spcPts val="0"/>
              </a:spcBef>
              <a:spcAft>
                <a:spcPts val="0"/>
              </a:spcAft>
              <a:buNone/>
              <a:defRPr sz="4800" b="0">
                <a:latin typeface="Roboto Slab Regular"/>
                <a:ea typeface="Roboto Slab Regular"/>
                <a:cs typeface="Roboto Slab Regular"/>
                <a:sym typeface="Roboto Slab Regular"/>
              </a:defRPr>
            </a:lvl2pPr>
            <a:lvl3pPr lvl="2" algn="ctr" rtl="0">
              <a:spcBef>
                <a:spcPts val="0"/>
              </a:spcBef>
              <a:spcAft>
                <a:spcPts val="0"/>
              </a:spcAft>
              <a:buNone/>
              <a:defRPr sz="4800" b="0">
                <a:latin typeface="Roboto Slab Regular"/>
                <a:ea typeface="Roboto Slab Regular"/>
                <a:cs typeface="Roboto Slab Regular"/>
                <a:sym typeface="Roboto Slab Regular"/>
              </a:defRPr>
            </a:lvl3pPr>
            <a:lvl4pPr lvl="3" algn="ctr" rtl="0">
              <a:spcBef>
                <a:spcPts val="0"/>
              </a:spcBef>
              <a:spcAft>
                <a:spcPts val="0"/>
              </a:spcAft>
              <a:buNone/>
              <a:defRPr sz="4800" b="0">
                <a:latin typeface="Roboto Slab Regular"/>
                <a:ea typeface="Roboto Slab Regular"/>
                <a:cs typeface="Roboto Slab Regular"/>
                <a:sym typeface="Roboto Slab Regular"/>
              </a:defRPr>
            </a:lvl4pPr>
            <a:lvl5pPr lvl="4" algn="ctr" rtl="0">
              <a:spcBef>
                <a:spcPts val="0"/>
              </a:spcBef>
              <a:spcAft>
                <a:spcPts val="0"/>
              </a:spcAft>
              <a:buNone/>
              <a:defRPr sz="4800" b="0">
                <a:latin typeface="Roboto Slab Regular"/>
                <a:ea typeface="Roboto Slab Regular"/>
                <a:cs typeface="Roboto Slab Regular"/>
                <a:sym typeface="Roboto Slab Regular"/>
              </a:defRPr>
            </a:lvl5pPr>
            <a:lvl6pPr lvl="5" algn="ctr" rtl="0">
              <a:spcBef>
                <a:spcPts val="0"/>
              </a:spcBef>
              <a:spcAft>
                <a:spcPts val="0"/>
              </a:spcAft>
              <a:buNone/>
              <a:defRPr sz="4800" b="0">
                <a:latin typeface="Roboto Slab Regular"/>
                <a:ea typeface="Roboto Slab Regular"/>
                <a:cs typeface="Roboto Slab Regular"/>
                <a:sym typeface="Roboto Slab Regular"/>
              </a:defRPr>
            </a:lvl6pPr>
            <a:lvl7pPr lvl="6" algn="ctr" rtl="0">
              <a:spcBef>
                <a:spcPts val="0"/>
              </a:spcBef>
              <a:spcAft>
                <a:spcPts val="0"/>
              </a:spcAft>
              <a:buNone/>
              <a:defRPr sz="4800" b="0">
                <a:latin typeface="Roboto Slab Regular"/>
                <a:ea typeface="Roboto Slab Regular"/>
                <a:cs typeface="Roboto Slab Regular"/>
                <a:sym typeface="Roboto Slab Regular"/>
              </a:defRPr>
            </a:lvl7pPr>
            <a:lvl8pPr lvl="7" algn="ctr" rtl="0">
              <a:spcBef>
                <a:spcPts val="0"/>
              </a:spcBef>
              <a:spcAft>
                <a:spcPts val="0"/>
              </a:spcAft>
              <a:buNone/>
              <a:defRPr sz="4800" b="0">
                <a:latin typeface="Roboto Slab Regular"/>
                <a:ea typeface="Roboto Slab Regular"/>
                <a:cs typeface="Roboto Slab Regular"/>
                <a:sym typeface="Roboto Slab Regular"/>
              </a:defRPr>
            </a:lvl8pPr>
            <a:lvl9pPr lvl="8" algn="ctr" rtl="0">
              <a:spcBef>
                <a:spcPts val="0"/>
              </a:spcBef>
              <a:spcAft>
                <a:spcPts val="0"/>
              </a:spcAft>
              <a:buNone/>
              <a:defRPr sz="4800" b="0">
                <a:latin typeface="Roboto Slab Regular"/>
                <a:ea typeface="Roboto Slab Regular"/>
                <a:cs typeface="Roboto Slab Regular"/>
                <a:sym typeface="Roboto Slab Regular"/>
              </a:defRPr>
            </a:lvl9pPr>
          </a:lstStyle>
          <a:p>
            <a:endParaRPr/>
          </a:p>
        </p:txBody>
      </p:sp>
      <p:grpSp>
        <p:nvGrpSpPr>
          <p:cNvPr id="258" name="Google Shape;258;p15"/>
          <p:cNvGrpSpPr/>
          <p:nvPr/>
        </p:nvGrpSpPr>
        <p:grpSpPr>
          <a:xfrm>
            <a:off x="205760" y="-3019088"/>
            <a:ext cx="1123272" cy="5529480"/>
            <a:chOff x="7739775" y="376375"/>
            <a:chExt cx="565975" cy="2786100"/>
          </a:xfrm>
        </p:grpSpPr>
        <p:sp>
          <p:nvSpPr>
            <p:cNvPr id="259" name="Google Shape;259;p15"/>
            <p:cNvSpPr/>
            <p:nvPr/>
          </p:nvSpPr>
          <p:spPr>
            <a:xfrm>
              <a:off x="7852700" y="376375"/>
              <a:ext cx="453050" cy="1955975"/>
            </a:xfrm>
            <a:custGeom>
              <a:avLst/>
              <a:gdLst/>
              <a:ahLst/>
              <a:cxnLst/>
              <a:rect l="l" t="t" r="r" b="b"/>
              <a:pathLst>
                <a:path w="18122" h="78239" extrusionOk="0">
                  <a:moveTo>
                    <a:pt x="0" y="0"/>
                  </a:moveTo>
                  <a:lnTo>
                    <a:pt x="0" y="78239"/>
                  </a:lnTo>
                  <a:lnTo>
                    <a:pt x="18122" y="78239"/>
                  </a:lnTo>
                  <a:lnTo>
                    <a:pt x="18122"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 name="Google Shape;260;p15"/>
            <p:cNvSpPr/>
            <p:nvPr/>
          </p:nvSpPr>
          <p:spPr>
            <a:xfrm>
              <a:off x="7739775" y="1207150"/>
              <a:ext cx="226550" cy="1955325"/>
            </a:xfrm>
            <a:custGeom>
              <a:avLst/>
              <a:gdLst/>
              <a:ahLst/>
              <a:cxnLst/>
              <a:rect l="l" t="t" r="r" b="b"/>
              <a:pathLst>
                <a:path w="9062" h="78213" extrusionOk="0">
                  <a:moveTo>
                    <a:pt x="1" y="1"/>
                  </a:moveTo>
                  <a:lnTo>
                    <a:pt x="1" y="78212"/>
                  </a:lnTo>
                  <a:lnTo>
                    <a:pt x="9061" y="78212"/>
                  </a:lnTo>
                  <a:lnTo>
                    <a:pt x="9061"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61" name="Google Shape;261;p15"/>
          <p:cNvGrpSpPr/>
          <p:nvPr/>
        </p:nvGrpSpPr>
        <p:grpSpPr>
          <a:xfrm>
            <a:off x="11232003" y="5695911"/>
            <a:ext cx="1219208" cy="721448"/>
            <a:chOff x="8934452" y="2424083"/>
            <a:chExt cx="914406" cy="541086"/>
          </a:xfrm>
        </p:grpSpPr>
        <p:sp>
          <p:nvSpPr>
            <p:cNvPr id="262" name="Google Shape;262;p15"/>
            <p:cNvSpPr/>
            <p:nvPr/>
          </p:nvSpPr>
          <p:spPr>
            <a:xfrm>
              <a:off x="9345950" y="2424083"/>
              <a:ext cx="337220" cy="445619"/>
            </a:xfrm>
            <a:custGeom>
              <a:avLst/>
              <a:gdLst/>
              <a:ahLst/>
              <a:cxnLst/>
              <a:rect l="l" t="t" r="r" b="b"/>
              <a:pathLst>
                <a:path w="9062" h="78213" extrusionOk="0">
                  <a:moveTo>
                    <a:pt x="1" y="1"/>
                  </a:moveTo>
                  <a:lnTo>
                    <a:pt x="1" y="78212"/>
                  </a:lnTo>
                  <a:lnTo>
                    <a:pt x="9061" y="78212"/>
                  </a:lnTo>
                  <a:lnTo>
                    <a:pt x="9061"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 name="Google Shape;263;p15"/>
            <p:cNvSpPr/>
            <p:nvPr/>
          </p:nvSpPr>
          <p:spPr>
            <a:xfrm>
              <a:off x="8934452" y="2759025"/>
              <a:ext cx="914406" cy="206143"/>
            </a:xfrm>
            <a:custGeom>
              <a:avLst/>
              <a:gdLst/>
              <a:ahLst/>
              <a:cxnLst/>
              <a:rect l="l" t="t" r="r" b="b"/>
              <a:pathLst>
                <a:path w="5539" h="5540" fill="none" extrusionOk="0">
                  <a:moveTo>
                    <a:pt x="0" y="1"/>
                  </a:moveTo>
                  <a:lnTo>
                    <a:pt x="5539" y="1"/>
                  </a:lnTo>
                  <a:lnTo>
                    <a:pt x="5539" y="5539"/>
                  </a:lnTo>
                  <a:lnTo>
                    <a:pt x="0" y="5539"/>
                  </a:lnTo>
                  <a:close/>
                </a:path>
              </a:pathLst>
            </a:custGeom>
            <a:noFill/>
            <a:ln w="19050" cap="flat" cmpd="sng">
              <a:solidFill>
                <a:schemeClr val="lt1"/>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64" name="Google Shape;264;p15"/>
          <p:cNvGrpSpPr/>
          <p:nvPr/>
        </p:nvGrpSpPr>
        <p:grpSpPr>
          <a:xfrm flipH="1">
            <a:off x="11391900" y="422885"/>
            <a:ext cx="3354547" cy="594233"/>
            <a:chOff x="-114100" y="3577175"/>
            <a:chExt cx="858350" cy="445675"/>
          </a:xfrm>
        </p:grpSpPr>
        <p:sp>
          <p:nvSpPr>
            <p:cNvPr id="265" name="Google Shape;265;p15"/>
            <p:cNvSpPr/>
            <p:nvPr/>
          </p:nvSpPr>
          <p:spPr>
            <a:xfrm>
              <a:off x="-114100" y="357717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6" name="Google Shape;266;p15"/>
            <p:cNvSpPr/>
            <p:nvPr/>
          </p:nvSpPr>
          <p:spPr>
            <a:xfrm>
              <a:off x="-114100" y="364102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7" name="Google Shape;267;p15"/>
            <p:cNvSpPr/>
            <p:nvPr/>
          </p:nvSpPr>
          <p:spPr>
            <a:xfrm>
              <a:off x="-114100" y="3704900"/>
              <a:ext cx="858350" cy="0"/>
            </a:xfrm>
            <a:custGeom>
              <a:avLst/>
              <a:gdLst/>
              <a:ahLst/>
              <a:cxnLst/>
              <a:rect l="l" t="t" r="r" b="b"/>
              <a:pathLst>
                <a:path w="34334"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8" name="Google Shape;268;p15"/>
            <p:cNvSpPr/>
            <p:nvPr/>
          </p:nvSpPr>
          <p:spPr>
            <a:xfrm>
              <a:off x="-114100" y="3768075"/>
              <a:ext cx="858350" cy="25"/>
            </a:xfrm>
            <a:custGeom>
              <a:avLst/>
              <a:gdLst/>
              <a:ahLst/>
              <a:cxnLst/>
              <a:rect l="l" t="t" r="r" b="b"/>
              <a:pathLst>
                <a:path w="34334" h="1"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9" name="Google Shape;269;p15"/>
            <p:cNvSpPr/>
            <p:nvPr/>
          </p:nvSpPr>
          <p:spPr>
            <a:xfrm>
              <a:off x="-114100" y="3831925"/>
              <a:ext cx="858350" cy="25"/>
            </a:xfrm>
            <a:custGeom>
              <a:avLst/>
              <a:gdLst/>
              <a:ahLst/>
              <a:cxnLst/>
              <a:rect l="l" t="t" r="r" b="b"/>
              <a:pathLst>
                <a:path w="34334" h="1"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0" name="Google Shape;270;p15"/>
            <p:cNvSpPr/>
            <p:nvPr/>
          </p:nvSpPr>
          <p:spPr>
            <a:xfrm>
              <a:off x="-114100" y="389577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1" name="Google Shape;271;p15"/>
            <p:cNvSpPr/>
            <p:nvPr/>
          </p:nvSpPr>
          <p:spPr>
            <a:xfrm>
              <a:off x="-114100" y="395962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2" name="Google Shape;272;p15"/>
            <p:cNvSpPr/>
            <p:nvPr/>
          </p:nvSpPr>
          <p:spPr>
            <a:xfrm>
              <a:off x="-114100" y="4022825"/>
              <a:ext cx="858350" cy="25"/>
            </a:xfrm>
            <a:custGeom>
              <a:avLst/>
              <a:gdLst/>
              <a:ahLst/>
              <a:cxnLst/>
              <a:rect l="l" t="t" r="r" b="b"/>
              <a:pathLst>
                <a:path w="34334" h="1"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62474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73"/>
        <p:cNvGrpSpPr/>
        <p:nvPr/>
      </p:nvGrpSpPr>
      <p:grpSpPr>
        <a:xfrm>
          <a:off x="0" y="0"/>
          <a:ext cx="0" cy="0"/>
          <a:chOff x="0" y="0"/>
          <a:chExt cx="0" cy="0"/>
        </a:xfrm>
      </p:grpSpPr>
      <p:sp>
        <p:nvSpPr>
          <p:cNvPr id="274" name="Google Shape;274;p16"/>
          <p:cNvSpPr txBox="1">
            <a:spLocks noGrp="1"/>
          </p:cNvSpPr>
          <p:nvPr>
            <p:ph type="ctrTitle"/>
          </p:nvPr>
        </p:nvSpPr>
        <p:spPr>
          <a:xfrm>
            <a:off x="7644783" y="1922733"/>
            <a:ext cx="2491600" cy="668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1600"/>
              <a:buNone/>
              <a:defRPr sz="3200" b="0"/>
            </a:lvl1pPr>
            <a:lvl2pPr lvl="1" rtl="0">
              <a:spcBef>
                <a:spcPts val="0"/>
              </a:spcBef>
              <a:spcAft>
                <a:spcPts val="0"/>
              </a:spcAft>
              <a:buClr>
                <a:schemeClr val="accent3"/>
              </a:buClr>
              <a:buSzPts val="1600"/>
              <a:buNone/>
              <a:defRPr sz="2133">
                <a:solidFill>
                  <a:schemeClr val="accent3"/>
                </a:solidFill>
              </a:defRPr>
            </a:lvl2pPr>
            <a:lvl3pPr lvl="2" rtl="0">
              <a:spcBef>
                <a:spcPts val="0"/>
              </a:spcBef>
              <a:spcAft>
                <a:spcPts val="0"/>
              </a:spcAft>
              <a:buClr>
                <a:schemeClr val="accent3"/>
              </a:buClr>
              <a:buSzPts val="1600"/>
              <a:buNone/>
              <a:defRPr sz="2133">
                <a:solidFill>
                  <a:schemeClr val="accent3"/>
                </a:solidFill>
              </a:defRPr>
            </a:lvl3pPr>
            <a:lvl4pPr lvl="3" rtl="0">
              <a:spcBef>
                <a:spcPts val="0"/>
              </a:spcBef>
              <a:spcAft>
                <a:spcPts val="0"/>
              </a:spcAft>
              <a:buClr>
                <a:schemeClr val="accent3"/>
              </a:buClr>
              <a:buSzPts val="1600"/>
              <a:buNone/>
              <a:defRPr sz="2133">
                <a:solidFill>
                  <a:schemeClr val="accent3"/>
                </a:solidFill>
              </a:defRPr>
            </a:lvl4pPr>
            <a:lvl5pPr lvl="4" rtl="0">
              <a:spcBef>
                <a:spcPts val="0"/>
              </a:spcBef>
              <a:spcAft>
                <a:spcPts val="0"/>
              </a:spcAft>
              <a:buClr>
                <a:schemeClr val="accent3"/>
              </a:buClr>
              <a:buSzPts val="1600"/>
              <a:buNone/>
              <a:defRPr sz="2133">
                <a:solidFill>
                  <a:schemeClr val="accent3"/>
                </a:solidFill>
              </a:defRPr>
            </a:lvl5pPr>
            <a:lvl6pPr lvl="5" rtl="0">
              <a:spcBef>
                <a:spcPts val="0"/>
              </a:spcBef>
              <a:spcAft>
                <a:spcPts val="0"/>
              </a:spcAft>
              <a:buClr>
                <a:schemeClr val="accent3"/>
              </a:buClr>
              <a:buSzPts val="1600"/>
              <a:buNone/>
              <a:defRPr sz="2133">
                <a:solidFill>
                  <a:schemeClr val="accent3"/>
                </a:solidFill>
              </a:defRPr>
            </a:lvl6pPr>
            <a:lvl7pPr lvl="6" rtl="0">
              <a:spcBef>
                <a:spcPts val="0"/>
              </a:spcBef>
              <a:spcAft>
                <a:spcPts val="0"/>
              </a:spcAft>
              <a:buClr>
                <a:schemeClr val="accent3"/>
              </a:buClr>
              <a:buSzPts val="1600"/>
              <a:buNone/>
              <a:defRPr sz="2133">
                <a:solidFill>
                  <a:schemeClr val="accent3"/>
                </a:solidFill>
              </a:defRPr>
            </a:lvl7pPr>
            <a:lvl8pPr lvl="7" rtl="0">
              <a:spcBef>
                <a:spcPts val="0"/>
              </a:spcBef>
              <a:spcAft>
                <a:spcPts val="0"/>
              </a:spcAft>
              <a:buClr>
                <a:schemeClr val="accent3"/>
              </a:buClr>
              <a:buSzPts val="1600"/>
              <a:buNone/>
              <a:defRPr sz="2133">
                <a:solidFill>
                  <a:schemeClr val="accent3"/>
                </a:solidFill>
              </a:defRPr>
            </a:lvl8pPr>
            <a:lvl9pPr lvl="8" rtl="0">
              <a:spcBef>
                <a:spcPts val="0"/>
              </a:spcBef>
              <a:spcAft>
                <a:spcPts val="0"/>
              </a:spcAft>
              <a:buClr>
                <a:schemeClr val="accent3"/>
              </a:buClr>
              <a:buSzPts val="1600"/>
              <a:buNone/>
              <a:defRPr sz="2133">
                <a:solidFill>
                  <a:schemeClr val="accent3"/>
                </a:solidFill>
              </a:defRPr>
            </a:lvl9pPr>
          </a:lstStyle>
          <a:p>
            <a:endParaRPr/>
          </a:p>
        </p:txBody>
      </p:sp>
      <p:sp>
        <p:nvSpPr>
          <p:cNvPr id="275" name="Google Shape;275;p16"/>
          <p:cNvSpPr txBox="1">
            <a:spLocks noGrp="1"/>
          </p:cNvSpPr>
          <p:nvPr>
            <p:ph type="subTitle" idx="1"/>
          </p:nvPr>
        </p:nvSpPr>
        <p:spPr>
          <a:xfrm>
            <a:off x="7644783" y="2416767"/>
            <a:ext cx="3233200" cy="148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2133"/>
              </a:spcBef>
              <a:spcAft>
                <a:spcPts val="0"/>
              </a:spcAft>
              <a:buNone/>
              <a:defRPr/>
            </a:lvl2pPr>
            <a:lvl3pPr lvl="2" rtl="0">
              <a:lnSpc>
                <a:spcPct val="100000"/>
              </a:lnSpc>
              <a:spcBef>
                <a:spcPts val="2133"/>
              </a:spcBef>
              <a:spcAft>
                <a:spcPts val="0"/>
              </a:spcAft>
              <a:buNone/>
              <a:defRPr/>
            </a:lvl3pPr>
            <a:lvl4pPr lvl="3" rtl="0">
              <a:lnSpc>
                <a:spcPct val="100000"/>
              </a:lnSpc>
              <a:spcBef>
                <a:spcPts val="2133"/>
              </a:spcBef>
              <a:spcAft>
                <a:spcPts val="0"/>
              </a:spcAft>
              <a:buNone/>
              <a:defRPr/>
            </a:lvl4pPr>
            <a:lvl5pPr lvl="4" rtl="0">
              <a:lnSpc>
                <a:spcPct val="100000"/>
              </a:lnSpc>
              <a:spcBef>
                <a:spcPts val="2133"/>
              </a:spcBef>
              <a:spcAft>
                <a:spcPts val="0"/>
              </a:spcAft>
              <a:buNone/>
              <a:defRPr/>
            </a:lvl5pPr>
            <a:lvl6pPr lvl="5" rtl="0">
              <a:lnSpc>
                <a:spcPct val="100000"/>
              </a:lnSpc>
              <a:spcBef>
                <a:spcPts val="2133"/>
              </a:spcBef>
              <a:spcAft>
                <a:spcPts val="0"/>
              </a:spcAft>
              <a:buNone/>
              <a:defRPr/>
            </a:lvl6pPr>
            <a:lvl7pPr lvl="6" rtl="0">
              <a:lnSpc>
                <a:spcPct val="100000"/>
              </a:lnSpc>
              <a:spcBef>
                <a:spcPts val="2133"/>
              </a:spcBef>
              <a:spcAft>
                <a:spcPts val="0"/>
              </a:spcAft>
              <a:buNone/>
              <a:defRPr/>
            </a:lvl7pPr>
            <a:lvl8pPr lvl="7" rtl="0">
              <a:lnSpc>
                <a:spcPct val="100000"/>
              </a:lnSpc>
              <a:spcBef>
                <a:spcPts val="2133"/>
              </a:spcBef>
              <a:spcAft>
                <a:spcPts val="0"/>
              </a:spcAft>
              <a:buNone/>
              <a:defRPr/>
            </a:lvl8pPr>
            <a:lvl9pPr lvl="8" rtl="0">
              <a:lnSpc>
                <a:spcPct val="100000"/>
              </a:lnSpc>
              <a:spcBef>
                <a:spcPts val="2133"/>
              </a:spcBef>
              <a:spcAft>
                <a:spcPts val="2133"/>
              </a:spcAft>
              <a:buNone/>
              <a:defRPr/>
            </a:lvl9pPr>
          </a:lstStyle>
          <a:p>
            <a:endParaRPr/>
          </a:p>
        </p:txBody>
      </p:sp>
      <p:sp>
        <p:nvSpPr>
          <p:cNvPr id="276" name="Google Shape;276;p16"/>
          <p:cNvSpPr txBox="1">
            <a:spLocks noGrp="1"/>
          </p:cNvSpPr>
          <p:nvPr>
            <p:ph type="ctrTitle" idx="2"/>
          </p:nvPr>
        </p:nvSpPr>
        <p:spPr>
          <a:xfrm>
            <a:off x="7644783" y="4165403"/>
            <a:ext cx="2491600" cy="668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1600"/>
              <a:buNone/>
              <a:defRPr sz="3200" b="0"/>
            </a:lvl1pPr>
            <a:lvl2pPr lvl="1" rtl="0">
              <a:spcBef>
                <a:spcPts val="0"/>
              </a:spcBef>
              <a:spcAft>
                <a:spcPts val="0"/>
              </a:spcAft>
              <a:buClr>
                <a:schemeClr val="accent3"/>
              </a:buClr>
              <a:buSzPts val="1600"/>
              <a:buNone/>
              <a:defRPr sz="2133">
                <a:solidFill>
                  <a:schemeClr val="accent3"/>
                </a:solidFill>
              </a:defRPr>
            </a:lvl2pPr>
            <a:lvl3pPr lvl="2" rtl="0">
              <a:spcBef>
                <a:spcPts val="0"/>
              </a:spcBef>
              <a:spcAft>
                <a:spcPts val="0"/>
              </a:spcAft>
              <a:buClr>
                <a:schemeClr val="accent3"/>
              </a:buClr>
              <a:buSzPts val="1600"/>
              <a:buNone/>
              <a:defRPr sz="2133">
                <a:solidFill>
                  <a:schemeClr val="accent3"/>
                </a:solidFill>
              </a:defRPr>
            </a:lvl3pPr>
            <a:lvl4pPr lvl="3" rtl="0">
              <a:spcBef>
                <a:spcPts val="0"/>
              </a:spcBef>
              <a:spcAft>
                <a:spcPts val="0"/>
              </a:spcAft>
              <a:buClr>
                <a:schemeClr val="accent3"/>
              </a:buClr>
              <a:buSzPts val="1600"/>
              <a:buNone/>
              <a:defRPr sz="2133">
                <a:solidFill>
                  <a:schemeClr val="accent3"/>
                </a:solidFill>
              </a:defRPr>
            </a:lvl4pPr>
            <a:lvl5pPr lvl="4" rtl="0">
              <a:spcBef>
                <a:spcPts val="0"/>
              </a:spcBef>
              <a:spcAft>
                <a:spcPts val="0"/>
              </a:spcAft>
              <a:buClr>
                <a:schemeClr val="accent3"/>
              </a:buClr>
              <a:buSzPts val="1600"/>
              <a:buNone/>
              <a:defRPr sz="2133">
                <a:solidFill>
                  <a:schemeClr val="accent3"/>
                </a:solidFill>
              </a:defRPr>
            </a:lvl5pPr>
            <a:lvl6pPr lvl="5" rtl="0">
              <a:spcBef>
                <a:spcPts val="0"/>
              </a:spcBef>
              <a:spcAft>
                <a:spcPts val="0"/>
              </a:spcAft>
              <a:buClr>
                <a:schemeClr val="accent3"/>
              </a:buClr>
              <a:buSzPts val="1600"/>
              <a:buNone/>
              <a:defRPr sz="2133">
                <a:solidFill>
                  <a:schemeClr val="accent3"/>
                </a:solidFill>
              </a:defRPr>
            </a:lvl6pPr>
            <a:lvl7pPr lvl="6" rtl="0">
              <a:spcBef>
                <a:spcPts val="0"/>
              </a:spcBef>
              <a:spcAft>
                <a:spcPts val="0"/>
              </a:spcAft>
              <a:buClr>
                <a:schemeClr val="accent3"/>
              </a:buClr>
              <a:buSzPts val="1600"/>
              <a:buNone/>
              <a:defRPr sz="2133">
                <a:solidFill>
                  <a:schemeClr val="accent3"/>
                </a:solidFill>
              </a:defRPr>
            </a:lvl7pPr>
            <a:lvl8pPr lvl="7" rtl="0">
              <a:spcBef>
                <a:spcPts val="0"/>
              </a:spcBef>
              <a:spcAft>
                <a:spcPts val="0"/>
              </a:spcAft>
              <a:buClr>
                <a:schemeClr val="accent3"/>
              </a:buClr>
              <a:buSzPts val="1600"/>
              <a:buNone/>
              <a:defRPr sz="2133">
                <a:solidFill>
                  <a:schemeClr val="accent3"/>
                </a:solidFill>
              </a:defRPr>
            </a:lvl8pPr>
            <a:lvl9pPr lvl="8" rtl="0">
              <a:spcBef>
                <a:spcPts val="0"/>
              </a:spcBef>
              <a:spcAft>
                <a:spcPts val="0"/>
              </a:spcAft>
              <a:buClr>
                <a:schemeClr val="accent3"/>
              </a:buClr>
              <a:buSzPts val="1600"/>
              <a:buNone/>
              <a:defRPr sz="2133">
                <a:solidFill>
                  <a:schemeClr val="accent3"/>
                </a:solidFill>
              </a:defRPr>
            </a:lvl9pPr>
          </a:lstStyle>
          <a:p>
            <a:endParaRPr/>
          </a:p>
        </p:txBody>
      </p:sp>
      <p:sp>
        <p:nvSpPr>
          <p:cNvPr id="277" name="Google Shape;277;p16"/>
          <p:cNvSpPr txBox="1">
            <a:spLocks noGrp="1"/>
          </p:cNvSpPr>
          <p:nvPr>
            <p:ph type="subTitle" idx="3"/>
          </p:nvPr>
        </p:nvSpPr>
        <p:spPr>
          <a:xfrm>
            <a:off x="7644783" y="4659129"/>
            <a:ext cx="3233200" cy="148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2133"/>
              </a:spcBef>
              <a:spcAft>
                <a:spcPts val="0"/>
              </a:spcAft>
              <a:buNone/>
              <a:defRPr/>
            </a:lvl2pPr>
            <a:lvl3pPr lvl="2" rtl="0">
              <a:lnSpc>
                <a:spcPct val="100000"/>
              </a:lnSpc>
              <a:spcBef>
                <a:spcPts val="2133"/>
              </a:spcBef>
              <a:spcAft>
                <a:spcPts val="0"/>
              </a:spcAft>
              <a:buNone/>
              <a:defRPr/>
            </a:lvl3pPr>
            <a:lvl4pPr lvl="3" rtl="0">
              <a:lnSpc>
                <a:spcPct val="100000"/>
              </a:lnSpc>
              <a:spcBef>
                <a:spcPts val="2133"/>
              </a:spcBef>
              <a:spcAft>
                <a:spcPts val="0"/>
              </a:spcAft>
              <a:buNone/>
              <a:defRPr/>
            </a:lvl4pPr>
            <a:lvl5pPr lvl="4" rtl="0">
              <a:lnSpc>
                <a:spcPct val="100000"/>
              </a:lnSpc>
              <a:spcBef>
                <a:spcPts val="2133"/>
              </a:spcBef>
              <a:spcAft>
                <a:spcPts val="0"/>
              </a:spcAft>
              <a:buNone/>
              <a:defRPr/>
            </a:lvl5pPr>
            <a:lvl6pPr lvl="5" rtl="0">
              <a:lnSpc>
                <a:spcPct val="100000"/>
              </a:lnSpc>
              <a:spcBef>
                <a:spcPts val="2133"/>
              </a:spcBef>
              <a:spcAft>
                <a:spcPts val="0"/>
              </a:spcAft>
              <a:buNone/>
              <a:defRPr/>
            </a:lvl6pPr>
            <a:lvl7pPr lvl="6" rtl="0">
              <a:lnSpc>
                <a:spcPct val="100000"/>
              </a:lnSpc>
              <a:spcBef>
                <a:spcPts val="2133"/>
              </a:spcBef>
              <a:spcAft>
                <a:spcPts val="0"/>
              </a:spcAft>
              <a:buNone/>
              <a:defRPr/>
            </a:lvl7pPr>
            <a:lvl8pPr lvl="7" rtl="0">
              <a:lnSpc>
                <a:spcPct val="100000"/>
              </a:lnSpc>
              <a:spcBef>
                <a:spcPts val="2133"/>
              </a:spcBef>
              <a:spcAft>
                <a:spcPts val="0"/>
              </a:spcAft>
              <a:buNone/>
              <a:defRPr/>
            </a:lvl8pPr>
            <a:lvl9pPr lvl="8" rtl="0">
              <a:lnSpc>
                <a:spcPct val="100000"/>
              </a:lnSpc>
              <a:spcBef>
                <a:spcPts val="2133"/>
              </a:spcBef>
              <a:spcAft>
                <a:spcPts val="2133"/>
              </a:spcAft>
              <a:buNone/>
              <a:defRPr/>
            </a:lvl9pPr>
          </a:lstStyle>
          <a:p>
            <a:endParaRPr/>
          </a:p>
        </p:txBody>
      </p:sp>
      <p:sp>
        <p:nvSpPr>
          <p:cNvPr id="278" name="Google Shape;278;p16"/>
          <p:cNvSpPr txBox="1">
            <a:spLocks noGrp="1"/>
          </p:cNvSpPr>
          <p:nvPr>
            <p:ph type="ctrTitle" idx="4"/>
          </p:nvPr>
        </p:nvSpPr>
        <p:spPr>
          <a:xfrm>
            <a:off x="2055617" y="1922733"/>
            <a:ext cx="2491600" cy="6684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3"/>
              </a:buClr>
              <a:buSzPts val="1600"/>
              <a:buNone/>
              <a:defRPr sz="3200" b="0"/>
            </a:lvl1pPr>
            <a:lvl2pPr lvl="1" rtl="0">
              <a:spcBef>
                <a:spcPts val="0"/>
              </a:spcBef>
              <a:spcAft>
                <a:spcPts val="0"/>
              </a:spcAft>
              <a:buClr>
                <a:schemeClr val="accent3"/>
              </a:buClr>
              <a:buSzPts val="1600"/>
              <a:buNone/>
              <a:defRPr sz="2133">
                <a:solidFill>
                  <a:schemeClr val="accent3"/>
                </a:solidFill>
              </a:defRPr>
            </a:lvl2pPr>
            <a:lvl3pPr lvl="2" rtl="0">
              <a:spcBef>
                <a:spcPts val="0"/>
              </a:spcBef>
              <a:spcAft>
                <a:spcPts val="0"/>
              </a:spcAft>
              <a:buClr>
                <a:schemeClr val="accent3"/>
              </a:buClr>
              <a:buSzPts val="1600"/>
              <a:buNone/>
              <a:defRPr sz="2133">
                <a:solidFill>
                  <a:schemeClr val="accent3"/>
                </a:solidFill>
              </a:defRPr>
            </a:lvl3pPr>
            <a:lvl4pPr lvl="3" rtl="0">
              <a:spcBef>
                <a:spcPts val="0"/>
              </a:spcBef>
              <a:spcAft>
                <a:spcPts val="0"/>
              </a:spcAft>
              <a:buClr>
                <a:schemeClr val="accent3"/>
              </a:buClr>
              <a:buSzPts val="1600"/>
              <a:buNone/>
              <a:defRPr sz="2133">
                <a:solidFill>
                  <a:schemeClr val="accent3"/>
                </a:solidFill>
              </a:defRPr>
            </a:lvl4pPr>
            <a:lvl5pPr lvl="4" rtl="0">
              <a:spcBef>
                <a:spcPts val="0"/>
              </a:spcBef>
              <a:spcAft>
                <a:spcPts val="0"/>
              </a:spcAft>
              <a:buClr>
                <a:schemeClr val="accent3"/>
              </a:buClr>
              <a:buSzPts val="1600"/>
              <a:buNone/>
              <a:defRPr sz="2133">
                <a:solidFill>
                  <a:schemeClr val="accent3"/>
                </a:solidFill>
              </a:defRPr>
            </a:lvl5pPr>
            <a:lvl6pPr lvl="5" rtl="0">
              <a:spcBef>
                <a:spcPts val="0"/>
              </a:spcBef>
              <a:spcAft>
                <a:spcPts val="0"/>
              </a:spcAft>
              <a:buClr>
                <a:schemeClr val="accent3"/>
              </a:buClr>
              <a:buSzPts val="1600"/>
              <a:buNone/>
              <a:defRPr sz="2133">
                <a:solidFill>
                  <a:schemeClr val="accent3"/>
                </a:solidFill>
              </a:defRPr>
            </a:lvl6pPr>
            <a:lvl7pPr lvl="6" rtl="0">
              <a:spcBef>
                <a:spcPts val="0"/>
              </a:spcBef>
              <a:spcAft>
                <a:spcPts val="0"/>
              </a:spcAft>
              <a:buClr>
                <a:schemeClr val="accent3"/>
              </a:buClr>
              <a:buSzPts val="1600"/>
              <a:buNone/>
              <a:defRPr sz="2133">
                <a:solidFill>
                  <a:schemeClr val="accent3"/>
                </a:solidFill>
              </a:defRPr>
            </a:lvl7pPr>
            <a:lvl8pPr lvl="7" rtl="0">
              <a:spcBef>
                <a:spcPts val="0"/>
              </a:spcBef>
              <a:spcAft>
                <a:spcPts val="0"/>
              </a:spcAft>
              <a:buClr>
                <a:schemeClr val="accent3"/>
              </a:buClr>
              <a:buSzPts val="1600"/>
              <a:buNone/>
              <a:defRPr sz="2133">
                <a:solidFill>
                  <a:schemeClr val="accent3"/>
                </a:solidFill>
              </a:defRPr>
            </a:lvl8pPr>
            <a:lvl9pPr lvl="8" rtl="0">
              <a:spcBef>
                <a:spcPts val="0"/>
              </a:spcBef>
              <a:spcAft>
                <a:spcPts val="0"/>
              </a:spcAft>
              <a:buClr>
                <a:schemeClr val="accent3"/>
              </a:buClr>
              <a:buSzPts val="1600"/>
              <a:buNone/>
              <a:defRPr sz="2133">
                <a:solidFill>
                  <a:schemeClr val="accent3"/>
                </a:solidFill>
              </a:defRPr>
            </a:lvl9pPr>
          </a:lstStyle>
          <a:p>
            <a:endParaRPr/>
          </a:p>
        </p:txBody>
      </p:sp>
      <p:sp>
        <p:nvSpPr>
          <p:cNvPr id="279" name="Google Shape;279;p16"/>
          <p:cNvSpPr txBox="1">
            <a:spLocks noGrp="1"/>
          </p:cNvSpPr>
          <p:nvPr>
            <p:ph type="subTitle" idx="5"/>
          </p:nvPr>
        </p:nvSpPr>
        <p:spPr>
          <a:xfrm>
            <a:off x="1314017" y="2416767"/>
            <a:ext cx="3233200" cy="148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lvl1pPr>
            <a:lvl2pPr lvl="1" algn="r" rtl="0">
              <a:lnSpc>
                <a:spcPct val="100000"/>
              </a:lnSpc>
              <a:spcBef>
                <a:spcPts val="2133"/>
              </a:spcBef>
              <a:spcAft>
                <a:spcPts val="0"/>
              </a:spcAft>
              <a:buNone/>
              <a:defRPr/>
            </a:lvl2pPr>
            <a:lvl3pPr lvl="2" algn="r" rtl="0">
              <a:lnSpc>
                <a:spcPct val="100000"/>
              </a:lnSpc>
              <a:spcBef>
                <a:spcPts val="2133"/>
              </a:spcBef>
              <a:spcAft>
                <a:spcPts val="0"/>
              </a:spcAft>
              <a:buNone/>
              <a:defRPr/>
            </a:lvl3pPr>
            <a:lvl4pPr lvl="3" algn="r" rtl="0">
              <a:lnSpc>
                <a:spcPct val="100000"/>
              </a:lnSpc>
              <a:spcBef>
                <a:spcPts val="2133"/>
              </a:spcBef>
              <a:spcAft>
                <a:spcPts val="0"/>
              </a:spcAft>
              <a:buNone/>
              <a:defRPr/>
            </a:lvl4pPr>
            <a:lvl5pPr lvl="4" algn="r" rtl="0">
              <a:lnSpc>
                <a:spcPct val="100000"/>
              </a:lnSpc>
              <a:spcBef>
                <a:spcPts val="2133"/>
              </a:spcBef>
              <a:spcAft>
                <a:spcPts val="0"/>
              </a:spcAft>
              <a:buNone/>
              <a:defRPr/>
            </a:lvl5pPr>
            <a:lvl6pPr lvl="5" algn="r" rtl="0">
              <a:lnSpc>
                <a:spcPct val="100000"/>
              </a:lnSpc>
              <a:spcBef>
                <a:spcPts val="2133"/>
              </a:spcBef>
              <a:spcAft>
                <a:spcPts val="0"/>
              </a:spcAft>
              <a:buNone/>
              <a:defRPr/>
            </a:lvl6pPr>
            <a:lvl7pPr lvl="6" algn="r" rtl="0">
              <a:lnSpc>
                <a:spcPct val="100000"/>
              </a:lnSpc>
              <a:spcBef>
                <a:spcPts val="2133"/>
              </a:spcBef>
              <a:spcAft>
                <a:spcPts val="0"/>
              </a:spcAft>
              <a:buNone/>
              <a:defRPr/>
            </a:lvl7pPr>
            <a:lvl8pPr lvl="7" algn="r" rtl="0">
              <a:lnSpc>
                <a:spcPct val="100000"/>
              </a:lnSpc>
              <a:spcBef>
                <a:spcPts val="2133"/>
              </a:spcBef>
              <a:spcAft>
                <a:spcPts val="0"/>
              </a:spcAft>
              <a:buNone/>
              <a:defRPr/>
            </a:lvl8pPr>
            <a:lvl9pPr lvl="8" algn="r" rtl="0">
              <a:lnSpc>
                <a:spcPct val="100000"/>
              </a:lnSpc>
              <a:spcBef>
                <a:spcPts val="2133"/>
              </a:spcBef>
              <a:spcAft>
                <a:spcPts val="2133"/>
              </a:spcAft>
              <a:buNone/>
              <a:defRPr/>
            </a:lvl9pPr>
          </a:lstStyle>
          <a:p>
            <a:endParaRPr/>
          </a:p>
        </p:txBody>
      </p:sp>
      <p:sp>
        <p:nvSpPr>
          <p:cNvPr id="280" name="Google Shape;280;p16"/>
          <p:cNvSpPr txBox="1">
            <a:spLocks noGrp="1"/>
          </p:cNvSpPr>
          <p:nvPr>
            <p:ph type="ctrTitle" idx="6"/>
          </p:nvPr>
        </p:nvSpPr>
        <p:spPr>
          <a:xfrm>
            <a:off x="2055617" y="4165397"/>
            <a:ext cx="2491600" cy="6684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3"/>
              </a:buClr>
              <a:buSzPts val="1600"/>
              <a:buNone/>
              <a:defRPr sz="3200" b="0"/>
            </a:lvl1pPr>
            <a:lvl2pPr lvl="1" rtl="0">
              <a:spcBef>
                <a:spcPts val="0"/>
              </a:spcBef>
              <a:spcAft>
                <a:spcPts val="0"/>
              </a:spcAft>
              <a:buClr>
                <a:schemeClr val="accent3"/>
              </a:buClr>
              <a:buSzPts val="1600"/>
              <a:buNone/>
              <a:defRPr sz="2133">
                <a:solidFill>
                  <a:schemeClr val="accent3"/>
                </a:solidFill>
              </a:defRPr>
            </a:lvl2pPr>
            <a:lvl3pPr lvl="2" rtl="0">
              <a:spcBef>
                <a:spcPts val="0"/>
              </a:spcBef>
              <a:spcAft>
                <a:spcPts val="0"/>
              </a:spcAft>
              <a:buClr>
                <a:schemeClr val="accent3"/>
              </a:buClr>
              <a:buSzPts val="1600"/>
              <a:buNone/>
              <a:defRPr sz="2133">
                <a:solidFill>
                  <a:schemeClr val="accent3"/>
                </a:solidFill>
              </a:defRPr>
            </a:lvl3pPr>
            <a:lvl4pPr lvl="3" rtl="0">
              <a:spcBef>
                <a:spcPts val="0"/>
              </a:spcBef>
              <a:spcAft>
                <a:spcPts val="0"/>
              </a:spcAft>
              <a:buClr>
                <a:schemeClr val="accent3"/>
              </a:buClr>
              <a:buSzPts val="1600"/>
              <a:buNone/>
              <a:defRPr sz="2133">
                <a:solidFill>
                  <a:schemeClr val="accent3"/>
                </a:solidFill>
              </a:defRPr>
            </a:lvl4pPr>
            <a:lvl5pPr lvl="4" rtl="0">
              <a:spcBef>
                <a:spcPts val="0"/>
              </a:spcBef>
              <a:spcAft>
                <a:spcPts val="0"/>
              </a:spcAft>
              <a:buClr>
                <a:schemeClr val="accent3"/>
              </a:buClr>
              <a:buSzPts val="1600"/>
              <a:buNone/>
              <a:defRPr sz="2133">
                <a:solidFill>
                  <a:schemeClr val="accent3"/>
                </a:solidFill>
              </a:defRPr>
            </a:lvl5pPr>
            <a:lvl6pPr lvl="5" rtl="0">
              <a:spcBef>
                <a:spcPts val="0"/>
              </a:spcBef>
              <a:spcAft>
                <a:spcPts val="0"/>
              </a:spcAft>
              <a:buClr>
                <a:schemeClr val="accent3"/>
              </a:buClr>
              <a:buSzPts val="1600"/>
              <a:buNone/>
              <a:defRPr sz="2133">
                <a:solidFill>
                  <a:schemeClr val="accent3"/>
                </a:solidFill>
              </a:defRPr>
            </a:lvl6pPr>
            <a:lvl7pPr lvl="6" rtl="0">
              <a:spcBef>
                <a:spcPts val="0"/>
              </a:spcBef>
              <a:spcAft>
                <a:spcPts val="0"/>
              </a:spcAft>
              <a:buClr>
                <a:schemeClr val="accent3"/>
              </a:buClr>
              <a:buSzPts val="1600"/>
              <a:buNone/>
              <a:defRPr sz="2133">
                <a:solidFill>
                  <a:schemeClr val="accent3"/>
                </a:solidFill>
              </a:defRPr>
            </a:lvl7pPr>
            <a:lvl8pPr lvl="7" rtl="0">
              <a:spcBef>
                <a:spcPts val="0"/>
              </a:spcBef>
              <a:spcAft>
                <a:spcPts val="0"/>
              </a:spcAft>
              <a:buClr>
                <a:schemeClr val="accent3"/>
              </a:buClr>
              <a:buSzPts val="1600"/>
              <a:buNone/>
              <a:defRPr sz="2133">
                <a:solidFill>
                  <a:schemeClr val="accent3"/>
                </a:solidFill>
              </a:defRPr>
            </a:lvl8pPr>
            <a:lvl9pPr lvl="8" rtl="0">
              <a:spcBef>
                <a:spcPts val="0"/>
              </a:spcBef>
              <a:spcAft>
                <a:spcPts val="0"/>
              </a:spcAft>
              <a:buClr>
                <a:schemeClr val="accent3"/>
              </a:buClr>
              <a:buSzPts val="1600"/>
              <a:buNone/>
              <a:defRPr sz="2133">
                <a:solidFill>
                  <a:schemeClr val="accent3"/>
                </a:solidFill>
              </a:defRPr>
            </a:lvl9pPr>
          </a:lstStyle>
          <a:p>
            <a:endParaRPr/>
          </a:p>
        </p:txBody>
      </p:sp>
      <p:sp>
        <p:nvSpPr>
          <p:cNvPr id="281" name="Google Shape;281;p16"/>
          <p:cNvSpPr txBox="1">
            <a:spLocks noGrp="1"/>
          </p:cNvSpPr>
          <p:nvPr>
            <p:ph type="subTitle" idx="7"/>
          </p:nvPr>
        </p:nvSpPr>
        <p:spPr>
          <a:xfrm>
            <a:off x="1314017" y="4659131"/>
            <a:ext cx="3233200" cy="148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lvl1pPr>
            <a:lvl2pPr lvl="1" algn="r" rtl="0">
              <a:lnSpc>
                <a:spcPct val="100000"/>
              </a:lnSpc>
              <a:spcBef>
                <a:spcPts val="2133"/>
              </a:spcBef>
              <a:spcAft>
                <a:spcPts val="0"/>
              </a:spcAft>
              <a:buNone/>
              <a:defRPr/>
            </a:lvl2pPr>
            <a:lvl3pPr lvl="2" algn="r" rtl="0">
              <a:lnSpc>
                <a:spcPct val="100000"/>
              </a:lnSpc>
              <a:spcBef>
                <a:spcPts val="2133"/>
              </a:spcBef>
              <a:spcAft>
                <a:spcPts val="0"/>
              </a:spcAft>
              <a:buNone/>
              <a:defRPr/>
            </a:lvl3pPr>
            <a:lvl4pPr lvl="3" algn="r" rtl="0">
              <a:lnSpc>
                <a:spcPct val="100000"/>
              </a:lnSpc>
              <a:spcBef>
                <a:spcPts val="2133"/>
              </a:spcBef>
              <a:spcAft>
                <a:spcPts val="0"/>
              </a:spcAft>
              <a:buNone/>
              <a:defRPr/>
            </a:lvl4pPr>
            <a:lvl5pPr lvl="4" algn="r" rtl="0">
              <a:lnSpc>
                <a:spcPct val="100000"/>
              </a:lnSpc>
              <a:spcBef>
                <a:spcPts val="2133"/>
              </a:spcBef>
              <a:spcAft>
                <a:spcPts val="0"/>
              </a:spcAft>
              <a:buNone/>
              <a:defRPr/>
            </a:lvl5pPr>
            <a:lvl6pPr lvl="5" algn="r" rtl="0">
              <a:lnSpc>
                <a:spcPct val="100000"/>
              </a:lnSpc>
              <a:spcBef>
                <a:spcPts val="2133"/>
              </a:spcBef>
              <a:spcAft>
                <a:spcPts val="0"/>
              </a:spcAft>
              <a:buNone/>
              <a:defRPr/>
            </a:lvl6pPr>
            <a:lvl7pPr lvl="6" algn="r" rtl="0">
              <a:lnSpc>
                <a:spcPct val="100000"/>
              </a:lnSpc>
              <a:spcBef>
                <a:spcPts val="2133"/>
              </a:spcBef>
              <a:spcAft>
                <a:spcPts val="0"/>
              </a:spcAft>
              <a:buNone/>
              <a:defRPr/>
            </a:lvl7pPr>
            <a:lvl8pPr lvl="7" algn="r" rtl="0">
              <a:lnSpc>
                <a:spcPct val="100000"/>
              </a:lnSpc>
              <a:spcBef>
                <a:spcPts val="2133"/>
              </a:spcBef>
              <a:spcAft>
                <a:spcPts val="0"/>
              </a:spcAft>
              <a:buNone/>
              <a:defRPr/>
            </a:lvl8pPr>
            <a:lvl9pPr lvl="8" algn="r" rtl="0">
              <a:lnSpc>
                <a:spcPct val="100000"/>
              </a:lnSpc>
              <a:spcBef>
                <a:spcPts val="2133"/>
              </a:spcBef>
              <a:spcAft>
                <a:spcPts val="2133"/>
              </a:spcAft>
              <a:buNone/>
              <a:defRPr/>
            </a:lvl9pPr>
          </a:lstStyle>
          <a:p>
            <a:endParaRPr/>
          </a:p>
        </p:txBody>
      </p:sp>
      <p:sp>
        <p:nvSpPr>
          <p:cNvPr id="282" name="Google Shape;282;p16"/>
          <p:cNvSpPr txBox="1">
            <a:spLocks noGrp="1"/>
          </p:cNvSpPr>
          <p:nvPr>
            <p:ph type="title" idx="8"/>
          </p:nvPr>
        </p:nvSpPr>
        <p:spPr>
          <a:xfrm>
            <a:off x="1571600" y="410500"/>
            <a:ext cx="9048800" cy="979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b="0"/>
            </a:lvl1pPr>
            <a:lvl2pPr lvl="1" algn="ctr" rtl="0">
              <a:spcBef>
                <a:spcPts val="0"/>
              </a:spcBef>
              <a:spcAft>
                <a:spcPts val="0"/>
              </a:spcAft>
              <a:buNone/>
              <a:defRPr sz="4800" b="0">
                <a:latin typeface="Roboto Slab Regular"/>
                <a:ea typeface="Roboto Slab Regular"/>
                <a:cs typeface="Roboto Slab Regular"/>
                <a:sym typeface="Roboto Slab Regular"/>
              </a:defRPr>
            </a:lvl2pPr>
            <a:lvl3pPr lvl="2" algn="ctr" rtl="0">
              <a:spcBef>
                <a:spcPts val="0"/>
              </a:spcBef>
              <a:spcAft>
                <a:spcPts val="0"/>
              </a:spcAft>
              <a:buNone/>
              <a:defRPr sz="4800" b="0">
                <a:latin typeface="Roboto Slab Regular"/>
                <a:ea typeface="Roboto Slab Regular"/>
                <a:cs typeface="Roboto Slab Regular"/>
                <a:sym typeface="Roboto Slab Regular"/>
              </a:defRPr>
            </a:lvl3pPr>
            <a:lvl4pPr lvl="3" algn="ctr" rtl="0">
              <a:spcBef>
                <a:spcPts val="0"/>
              </a:spcBef>
              <a:spcAft>
                <a:spcPts val="0"/>
              </a:spcAft>
              <a:buNone/>
              <a:defRPr sz="4800" b="0">
                <a:latin typeface="Roboto Slab Regular"/>
                <a:ea typeface="Roboto Slab Regular"/>
                <a:cs typeface="Roboto Slab Regular"/>
                <a:sym typeface="Roboto Slab Regular"/>
              </a:defRPr>
            </a:lvl4pPr>
            <a:lvl5pPr lvl="4" algn="ctr" rtl="0">
              <a:spcBef>
                <a:spcPts val="0"/>
              </a:spcBef>
              <a:spcAft>
                <a:spcPts val="0"/>
              </a:spcAft>
              <a:buNone/>
              <a:defRPr sz="4800" b="0">
                <a:latin typeface="Roboto Slab Regular"/>
                <a:ea typeface="Roboto Slab Regular"/>
                <a:cs typeface="Roboto Slab Regular"/>
                <a:sym typeface="Roboto Slab Regular"/>
              </a:defRPr>
            </a:lvl5pPr>
            <a:lvl6pPr lvl="5" algn="ctr" rtl="0">
              <a:spcBef>
                <a:spcPts val="0"/>
              </a:spcBef>
              <a:spcAft>
                <a:spcPts val="0"/>
              </a:spcAft>
              <a:buNone/>
              <a:defRPr sz="4800" b="0">
                <a:latin typeface="Roboto Slab Regular"/>
                <a:ea typeface="Roboto Slab Regular"/>
                <a:cs typeface="Roboto Slab Regular"/>
                <a:sym typeface="Roboto Slab Regular"/>
              </a:defRPr>
            </a:lvl6pPr>
            <a:lvl7pPr lvl="6" algn="ctr" rtl="0">
              <a:spcBef>
                <a:spcPts val="0"/>
              </a:spcBef>
              <a:spcAft>
                <a:spcPts val="0"/>
              </a:spcAft>
              <a:buNone/>
              <a:defRPr sz="4800" b="0">
                <a:latin typeface="Roboto Slab Regular"/>
                <a:ea typeface="Roboto Slab Regular"/>
                <a:cs typeface="Roboto Slab Regular"/>
                <a:sym typeface="Roboto Slab Regular"/>
              </a:defRPr>
            </a:lvl7pPr>
            <a:lvl8pPr lvl="7" algn="ctr" rtl="0">
              <a:spcBef>
                <a:spcPts val="0"/>
              </a:spcBef>
              <a:spcAft>
                <a:spcPts val="0"/>
              </a:spcAft>
              <a:buNone/>
              <a:defRPr sz="4800" b="0">
                <a:latin typeface="Roboto Slab Regular"/>
                <a:ea typeface="Roboto Slab Regular"/>
                <a:cs typeface="Roboto Slab Regular"/>
                <a:sym typeface="Roboto Slab Regular"/>
              </a:defRPr>
            </a:lvl8pPr>
            <a:lvl9pPr lvl="8" algn="ctr" rtl="0">
              <a:spcBef>
                <a:spcPts val="0"/>
              </a:spcBef>
              <a:spcAft>
                <a:spcPts val="0"/>
              </a:spcAft>
              <a:buNone/>
              <a:defRPr sz="4800" b="0">
                <a:latin typeface="Roboto Slab Regular"/>
                <a:ea typeface="Roboto Slab Regular"/>
                <a:cs typeface="Roboto Slab Regular"/>
                <a:sym typeface="Roboto Slab Regular"/>
              </a:defRPr>
            </a:lvl9pPr>
          </a:lstStyle>
          <a:p>
            <a:endParaRPr/>
          </a:p>
        </p:txBody>
      </p:sp>
      <p:grpSp>
        <p:nvGrpSpPr>
          <p:cNvPr id="283" name="Google Shape;283;p16"/>
          <p:cNvGrpSpPr/>
          <p:nvPr/>
        </p:nvGrpSpPr>
        <p:grpSpPr>
          <a:xfrm>
            <a:off x="-466311" y="817365"/>
            <a:ext cx="1384697" cy="1369115"/>
            <a:chOff x="-269375" y="2401575"/>
            <a:chExt cx="412669" cy="408025"/>
          </a:xfrm>
        </p:grpSpPr>
        <p:sp>
          <p:nvSpPr>
            <p:cNvPr id="284" name="Google Shape;284;p16"/>
            <p:cNvSpPr/>
            <p:nvPr/>
          </p:nvSpPr>
          <p:spPr>
            <a:xfrm>
              <a:off x="-36736" y="2404911"/>
              <a:ext cx="180030" cy="163612"/>
            </a:xfrm>
            <a:custGeom>
              <a:avLst/>
              <a:gdLst/>
              <a:ahLst/>
              <a:cxnLst/>
              <a:rect l="l" t="t" r="r" b="b"/>
              <a:pathLst>
                <a:path w="10432" h="9482" extrusionOk="0">
                  <a:moveTo>
                    <a:pt x="5228" y="1"/>
                  </a:moveTo>
                  <a:cubicBezTo>
                    <a:pt x="3073" y="1"/>
                    <a:pt x="1121" y="1459"/>
                    <a:pt x="592" y="3648"/>
                  </a:cubicBezTo>
                  <a:cubicBezTo>
                    <a:pt x="0" y="6202"/>
                    <a:pt x="1586" y="8756"/>
                    <a:pt x="4140" y="9348"/>
                  </a:cubicBezTo>
                  <a:cubicBezTo>
                    <a:pt x="4510" y="9438"/>
                    <a:pt x="4880" y="9482"/>
                    <a:pt x="5245" y="9482"/>
                  </a:cubicBezTo>
                  <a:cubicBezTo>
                    <a:pt x="7373" y="9482"/>
                    <a:pt x="9312" y="8007"/>
                    <a:pt x="9840" y="5826"/>
                  </a:cubicBezTo>
                  <a:cubicBezTo>
                    <a:pt x="10432" y="3272"/>
                    <a:pt x="8846" y="718"/>
                    <a:pt x="6318" y="126"/>
                  </a:cubicBezTo>
                  <a:cubicBezTo>
                    <a:pt x="5953" y="41"/>
                    <a:pt x="5588" y="1"/>
                    <a:pt x="5228" y="1"/>
                  </a:cubicBezTo>
                  <a:close/>
                </a:path>
              </a:pathLst>
            </a:custGeom>
            <a:solidFill>
              <a:srgbClr val="19161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5" name="Google Shape;285;p16"/>
            <p:cNvSpPr/>
            <p:nvPr/>
          </p:nvSpPr>
          <p:spPr>
            <a:xfrm>
              <a:off x="-269375" y="2401575"/>
              <a:ext cx="408025" cy="408025"/>
            </a:xfrm>
            <a:custGeom>
              <a:avLst/>
              <a:gdLst/>
              <a:ahLst/>
              <a:cxnLst/>
              <a:rect l="l" t="t" r="r" b="b"/>
              <a:pathLst>
                <a:path w="16321" h="16321" fill="none" extrusionOk="0">
                  <a:moveTo>
                    <a:pt x="16320" y="8147"/>
                  </a:moveTo>
                  <a:cubicBezTo>
                    <a:pt x="16320" y="12664"/>
                    <a:pt x="12664" y="16321"/>
                    <a:pt x="8174" y="16321"/>
                  </a:cubicBezTo>
                  <a:cubicBezTo>
                    <a:pt x="3657" y="16321"/>
                    <a:pt x="1" y="12664"/>
                    <a:pt x="1" y="8147"/>
                  </a:cubicBezTo>
                  <a:cubicBezTo>
                    <a:pt x="1" y="3657"/>
                    <a:pt x="3657" y="1"/>
                    <a:pt x="8174" y="1"/>
                  </a:cubicBezTo>
                  <a:cubicBezTo>
                    <a:pt x="12664" y="1"/>
                    <a:pt x="16320" y="3657"/>
                    <a:pt x="16320" y="8147"/>
                  </a:cubicBezTo>
                  <a:close/>
                </a:path>
              </a:pathLst>
            </a:custGeom>
            <a:noFill/>
            <a:ln w="28575" cap="flat" cmpd="sng">
              <a:solidFill>
                <a:srgbClr val="68A1A4"/>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86" name="Google Shape;286;p16"/>
          <p:cNvGrpSpPr/>
          <p:nvPr/>
        </p:nvGrpSpPr>
        <p:grpSpPr>
          <a:xfrm flipH="1">
            <a:off x="11111047" y="5661100"/>
            <a:ext cx="1106135" cy="1241784"/>
            <a:chOff x="7839489" y="975710"/>
            <a:chExt cx="1064546" cy="2186753"/>
          </a:xfrm>
        </p:grpSpPr>
        <p:sp>
          <p:nvSpPr>
            <p:cNvPr id="287" name="Google Shape;287;p16"/>
            <p:cNvSpPr/>
            <p:nvPr/>
          </p:nvSpPr>
          <p:spPr>
            <a:xfrm>
              <a:off x="7852687" y="975710"/>
              <a:ext cx="1051348" cy="1356664"/>
            </a:xfrm>
            <a:custGeom>
              <a:avLst/>
              <a:gdLst/>
              <a:ahLst/>
              <a:cxnLst/>
              <a:rect l="l" t="t" r="r" b="b"/>
              <a:pathLst>
                <a:path w="18122" h="78239" extrusionOk="0">
                  <a:moveTo>
                    <a:pt x="0" y="0"/>
                  </a:moveTo>
                  <a:lnTo>
                    <a:pt x="0" y="78239"/>
                  </a:lnTo>
                  <a:lnTo>
                    <a:pt x="18122" y="78239"/>
                  </a:lnTo>
                  <a:lnTo>
                    <a:pt x="18122"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8" name="Google Shape;288;p16"/>
            <p:cNvSpPr/>
            <p:nvPr/>
          </p:nvSpPr>
          <p:spPr>
            <a:xfrm>
              <a:off x="7839489" y="1207139"/>
              <a:ext cx="256681" cy="1955325"/>
            </a:xfrm>
            <a:custGeom>
              <a:avLst/>
              <a:gdLst/>
              <a:ahLst/>
              <a:cxnLst/>
              <a:rect l="l" t="t" r="r" b="b"/>
              <a:pathLst>
                <a:path w="9062" h="78213" extrusionOk="0">
                  <a:moveTo>
                    <a:pt x="1" y="1"/>
                  </a:moveTo>
                  <a:lnTo>
                    <a:pt x="1" y="78212"/>
                  </a:lnTo>
                  <a:lnTo>
                    <a:pt x="9061" y="78212"/>
                  </a:lnTo>
                  <a:lnTo>
                    <a:pt x="9061"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89" name="Google Shape;289;p16"/>
          <p:cNvSpPr/>
          <p:nvPr/>
        </p:nvSpPr>
        <p:spPr>
          <a:xfrm>
            <a:off x="-647700" y="1638300"/>
            <a:ext cx="1092400" cy="1936000"/>
          </a:xfrm>
          <a:prstGeom prst="rect">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766046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290"/>
        <p:cNvGrpSpPr/>
        <p:nvPr/>
      </p:nvGrpSpPr>
      <p:grpSpPr>
        <a:xfrm>
          <a:off x="0" y="0"/>
          <a:ext cx="0" cy="0"/>
          <a:chOff x="0" y="0"/>
          <a:chExt cx="0" cy="0"/>
        </a:xfrm>
      </p:grpSpPr>
      <p:sp>
        <p:nvSpPr>
          <p:cNvPr id="291" name="Google Shape;291;p17"/>
          <p:cNvSpPr txBox="1">
            <a:spLocks noGrp="1"/>
          </p:cNvSpPr>
          <p:nvPr>
            <p:ph type="ctrTitle"/>
          </p:nvPr>
        </p:nvSpPr>
        <p:spPr>
          <a:xfrm>
            <a:off x="8583417" y="4845867"/>
            <a:ext cx="2491600" cy="668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9900"/>
              </a:buClr>
              <a:buSzPts val="3000"/>
              <a:buNone/>
              <a:defRPr b="0">
                <a:solidFill>
                  <a:srgbClr val="FF9900"/>
                </a:solidFill>
              </a:defRPr>
            </a:lvl1pPr>
            <a:lvl2pPr lvl="1" rtl="0">
              <a:spcBef>
                <a:spcPts val="0"/>
              </a:spcBef>
              <a:spcAft>
                <a:spcPts val="0"/>
              </a:spcAft>
              <a:buClr>
                <a:srgbClr val="FF9900"/>
              </a:buClr>
              <a:buSzPts val="3000"/>
              <a:buNone/>
              <a:defRPr>
                <a:solidFill>
                  <a:srgbClr val="FF9900"/>
                </a:solidFill>
              </a:defRPr>
            </a:lvl2pPr>
            <a:lvl3pPr lvl="2" rtl="0">
              <a:spcBef>
                <a:spcPts val="0"/>
              </a:spcBef>
              <a:spcAft>
                <a:spcPts val="0"/>
              </a:spcAft>
              <a:buClr>
                <a:srgbClr val="FF9900"/>
              </a:buClr>
              <a:buSzPts val="3000"/>
              <a:buNone/>
              <a:defRPr>
                <a:solidFill>
                  <a:srgbClr val="FF9900"/>
                </a:solidFill>
              </a:defRPr>
            </a:lvl3pPr>
            <a:lvl4pPr lvl="3" rtl="0">
              <a:spcBef>
                <a:spcPts val="0"/>
              </a:spcBef>
              <a:spcAft>
                <a:spcPts val="0"/>
              </a:spcAft>
              <a:buClr>
                <a:srgbClr val="FF9900"/>
              </a:buClr>
              <a:buSzPts val="3000"/>
              <a:buNone/>
              <a:defRPr>
                <a:solidFill>
                  <a:srgbClr val="FF9900"/>
                </a:solidFill>
              </a:defRPr>
            </a:lvl4pPr>
            <a:lvl5pPr lvl="4" rtl="0">
              <a:spcBef>
                <a:spcPts val="0"/>
              </a:spcBef>
              <a:spcAft>
                <a:spcPts val="0"/>
              </a:spcAft>
              <a:buClr>
                <a:srgbClr val="FF9900"/>
              </a:buClr>
              <a:buSzPts val="3000"/>
              <a:buNone/>
              <a:defRPr>
                <a:solidFill>
                  <a:srgbClr val="FF9900"/>
                </a:solidFill>
              </a:defRPr>
            </a:lvl5pPr>
            <a:lvl6pPr lvl="5" rtl="0">
              <a:spcBef>
                <a:spcPts val="0"/>
              </a:spcBef>
              <a:spcAft>
                <a:spcPts val="0"/>
              </a:spcAft>
              <a:buClr>
                <a:srgbClr val="FF9900"/>
              </a:buClr>
              <a:buSzPts val="3000"/>
              <a:buNone/>
              <a:defRPr>
                <a:solidFill>
                  <a:srgbClr val="FF9900"/>
                </a:solidFill>
              </a:defRPr>
            </a:lvl6pPr>
            <a:lvl7pPr lvl="6" rtl="0">
              <a:spcBef>
                <a:spcPts val="0"/>
              </a:spcBef>
              <a:spcAft>
                <a:spcPts val="0"/>
              </a:spcAft>
              <a:buClr>
                <a:srgbClr val="FF9900"/>
              </a:buClr>
              <a:buSzPts val="3000"/>
              <a:buNone/>
              <a:defRPr>
                <a:solidFill>
                  <a:srgbClr val="FF9900"/>
                </a:solidFill>
              </a:defRPr>
            </a:lvl7pPr>
            <a:lvl8pPr lvl="7" rtl="0">
              <a:spcBef>
                <a:spcPts val="0"/>
              </a:spcBef>
              <a:spcAft>
                <a:spcPts val="0"/>
              </a:spcAft>
              <a:buClr>
                <a:srgbClr val="FF9900"/>
              </a:buClr>
              <a:buSzPts val="3000"/>
              <a:buNone/>
              <a:defRPr>
                <a:solidFill>
                  <a:srgbClr val="FF9900"/>
                </a:solidFill>
              </a:defRPr>
            </a:lvl8pPr>
            <a:lvl9pPr lvl="8" rtl="0">
              <a:spcBef>
                <a:spcPts val="0"/>
              </a:spcBef>
              <a:spcAft>
                <a:spcPts val="0"/>
              </a:spcAft>
              <a:buClr>
                <a:srgbClr val="FF9900"/>
              </a:buClr>
              <a:buSzPts val="3000"/>
              <a:buNone/>
              <a:defRPr>
                <a:solidFill>
                  <a:srgbClr val="FF9900"/>
                </a:solidFill>
              </a:defRPr>
            </a:lvl9pPr>
          </a:lstStyle>
          <a:p>
            <a:endParaRPr/>
          </a:p>
        </p:txBody>
      </p:sp>
      <p:sp>
        <p:nvSpPr>
          <p:cNvPr id="292" name="Google Shape;292;p17"/>
          <p:cNvSpPr txBox="1">
            <a:spLocks noGrp="1"/>
          </p:cNvSpPr>
          <p:nvPr>
            <p:ph type="ctrTitle" idx="2"/>
          </p:nvPr>
        </p:nvSpPr>
        <p:spPr>
          <a:xfrm>
            <a:off x="1192017" y="1291867"/>
            <a:ext cx="2491600" cy="66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3" name="Google Shape;293;p17"/>
          <p:cNvSpPr txBox="1">
            <a:spLocks noGrp="1"/>
          </p:cNvSpPr>
          <p:nvPr>
            <p:ph type="subTitle" idx="1"/>
          </p:nvPr>
        </p:nvSpPr>
        <p:spPr>
          <a:xfrm>
            <a:off x="8592667" y="4201908"/>
            <a:ext cx="2558800" cy="77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94" name="Google Shape;294;p17"/>
          <p:cNvSpPr txBox="1">
            <a:spLocks noGrp="1"/>
          </p:cNvSpPr>
          <p:nvPr>
            <p:ph type="subTitle" idx="3"/>
          </p:nvPr>
        </p:nvSpPr>
        <p:spPr>
          <a:xfrm>
            <a:off x="1062800" y="1773908"/>
            <a:ext cx="2558800" cy="77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lvl1pPr>
            <a:lvl2pPr lvl="1" algn="r" rtl="0">
              <a:lnSpc>
                <a:spcPct val="100000"/>
              </a:lnSpc>
              <a:spcBef>
                <a:spcPts val="2133"/>
              </a:spcBef>
              <a:spcAft>
                <a:spcPts val="0"/>
              </a:spcAft>
              <a:buNone/>
              <a:defRPr/>
            </a:lvl2pPr>
            <a:lvl3pPr lvl="2" algn="r" rtl="0">
              <a:lnSpc>
                <a:spcPct val="100000"/>
              </a:lnSpc>
              <a:spcBef>
                <a:spcPts val="2133"/>
              </a:spcBef>
              <a:spcAft>
                <a:spcPts val="0"/>
              </a:spcAft>
              <a:buNone/>
              <a:defRPr/>
            </a:lvl3pPr>
            <a:lvl4pPr lvl="3" algn="r" rtl="0">
              <a:lnSpc>
                <a:spcPct val="100000"/>
              </a:lnSpc>
              <a:spcBef>
                <a:spcPts val="2133"/>
              </a:spcBef>
              <a:spcAft>
                <a:spcPts val="0"/>
              </a:spcAft>
              <a:buNone/>
              <a:defRPr/>
            </a:lvl4pPr>
            <a:lvl5pPr lvl="4" algn="r" rtl="0">
              <a:lnSpc>
                <a:spcPct val="100000"/>
              </a:lnSpc>
              <a:spcBef>
                <a:spcPts val="2133"/>
              </a:spcBef>
              <a:spcAft>
                <a:spcPts val="0"/>
              </a:spcAft>
              <a:buNone/>
              <a:defRPr/>
            </a:lvl5pPr>
            <a:lvl6pPr lvl="5" algn="r" rtl="0">
              <a:lnSpc>
                <a:spcPct val="100000"/>
              </a:lnSpc>
              <a:spcBef>
                <a:spcPts val="2133"/>
              </a:spcBef>
              <a:spcAft>
                <a:spcPts val="0"/>
              </a:spcAft>
              <a:buNone/>
              <a:defRPr/>
            </a:lvl6pPr>
            <a:lvl7pPr lvl="6" algn="r" rtl="0">
              <a:lnSpc>
                <a:spcPct val="100000"/>
              </a:lnSpc>
              <a:spcBef>
                <a:spcPts val="2133"/>
              </a:spcBef>
              <a:spcAft>
                <a:spcPts val="0"/>
              </a:spcAft>
              <a:buNone/>
              <a:defRPr/>
            </a:lvl7pPr>
            <a:lvl8pPr lvl="7" algn="r" rtl="0">
              <a:lnSpc>
                <a:spcPct val="100000"/>
              </a:lnSpc>
              <a:spcBef>
                <a:spcPts val="2133"/>
              </a:spcBef>
              <a:spcAft>
                <a:spcPts val="0"/>
              </a:spcAft>
              <a:buNone/>
              <a:defRPr/>
            </a:lvl8pPr>
            <a:lvl9pPr lvl="8" algn="r" rtl="0">
              <a:lnSpc>
                <a:spcPct val="100000"/>
              </a:lnSpc>
              <a:spcBef>
                <a:spcPts val="2133"/>
              </a:spcBef>
              <a:spcAft>
                <a:spcPts val="2133"/>
              </a:spcAft>
              <a:buNone/>
              <a:defRPr/>
            </a:lvl9pPr>
          </a:lstStyle>
          <a:p>
            <a:endParaRPr/>
          </a:p>
        </p:txBody>
      </p:sp>
      <p:grpSp>
        <p:nvGrpSpPr>
          <p:cNvPr id="295" name="Google Shape;295;p17"/>
          <p:cNvGrpSpPr/>
          <p:nvPr/>
        </p:nvGrpSpPr>
        <p:grpSpPr>
          <a:xfrm rot="10800000" flipH="1">
            <a:off x="11395301" y="6"/>
            <a:ext cx="796700" cy="2324101"/>
            <a:chOff x="8631458" y="4347575"/>
            <a:chExt cx="597525" cy="795925"/>
          </a:xfrm>
        </p:grpSpPr>
        <p:sp>
          <p:nvSpPr>
            <p:cNvPr id="296" name="Google Shape;296;p17"/>
            <p:cNvSpPr/>
            <p:nvPr/>
          </p:nvSpPr>
          <p:spPr>
            <a:xfrm flipH="1">
              <a:off x="8764883" y="4347575"/>
              <a:ext cx="464100" cy="7959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 name="Google Shape;297;p17"/>
            <p:cNvSpPr/>
            <p:nvPr/>
          </p:nvSpPr>
          <p:spPr>
            <a:xfrm flipH="1">
              <a:off x="8631458" y="4603500"/>
              <a:ext cx="314100" cy="540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98" name="Google Shape;298;p17"/>
          <p:cNvGrpSpPr/>
          <p:nvPr/>
        </p:nvGrpSpPr>
        <p:grpSpPr>
          <a:xfrm>
            <a:off x="-78366" y="4310834"/>
            <a:ext cx="1276833" cy="1603567"/>
            <a:chOff x="-519400" y="1326225"/>
            <a:chExt cx="957625" cy="1202675"/>
          </a:xfrm>
        </p:grpSpPr>
        <p:sp>
          <p:nvSpPr>
            <p:cNvPr id="299" name="Google Shape;299;p17"/>
            <p:cNvSpPr/>
            <p:nvPr/>
          </p:nvSpPr>
          <p:spPr>
            <a:xfrm rot="10800000" flipH="1">
              <a:off x="-519400" y="1402400"/>
              <a:ext cx="819300" cy="1126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 name="Google Shape;300;p17"/>
            <p:cNvSpPr/>
            <p:nvPr/>
          </p:nvSpPr>
          <p:spPr>
            <a:xfrm rot="10800000" flipH="1">
              <a:off x="-219075" y="1326225"/>
              <a:ext cx="657300" cy="3435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1" name="Google Shape;301;p17"/>
          <p:cNvGrpSpPr/>
          <p:nvPr/>
        </p:nvGrpSpPr>
        <p:grpSpPr>
          <a:xfrm flipH="1">
            <a:off x="-977634" y="5611052"/>
            <a:ext cx="3354547" cy="594233"/>
            <a:chOff x="-114100" y="3577175"/>
            <a:chExt cx="858350" cy="445675"/>
          </a:xfrm>
        </p:grpSpPr>
        <p:sp>
          <p:nvSpPr>
            <p:cNvPr id="302" name="Google Shape;302;p17"/>
            <p:cNvSpPr/>
            <p:nvPr/>
          </p:nvSpPr>
          <p:spPr>
            <a:xfrm>
              <a:off x="-114100" y="3577175"/>
              <a:ext cx="858350" cy="25"/>
            </a:xfrm>
            <a:custGeom>
              <a:avLst/>
              <a:gdLst/>
              <a:ahLst/>
              <a:cxnLst/>
              <a:rect l="l" t="t" r="r" b="b"/>
              <a:pathLst>
                <a:path w="34334" h="1" fill="none" extrusionOk="0">
                  <a:moveTo>
                    <a:pt x="0" y="1"/>
                  </a:moveTo>
                  <a:lnTo>
                    <a:pt x="34334" y="1"/>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 name="Google Shape;303;p17"/>
            <p:cNvSpPr/>
            <p:nvPr/>
          </p:nvSpPr>
          <p:spPr>
            <a:xfrm>
              <a:off x="-114100" y="3641025"/>
              <a:ext cx="858350" cy="25"/>
            </a:xfrm>
            <a:custGeom>
              <a:avLst/>
              <a:gdLst/>
              <a:ahLst/>
              <a:cxnLst/>
              <a:rect l="l" t="t" r="r" b="b"/>
              <a:pathLst>
                <a:path w="34334" h="1" fill="none" extrusionOk="0">
                  <a:moveTo>
                    <a:pt x="0" y="1"/>
                  </a:moveTo>
                  <a:lnTo>
                    <a:pt x="34334" y="1"/>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 name="Google Shape;304;p17"/>
            <p:cNvSpPr/>
            <p:nvPr/>
          </p:nvSpPr>
          <p:spPr>
            <a:xfrm>
              <a:off x="-114100" y="3704900"/>
              <a:ext cx="858350" cy="0"/>
            </a:xfrm>
            <a:custGeom>
              <a:avLst/>
              <a:gdLst/>
              <a:ahLst/>
              <a:cxnLst/>
              <a:rect l="l" t="t" r="r" b="b"/>
              <a:pathLst>
                <a:path w="34334" fill="none" extrusionOk="0">
                  <a:moveTo>
                    <a:pt x="0" y="0"/>
                  </a:moveTo>
                  <a:lnTo>
                    <a:pt x="34334" y="0"/>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17"/>
            <p:cNvSpPr/>
            <p:nvPr/>
          </p:nvSpPr>
          <p:spPr>
            <a:xfrm>
              <a:off x="-114100" y="3768075"/>
              <a:ext cx="858350" cy="25"/>
            </a:xfrm>
            <a:custGeom>
              <a:avLst/>
              <a:gdLst/>
              <a:ahLst/>
              <a:cxnLst/>
              <a:rect l="l" t="t" r="r" b="b"/>
              <a:pathLst>
                <a:path w="34334" h="1" fill="none" extrusionOk="0">
                  <a:moveTo>
                    <a:pt x="0" y="0"/>
                  </a:moveTo>
                  <a:lnTo>
                    <a:pt x="34334" y="0"/>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 name="Google Shape;306;p17"/>
            <p:cNvSpPr/>
            <p:nvPr/>
          </p:nvSpPr>
          <p:spPr>
            <a:xfrm>
              <a:off x="-114100" y="3831925"/>
              <a:ext cx="858350" cy="25"/>
            </a:xfrm>
            <a:custGeom>
              <a:avLst/>
              <a:gdLst/>
              <a:ahLst/>
              <a:cxnLst/>
              <a:rect l="l" t="t" r="r" b="b"/>
              <a:pathLst>
                <a:path w="34334" h="1" fill="none" extrusionOk="0">
                  <a:moveTo>
                    <a:pt x="0" y="0"/>
                  </a:moveTo>
                  <a:lnTo>
                    <a:pt x="34334" y="0"/>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17"/>
            <p:cNvSpPr/>
            <p:nvPr/>
          </p:nvSpPr>
          <p:spPr>
            <a:xfrm>
              <a:off x="-114100" y="3895775"/>
              <a:ext cx="858350" cy="25"/>
            </a:xfrm>
            <a:custGeom>
              <a:avLst/>
              <a:gdLst/>
              <a:ahLst/>
              <a:cxnLst/>
              <a:rect l="l" t="t" r="r" b="b"/>
              <a:pathLst>
                <a:path w="34334" h="1" fill="none" extrusionOk="0">
                  <a:moveTo>
                    <a:pt x="0" y="1"/>
                  </a:moveTo>
                  <a:lnTo>
                    <a:pt x="34334" y="1"/>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 name="Google Shape;308;p17"/>
            <p:cNvSpPr/>
            <p:nvPr/>
          </p:nvSpPr>
          <p:spPr>
            <a:xfrm>
              <a:off x="-114100" y="3959625"/>
              <a:ext cx="858350" cy="25"/>
            </a:xfrm>
            <a:custGeom>
              <a:avLst/>
              <a:gdLst/>
              <a:ahLst/>
              <a:cxnLst/>
              <a:rect l="l" t="t" r="r" b="b"/>
              <a:pathLst>
                <a:path w="34334" h="1" fill="none" extrusionOk="0">
                  <a:moveTo>
                    <a:pt x="0" y="1"/>
                  </a:moveTo>
                  <a:lnTo>
                    <a:pt x="34334" y="1"/>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 name="Google Shape;309;p17"/>
            <p:cNvSpPr/>
            <p:nvPr/>
          </p:nvSpPr>
          <p:spPr>
            <a:xfrm>
              <a:off x="-114100" y="4022825"/>
              <a:ext cx="858350" cy="25"/>
            </a:xfrm>
            <a:custGeom>
              <a:avLst/>
              <a:gdLst/>
              <a:ahLst/>
              <a:cxnLst/>
              <a:rect l="l" t="t" r="r" b="b"/>
              <a:pathLst>
                <a:path w="34334" h="1" fill="none" extrusionOk="0">
                  <a:moveTo>
                    <a:pt x="0" y="0"/>
                  </a:moveTo>
                  <a:lnTo>
                    <a:pt x="34334" y="0"/>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669149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310"/>
        <p:cNvGrpSpPr/>
        <p:nvPr/>
      </p:nvGrpSpPr>
      <p:grpSpPr>
        <a:xfrm>
          <a:off x="0" y="0"/>
          <a:ext cx="0" cy="0"/>
          <a:chOff x="0" y="0"/>
          <a:chExt cx="0" cy="0"/>
        </a:xfrm>
      </p:grpSpPr>
      <p:sp>
        <p:nvSpPr>
          <p:cNvPr id="311" name="Google Shape;311;p18"/>
          <p:cNvSpPr txBox="1">
            <a:spLocks noGrp="1"/>
          </p:cNvSpPr>
          <p:nvPr>
            <p:ph type="ctrTitle"/>
          </p:nvPr>
        </p:nvSpPr>
        <p:spPr>
          <a:xfrm>
            <a:off x="8316573" y="3512733"/>
            <a:ext cx="23604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3200" b="0"/>
            </a:lvl1pPr>
            <a:lvl2pPr lvl="1" algn="ctr" rtl="0">
              <a:spcBef>
                <a:spcPts val="0"/>
              </a:spcBef>
              <a:spcAft>
                <a:spcPts val="0"/>
              </a:spcAft>
              <a:buSzPts val="1800"/>
              <a:buNone/>
              <a:defRPr sz="2400" b="0"/>
            </a:lvl2pPr>
            <a:lvl3pPr lvl="2" algn="ctr" rtl="0">
              <a:spcBef>
                <a:spcPts val="0"/>
              </a:spcBef>
              <a:spcAft>
                <a:spcPts val="0"/>
              </a:spcAft>
              <a:buSzPts val="1800"/>
              <a:buNone/>
              <a:defRPr sz="2400" b="0"/>
            </a:lvl3pPr>
            <a:lvl4pPr lvl="3" algn="ctr" rtl="0">
              <a:spcBef>
                <a:spcPts val="0"/>
              </a:spcBef>
              <a:spcAft>
                <a:spcPts val="0"/>
              </a:spcAft>
              <a:buSzPts val="1800"/>
              <a:buNone/>
              <a:defRPr sz="2400" b="0"/>
            </a:lvl4pPr>
            <a:lvl5pPr lvl="4" algn="ctr" rtl="0">
              <a:spcBef>
                <a:spcPts val="0"/>
              </a:spcBef>
              <a:spcAft>
                <a:spcPts val="0"/>
              </a:spcAft>
              <a:buSzPts val="1800"/>
              <a:buNone/>
              <a:defRPr sz="2400" b="0"/>
            </a:lvl5pPr>
            <a:lvl6pPr lvl="5" algn="ctr" rtl="0">
              <a:spcBef>
                <a:spcPts val="0"/>
              </a:spcBef>
              <a:spcAft>
                <a:spcPts val="0"/>
              </a:spcAft>
              <a:buSzPts val="1800"/>
              <a:buNone/>
              <a:defRPr sz="2400" b="0"/>
            </a:lvl6pPr>
            <a:lvl7pPr lvl="6" algn="ctr" rtl="0">
              <a:spcBef>
                <a:spcPts val="0"/>
              </a:spcBef>
              <a:spcAft>
                <a:spcPts val="0"/>
              </a:spcAft>
              <a:buSzPts val="1800"/>
              <a:buNone/>
              <a:defRPr sz="2400" b="0"/>
            </a:lvl7pPr>
            <a:lvl8pPr lvl="7" algn="ctr" rtl="0">
              <a:spcBef>
                <a:spcPts val="0"/>
              </a:spcBef>
              <a:spcAft>
                <a:spcPts val="0"/>
              </a:spcAft>
              <a:buSzPts val="1800"/>
              <a:buNone/>
              <a:defRPr sz="2400" b="0"/>
            </a:lvl8pPr>
            <a:lvl9pPr lvl="8" algn="ctr" rtl="0">
              <a:spcBef>
                <a:spcPts val="0"/>
              </a:spcBef>
              <a:spcAft>
                <a:spcPts val="0"/>
              </a:spcAft>
              <a:buSzPts val="1800"/>
              <a:buNone/>
              <a:defRPr sz="2400" b="0"/>
            </a:lvl9pPr>
          </a:lstStyle>
          <a:p>
            <a:endParaRPr/>
          </a:p>
        </p:txBody>
      </p:sp>
      <p:sp>
        <p:nvSpPr>
          <p:cNvPr id="312" name="Google Shape;312;p18"/>
          <p:cNvSpPr txBox="1">
            <a:spLocks noGrp="1"/>
          </p:cNvSpPr>
          <p:nvPr>
            <p:ph type="subTitle" idx="1"/>
          </p:nvPr>
        </p:nvSpPr>
        <p:spPr>
          <a:xfrm>
            <a:off x="8064429" y="4156133"/>
            <a:ext cx="2864800" cy="14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667"/>
            </a:lvl1pPr>
            <a:lvl2pPr lvl="1" algn="ctr" rtl="0">
              <a:lnSpc>
                <a:spcPct val="100000"/>
              </a:lnSpc>
              <a:spcBef>
                <a:spcPts val="2133"/>
              </a:spcBef>
              <a:spcAft>
                <a:spcPts val="0"/>
              </a:spcAft>
              <a:buNone/>
              <a:defRPr sz="2667"/>
            </a:lvl2pPr>
            <a:lvl3pPr lvl="2" algn="ctr" rtl="0">
              <a:lnSpc>
                <a:spcPct val="100000"/>
              </a:lnSpc>
              <a:spcBef>
                <a:spcPts val="2133"/>
              </a:spcBef>
              <a:spcAft>
                <a:spcPts val="0"/>
              </a:spcAft>
              <a:buNone/>
              <a:defRPr sz="2667"/>
            </a:lvl3pPr>
            <a:lvl4pPr lvl="3" algn="ctr" rtl="0">
              <a:lnSpc>
                <a:spcPct val="100000"/>
              </a:lnSpc>
              <a:spcBef>
                <a:spcPts val="2133"/>
              </a:spcBef>
              <a:spcAft>
                <a:spcPts val="0"/>
              </a:spcAft>
              <a:buNone/>
              <a:defRPr sz="2667"/>
            </a:lvl4pPr>
            <a:lvl5pPr lvl="4" algn="ctr" rtl="0">
              <a:lnSpc>
                <a:spcPct val="100000"/>
              </a:lnSpc>
              <a:spcBef>
                <a:spcPts val="2133"/>
              </a:spcBef>
              <a:spcAft>
                <a:spcPts val="0"/>
              </a:spcAft>
              <a:buNone/>
              <a:defRPr sz="2667"/>
            </a:lvl5pPr>
            <a:lvl6pPr lvl="5" algn="ctr" rtl="0">
              <a:lnSpc>
                <a:spcPct val="100000"/>
              </a:lnSpc>
              <a:spcBef>
                <a:spcPts val="2133"/>
              </a:spcBef>
              <a:spcAft>
                <a:spcPts val="0"/>
              </a:spcAft>
              <a:buNone/>
              <a:defRPr sz="2667"/>
            </a:lvl6pPr>
            <a:lvl7pPr lvl="6" algn="ctr" rtl="0">
              <a:lnSpc>
                <a:spcPct val="100000"/>
              </a:lnSpc>
              <a:spcBef>
                <a:spcPts val="2133"/>
              </a:spcBef>
              <a:spcAft>
                <a:spcPts val="0"/>
              </a:spcAft>
              <a:buNone/>
              <a:defRPr sz="2667"/>
            </a:lvl7pPr>
            <a:lvl8pPr lvl="7" algn="ctr" rtl="0">
              <a:lnSpc>
                <a:spcPct val="100000"/>
              </a:lnSpc>
              <a:spcBef>
                <a:spcPts val="2133"/>
              </a:spcBef>
              <a:spcAft>
                <a:spcPts val="0"/>
              </a:spcAft>
              <a:buNone/>
              <a:defRPr sz="2667"/>
            </a:lvl8pPr>
            <a:lvl9pPr lvl="8" algn="ctr" rtl="0">
              <a:lnSpc>
                <a:spcPct val="100000"/>
              </a:lnSpc>
              <a:spcBef>
                <a:spcPts val="2133"/>
              </a:spcBef>
              <a:spcAft>
                <a:spcPts val="2133"/>
              </a:spcAft>
              <a:buNone/>
              <a:defRPr sz="2667"/>
            </a:lvl9pPr>
          </a:lstStyle>
          <a:p>
            <a:endParaRPr/>
          </a:p>
        </p:txBody>
      </p:sp>
      <p:sp>
        <p:nvSpPr>
          <p:cNvPr id="313" name="Google Shape;313;p18"/>
          <p:cNvSpPr txBox="1">
            <a:spLocks noGrp="1"/>
          </p:cNvSpPr>
          <p:nvPr>
            <p:ph type="ctrTitle" idx="2"/>
          </p:nvPr>
        </p:nvSpPr>
        <p:spPr>
          <a:xfrm>
            <a:off x="4913604" y="3512733"/>
            <a:ext cx="23604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3200" b="0"/>
            </a:lvl1pPr>
            <a:lvl2pPr lvl="1" algn="ctr" rtl="0">
              <a:spcBef>
                <a:spcPts val="0"/>
              </a:spcBef>
              <a:spcAft>
                <a:spcPts val="0"/>
              </a:spcAft>
              <a:buSzPts val="1800"/>
              <a:buNone/>
              <a:defRPr sz="2400" b="0"/>
            </a:lvl2pPr>
            <a:lvl3pPr lvl="2" algn="ctr" rtl="0">
              <a:spcBef>
                <a:spcPts val="0"/>
              </a:spcBef>
              <a:spcAft>
                <a:spcPts val="0"/>
              </a:spcAft>
              <a:buSzPts val="1800"/>
              <a:buNone/>
              <a:defRPr sz="2400" b="0"/>
            </a:lvl3pPr>
            <a:lvl4pPr lvl="3" algn="ctr" rtl="0">
              <a:spcBef>
                <a:spcPts val="0"/>
              </a:spcBef>
              <a:spcAft>
                <a:spcPts val="0"/>
              </a:spcAft>
              <a:buSzPts val="1800"/>
              <a:buNone/>
              <a:defRPr sz="2400" b="0"/>
            </a:lvl4pPr>
            <a:lvl5pPr lvl="4" algn="ctr" rtl="0">
              <a:spcBef>
                <a:spcPts val="0"/>
              </a:spcBef>
              <a:spcAft>
                <a:spcPts val="0"/>
              </a:spcAft>
              <a:buSzPts val="1800"/>
              <a:buNone/>
              <a:defRPr sz="2400" b="0"/>
            </a:lvl5pPr>
            <a:lvl6pPr lvl="5" algn="ctr" rtl="0">
              <a:spcBef>
                <a:spcPts val="0"/>
              </a:spcBef>
              <a:spcAft>
                <a:spcPts val="0"/>
              </a:spcAft>
              <a:buSzPts val="1800"/>
              <a:buNone/>
              <a:defRPr sz="2400" b="0"/>
            </a:lvl6pPr>
            <a:lvl7pPr lvl="6" algn="ctr" rtl="0">
              <a:spcBef>
                <a:spcPts val="0"/>
              </a:spcBef>
              <a:spcAft>
                <a:spcPts val="0"/>
              </a:spcAft>
              <a:buSzPts val="1800"/>
              <a:buNone/>
              <a:defRPr sz="2400" b="0"/>
            </a:lvl7pPr>
            <a:lvl8pPr lvl="7" algn="ctr" rtl="0">
              <a:spcBef>
                <a:spcPts val="0"/>
              </a:spcBef>
              <a:spcAft>
                <a:spcPts val="0"/>
              </a:spcAft>
              <a:buSzPts val="1800"/>
              <a:buNone/>
              <a:defRPr sz="2400" b="0"/>
            </a:lvl8pPr>
            <a:lvl9pPr lvl="8" algn="ctr" rtl="0">
              <a:spcBef>
                <a:spcPts val="0"/>
              </a:spcBef>
              <a:spcAft>
                <a:spcPts val="0"/>
              </a:spcAft>
              <a:buSzPts val="1800"/>
              <a:buNone/>
              <a:defRPr sz="2400" b="0"/>
            </a:lvl9pPr>
          </a:lstStyle>
          <a:p>
            <a:endParaRPr/>
          </a:p>
        </p:txBody>
      </p:sp>
      <p:sp>
        <p:nvSpPr>
          <p:cNvPr id="314" name="Google Shape;314;p18"/>
          <p:cNvSpPr txBox="1">
            <a:spLocks noGrp="1"/>
          </p:cNvSpPr>
          <p:nvPr>
            <p:ph type="subTitle" idx="3"/>
          </p:nvPr>
        </p:nvSpPr>
        <p:spPr>
          <a:xfrm>
            <a:off x="4661407" y="4156133"/>
            <a:ext cx="2864800" cy="14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667"/>
            </a:lvl1pPr>
            <a:lvl2pPr lvl="1" algn="ctr" rtl="0">
              <a:lnSpc>
                <a:spcPct val="100000"/>
              </a:lnSpc>
              <a:spcBef>
                <a:spcPts val="2133"/>
              </a:spcBef>
              <a:spcAft>
                <a:spcPts val="0"/>
              </a:spcAft>
              <a:buNone/>
              <a:defRPr sz="2667"/>
            </a:lvl2pPr>
            <a:lvl3pPr lvl="2" algn="ctr" rtl="0">
              <a:lnSpc>
                <a:spcPct val="100000"/>
              </a:lnSpc>
              <a:spcBef>
                <a:spcPts val="2133"/>
              </a:spcBef>
              <a:spcAft>
                <a:spcPts val="0"/>
              </a:spcAft>
              <a:buNone/>
              <a:defRPr sz="2667"/>
            </a:lvl3pPr>
            <a:lvl4pPr lvl="3" algn="ctr" rtl="0">
              <a:lnSpc>
                <a:spcPct val="100000"/>
              </a:lnSpc>
              <a:spcBef>
                <a:spcPts val="2133"/>
              </a:spcBef>
              <a:spcAft>
                <a:spcPts val="0"/>
              </a:spcAft>
              <a:buNone/>
              <a:defRPr sz="2667"/>
            </a:lvl4pPr>
            <a:lvl5pPr lvl="4" algn="ctr" rtl="0">
              <a:lnSpc>
                <a:spcPct val="100000"/>
              </a:lnSpc>
              <a:spcBef>
                <a:spcPts val="2133"/>
              </a:spcBef>
              <a:spcAft>
                <a:spcPts val="0"/>
              </a:spcAft>
              <a:buNone/>
              <a:defRPr sz="2667"/>
            </a:lvl5pPr>
            <a:lvl6pPr lvl="5" algn="ctr" rtl="0">
              <a:lnSpc>
                <a:spcPct val="100000"/>
              </a:lnSpc>
              <a:spcBef>
                <a:spcPts val="2133"/>
              </a:spcBef>
              <a:spcAft>
                <a:spcPts val="0"/>
              </a:spcAft>
              <a:buNone/>
              <a:defRPr sz="2667"/>
            </a:lvl6pPr>
            <a:lvl7pPr lvl="6" algn="ctr" rtl="0">
              <a:lnSpc>
                <a:spcPct val="100000"/>
              </a:lnSpc>
              <a:spcBef>
                <a:spcPts val="2133"/>
              </a:spcBef>
              <a:spcAft>
                <a:spcPts val="0"/>
              </a:spcAft>
              <a:buNone/>
              <a:defRPr sz="2667"/>
            </a:lvl7pPr>
            <a:lvl8pPr lvl="7" algn="ctr" rtl="0">
              <a:lnSpc>
                <a:spcPct val="100000"/>
              </a:lnSpc>
              <a:spcBef>
                <a:spcPts val="2133"/>
              </a:spcBef>
              <a:spcAft>
                <a:spcPts val="0"/>
              </a:spcAft>
              <a:buNone/>
              <a:defRPr sz="2667"/>
            </a:lvl8pPr>
            <a:lvl9pPr lvl="8" algn="ctr" rtl="0">
              <a:lnSpc>
                <a:spcPct val="100000"/>
              </a:lnSpc>
              <a:spcBef>
                <a:spcPts val="2133"/>
              </a:spcBef>
              <a:spcAft>
                <a:spcPts val="2133"/>
              </a:spcAft>
              <a:buNone/>
              <a:defRPr sz="2667"/>
            </a:lvl9pPr>
          </a:lstStyle>
          <a:p>
            <a:endParaRPr/>
          </a:p>
        </p:txBody>
      </p:sp>
      <p:sp>
        <p:nvSpPr>
          <p:cNvPr id="315" name="Google Shape;315;p18"/>
          <p:cNvSpPr txBox="1">
            <a:spLocks noGrp="1"/>
          </p:cNvSpPr>
          <p:nvPr>
            <p:ph type="ctrTitle" idx="4"/>
          </p:nvPr>
        </p:nvSpPr>
        <p:spPr>
          <a:xfrm>
            <a:off x="1514987" y="3512733"/>
            <a:ext cx="23604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3200" b="0"/>
            </a:lvl1pPr>
            <a:lvl2pPr lvl="1" algn="ctr" rtl="0">
              <a:spcBef>
                <a:spcPts val="0"/>
              </a:spcBef>
              <a:spcAft>
                <a:spcPts val="0"/>
              </a:spcAft>
              <a:buSzPts val="1800"/>
              <a:buNone/>
              <a:defRPr sz="2400" b="0"/>
            </a:lvl2pPr>
            <a:lvl3pPr lvl="2" algn="ctr" rtl="0">
              <a:spcBef>
                <a:spcPts val="0"/>
              </a:spcBef>
              <a:spcAft>
                <a:spcPts val="0"/>
              </a:spcAft>
              <a:buSzPts val="1800"/>
              <a:buNone/>
              <a:defRPr sz="2400" b="0"/>
            </a:lvl3pPr>
            <a:lvl4pPr lvl="3" algn="ctr" rtl="0">
              <a:spcBef>
                <a:spcPts val="0"/>
              </a:spcBef>
              <a:spcAft>
                <a:spcPts val="0"/>
              </a:spcAft>
              <a:buSzPts val="1800"/>
              <a:buNone/>
              <a:defRPr sz="2400" b="0"/>
            </a:lvl4pPr>
            <a:lvl5pPr lvl="4" algn="ctr" rtl="0">
              <a:spcBef>
                <a:spcPts val="0"/>
              </a:spcBef>
              <a:spcAft>
                <a:spcPts val="0"/>
              </a:spcAft>
              <a:buSzPts val="1800"/>
              <a:buNone/>
              <a:defRPr sz="2400" b="0"/>
            </a:lvl5pPr>
            <a:lvl6pPr lvl="5" algn="ctr" rtl="0">
              <a:spcBef>
                <a:spcPts val="0"/>
              </a:spcBef>
              <a:spcAft>
                <a:spcPts val="0"/>
              </a:spcAft>
              <a:buSzPts val="1800"/>
              <a:buNone/>
              <a:defRPr sz="2400" b="0"/>
            </a:lvl6pPr>
            <a:lvl7pPr lvl="6" algn="ctr" rtl="0">
              <a:spcBef>
                <a:spcPts val="0"/>
              </a:spcBef>
              <a:spcAft>
                <a:spcPts val="0"/>
              </a:spcAft>
              <a:buSzPts val="1800"/>
              <a:buNone/>
              <a:defRPr sz="2400" b="0"/>
            </a:lvl7pPr>
            <a:lvl8pPr lvl="7" algn="ctr" rtl="0">
              <a:spcBef>
                <a:spcPts val="0"/>
              </a:spcBef>
              <a:spcAft>
                <a:spcPts val="0"/>
              </a:spcAft>
              <a:buSzPts val="1800"/>
              <a:buNone/>
              <a:defRPr sz="2400" b="0"/>
            </a:lvl8pPr>
            <a:lvl9pPr lvl="8" algn="ctr" rtl="0">
              <a:spcBef>
                <a:spcPts val="0"/>
              </a:spcBef>
              <a:spcAft>
                <a:spcPts val="0"/>
              </a:spcAft>
              <a:buSzPts val="1800"/>
              <a:buNone/>
              <a:defRPr sz="2400" b="0"/>
            </a:lvl9pPr>
          </a:lstStyle>
          <a:p>
            <a:endParaRPr/>
          </a:p>
        </p:txBody>
      </p:sp>
      <p:sp>
        <p:nvSpPr>
          <p:cNvPr id="316" name="Google Shape;316;p18"/>
          <p:cNvSpPr txBox="1">
            <a:spLocks noGrp="1"/>
          </p:cNvSpPr>
          <p:nvPr>
            <p:ph type="subTitle" idx="5"/>
          </p:nvPr>
        </p:nvSpPr>
        <p:spPr>
          <a:xfrm>
            <a:off x="1262867" y="4156133"/>
            <a:ext cx="2864800" cy="14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667"/>
            </a:lvl1pPr>
            <a:lvl2pPr lvl="1" algn="ctr" rtl="0">
              <a:lnSpc>
                <a:spcPct val="100000"/>
              </a:lnSpc>
              <a:spcBef>
                <a:spcPts val="2133"/>
              </a:spcBef>
              <a:spcAft>
                <a:spcPts val="0"/>
              </a:spcAft>
              <a:buNone/>
              <a:defRPr sz="2667"/>
            </a:lvl2pPr>
            <a:lvl3pPr lvl="2" algn="ctr" rtl="0">
              <a:lnSpc>
                <a:spcPct val="100000"/>
              </a:lnSpc>
              <a:spcBef>
                <a:spcPts val="2133"/>
              </a:spcBef>
              <a:spcAft>
                <a:spcPts val="0"/>
              </a:spcAft>
              <a:buNone/>
              <a:defRPr sz="2667"/>
            </a:lvl3pPr>
            <a:lvl4pPr lvl="3" algn="ctr" rtl="0">
              <a:lnSpc>
                <a:spcPct val="100000"/>
              </a:lnSpc>
              <a:spcBef>
                <a:spcPts val="2133"/>
              </a:spcBef>
              <a:spcAft>
                <a:spcPts val="0"/>
              </a:spcAft>
              <a:buNone/>
              <a:defRPr sz="2667"/>
            </a:lvl4pPr>
            <a:lvl5pPr lvl="4" algn="ctr" rtl="0">
              <a:lnSpc>
                <a:spcPct val="100000"/>
              </a:lnSpc>
              <a:spcBef>
                <a:spcPts val="2133"/>
              </a:spcBef>
              <a:spcAft>
                <a:spcPts val="0"/>
              </a:spcAft>
              <a:buNone/>
              <a:defRPr sz="2667"/>
            </a:lvl5pPr>
            <a:lvl6pPr lvl="5" algn="ctr" rtl="0">
              <a:lnSpc>
                <a:spcPct val="100000"/>
              </a:lnSpc>
              <a:spcBef>
                <a:spcPts val="2133"/>
              </a:spcBef>
              <a:spcAft>
                <a:spcPts val="0"/>
              </a:spcAft>
              <a:buNone/>
              <a:defRPr sz="2667"/>
            </a:lvl6pPr>
            <a:lvl7pPr lvl="6" algn="ctr" rtl="0">
              <a:lnSpc>
                <a:spcPct val="100000"/>
              </a:lnSpc>
              <a:spcBef>
                <a:spcPts val="2133"/>
              </a:spcBef>
              <a:spcAft>
                <a:spcPts val="0"/>
              </a:spcAft>
              <a:buNone/>
              <a:defRPr sz="2667"/>
            </a:lvl7pPr>
            <a:lvl8pPr lvl="7" algn="ctr" rtl="0">
              <a:lnSpc>
                <a:spcPct val="100000"/>
              </a:lnSpc>
              <a:spcBef>
                <a:spcPts val="2133"/>
              </a:spcBef>
              <a:spcAft>
                <a:spcPts val="0"/>
              </a:spcAft>
              <a:buNone/>
              <a:defRPr sz="2667"/>
            </a:lvl8pPr>
            <a:lvl9pPr lvl="8" algn="ctr" rtl="0">
              <a:lnSpc>
                <a:spcPct val="100000"/>
              </a:lnSpc>
              <a:spcBef>
                <a:spcPts val="2133"/>
              </a:spcBef>
              <a:spcAft>
                <a:spcPts val="2133"/>
              </a:spcAft>
              <a:buNone/>
              <a:defRPr sz="2667"/>
            </a:lvl9pPr>
          </a:lstStyle>
          <a:p>
            <a:endParaRPr/>
          </a:p>
        </p:txBody>
      </p:sp>
      <p:sp>
        <p:nvSpPr>
          <p:cNvPr id="317" name="Google Shape;317;p18"/>
          <p:cNvSpPr txBox="1">
            <a:spLocks noGrp="1"/>
          </p:cNvSpPr>
          <p:nvPr>
            <p:ph type="title" idx="6"/>
          </p:nvPr>
        </p:nvSpPr>
        <p:spPr>
          <a:xfrm>
            <a:off x="1571600" y="410500"/>
            <a:ext cx="9048800" cy="979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b="0"/>
            </a:lvl1pPr>
            <a:lvl2pPr lvl="1" algn="ctr" rtl="0">
              <a:spcBef>
                <a:spcPts val="0"/>
              </a:spcBef>
              <a:spcAft>
                <a:spcPts val="0"/>
              </a:spcAft>
              <a:buNone/>
              <a:defRPr sz="4800" b="0">
                <a:latin typeface="Roboto Slab Regular"/>
                <a:ea typeface="Roboto Slab Regular"/>
                <a:cs typeface="Roboto Slab Regular"/>
                <a:sym typeface="Roboto Slab Regular"/>
              </a:defRPr>
            </a:lvl2pPr>
            <a:lvl3pPr lvl="2" algn="ctr" rtl="0">
              <a:spcBef>
                <a:spcPts val="0"/>
              </a:spcBef>
              <a:spcAft>
                <a:spcPts val="0"/>
              </a:spcAft>
              <a:buNone/>
              <a:defRPr sz="4800" b="0">
                <a:latin typeface="Roboto Slab Regular"/>
                <a:ea typeface="Roboto Slab Regular"/>
                <a:cs typeface="Roboto Slab Regular"/>
                <a:sym typeface="Roboto Slab Regular"/>
              </a:defRPr>
            </a:lvl3pPr>
            <a:lvl4pPr lvl="3" algn="ctr" rtl="0">
              <a:spcBef>
                <a:spcPts val="0"/>
              </a:spcBef>
              <a:spcAft>
                <a:spcPts val="0"/>
              </a:spcAft>
              <a:buNone/>
              <a:defRPr sz="4800" b="0">
                <a:latin typeface="Roboto Slab Regular"/>
                <a:ea typeface="Roboto Slab Regular"/>
                <a:cs typeface="Roboto Slab Regular"/>
                <a:sym typeface="Roboto Slab Regular"/>
              </a:defRPr>
            </a:lvl4pPr>
            <a:lvl5pPr lvl="4" algn="ctr" rtl="0">
              <a:spcBef>
                <a:spcPts val="0"/>
              </a:spcBef>
              <a:spcAft>
                <a:spcPts val="0"/>
              </a:spcAft>
              <a:buNone/>
              <a:defRPr sz="4800" b="0">
                <a:latin typeface="Roboto Slab Regular"/>
                <a:ea typeface="Roboto Slab Regular"/>
                <a:cs typeface="Roboto Slab Regular"/>
                <a:sym typeface="Roboto Slab Regular"/>
              </a:defRPr>
            </a:lvl5pPr>
            <a:lvl6pPr lvl="5" algn="ctr" rtl="0">
              <a:spcBef>
                <a:spcPts val="0"/>
              </a:spcBef>
              <a:spcAft>
                <a:spcPts val="0"/>
              </a:spcAft>
              <a:buNone/>
              <a:defRPr sz="4800" b="0">
                <a:latin typeface="Roboto Slab Regular"/>
                <a:ea typeface="Roboto Slab Regular"/>
                <a:cs typeface="Roboto Slab Regular"/>
                <a:sym typeface="Roboto Slab Regular"/>
              </a:defRPr>
            </a:lvl6pPr>
            <a:lvl7pPr lvl="6" algn="ctr" rtl="0">
              <a:spcBef>
                <a:spcPts val="0"/>
              </a:spcBef>
              <a:spcAft>
                <a:spcPts val="0"/>
              </a:spcAft>
              <a:buNone/>
              <a:defRPr sz="4800" b="0">
                <a:latin typeface="Roboto Slab Regular"/>
                <a:ea typeface="Roboto Slab Regular"/>
                <a:cs typeface="Roboto Slab Regular"/>
                <a:sym typeface="Roboto Slab Regular"/>
              </a:defRPr>
            </a:lvl7pPr>
            <a:lvl8pPr lvl="7" algn="ctr" rtl="0">
              <a:spcBef>
                <a:spcPts val="0"/>
              </a:spcBef>
              <a:spcAft>
                <a:spcPts val="0"/>
              </a:spcAft>
              <a:buNone/>
              <a:defRPr sz="4800" b="0">
                <a:latin typeface="Roboto Slab Regular"/>
                <a:ea typeface="Roboto Slab Regular"/>
                <a:cs typeface="Roboto Slab Regular"/>
                <a:sym typeface="Roboto Slab Regular"/>
              </a:defRPr>
            </a:lvl8pPr>
            <a:lvl9pPr lvl="8" algn="ctr" rtl="0">
              <a:spcBef>
                <a:spcPts val="0"/>
              </a:spcBef>
              <a:spcAft>
                <a:spcPts val="0"/>
              </a:spcAft>
              <a:buNone/>
              <a:defRPr sz="4800" b="0">
                <a:latin typeface="Roboto Slab Regular"/>
                <a:ea typeface="Roboto Slab Regular"/>
                <a:cs typeface="Roboto Slab Regular"/>
                <a:sym typeface="Roboto Slab Regular"/>
              </a:defRPr>
            </a:lvl9pPr>
          </a:lstStyle>
          <a:p>
            <a:endParaRPr/>
          </a:p>
        </p:txBody>
      </p:sp>
      <p:grpSp>
        <p:nvGrpSpPr>
          <p:cNvPr id="318" name="Google Shape;318;p18"/>
          <p:cNvGrpSpPr/>
          <p:nvPr/>
        </p:nvGrpSpPr>
        <p:grpSpPr>
          <a:xfrm>
            <a:off x="-466311" y="817365"/>
            <a:ext cx="1384697" cy="1369115"/>
            <a:chOff x="-269375" y="2401575"/>
            <a:chExt cx="412669" cy="408025"/>
          </a:xfrm>
        </p:grpSpPr>
        <p:sp>
          <p:nvSpPr>
            <p:cNvPr id="319" name="Google Shape;319;p18"/>
            <p:cNvSpPr/>
            <p:nvPr/>
          </p:nvSpPr>
          <p:spPr>
            <a:xfrm>
              <a:off x="-36736" y="2404911"/>
              <a:ext cx="180030" cy="163612"/>
            </a:xfrm>
            <a:custGeom>
              <a:avLst/>
              <a:gdLst/>
              <a:ahLst/>
              <a:cxnLst/>
              <a:rect l="l" t="t" r="r" b="b"/>
              <a:pathLst>
                <a:path w="10432" h="9482" extrusionOk="0">
                  <a:moveTo>
                    <a:pt x="5228" y="1"/>
                  </a:moveTo>
                  <a:cubicBezTo>
                    <a:pt x="3073" y="1"/>
                    <a:pt x="1121" y="1459"/>
                    <a:pt x="592" y="3648"/>
                  </a:cubicBezTo>
                  <a:cubicBezTo>
                    <a:pt x="0" y="6202"/>
                    <a:pt x="1586" y="8756"/>
                    <a:pt x="4140" y="9348"/>
                  </a:cubicBezTo>
                  <a:cubicBezTo>
                    <a:pt x="4510" y="9438"/>
                    <a:pt x="4880" y="9482"/>
                    <a:pt x="5245" y="9482"/>
                  </a:cubicBezTo>
                  <a:cubicBezTo>
                    <a:pt x="7373" y="9482"/>
                    <a:pt x="9312" y="8007"/>
                    <a:pt x="9840" y="5826"/>
                  </a:cubicBezTo>
                  <a:cubicBezTo>
                    <a:pt x="10432" y="3272"/>
                    <a:pt x="8846" y="718"/>
                    <a:pt x="6318" y="126"/>
                  </a:cubicBezTo>
                  <a:cubicBezTo>
                    <a:pt x="5953" y="41"/>
                    <a:pt x="5588" y="1"/>
                    <a:pt x="5228" y="1"/>
                  </a:cubicBezTo>
                  <a:close/>
                </a:path>
              </a:pathLst>
            </a:custGeom>
            <a:solidFill>
              <a:srgbClr val="19161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 name="Google Shape;320;p18"/>
            <p:cNvSpPr/>
            <p:nvPr/>
          </p:nvSpPr>
          <p:spPr>
            <a:xfrm>
              <a:off x="-269375" y="2401575"/>
              <a:ext cx="408025" cy="408025"/>
            </a:xfrm>
            <a:custGeom>
              <a:avLst/>
              <a:gdLst/>
              <a:ahLst/>
              <a:cxnLst/>
              <a:rect l="l" t="t" r="r" b="b"/>
              <a:pathLst>
                <a:path w="16321" h="16321" fill="none" extrusionOk="0">
                  <a:moveTo>
                    <a:pt x="16320" y="8147"/>
                  </a:moveTo>
                  <a:cubicBezTo>
                    <a:pt x="16320" y="12664"/>
                    <a:pt x="12664" y="16321"/>
                    <a:pt x="8174" y="16321"/>
                  </a:cubicBezTo>
                  <a:cubicBezTo>
                    <a:pt x="3657" y="16321"/>
                    <a:pt x="1" y="12664"/>
                    <a:pt x="1" y="8147"/>
                  </a:cubicBezTo>
                  <a:cubicBezTo>
                    <a:pt x="1" y="3657"/>
                    <a:pt x="3657" y="1"/>
                    <a:pt x="8174" y="1"/>
                  </a:cubicBezTo>
                  <a:cubicBezTo>
                    <a:pt x="12664" y="1"/>
                    <a:pt x="16320" y="3657"/>
                    <a:pt x="16320" y="8147"/>
                  </a:cubicBezTo>
                  <a:close/>
                </a:path>
              </a:pathLst>
            </a:custGeom>
            <a:noFill/>
            <a:ln w="28575" cap="flat" cmpd="sng">
              <a:solidFill>
                <a:srgbClr val="68A1A4"/>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21" name="Google Shape;321;p18"/>
          <p:cNvGrpSpPr/>
          <p:nvPr/>
        </p:nvGrpSpPr>
        <p:grpSpPr>
          <a:xfrm flipH="1">
            <a:off x="11111047" y="5661100"/>
            <a:ext cx="1106135" cy="1241784"/>
            <a:chOff x="7839489" y="975710"/>
            <a:chExt cx="1064546" cy="2186753"/>
          </a:xfrm>
        </p:grpSpPr>
        <p:sp>
          <p:nvSpPr>
            <p:cNvPr id="322" name="Google Shape;322;p18"/>
            <p:cNvSpPr/>
            <p:nvPr/>
          </p:nvSpPr>
          <p:spPr>
            <a:xfrm>
              <a:off x="7852687" y="975710"/>
              <a:ext cx="1051348" cy="1356664"/>
            </a:xfrm>
            <a:custGeom>
              <a:avLst/>
              <a:gdLst/>
              <a:ahLst/>
              <a:cxnLst/>
              <a:rect l="l" t="t" r="r" b="b"/>
              <a:pathLst>
                <a:path w="18122" h="78239" extrusionOk="0">
                  <a:moveTo>
                    <a:pt x="0" y="0"/>
                  </a:moveTo>
                  <a:lnTo>
                    <a:pt x="0" y="78239"/>
                  </a:lnTo>
                  <a:lnTo>
                    <a:pt x="18122" y="78239"/>
                  </a:lnTo>
                  <a:lnTo>
                    <a:pt x="18122"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 name="Google Shape;323;p18"/>
            <p:cNvSpPr/>
            <p:nvPr/>
          </p:nvSpPr>
          <p:spPr>
            <a:xfrm>
              <a:off x="7839489" y="1207139"/>
              <a:ext cx="256681" cy="1955325"/>
            </a:xfrm>
            <a:custGeom>
              <a:avLst/>
              <a:gdLst/>
              <a:ahLst/>
              <a:cxnLst/>
              <a:rect l="l" t="t" r="r" b="b"/>
              <a:pathLst>
                <a:path w="9062" h="78213" extrusionOk="0">
                  <a:moveTo>
                    <a:pt x="1" y="1"/>
                  </a:moveTo>
                  <a:lnTo>
                    <a:pt x="1" y="78212"/>
                  </a:lnTo>
                  <a:lnTo>
                    <a:pt x="9061" y="78212"/>
                  </a:lnTo>
                  <a:lnTo>
                    <a:pt x="9061"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24" name="Google Shape;324;p18"/>
          <p:cNvSpPr/>
          <p:nvPr/>
        </p:nvSpPr>
        <p:spPr>
          <a:xfrm>
            <a:off x="-647700" y="1638300"/>
            <a:ext cx="1092400" cy="1936000"/>
          </a:xfrm>
          <a:prstGeom prst="rect">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860653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5"/>
        <p:cNvGrpSpPr/>
        <p:nvPr/>
      </p:nvGrpSpPr>
      <p:grpSpPr>
        <a:xfrm>
          <a:off x="0" y="0"/>
          <a:ext cx="0" cy="0"/>
          <a:chOff x="0" y="0"/>
          <a:chExt cx="0" cy="0"/>
        </a:xfrm>
      </p:grpSpPr>
      <p:sp>
        <p:nvSpPr>
          <p:cNvPr id="326" name="Google Shape;326;p19"/>
          <p:cNvSpPr txBox="1">
            <a:spLocks noGrp="1"/>
          </p:cNvSpPr>
          <p:nvPr>
            <p:ph type="ctrTitle"/>
          </p:nvPr>
        </p:nvSpPr>
        <p:spPr>
          <a:xfrm>
            <a:off x="960000" y="2060633"/>
            <a:ext cx="2874400" cy="561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1800"/>
              <a:buNone/>
              <a:defRPr sz="3200" b="0"/>
            </a:lvl1pPr>
            <a:lvl2pPr lvl="1" algn="ctr" rtl="0">
              <a:spcBef>
                <a:spcPts val="0"/>
              </a:spcBef>
              <a:spcAft>
                <a:spcPts val="0"/>
              </a:spcAft>
              <a:buClr>
                <a:schemeClr val="dk1"/>
              </a:buClr>
              <a:buSzPts val="2400"/>
              <a:buNone/>
              <a:defRPr sz="3200">
                <a:solidFill>
                  <a:schemeClr val="dk1"/>
                </a:solidFill>
              </a:defRPr>
            </a:lvl2pPr>
            <a:lvl3pPr lvl="2" algn="ctr" rtl="0">
              <a:spcBef>
                <a:spcPts val="0"/>
              </a:spcBef>
              <a:spcAft>
                <a:spcPts val="0"/>
              </a:spcAft>
              <a:buClr>
                <a:schemeClr val="dk1"/>
              </a:buClr>
              <a:buSzPts val="2400"/>
              <a:buNone/>
              <a:defRPr sz="3200">
                <a:solidFill>
                  <a:schemeClr val="dk1"/>
                </a:solidFill>
              </a:defRPr>
            </a:lvl3pPr>
            <a:lvl4pPr lvl="3" algn="ctr" rtl="0">
              <a:spcBef>
                <a:spcPts val="0"/>
              </a:spcBef>
              <a:spcAft>
                <a:spcPts val="0"/>
              </a:spcAft>
              <a:buClr>
                <a:schemeClr val="dk1"/>
              </a:buClr>
              <a:buSzPts val="2400"/>
              <a:buNone/>
              <a:defRPr sz="3200">
                <a:solidFill>
                  <a:schemeClr val="dk1"/>
                </a:solidFill>
              </a:defRPr>
            </a:lvl4pPr>
            <a:lvl5pPr lvl="4" algn="ctr" rtl="0">
              <a:spcBef>
                <a:spcPts val="0"/>
              </a:spcBef>
              <a:spcAft>
                <a:spcPts val="0"/>
              </a:spcAft>
              <a:buClr>
                <a:schemeClr val="dk1"/>
              </a:buClr>
              <a:buSzPts val="2400"/>
              <a:buNone/>
              <a:defRPr sz="3200">
                <a:solidFill>
                  <a:schemeClr val="dk1"/>
                </a:solidFill>
              </a:defRPr>
            </a:lvl5pPr>
            <a:lvl6pPr lvl="5" algn="ctr" rtl="0">
              <a:spcBef>
                <a:spcPts val="0"/>
              </a:spcBef>
              <a:spcAft>
                <a:spcPts val="0"/>
              </a:spcAft>
              <a:buClr>
                <a:schemeClr val="dk1"/>
              </a:buClr>
              <a:buSzPts val="2400"/>
              <a:buNone/>
              <a:defRPr sz="3200">
                <a:solidFill>
                  <a:schemeClr val="dk1"/>
                </a:solidFill>
              </a:defRPr>
            </a:lvl6pPr>
            <a:lvl7pPr lvl="6" algn="ctr" rtl="0">
              <a:spcBef>
                <a:spcPts val="0"/>
              </a:spcBef>
              <a:spcAft>
                <a:spcPts val="0"/>
              </a:spcAft>
              <a:buClr>
                <a:schemeClr val="dk1"/>
              </a:buClr>
              <a:buSzPts val="2400"/>
              <a:buNone/>
              <a:defRPr sz="3200">
                <a:solidFill>
                  <a:schemeClr val="dk1"/>
                </a:solidFill>
              </a:defRPr>
            </a:lvl7pPr>
            <a:lvl8pPr lvl="7" algn="ctr" rtl="0">
              <a:spcBef>
                <a:spcPts val="0"/>
              </a:spcBef>
              <a:spcAft>
                <a:spcPts val="0"/>
              </a:spcAft>
              <a:buClr>
                <a:schemeClr val="dk1"/>
              </a:buClr>
              <a:buSzPts val="2400"/>
              <a:buNone/>
              <a:defRPr sz="3200">
                <a:solidFill>
                  <a:schemeClr val="dk1"/>
                </a:solidFill>
              </a:defRPr>
            </a:lvl8pPr>
            <a:lvl9pPr lvl="8" algn="ctr" rtl="0">
              <a:spcBef>
                <a:spcPts val="0"/>
              </a:spcBef>
              <a:spcAft>
                <a:spcPts val="0"/>
              </a:spcAft>
              <a:buClr>
                <a:schemeClr val="dk1"/>
              </a:buClr>
              <a:buSzPts val="2400"/>
              <a:buNone/>
              <a:defRPr sz="3200">
                <a:solidFill>
                  <a:schemeClr val="dk1"/>
                </a:solidFill>
              </a:defRPr>
            </a:lvl9pPr>
          </a:lstStyle>
          <a:p>
            <a:endParaRPr/>
          </a:p>
        </p:txBody>
      </p:sp>
      <p:sp>
        <p:nvSpPr>
          <p:cNvPr id="327" name="Google Shape;327;p19"/>
          <p:cNvSpPr txBox="1">
            <a:spLocks noGrp="1"/>
          </p:cNvSpPr>
          <p:nvPr>
            <p:ph type="subTitle" idx="1"/>
          </p:nvPr>
        </p:nvSpPr>
        <p:spPr>
          <a:xfrm>
            <a:off x="960000" y="2469823"/>
            <a:ext cx="2874400" cy="132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endParaRPr/>
          </a:p>
        </p:txBody>
      </p:sp>
      <p:sp>
        <p:nvSpPr>
          <p:cNvPr id="328" name="Google Shape;328;p19"/>
          <p:cNvSpPr txBox="1">
            <a:spLocks noGrp="1"/>
          </p:cNvSpPr>
          <p:nvPr>
            <p:ph type="ctrTitle" idx="2"/>
          </p:nvPr>
        </p:nvSpPr>
        <p:spPr>
          <a:xfrm>
            <a:off x="4658800" y="2060633"/>
            <a:ext cx="2874400" cy="561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1800"/>
              <a:buNone/>
              <a:defRPr sz="3200" b="0"/>
            </a:lvl1pPr>
            <a:lvl2pPr lvl="1" algn="ctr" rtl="0">
              <a:spcBef>
                <a:spcPts val="0"/>
              </a:spcBef>
              <a:spcAft>
                <a:spcPts val="0"/>
              </a:spcAft>
              <a:buClr>
                <a:schemeClr val="dk1"/>
              </a:buClr>
              <a:buSzPts val="2400"/>
              <a:buNone/>
              <a:defRPr sz="3200">
                <a:solidFill>
                  <a:schemeClr val="dk1"/>
                </a:solidFill>
              </a:defRPr>
            </a:lvl2pPr>
            <a:lvl3pPr lvl="2" algn="ctr" rtl="0">
              <a:spcBef>
                <a:spcPts val="0"/>
              </a:spcBef>
              <a:spcAft>
                <a:spcPts val="0"/>
              </a:spcAft>
              <a:buClr>
                <a:schemeClr val="dk1"/>
              </a:buClr>
              <a:buSzPts val="2400"/>
              <a:buNone/>
              <a:defRPr sz="3200">
                <a:solidFill>
                  <a:schemeClr val="dk1"/>
                </a:solidFill>
              </a:defRPr>
            </a:lvl3pPr>
            <a:lvl4pPr lvl="3" algn="ctr" rtl="0">
              <a:spcBef>
                <a:spcPts val="0"/>
              </a:spcBef>
              <a:spcAft>
                <a:spcPts val="0"/>
              </a:spcAft>
              <a:buClr>
                <a:schemeClr val="dk1"/>
              </a:buClr>
              <a:buSzPts val="2400"/>
              <a:buNone/>
              <a:defRPr sz="3200">
                <a:solidFill>
                  <a:schemeClr val="dk1"/>
                </a:solidFill>
              </a:defRPr>
            </a:lvl4pPr>
            <a:lvl5pPr lvl="4" algn="ctr" rtl="0">
              <a:spcBef>
                <a:spcPts val="0"/>
              </a:spcBef>
              <a:spcAft>
                <a:spcPts val="0"/>
              </a:spcAft>
              <a:buClr>
                <a:schemeClr val="dk1"/>
              </a:buClr>
              <a:buSzPts val="2400"/>
              <a:buNone/>
              <a:defRPr sz="3200">
                <a:solidFill>
                  <a:schemeClr val="dk1"/>
                </a:solidFill>
              </a:defRPr>
            </a:lvl5pPr>
            <a:lvl6pPr lvl="5" algn="ctr" rtl="0">
              <a:spcBef>
                <a:spcPts val="0"/>
              </a:spcBef>
              <a:spcAft>
                <a:spcPts val="0"/>
              </a:spcAft>
              <a:buClr>
                <a:schemeClr val="dk1"/>
              </a:buClr>
              <a:buSzPts val="2400"/>
              <a:buNone/>
              <a:defRPr sz="3200">
                <a:solidFill>
                  <a:schemeClr val="dk1"/>
                </a:solidFill>
              </a:defRPr>
            </a:lvl6pPr>
            <a:lvl7pPr lvl="6" algn="ctr" rtl="0">
              <a:spcBef>
                <a:spcPts val="0"/>
              </a:spcBef>
              <a:spcAft>
                <a:spcPts val="0"/>
              </a:spcAft>
              <a:buClr>
                <a:schemeClr val="dk1"/>
              </a:buClr>
              <a:buSzPts val="2400"/>
              <a:buNone/>
              <a:defRPr sz="3200">
                <a:solidFill>
                  <a:schemeClr val="dk1"/>
                </a:solidFill>
              </a:defRPr>
            </a:lvl7pPr>
            <a:lvl8pPr lvl="7" algn="ctr" rtl="0">
              <a:spcBef>
                <a:spcPts val="0"/>
              </a:spcBef>
              <a:spcAft>
                <a:spcPts val="0"/>
              </a:spcAft>
              <a:buClr>
                <a:schemeClr val="dk1"/>
              </a:buClr>
              <a:buSzPts val="2400"/>
              <a:buNone/>
              <a:defRPr sz="3200">
                <a:solidFill>
                  <a:schemeClr val="dk1"/>
                </a:solidFill>
              </a:defRPr>
            </a:lvl8pPr>
            <a:lvl9pPr lvl="8" algn="ctr" rtl="0">
              <a:spcBef>
                <a:spcPts val="0"/>
              </a:spcBef>
              <a:spcAft>
                <a:spcPts val="0"/>
              </a:spcAft>
              <a:buClr>
                <a:schemeClr val="dk1"/>
              </a:buClr>
              <a:buSzPts val="2400"/>
              <a:buNone/>
              <a:defRPr sz="3200">
                <a:solidFill>
                  <a:schemeClr val="dk1"/>
                </a:solidFill>
              </a:defRPr>
            </a:lvl9pPr>
          </a:lstStyle>
          <a:p>
            <a:endParaRPr/>
          </a:p>
        </p:txBody>
      </p:sp>
      <p:sp>
        <p:nvSpPr>
          <p:cNvPr id="329" name="Google Shape;329;p19"/>
          <p:cNvSpPr txBox="1">
            <a:spLocks noGrp="1"/>
          </p:cNvSpPr>
          <p:nvPr>
            <p:ph type="subTitle" idx="3"/>
          </p:nvPr>
        </p:nvSpPr>
        <p:spPr>
          <a:xfrm>
            <a:off x="4658797" y="2469823"/>
            <a:ext cx="2874400" cy="132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endParaRPr/>
          </a:p>
        </p:txBody>
      </p:sp>
      <p:sp>
        <p:nvSpPr>
          <p:cNvPr id="330" name="Google Shape;330;p19"/>
          <p:cNvSpPr txBox="1">
            <a:spLocks noGrp="1"/>
          </p:cNvSpPr>
          <p:nvPr>
            <p:ph type="ctrTitle" idx="4"/>
          </p:nvPr>
        </p:nvSpPr>
        <p:spPr>
          <a:xfrm>
            <a:off x="8357600" y="2060633"/>
            <a:ext cx="2874400" cy="561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1800"/>
              <a:buNone/>
              <a:defRPr sz="3200" b="0"/>
            </a:lvl1pPr>
            <a:lvl2pPr lvl="1" algn="ctr" rtl="0">
              <a:spcBef>
                <a:spcPts val="0"/>
              </a:spcBef>
              <a:spcAft>
                <a:spcPts val="0"/>
              </a:spcAft>
              <a:buClr>
                <a:schemeClr val="dk1"/>
              </a:buClr>
              <a:buSzPts val="2400"/>
              <a:buNone/>
              <a:defRPr sz="3200">
                <a:solidFill>
                  <a:schemeClr val="dk1"/>
                </a:solidFill>
              </a:defRPr>
            </a:lvl2pPr>
            <a:lvl3pPr lvl="2" algn="ctr" rtl="0">
              <a:spcBef>
                <a:spcPts val="0"/>
              </a:spcBef>
              <a:spcAft>
                <a:spcPts val="0"/>
              </a:spcAft>
              <a:buClr>
                <a:schemeClr val="dk1"/>
              </a:buClr>
              <a:buSzPts val="2400"/>
              <a:buNone/>
              <a:defRPr sz="3200">
                <a:solidFill>
                  <a:schemeClr val="dk1"/>
                </a:solidFill>
              </a:defRPr>
            </a:lvl3pPr>
            <a:lvl4pPr lvl="3" algn="ctr" rtl="0">
              <a:spcBef>
                <a:spcPts val="0"/>
              </a:spcBef>
              <a:spcAft>
                <a:spcPts val="0"/>
              </a:spcAft>
              <a:buClr>
                <a:schemeClr val="dk1"/>
              </a:buClr>
              <a:buSzPts val="2400"/>
              <a:buNone/>
              <a:defRPr sz="3200">
                <a:solidFill>
                  <a:schemeClr val="dk1"/>
                </a:solidFill>
              </a:defRPr>
            </a:lvl4pPr>
            <a:lvl5pPr lvl="4" algn="ctr" rtl="0">
              <a:spcBef>
                <a:spcPts val="0"/>
              </a:spcBef>
              <a:spcAft>
                <a:spcPts val="0"/>
              </a:spcAft>
              <a:buClr>
                <a:schemeClr val="dk1"/>
              </a:buClr>
              <a:buSzPts val="2400"/>
              <a:buNone/>
              <a:defRPr sz="3200">
                <a:solidFill>
                  <a:schemeClr val="dk1"/>
                </a:solidFill>
              </a:defRPr>
            </a:lvl5pPr>
            <a:lvl6pPr lvl="5" algn="ctr" rtl="0">
              <a:spcBef>
                <a:spcPts val="0"/>
              </a:spcBef>
              <a:spcAft>
                <a:spcPts val="0"/>
              </a:spcAft>
              <a:buClr>
                <a:schemeClr val="dk1"/>
              </a:buClr>
              <a:buSzPts val="2400"/>
              <a:buNone/>
              <a:defRPr sz="3200">
                <a:solidFill>
                  <a:schemeClr val="dk1"/>
                </a:solidFill>
              </a:defRPr>
            </a:lvl6pPr>
            <a:lvl7pPr lvl="6" algn="ctr" rtl="0">
              <a:spcBef>
                <a:spcPts val="0"/>
              </a:spcBef>
              <a:spcAft>
                <a:spcPts val="0"/>
              </a:spcAft>
              <a:buClr>
                <a:schemeClr val="dk1"/>
              </a:buClr>
              <a:buSzPts val="2400"/>
              <a:buNone/>
              <a:defRPr sz="3200">
                <a:solidFill>
                  <a:schemeClr val="dk1"/>
                </a:solidFill>
              </a:defRPr>
            </a:lvl7pPr>
            <a:lvl8pPr lvl="7" algn="ctr" rtl="0">
              <a:spcBef>
                <a:spcPts val="0"/>
              </a:spcBef>
              <a:spcAft>
                <a:spcPts val="0"/>
              </a:spcAft>
              <a:buClr>
                <a:schemeClr val="dk1"/>
              </a:buClr>
              <a:buSzPts val="2400"/>
              <a:buNone/>
              <a:defRPr sz="3200">
                <a:solidFill>
                  <a:schemeClr val="dk1"/>
                </a:solidFill>
              </a:defRPr>
            </a:lvl8pPr>
            <a:lvl9pPr lvl="8" algn="ctr" rtl="0">
              <a:spcBef>
                <a:spcPts val="0"/>
              </a:spcBef>
              <a:spcAft>
                <a:spcPts val="0"/>
              </a:spcAft>
              <a:buClr>
                <a:schemeClr val="dk1"/>
              </a:buClr>
              <a:buSzPts val="2400"/>
              <a:buNone/>
              <a:defRPr sz="3200">
                <a:solidFill>
                  <a:schemeClr val="dk1"/>
                </a:solidFill>
              </a:defRPr>
            </a:lvl9pPr>
          </a:lstStyle>
          <a:p>
            <a:endParaRPr/>
          </a:p>
        </p:txBody>
      </p:sp>
      <p:sp>
        <p:nvSpPr>
          <p:cNvPr id="331" name="Google Shape;331;p19"/>
          <p:cNvSpPr txBox="1">
            <a:spLocks noGrp="1"/>
          </p:cNvSpPr>
          <p:nvPr>
            <p:ph type="subTitle" idx="5"/>
          </p:nvPr>
        </p:nvSpPr>
        <p:spPr>
          <a:xfrm>
            <a:off x="8357599" y="2469823"/>
            <a:ext cx="2874400" cy="132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endParaRPr/>
          </a:p>
        </p:txBody>
      </p:sp>
      <p:sp>
        <p:nvSpPr>
          <p:cNvPr id="332" name="Google Shape;332;p19"/>
          <p:cNvSpPr txBox="1">
            <a:spLocks noGrp="1"/>
          </p:cNvSpPr>
          <p:nvPr>
            <p:ph type="ctrTitle" idx="6"/>
          </p:nvPr>
        </p:nvSpPr>
        <p:spPr>
          <a:xfrm>
            <a:off x="960000" y="4364100"/>
            <a:ext cx="2874400" cy="561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1800"/>
              <a:buNone/>
              <a:defRPr sz="3200" b="0"/>
            </a:lvl1pPr>
            <a:lvl2pPr lvl="1" algn="ctr" rtl="0">
              <a:spcBef>
                <a:spcPts val="0"/>
              </a:spcBef>
              <a:spcAft>
                <a:spcPts val="0"/>
              </a:spcAft>
              <a:buClr>
                <a:schemeClr val="dk1"/>
              </a:buClr>
              <a:buSzPts val="2400"/>
              <a:buNone/>
              <a:defRPr sz="3200">
                <a:solidFill>
                  <a:schemeClr val="dk1"/>
                </a:solidFill>
              </a:defRPr>
            </a:lvl2pPr>
            <a:lvl3pPr lvl="2" algn="ctr" rtl="0">
              <a:spcBef>
                <a:spcPts val="0"/>
              </a:spcBef>
              <a:spcAft>
                <a:spcPts val="0"/>
              </a:spcAft>
              <a:buClr>
                <a:schemeClr val="dk1"/>
              </a:buClr>
              <a:buSzPts val="2400"/>
              <a:buNone/>
              <a:defRPr sz="3200">
                <a:solidFill>
                  <a:schemeClr val="dk1"/>
                </a:solidFill>
              </a:defRPr>
            </a:lvl3pPr>
            <a:lvl4pPr lvl="3" algn="ctr" rtl="0">
              <a:spcBef>
                <a:spcPts val="0"/>
              </a:spcBef>
              <a:spcAft>
                <a:spcPts val="0"/>
              </a:spcAft>
              <a:buClr>
                <a:schemeClr val="dk1"/>
              </a:buClr>
              <a:buSzPts val="2400"/>
              <a:buNone/>
              <a:defRPr sz="3200">
                <a:solidFill>
                  <a:schemeClr val="dk1"/>
                </a:solidFill>
              </a:defRPr>
            </a:lvl4pPr>
            <a:lvl5pPr lvl="4" algn="ctr" rtl="0">
              <a:spcBef>
                <a:spcPts val="0"/>
              </a:spcBef>
              <a:spcAft>
                <a:spcPts val="0"/>
              </a:spcAft>
              <a:buClr>
                <a:schemeClr val="dk1"/>
              </a:buClr>
              <a:buSzPts val="2400"/>
              <a:buNone/>
              <a:defRPr sz="3200">
                <a:solidFill>
                  <a:schemeClr val="dk1"/>
                </a:solidFill>
              </a:defRPr>
            </a:lvl5pPr>
            <a:lvl6pPr lvl="5" algn="ctr" rtl="0">
              <a:spcBef>
                <a:spcPts val="0"/>
              </a:spcBef>
              <a:spcAft>
                <a:spcPts val="0"/>
              </a:spcAft>
              <a:buClr>
                <a:schemeClr val="dk1"/>
              </a:buClr>
              <a:buSzPts val="2400"/>
              <a:buNone/>
              <a:defRPr sz="3200">
                <a:solidFill>
                  <a:schemeClr val="dk1"/>
                </a:solidFill>
              </a:defRPr>
            </a:lvl6pPr>
            <a:lvl7pPr lvl="6" algn="ctr" rtl="0">
              <a:spcBef>
                <a:spcPts val="0"/>
              </a:spcBef>
              <a:spcAft>
                <a:spcPts val="0"/>
              </a:spcAft>
              <a:buClr>
                <a:schemeClr val="dk1"/>
              </a:buClr>
              <a:buSzPts val="2400"/>
              <a:buNone/>
              <a:defRPr sz="3200">
                <a:solidFill>
                  <a:schemeClr val="dk1"/>
                </a:solidFill>
              </a:defRPr>
            </a:lvl7pPr>
            <a:lvl8pPr lvl="7" algn="ctr" rtl="0">
              <a:spcBef>
                <a:spcPts val="0"/>
              </a:spcBef>
              <a:spcAft>
                <a:spcPts val="0"/>
              </a:spcAft>
              <a:buClr>
                <a:schemeClr val="dk1"/>
              </a:buClr>
              <a:buSzPts val="2400"/>
              <a:buNone/>
              <a:defRPr sz="3200">
                <a:solidFill>
                  <a:schemeClr val="dk1"/>
                </a:solidFill>
              </a:defRPr>
            </a:lvl8pPr>
            <a:lvl9pPr lvl="8" algn="ctr" rtl="0">
              <a:spcBef>
                <a:spcPts val="0"/>
              </a:spcBef>
              <a:spcAft>
                <a:spcPts val="0"/>
              </a:spcAft>
              <a:buClr>
                <a:schemeClr val="dk1"/>
              </a:buClr>
              <a:buSzPts val="2400"/>
              <a:buNone/>
              <a:defRPr sz="3200">
                <a:solidFill>
                  <a:schemeClr val="dk1"/>
                </a:solidFill>
              </a:defRPr>
            </a:lvl9pPr>
          </a:lstStyle>
          <a:p>
            <a:endParaRPr/>
          </a:p>
        </p:txBody>
      </p:sp>
      <p:sp>
        <p:nvSpPr>
          <p:cNvPr id="333" name="Google Shape;333;p19"/>
          <p:cNvSpPr txBox="1">
            <a:spLocks noGrp="1"/>
          </p:cNvSpPr>
          <p:nvPr>
            <p:ph type="subTitle" idx="7"/>
          </p:nvPr>
        </p:nvSpPr>
        <p:spPr>
          <a:xfrm>
            <a:off x="960000" y="4774764"/>
            <a:ext cx="2874400" cy="13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endParaRPr/>
          </a:p>
        </p:txBody>
      </p:sp>
      <p:sp>
        <p:nvSpPr>
          <p:cNvPr id="334" name="Google Shape;334;p19"/>
          <p:cNvSpPr txBox="1">
            <a:spLocks noGrp="1"/>
          </p:cNvSpPr>
          <p:nvPr>
            <p:ph type="ctrTitle" idx="8"/>
          </p:nvPr>
        </p:nvSpPr>
        <p:spPr>
          <a:xfrm>
            <a:off x="4658800" y="4364100"/>
            <a:ext cx="2874400" cy="561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1800"/>
              <a:buNone/>
              <a:defRPr sz="3200" b="0"/>
            </a:lvl1pPr>
            <a:lvl2pPr lvl="1" algn="ctr" rtl="0">
              <a:spcBef>
                <a:spcPts val="0"/>
              </a:spcBef>
              <a:spcAft>
                <a:spcPts val="0"/>
              </a:spcAft>
              <a:buClr>
                <a:schemeClr val="dk1"/>
              </a:buClr>
              <a:buSzPts val="2400"/>
              <a:buNone/>
              <a:defRPr sz="3200">
                <a:solidFill>
                  <a:schemeClr val="dk1"/>
                </a:solidFill>
              </a:defRPr>
            </a:lvl2pPr>
            <a:lvl3pPr lvl="2" algn="ctr" rtl="0">
              <a:spcBef>
                <a:spcPts val="0"/>
              </a:spcBef>
              <a:spcAft>
                <a:spcPts val="0"/>
              </a:spcAft>
              <a:buClr>
                <a:schemeClr val="dk1"/>
              </a:buClr>
              <a:buSzPts val="2400"/>
              <a:buNone/>
              <a:defRPr sz="3200">
                <a:solidFill>
                  <a:schemeClr val="dk1"/>
                </a:solidFill>
              </a:defRPr>
            </a:lvl3pPr>
            <a:lvl4pPr lvl="3" algn="ctr" rtl="0">
              <a:spcBef>
                <a:spcPts val="0"/>
              </a:spcBef>
              <a:spcAft>
                <a:spcPts val="0"/>
              </a:spcAft>
              <a:buClr>
                <a:schemeClr val="dk1"/>
              </a:buClr>
              <a:buSzPts val="2400"/>
              <a:buNone/>
              <a:defRPr sz="3200">
                <a:solidFill>
                  <a:schemeClr val="dk1"/>
                </a:solidFill>
              </a:defRPr>
            </a:lvl4pPr>
            <a:lvl5pPr lvl="4" algn="ctr" rtl="0">
              <a:spcBef>
                <a:spcPts val="0"/>
              </a:spcBef>
              <a:spcAft>
                <a:spcPts val="0"/>
              </a:spcAft>
              <a:buClr>
                <a:schemeClr val="dk1"/>
              </a:buClr>
              <a:buSzPts val="2400"/>
              <a:buNone/>
              <a:defRPr sz="3200">
                <a:solidFill>
                  <a:schemeClr val="dk1"/>
                </a:solidFill>
              </a:defRPr>
            </a:lvl5pPr>
            <a:lvl6pPr lvl="5" algn="ctr" rtl="0">
              <a:spcBef>
                <a:spcPts val="0"/>
              </a:spcBef>
              <a:spcAft>
                <a:spcPts val="0"/>
              </a:spcAft>
              <a:buClr>
                <a:schemeClr val="dk1"/>
              </a:buClr>
              <a:buSzPts val="2400"/>
              <a:buNone/>
              <a:defRPr sz="3200">
                <a:solidFill>
                  <a:schemeClr val="dk1"/>
                </a:solidFill>
              </a:defRPr>
            </a:lvl6pPr>
            <a:lvl7pPr lvl="6" algn="ctr" rtl="0">
              <a:spcBef>
                <a:spcPts val="0"/>
              </a:spcBef>
              <a:spcAft>
                <a:spcPts val="0"/>
              </a:spcAft>
              <a:buClr>
                <a:schemeClr val="dk1"/>
              </a:buClr>
              <a:buSzPts val="2400"/>
              <a:buNone/>
              <a:defRPr sz="3200">
                <a:solidFill>
                  <a:schemeClr val="dk1"/>
                </a:solidFill>
              </a:defRPr>
            </a:lvl7pPr>
            <a:lvl8pPr lvl="7" algn="ctr" rtl="0">
              <a:spcBef>
                <a:spcPts val="0"/>
              </a:spcBef>
              <a:spcAft>
                <a:spcPts val="0"/>
              </a:spcAft>
              <a:buClr>
                <a:schemeClr val="dk1"/>
              </a:buClr>
              <a:buSzPts val="2400"/>
              <a:buNone/>
              <a:defRPr sz="3200">
                <a:solidFill>
                  <a:schemeClr val="dk1"/>
                </a:solidFill>
              </a:defRPr>
            </a:lvl8pPr>
            <a:lvl9pPr lvl="8" algn="ctr" rtl="0">
              <a:spcBef>
                <a:spcPts val="0"/>
              </a:spcBef>
              <a:spcAft>
                <a:spcPts val="0"/>
              </a:spcAft>
              <a:buClr>
                <a:schemeClr val="dk1"/>
              </a:buClr>
              <a:buSzPts val="2400"/>
              <a:buNone/>
              <a:defRPr sz="3200">
                <a:solidFill>
                  <a:schemeClr val="dk1"/>
                </a:solidFill>
              </a:defRPr>
            </a:lvl9pPr>
          </a:lstStyle>
          <a:p>
            <a:endParaRPr/>
          </a:p>
        </p:txBody>
      </p:sp>
      <p:sp>
        <p:nvSpPr>
          <p:cNvPr id="335" name="Google Shape;335;p19"/>
          <p:cNvSpPr txBox="1">
            <a:spLocks noGrp="1"/>
          </p:cNvSpPr>
          <p:nvPr>
            <p:ph type="subTitle" idx="9"/>
          </p:nvPr>
        </p:nvSpPr>
        <p:spPr>
          <a:xfrm>
            <a:off x="4658797" y="4774764"/>
            <a:ext cx="2874400" cy="13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endParaRPr/>
          </a:p>
        </p:txBody>
      </p:sp>
      <p:sp>
        <p:nvSpPr>
          <p:cNvPr id="336" name="Google Shape;336;p19"/>
          <p:cNvSpPr txBox="1">
            <a:spLocks noGrp="1"/>
          </p:cNvSpPr>
          <p:nvPr>
            <p:ph type="ctrTitle" idx="13"/>
          </p:nvPr>
        </p:nvSpPr>
        <p:spPr>
          <a:xfrm>
            <a:off x="8357600" y="4364100"/>
            <a:ext cx="2874400" cy="561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1800"/>
              <a:buNone/>
              <a:defRPr sz="3200" b="0"/>
            </a:lvl1pPr>
            <a:lvl2pPr lvl="1" algn="ctr" rtl="0">
              <a:spcBef>
                <a:spcPts val="0"/>
              </a:spcBef>
              <a:spcAft>
                <a:spcPts val="0"/>
              </a:spcAft>
              <a:buClr>
                <a:schemeClr val="dk1"/>
              </a:buClr>
              <a:buSzPts val="2400"/>
              <a:buNone/>
              <a:defRPr sz="3200">
                <a:solidFill>
                  <a:schemeClr val="dk1"/>
                </a:solidFill>
              </a:defRPr>
            </a:lvl2pPr>
            <a:lvl3pPr lvl="2" algn="ctr" rtl="0">
              <a:spcBef>
                <a:spcPts val="0"/>
              </a:spcBef>
              <a:spcAft>
                <a:spcPts val="0"/>
              </a:spcAft>
              <a:buClr>
                <a:schemeClr val="dk1"/>
              </a:buClr>
              <a:buSzPts val="2400"/>
              <a:buNone/>
              <a:defRPr sz="3200">
                <a:solidFill>
                  <a:schemeClr val="dk1"/>
                </a:solidFill>
              </a:defRPr>
            </a:lvl3pPr>
            <a:lvl4pPr lvl="3" algn="ctr" rtl="0">
              <a:spcBef>
                <a:spcPts val="0"/>
              </a:spcBef>
              <a:spcAft>
                <a:spcPts val="0"/>
              </a:spcAft>
              <a:buClr>
                <a:schemeClr val="dk1"/>
              </a:buClr>
              <a:buSzPts val="2400"/>
              <a:buNone/>
              <a:defRPr sz="3200">
                <a:solidFill>
                  <a:schemeClr val="dk1"/>
                </a:solidFill>
              </a:defRPr>
            </a:lvl4pPr>
            <a:lvl5pPr lvl="4" algn="ctr" rtl="0">
              <a:spcBef>
                <a:spcPts val="0"/>
              </a:spcBef>
              <a:spcAft>
                <a:spcPts val="0"/>
              </a:spcAft>
              <a:buClr>
                <a:schemeClr val="dk1"/>
              </a:buClr>
              <a:buSzPts val="2400"/>
              <a:buNone/>
              <a:defRPr sz="3200">
                <a:solidFill>
                  <a:schemeClr val="dk1"/>
                </a:solidFill>
              </a:defRPr>
            </a:lvl5pPr>
            <a:lvl6pPr lvl="5" algn="ctr" rtl="0">
              <a:spcBef>
                <a:spcPts val="0"/>
              </a:spcBef>
              <a:spcAft>
                <a:spcPts val="0"/>
              </a:spcAft>
              <a:buClr>
                <a:schemeClr val="dk1"/>
              </a:buClr>
              <a:buSzPts val="2400"/>
              <a:buNone/>
              <a:defRPr sz="3200">
                <a:solidFill>
                  <a:schemeClr val="dk1"/>
                </a:solidFill>
              </a:defRPr>
            </a:lvl6pPr>
            <a:lvl7pPr lvl="6" algn="ctr" rtl="0">
              <a:spcBef>
                <a:spcPts val="0"/>
              </a:spcBef>
              <a:spcAft>
                <a:spcPts val="0"/>
              </a:spcAft>
              <a:buClr>
                <a:schemeClr val="dk1"/>
              </a:buClr>
              <a:buSzPts val="2400"/>
              <a:buNone/>
              <a:defRPr sz="3200">
                <a:solidFill>
                  <a:schemeClr val="dk1"/>
                </a:solidFill>
              </a:defRPr>
            </a:lvl7pPr>
            <a:lvl8pPr lvl="7" algn="ctr" rtl="0">
              <a:spcBef>
                <a:spcPts val="0"/>
              </a:spcBef>
              <a:spcAft>
                <a:spcPts val="0"/>
              </a:spcAft>
              <a:buClr>
                <a:schemeClr val="dk1"/>
              </a:buClr>
              <a:buSzPts val="2400"/>
              <a:buNone/>
              <a:defRPr sz="3200">
                <a:solidFill>
                  <a:schemeClr val="dk1"/>
                </a:solidFill>
              </a:defRPr>
            </a:lvl8pPr>
            <a:lvl9pPr lvl="8" algn="ctr" rtl="0">
              <a:spcBef>
                <a:spcPts val="0"/>
              </a:spcBef>
              <a:spcAft>
                <a:spcPts val="0"/>
              </a:spcAft>
              <a:buClr>
                <a:schemeClr val="dk1"/>
              </a:buClr>
              <a:buSzPts val="2400"/>
              <a:buNone/>
              <a:defRPr sz="3200">
                <a:solidFill>
                  <a:schemeClr val="dk1"/>
                </a:solidFill>
              </a:defRPr>
            </a:lvl9pPr>
          </a:lstStyle>
          <a:p>
            <a:endParaRPr/>
          </a:p>
        </p:txBody>
      </p:sp>
      <p:sp>
        <p:nvSpPr>
          <p:cNvPr id="337" name="Google Shape;337;p19"/>
          <p:cNvSpPr txBox="1">
            <a:spLocks noGrp="1"/>
          </p:cNvSpPr>
          <p:nvPr>
            <p:ph type="subTitle" idx="14"/>
          </p:nvPr>
        </p:nvSpPr>
        <p:spPr>
          <a:xfrm>
            <a:off x="8357599" y="4774764"/>
            <a:ext cx="2874400" cy="13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endParaRPr/>
          </a:p>
        </p:txBody>
      </p:sp>
      <p:sp>
        <p:nvSpPr>
          <p:cNvPr id="338" name="Google Shape;338;p19"/>
          <p:cNvSpPr txBox="1">
            <a:spLocks noGrp="1"/>
          </p:cNvSpPr>
          <p:nvPr>
            <p:ph type="title" idx="15"/>
          </p:nvPr>
        </p:nvSpPr>
        <p:spPr>
          <a:xfrm>
            <a:off x="1571600" y="410500"/>
            <a:ext cx="9048800" cy="979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b="0"/>
            </a:lvl1pPr>
            <a:lvl2pPr lvl="1" algn="ctr" rtl="0">
              <a:spcBef>
                <a:spcPts val="0"/>
              </a:spcBef>
              <a:spcAft>
                <a:spcPts val="0"/>
              </a:spcAft>
              <a:buNone/>
              <a:defRPr sz="4800" b="0">
                <a:latin typeface="Roboto Slab Regular"/>
                <a:ea typeface="Roboto Slab Regular"/>
                <a:cs typeface="Roboto Slab Regular"/>
                <a:sym typeface="Roboto Slab Regular"/>
              </a:defRPr>
            </a:lvl2pPr>
            <a:lvl3pPr lvl="2" algn="ctr" rtl="0">
              <a:spcBef>
                <a:spcPts val="0"/>
              </a:spcBef>
              <a:spcAft>
                <a:spcPts val="0"/>
              </a:spcAft>
              <a:buNone/>
              <a:defRPr sz="4800" b="0">
                <a:latin typeface="Roboto Slab Regular"/>
                <a:ea typeface="Roboto Slab Regular"/>
                <a:cs typeface="Roboto Slab Regular"/>
                <a:sym typeface="Roboto Slab Regular"/>
              </a:defRPr>
            </a:lvl3pPr>
            <a:lvl4pPr lvl="3" algn="ctr" rtl="0">
              <a:spcBef>
                <a:spcPts val="0"/>
              </a:spcBef>
              <a:spcAft>
                <a:spcPts val="0"/>
              </a:spcAft>
              <a:buNone/>
              <a:defRPr sz="4800" b="0">
                <a:latin typeface="Roboto Slab Regular"/>
                <a:ea typeface="Roboto Slab Regular"/>
                <a:cs typeface="Roboto Slab Regular"/>
                <a:sym typeface="Roboto Slab Regular"/>
              </a:defRPr>
            </a:lvl4pPr>
            <a:lvl5pPr lvl="4" algn="ctr" rtl="0">
              <a:spcBef>
                <a:spcPts val="0"/>
              </a:spcBef>
              <a:spcAft>
                <a:spcPts val="0"/>
              </a:spcAft>
              <a:buNone/>
              <a:defRPr sz="4800" b="0">
                <a:latin typeface="Roboto Slab Regular"/>
                <a:ea typeface="Roboto Slab Regular"/>
                <a:cs typeface="Roboto Slab Regular"/>
                <a:sym typeface="Roboto Slab Regular"/>
              </a:defRPr>
            </a:lvl5pPr>
            <a:lvl6pPr lvl="5" algn="ctr" rtl="0">
              <a:spcBef>
                <a:spcPts val="0"/>
              </a:spcBef>
              <a:spcAft>
                <a:spcPts val="0"/>
              </a:spcAft>
              <a:buNone/>
              <a:defRPr sz="4800" b="0">
                <a:latin typeface="Roboto Slab Regular"/>
                <a:ea typeface="Roboto Slab Regular"/>
                <a:cs typeface="Roboto Slab Regular"/>
                <a:sym typeface="Roboto Slab Regular"/>
              </a:defRPr>
            </a:lvl6pPr>
            <a:lvl7pPr lvl="6" algn="ctr" rtl="0">
              <a:spcBef>
                <a:spcPts val="0"/>
              </a:spcBef>
              <a:spcAft>
                <a:spcPts val="0"/>
              </a:spcAft>
              <a:buNone/>
              <a:defRPr sz="4800" b="0">
                <a:latin typeface="Roboto Slab Regular"/>
                <a:ea typeface="Roboto Slab Regular"/>
                <a:cs typeface="Roboto Slab Regular"/>
                <a:sym typeface="Roboto Slab Regular"/>
              </a:defRPr>
            </a:lvl7pPr>
            <a:lvl8pPr lvl="7" algn="ctr" rtl="0">
              <a:spcBef>
                <a:spcPts val="0"/>
              </a:spcBef>
              <a:spcAft>
                <a:spcPts val="0"/>
              </a:spcAft>
              <a:buNone/>
              <a:defRPr sz="4800" b="0">
                <a:latin typeface="Roboto Slab Regular"/>
                <a:ea typeface="Roboto Slab Regular"/>
                <a:cs typeface="Roboto Slab Regular"/>
                <a:sym typeface="Roboto Slab Regular"/>
              </a:defRPr>
            </a:lvl8pPr>
            <a:lvl9pPr lvl="8" algn="ctr" rtl="0">
              <a:spcBef>
                <a:spcPts val="0"/>
              </a:spcBef>
              <a:spcAft>
                <a:spcPts val="0"/>
              </a:spcAft>
              <a:buNone/>
              <a:defRPr sz="4800" b="0">
                <a:latin typeface="Roboto Slab Regular"/>
                <a:ea typeface="Roboto Slab Regular"/>
                <a:cs typeface="Roboto Slab Regular"/>
                <a:sym typeface="Roboto Slab Regular"/>
              </a:defRPr>
            </a:lvl9pPr>
          </a:lstStyle>
          <a:p>
            <a:endParaRPr/>
          </a:p>
        </p:txBody>
      </p:sp>
      <p:grpSp>
        <p:nvGrpSpPr>
          <p:cNvPr id="339" name="Google Shape;339;p19"/>
          <p:cNvGrpSpPr/>
          <p:nvPr/>
        </p:nvGrpSpPr>
        <p:grpSpPr>
          <a:xfrm>
            <a:off x="11231999" y="795852"/>
            <a:ext cx="3354547" cy="594233"/>
            <a:chOff x="-114100" y="3577175"/>
            <a:chExt cx="858350" cy="445675"/>
          </a:xfrm>
        </p:grpSpPr>
        <p:sp>
          <p:nvSpPr>
            <p:cNvPr id="340" name="Google Shape;340;p19"/>
            <p:cNvSpPr/>
            <p:nvPr/>
          </p:nvSpPr>
          <p:spPr>
            <a:xfrm>
              <a:off x="-114100" y="3577175"/>
              <a:ext cx="858350" cy="25"/>
            </a:xfrm>
            <a:custGeom>
              <a:avLst/>
              <a:gdLst/>
              <a:ahLst/>
              <a:cxnLst/>
              <a:rect l="l" t="t" r="r" b="b"/>
              <a:pathLst>
                <a:path w="34334" h="1" fill="none" extrusionOk="0">
                  <a:moveTo>
                    <a:pt x="0" y="1"/>
                  </a:moveTo>
                  <a:lnTo>
                    <a:pt x="34334" y="1"/>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 name="Google Shape;341;p19"/>
            <p:cNvSpPr/>
            <p:nvPr/>
          </p:nvSpPr>
          <p:spPr>
            <a:xfrm>
              <a:off x="-114100" y="3641025"/>
              <a:ext cx="858350" cy="25"/>
            </a:xfrm>
            <a:custGeom>
              <a:avLst/>
              <a:gdLst/>
              <a:ahLst/>
              <a:cxnLst/>
              <a:rect l="l" t="t" r="r" b="b"/>
              <a:pathLst>
                <a:path w="34334" h="1" fill="none" extrusionOk="0">
                  <a:moveTo>
                    <a:pt x="0" y="1"/>
                  </a:moveTo>
                  <a:lnTo>
                    <a:pt x="34334" y="1"/>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 name="Google Shape;342;p19"/>
            <p:cNvSpPr/>
            <p:nvPr/>
          </p:nvSpPr>
          <p:spPr>
            <a:xfrm>
              <a:off x="-114100" y="3704900"/>
              <a:ext cx="858350" cy="0"/>
            </a:xfrm>
            <a:custGeom>
              <a:avLst/>
              <a:gdLst/>
              <a:ahLst/>
              <a:cxnLst/>
              <a:rect l="l" t="t" r="r" b="b"/>
              <a:pathLst>
                <a:path w="34334" fill="none" extrusionOk="0">
                  <a:moveTo>
                    <a:pt x="0" y="0"/>
                  </a:moveTo>
                  <a:lnTo>
                    <a:pt x="34334" y="0"/>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3" name="Google Shape;343;p19"/>
            <p:cNvSpPr/>
            <p:nvPr/>
          </p:nvSpPr>
          <p:spPr>
            <a:xfrm>
              <a:off x="-114100" y="3768075"/>
              <a:ext cx="858350" cy="25"/>
            </a:xfrm>
            <a:custGeom>
              <a:avLst/>
              <a:gdLst/>
              <a:ahLst/>
              <a:cxnLst/>
              <a:rect l="l" t="t" r="r" b="b"/>
              <a:pathLst>
                <a:path w="34334" h="1" fill="none" extrusionOk="0">
                  <a:moveTo>
                    <a:pt x="0" y="0"/>
                  </a:moveTo>
                  <a:lnTo>
                    <a:pt x="34334" y="0"/>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19"/>
            <p:cNvSpPr/>
            <p:nvPr/>
          </p:nvSpPr>
          <p:spPr>
            <a:xfrm>
              <a:off x="-114100" y="3831925"/>
              <a:ext cx="858350" cy="25"/>
            </a:xfrm>
            <a:custGeom>
              <a:avLst/>
              <a:gdLst/>
              <a:ahLst/>
              <a:cxnLst/>
              <a:rect l="l" t="t" r="r" b="b"/>
              <a:pathLst>
                <a:path w="34334" h="1" fill="none" extrusionOk="0">
                  <a:moveTo>
                    <a:pt x="0" y="0"/>
                  </a:moveTo>
                  <a:lnTo>
                    <a:pt x="34334" y="0"/>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5" name="Google Shape;345;p19"/>
            <p:cNvSpPr/>
            <p:nvPr/>
          </p:nvSpPr>
          <p:spPr>
            <a:xfrm>
              <a:off x="-114100" y="389577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6" name="Google Shape;346;p19"/>
            <p:cNvSpPr/>
            <p:nvPr/>
          </p:nvSpPr>
          <p:spPr>
            <a:xfrm>
              <a:off x="-114100" y="3959625"/>
              <a:ext cx="858350" cy="25"/>
            </a:xfrm>
            <a:custGeom>
              <a:avLst/>
              <a:gdLst/>
              <a:ahLst/>
              <a:cxnLst/>
              <a:rect l="l" t="t" r="r" b="b"/>
              <a:pathLst>
                <a:path w="34334" h="1" fill="none" extrusionOk="0">
                  <a:moveTo>
                    <a:pt x="0" y="1"/>
                  </a:moveTo>
                  <a:lnTo>
                    <a:pt x="34334" y="1"/>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7" name="Google Shape;347;p19"/>
            <p:cNvSpPr/>
            <p:nvPr/>
          </p:nvSpPr>
          <p:spPr>
            <a:xfrm>
              <a:off x="-114100" y="4022825"/>
              <a:ext cx="858350" cy="25"/>
            </a:xfrm>
            <a:custGeom>
              <a:avLst/>
              <a:gdLst/>
              <a:ahLst/>
              <a:cxnLst/>
              <a:rect l="l" t="t" r="r" b="b"/>
              <a:pathLst>
                <a:path w="34334" h="1" fill="none" extrusionOk="0">
                  <a:moveTo>
                    <a:pt x="0" y="0"/>
                  </a:moveTo>
                  <a:lnTo>
                    <a:pt x="34334" y="0"/>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48" name="Google Shape;348;p19"/>
          <p:cNvGrpSpPr/>
          <p:nvPr/>
        </p:nvGrpSpPr>
        <p:grpSpPr>
          <a:xfrm>
            <a:off x="-246354" y="5533500"/>
            <a:ext cx="829139" cy="1374197"/>
            <a:chOff x="8684478" y="2810900"/>
            <a:chExt cx="417772" cy="692407"/>
          </a:xfrm>
        </p:grpSpPr>
        <p:sp>
          <p:nvSpPr>
            <p:cNvPr id="349" name="Google Shape;349;p19"/>
            <p:cNvSpPr/>
            <p:nvPr/>
          </p:nvSpPr>
          <p:spPr>
            <a:xfrm>
              <a:off x="8808606" y="2937958"/>
              <a:ext cx="293644" cy="565350"/>
            </a:xfrm>
            <a:custGeom>
              <a:avLst/>
              <a:gdLst/>
              <a:ahLst/>
              <a:cxnLst/>
              <a:rect l="l" t="t" r="r" b="b"/>
              <a:pathLst>
                <a:path w="20488" h="35759" extrusionOk="0">
                  <a:moveTo>
                    <a:pt x="0" y="0"/>
                  </a:moveTo>
                  <a:lnTo>
                    <a:pt x="0" y="35759"/>
                  </a:lnTo>
                  <a:lnTo>
                    <a:pt x="20487" y="35759"/>
                  </a:lnTo>
                  <a:lnTo>
                    <a:pt x="20487" y="0"/>
                  </a:lnTo>
                  <a:close/>
                </a:path>
              </a:pathLst>
            </a:custGeom>
            <a:solidFill>
              <a:srgbClr val="D5653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0" name="Google Shape;350;p19"/>
            <p:cNvSpPr/>
            <p:nvPr/>
          </p:nvSpPr>
          <p:spPr>
            <a:xfrm>
              <a:off x="8684478" y="2810900"/>
              <a:ext cx="255450" cy="254775"/>
            </a:xfrm>
            <a:custGeom>
              <a:avLst/>
              <a:gdLst/>
              <a:ahLst/>
              <a:cxnLst/>
              <a:rect l="l" t="t" r="r" b="b"/>
              <a:pathLst>
                <a:path w="10218" h="10191" fill="none" extrusionOk="0">
                  <a:moveTo>
                    <a:pt x="1" y="1"/>
                  </a:moveTo>
                  <a:lnTo>
                    <a:pt x="10217" y="1"/>
                  </a:lnTo>
                  <a:lnTo>
                    <a:pt x="10217" y="10191"/>
                  </a:lnTo>
                  <a:lnTo>
                    <a:pt x="1" y="10191"/>
                  </a:lnTo>
                  <a:close/>
                </a:path>
              </a:pathLst>
            </a:custGeom>
            <a:noFill/>
            <a:ln w="19050" cap="flat" cmpd="sng">
              <a:solidFill>
                <a:schemeClr val="lt1"/>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016888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51"/>
        <p:cNvGrpSpPr/>
        <p:nvPr/>
      </p:nvGrpSpPr>
      <p:grpSpPr>
        <a:xfrm>
          <a:off x="0" y="0"/>
          <a:ext cx="0" cy="0"/>
          <a:chOff x="0" y="0"/>
          <a:chExt cx="0" cy="0"/>
        </a:xfrm>
      </p:grpSpPr>
      <p:sp>
        <p:nvSpPr>
          <p:cNvPr id="352" name="Google Shape;352;p20"/>
          <p:cNvSpPr txBox="1">
            <a:spLocks noGrp="1"/>
          </p:cNvSpPr>
          <p:nvPr>
            <p:ph type="subTitle" idx="1"/>
          </p:nvPr>
        </p:nvSpPr>
        <p:spPr>
          <a:xfrm>
            <a:off x="7687997" y="2310541"/>
            <a:ext cx="3544000" cy="1827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2667"/>
            </a:lvl1pPr>
            <a:lvl2pPr lvl="1" algn="r" rtl="0">
              <a:lnSpc>
                <a:spcPct val="100000"/>
              </a:lnSpc>
              <a:spcBef>
                <a:spcPts val="0"/>
              </a:spcBef>
              <a:spcAft>
                <a:spcPts val="0"/>
              </a:spcAft>
              <a:buNone/>
              <a:defRPr sz="2667"/>
            </a:lvl2pPr>
            <a:lvl3pPr lvl="2" algn="r" rtl="0">
              <a:lnSpc>
                <a:spcPct val="100000"/>
              </a:lnSpc>
              <a:spcBef>
                <a:spcPts val="0"/>
              </a:spcBef>
              <a:spcAft>
                <a:spcPts val="0"/>
              </a:spcAft>
              <a:buNone/>
              <a:defRPr sz="2667"/>
            </a:lvl3pPr>
            <a:lvl4pPr lvl="3" algn="r" rtl="0">
              <a:lnSpc>
                <a:spcPct val="100000"/>
              </a:lnSpc>
              <a:spcBef>
                <a:spcPts val="0"/>
              </a:spcBef>
              <a:spcAft>
                <a:spcPts val="0"/>
              </a:spcAft>
              <a:buNone/>
              <a:defRPr sz="2667"/>
            </a:lvl4pPr>
            <a:lvl5pPr lvl="4" algn="r" rtl="0">
              <a:lnSpc>
                <a:spcPct val="100000"/>
              </a:lnSpc>
              <a:spcBef>
                <a:spcPts val="0"/>
              </a:spcBef>
              <a:spcAft>
                <a:spcPts val="0"/>
              </a:spcAft>
              <a:buNone/>
              <a:defRPr sz="2667"/>
            </a:lvl5pPr>
            <a:lvl6pPr lvl="5" algn="r" rtl="0">
              <a:lnSpc>
                <a:spcPct val="100000"/>
              </a:lnSpc>
              <a:spcBef>
                <a:spcPts val="0"/>
              </a:spcBef>
              <a:spcAft>
                <a:spcPts val="0"/>
              </a:spcAft>
              <a:buNone/>
              <a:defRPr sz="2667"/>
            </a:lvl6pPr>
            <a:lvl7pPr lvl="6" algn="r" rtl="0">
              <a:lnSpc>
                <a:spcPct val="100000"/>
              </a:lnSpc>
              <a:spcBef>
                <a:spcPts val="0"/>
              </a:spcBef>
              <a:spcAft>
                <a:spcPts val="0"/>
              </a:spcAft>
              <a:buNone/>
              <a:defRPr sz="2667"/>
            </a:lvl7pPr>
            <a:lvl8pPr lvl="7" algn="r" rtl="0">
              <a:lnSpc>
                <a:spcPct val="100000"/>
              </a:lnSpc>
              <a:spcBef>
                <a:spcPts val="0"/>
              </a:spcBef>
              <a:spcAft>
                <a:spcPts val="0"/>
              </a:spcAft>
              <a:buNone/>
              <a:defRPr sz="2667"/>
            </a:lvl8pPr>
            <a:lvl9pPr lvl="8" algn="r" rtl="0">
              <a:lnSpc>
                <a:spcPct val="100000"/>
              </a:lnSpc>
              <a:spcBef>
                <a:spcPts val="0"/>
              </a:spcBef>
              <a:spcAft>
                <a:spcPts val="0"/>
              </a:spcAft>
              <a:buNone/>
              <a:defRPr sz="2667"/>
            </a:lvl9pPr>
          </a:lstStyle>
          <a:p>
            <a:endParaRPr/>
          </a:p>
        </p:txBody>
      </p:sp>
      <p:sp>
        <p:nvSpPr>
          <p:cNvPr id="353" name="Google Shape;353;p20"/>
          <p:cNvSpPr txBox="1">
            <a:spLocks noGrp="1"/>
          </p:cNvSpPr>
          <p:nvPr>
            <p:ph type="title"/>
          </p:nvPr>
        </p:nvSpPr>
        <p:spPr>
          <a:xfrm flipH="1">
            <a:off x="7376797" y="4353700"/>
            <a:ext cx="3855200" cy="7048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3200" b="0"/>
            </a:lvl1pPr>
            <a:lvl2pPr lvl="1" algn="r" rtl="0">
              <a:spcBef>
                <a:spcPts val="0"/>
              </a:spcBef>
              <a:spcAft>
                <a:spcPts val="0"/>
              </a:spcAft>
              <a:buNone/>
              <a:defRPr sz="3200" b="0">
                <a:latin typeface="Roboto Slab Regular"/>
                <a:ea typeface="Roboto Slab Regular"/>
                <a:cs typeface="Roboto Slab Regular"/>
                <a:sym typeface="Roboto Slab Regular"/>
              </a:defRPr>
            </a:lvl2pPr>
            <a:lvl3pPr lvl="2" algn="r" rtl="0">
              <a:spcBef>
                <a:spcPts val="0"/>
              </a:spcBef>
              <a:spcAft>
                <a:spcPts val="0"/>
              </a:spcAft>
              <a:buNone/>
              <a:defRPr sz="3200" b="0">
                <a:latin typeface="Roboto Slab Regular"/>
                <a:ea typeface="Roboto Slab Regular"/>
                <a:cs typeface="Roboto Slab Regular"/>
                <a:sym typeface="Roboto Slab Regular"/>
              </a:defRPr>
            </a:lvl3pPr>
            <a:lvl4pPr lvl="3" algn="r" rtl="0">
              <a:spcBef>
                <a:spcPts val="0"/>
              </a:spcBef>
              <a:spcAft>
                <a:spcPts val="0"/>
              </a:spcAft>
              <a:buNone/>
              <a:defRPr sz="3200" b="0">
                <a:latin typeface="Roboto Slab Regular"/>
                <a:ea typeface="Roboto Slab Regular"/>
                <a:cs typeface="Roboto Slab Regular"/>
                <a:sym typeface="Roboto Slab Regular"/>
              </a:defRPr>
            </a:lvl4pPr>
            <a:lvl5pPr lvl="4" algn="r" rtl="0">
              <a:spcBef>
                <a:spcPts val="0"/>
              </a:spcBef>
              <a:spcAft>
                <a:spcPts val="0"/>
              </a:spcAft>
              <a:buNone/>
              <a:defRPr sz="3200" b="0">
                <a:latin typeface="Roboto Slab Regular"/>
                <a:ea typeface="Roboto Slab Regular"/>
                <a:cs typeface="Roboto Slab Regular"/>
                <a:sym typeface="Roboto Slab Regular"/>
              </a:defRPr>
            </a:lvl5pPr>
            <a:lvl6pPr lvl="5" algn="r" rtl="0">
              <a:spcBef>
                <a:spcPts val="0"/>
              </a:spcBef>
              <a:spcAft>
                <a:spcPts val="0"/>
              </a:spcAft>
              <a:buNone/>
              <a:defRPr sz="3200" b="0">
                <a:latin typeface="Roboto Slab Regular"/>
                <a:ea typeface="Roboto Slab Regular"/>
                <a:cs typeface="Roboto Slab Regular"/>
                <a:sym typeface="Roboto Slab Regular"/>
              </a:defRPr>
            </a:lvl6pPr>
            <a:lvl7pPr lvl="6" algn="r" rtl="0">
              <a:spcBef>
                <a:spcPts val="0"/>
              </a:spcBef>
              <a:spcAft>
                <a:spcPts val="0"/>
              </a:spcAft>
              <a:buNone/>
              <a:defRPr sz="3200" b="0">
                <a:latin typeface="Roboto Slab Regular"/>
                <a:ea typeface="Roboto Slab Regular"/>
                <a:cs typeface="Roboto Slab Regular"/>
                <a:sym typeface="Roboto Slab Regular"/>
              </a:defRPr>
            </a:lvl7pPr>
            <a:lvl8pPr lvl="7" algn="r" rtl="0">
              <a:spcBef>
                <a:spcPts val="0"/>
              </a:spcBef>
              <a:spcAft>
                <a:spcPts val="0"/>
              </a:spcAft>
              <a:buNone/>
              <a:defRPr sz="3200" b="0">
                <a:latin typeface="Roboto Slab Regular"/>
                <a:ea typeface="Roboto Slab Regular"/>
                <a:cs typeface="Roboto Slab Regular"/>
                <a:sym typeface="Roboto Slab Regular"/>
              </a:defRPr>
            </a:lvl8pPr>
            <a:lvl9pPr lvl="8" algn="r" rtl="0">
              <a:spcBef>
                <a:spcPts val="0"/>
              </a:spcBef>
              <a:spcAft>
                <a:spcPts val="0"/>
              </a:spcAft>
              <a:buNone/>
              <a:defRPr sz="3200" b="0">
                <a:latin typeface="Roboto Slab Regular"/>
                <a:ea typeface="Roboto Slab Regular"/>
                <a:cs typeface="Roboto Slab Regular"/>
                <a:sym typeface="Roboto Slab Regular"/>
              </a:defRPr>
            </a:lvl9pPr>
          </a:lstStyle>
          <a:p>
            <a:endParaRPr/>
          </a:p>
        </p:txBody>
      </p:sp>
      <p:sp>
        <p:nvSpPr>
          <p:cNvPr id="354" name="Google Shape;354;p20"/>
          <p:cNvSpPr txBox="1">
            <a:spLocks noGrp="1"/>
          </p:cNvSpPr>
          <p:nvPr>
            <p:ph type="title" idx="2"/>
          </p:nvPr>
        </p:nvSpPr>
        <p:spPr>
          <a:xfrm>
            <a:off x="1571600" y="410500"/>
            <a:ext cx="9048800" cy="979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b="0"/>
            </a:lvl1pPr>
            <a:lvl2pPr lvl="1" algn="ctr" rtl="0">
              <a:spcBef>
                <a:spcPts val="0"/>
              </a:spcBef>
              <a:spcAft>
                <a:spcPts val="0"/>
              </a:spcAft>
              <a:buNone/>
              <a:defRPr sz="4800" b="0">
                <a:latin typeface="Roboto Slab Regular"/>
                <a:ea typeface="Roboto Slab Regular"/>
                <a:cs typeface="Roboto Slab Regular"/>
                <a:sym typeface="Roboto Slab Regular"/>
              </a:defRPr>
            </a:lvl2pPr>
            <a:lvl3pPr lvl="2" algn="ctr" rtl="0">
              <a:spcBef>
                <a:spcPts val="0"/>
              </a:spcBef>
              <a:spcAft>
                <a:spcPts val="0"/>
              </a:spcAft>
              <a:buNone/>
              <a:defRPr sz="4800" b="0">
                <a:latin typeface="Roboto Slab Regular"/>
                <a:ea typeface="Roboto Slab Regular"/>
                <a:cs typeface="Roboto Slab Regular"/>
                <a:sym typeface="Roboto Slab Regular"/>
              </a:defRPr>
            </a:lvl3pPr>
            <a:lvl4pPr lvl="3" algn="ctr" rtl="0">
              <a:spcBef>
                <a:spcPts val="0"/>
              </a:spcBef>
              <a:spcAft>
                <a:spcPts val="0"/>
              </a:spcAft>
              <a:buNone/>
              <a:defRPr sz="4800" b="0">
                <a:latin typeface="Roboto Slab Regular"/>
                <a:ea typeface="Roboto Slab Regular"/>
                <a:cs typeface="Roboto Slab Regular"/>
                <a:sym typeface="Roboto Slab Regular"/>
              </a:defRPr>
            </a:lvl4pPr>
            <a:lvl5pPr lvl="4" algn="ctr" rtl="0">
              <a:spcBef>
                <a:spcPts val="0"/>
              </a:spcBef>
              <a:spcAft>
                <a:spcPts val="0"/>
              </a:spcAft>
              <a:buNone/>
              <a:defRPr sz="4800" b="0">
                <a:latin typeface="Roboto Slab Regular"/>
                <a:ea typeface="Roboto Slab Regular"/>
                <a:cs typeface="Roboto Slab Regular"/>
                <a:sym typeface="Roboto Slab Regular"/>
              </a:defRPr>
            </a:lvl5pPr>
            <a:lvl6pPr lvl="5" algn="ctr" rtl="0">
              <a:spcBef>
                <a:spcPts val="0"/>
              </a:spcBef>
              <a:spcAft>
                <a:spcPts val="0"/>
              </a:spcAft>
              <a:buNone/>
              <a:defRPr sz="4800" b="0">
                <a:latin typeface="Roboto Slab Regular"/>
                <a:ea typeface="Roboto Slab Regular"/>
                <a:cs typeface="Roboto Slab Regular"/>
                <a:sym typeface="Roboto Slab Regular"/>
              </a:defRPr>
            </a:lvl6pPr>
            <a:lvl7pPr lvl="6" algn="ctr" rtl="0">
              <a:spcBef>
                <a:spcPts val="0"/>
              </a:spcBef>
              <a:spcAft>
                <a:spcPts val="0"/>
              </a:spcAft>
              <a:buNone/>
              <a:defRPr sz="4800" b="0">
                <a:latin typeface="Roboto Slab Regular"/>
                <a:ea typeface="Roboto Slab Regular"/>
                <a:cs typeface="Roboto Slab Regular"/>
                <a:sym typeface="Roboto Slab Regular"/>
              </a:defRPr>
            </a:lvl7pPr>
            <a:lvl8pPr lvl="7" algn="ctr" rtl="0">
              <a:spcBef>
                <a:spcPts val="0"/>
              </a:spcBef>
              <a:spcAft>
                <a:spcPts val="0"/>
              </a:spcAft>
              <a:buNone/>
              <a:defRPr sz="4800" b="0">
                <a:latin typeface="Roboto Slab Regular"/>
                <a:ea typeface="Roboto Slab Regular"/>
                <a:cs typeface="Roboto Slab Regular"/>
                <a:sym typeface="Roboto Slab Regular"/>
              </a:defRPr>
            </a:lvl8pPr>
            <a:lvl9pPr lvl="8" algn="ctr" rtl="0">
              <a:spcBef>
                <a:spcPts val="0"/>
              </a:spcBef>
              <a:spcAft>
                <a:spcPts val="0"/>
              </a:spcAft>
              <a:buNone/>
              <a:defRPr sz="4800" b="0">
                <a:latin typeface="Roboto Slab Regular"/>
                <a:ea typeface="Roboto Slab Regular"/>
                <a:cs typeface="Roboto Slab Regular"/>
                <a:sym typeface="Roboto Slab Regular"/>
              </a:defRPr>
            </a:lvl9pPr>
          </a:lstStyle>
          <a:p>
            <a:endParaRPr/>
          </a:p>
        </p:txBody>
      </p:sp>
      <p:grpSp>
        <p:nvGrpSpPr>
          <p:cNvPr id="355" name="Google Shape;355;p20"/>
          <p:cNvGrpSpPr/>
          <p:nvPr/>
        </p:nvGrpSpPr>
        <p:grpSpPr>
          <a:xfrm>
            <a:off x="9905167" y="5880851"/>
            <a:ext cx="2274043" cy="977136"/>
            <a:chOff x="7428875" y="4410638"/>
            <a:chExt cx="1705532" cy="732852"/>
          </a:xfrm>
        </p:grpSpPr>
        <p:sp>
          <p:nvSpPr>
            <p:cNvPr id="356" name="Google Shape;356;p20"/>
            <p:cNvSpPr/>
            <p:nvPr/>
          </p:nvSpPr>
          <p:spPr>
            <a:xfrm>
              <a:off x="7713597" y="4574301"/>
              <a:ext cx="1420810" cy="569189"/>
            </a:xfrm>
            <a:custGeom>
              <a:avLst/>
              <a:gdLst/>
              <a:ahLst/>
              <a:cxnLst/>
              <a:rect l="l" t="t" r="r" b="b"/>
              <a:pathLst>
                <a:path w="18122" h="78239" extrusionOk="0">
                  <a:moveTo>
                    <a:pt x="0" y="0"/>
                  </a:moveTo>
                  <a:lnTo>
                    <a:pt x="0" y="78239"/>
                  </a:lnTo>
                  <a:lnTo>
                    <a:pt x="18122" y="78239"/>
                  </a:lnTo>
                  <a:lnTo>
                    <a:pt x="18122"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7" name="Google Shape;357;p20"/>
            <p:cNvSpPr/>
            <p:nvPr/>
          </p:nvSpPr>
          <p:spPr>
            <a:xfrm>
              <a:off x="7428875" y="4410638"/>
              <a:ext cx="1096925" cy="385718"/>
            </a:xfrm>
            <a:custGeom>
              <a:avLst/>
              <a:gdLst/>
              <a:ahLst/>
              <a:cxnLst/>
              <a:rect l="l" t="t" r="r" b="b"/>
              <a:pathLst>
                <a:path w="18122" h="78239" extrusionOk="0">
                  <a:moveTo>
                    <a:pt x="0" y="0"/>
                  </a:moveTo>
                  <a:lnTo>
                    <a:pt x="0" y="78239"/>
                  </a:lnTo>
                  <a:lnTo>
                    <a:pt x="18122" y="78239"/>
                  </a:lnTo>
                  <a:lnTo>
                    <a:pt x="18122" y="0"/>
                  </a:ln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001054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0"/>
        <p:cNvGrpSpPr/>
        <p:nvPr/>
      </p:nvGrpSpPr>
      <p:grpSpPr>
        <a:xfrm>
          <a:off x="0" y="0"/>
          <a:ext cx="0" cy="0"/>
          <a:chOff x="0" y="0"/>
          <a:chExt cx="0" cy="0"/>
        </a:xfrm>
      </p:grpSpPr>
      <p:sp>
        <p:nvSpPr>
          <p:cNvPr id="41" name="Google Shape;41;p3"/>
          <p:cNvSpPr txBox="1">
            <a:spLocks noGrp="1"/>
          </p:cNvSpPr>
          <p:nvPr>
            <p:ph type="title"/>
          </p:nvPr>
        </p:nvSpPr>
        <p:spPr>
          <a:xfrm>
            <a:off x="4488171" y="1302933"/>
            <a:ext cx="3218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2" name="Google Shape;42;p3"/>
          <p:cNvSpPr txBox="1">
            <a:spLocks noGrp="1"/>
          </p:cNvSpPr>
          <p:nvPr>
            <p:ph type="subTitle" idx="1"/>
          </p:nvPr>
        </p:nvSpPr>
        <p:spPr>
          <a:xfrm>
            <a:off x="4488171" y="2220533"/>
            <a:ext cx="3218400" cy="112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6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43" name="Google Shape;43;p3"/>
          <p:cNvSpPr txBox="1">
            <a:spLocks noGrp="1"/>
          </p:cNvSpPr>
          <p:nvPr>
            <p:ph type="title" idx="2" hasCustomPrompt="1"/>
          </p:nvPr>
        </p:nvSpPr>
        <p:spPr>
          <a:xfrm>
            <a:off x="4488171" y="3828267"/>
            <a:ext cx="3218400" cy="171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8666" b="0">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grpSp>
        <p:nvGrpSpPr>
          <p:cNvPr id="44" name="Google Shape;44;p3"/>
          <p:cNvGrpSpPr/>
          <p:nvPr/>
        </p:nvGrpSpPr>
        <p:grpSpPr>
          <a:xfrm flipH="1">
            <a:off x="8613438" y="5379029"/>
            <a:ext cx="3629333" cy="858727"/>
            <a:chOff x="-114100" y="3577175"/>
            <a:chExt cx="858350" cy="445675"/>
          </a:xfrm>
        </p:grpSpPr>
        <p:sp>
          <p:nvSpPr>
            <p:cNvPr id="45" name="Google Shape;45;p3"/>
            <p:cNvSpPr/>
            <p:nvPr/>
          </p:nvSpPr>
          <p:spPr>
            <a:xfrm>
              <a:off x="-114100" y="3577175"/>
              <a:ext cx="858350" cy="25"/>
            </a:xfrm>
            <a:custGeom>
              <a:avLst/>
              <a:gdLst/>
              <a:ahLst/>
              <a:cxnLst/>
              <a:rect l="l" t="t" r="r" b="b"/>
              <a:pathLst>
                <a:path w="34334" h="1" fill="none" extrusionOk="0">
                  <a:moveTo>
                    <a:pt x="0" y="1"/>
                  </a:moveTo>
                  <a:lnTo>
                    <a:pt x="34334" y="1"/>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3"/>
            <p:cNvSpPr/>
            <p:nvPr/>
          </p:nvSpPr>
          <p:spPr>
            <a:xfrm>
              <a:off x="-114100" y="3641025"/>
              <a:ext cx="858350" cy="25"/>
            </a:xfrm>
            <a:custGeom>
              <a:avLst/>
              <a:gdLst/>
              <a:ahLst/>
              <a:cxnLst/>
              <a:rect l="l" t="t" r="r" b="b"/>
              <a:pathLst>
                <a:path w="34334" h="1" fill="none" extrusionOk="0">
                  <a:moveTo>
                    <a:pt x="0" y="1"/>
                  </a:moveTo>
                  <a:lnTo>
                    <a:pt x="34334" y="1"/>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3"/>
            <p:cNvSpPr/>
            <p:nvPr/>
          </p:nvSpPr>
          <p:spPr>
            <a:xfrm>
              <a:off x="-114100" y="3704900"/>
              <a:ext cx="858350" cy="0"/>
            </a:xfrm>
            <a:custGeom>
              <a:avLst/>
              <a:gdLst/>
              <a:ahLst/>
              <a:cxnLst/>
              <a:rect l="l" t="t" r="r" b="b"/>
              <a:pathLst>
                <a:path w="34334" fill="none" extrusionOk="0">
                  <a:moveTo>
                    <a:pt x="0" y="0"/>
                  </a:moveTo>
                  <a:lnTo>
                    <a:pt x="34334" y="0"/>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3"/>
            <p:cNvSpPr/>
            <p:nvPr/>
          </p:nvSpPr>
          <p:spPr>
            <a:xfrm>
              <a:off x="-114100" y="3768075"/>
              <a:ext cx="858350" cy="25"/>
            </a:xfrm>
            <a:custGeom>
              <a:avLst/>
              <a:gdLst/>
              <a:ahLst/>
              <a:cxnLst/>
              <a:rect l="l" t="t" r="r" b="b"/>
              <a:pathLst>
                <a:path w="34334" h="1" fill="none" extrusionOk="0">
                  <a:moveTo>
                    <a:pt x="0" y="0"/>
                  </a:moveTo>
                  <a:lnTo>
                    <a:pt x="34334" y="0"/>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3"/>
            <p:cNvSpPr/>
            <p:nvPr/>
          </p:nvSpPr>
          <p:spPr>
            <a:xfrm>
              <a:off x="-114100" y="3831925"/>
              <a:ext cx="858350" cy="25"/>
            </a:xfrm>
            <a:custGeom>
              <a:avLst/>
              <a:gdLst/>
              <a:ahLst/>
              <a:cxnLst/>
              <a:rect l="l" t="t" r="r" b="b"/>
              <a:pathLst>
                <a:path w="34334" h="1" fill="none" extrusionOk="0">
                  <a:moveTo>
                    <a:pt x="0" y="0"/>
                  </a:moveTo>
                  <a:lnTo>
                    <a:pt x="34334" y="0"/>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3"/>
            <p:cNvSpPr/>
            <p:nvPr/>
          </p:nvSpPr>
          <p:spPr>
            <a:xfrm>
              <a:off x="-114100" y="3895775"/>
              <a:ext cx="858350" cy="25"/>
            </a:xfrm>
            <a:custGeom>
              <a:avLst/>
              <a:gdLst/>
              <a:ahLst/>
              <a:cxnLst/>
              <a:rect l="l" t="t" r="r" b="b"/>
              <a:pathLst>
                <a:path w="34334" h="1" fill="none" extrusionOk="0">
                  <a:moveTo>
                    <a:pt x="0" y="1"/>
                  </a:moveTo>
                  <a:lnTo>
                    <a:pt x="34334" y="1"/>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3"/>
            <p:cNvSpPr/>
            <p:nvPr/>
          </p:nvSpPr>
          <p:spPr>
            <a:xfrm>
              <a:off x="-114100" y="3959625"/>
              <a:ext cx="858350" cy="25"/>
            </a:xfrm>
            <a:custGeom>
              <a:avLst/>
              <a:gdLst/>
              <a:ahLst/>
              <a:cxnLst/>
              <a:rect l="l" t="t" r="r" b="b"/>
              <a:pathLst>
                <a:path w="34334" h="1" fill="none" extrusionOk="0">
                  <a:moveTo>
                    <a:pt x="0" y="1"/>
                  </a:moveTo>
                  <a:lnTo>
                    <a:pt x="34334" y="1"/>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3"/>
            <p:cNvSpPr/>
            <p:nvPr/>
          </p:nvSpPr>
          <p:spPr>
            <a:xfrm>
              <a:off x="-114100" y="4022825"/>
              <a:ext cx="858350" cy="25"/>
            </a:xfrm>
            <a:custGeom>
              <a:avLst/>
              <a:gdLst/>
              <a:ahLst/>
              <a:cxnLst/>
              <a:rect l="l" t="t" r="r" b="b"/>
              <a:pathLst>
                <a:path w="34334" h="1" fill="none" extrusionOk="0">
                  <a:moveTo>
                    <a:pt x="0" y="0"/>
                  </a:moveTo>
                  <a:lnTo>
                    <a:pt x="34334" y="0"/>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3" name="Google Shape;53;p3"/>
          <p:cNvGrpSpPr/>
          <p:nvPr/>
        </p:nvGrpSpPr>
        <p:grpSpPr>
          <a:xfrm rot="-7493259">
            <a:off x="-5582209" y="-8975105"/>
            <a:ext cx="11678012" cy="11012473"/>
            <a:chOff x="6765032" y="957775"/>
            <a:chExt cx="2915268" cy="2749125"/>
          </a:xfrm>
        </p:grpSpPr>
        <p:sp>
          <p:nvSpPr>
            <p:cNvPr id="54" name="Google Shape;54;p3"/>
            <p:cNvSpPr/>
            <p:nvPr/>
          </p:nvSpPr>
          <p:spPr>
            <a:xfrm>
              <a:off x="6809525" y="957775"/>
              <a:ext cx="2749100" cy="2749125"/>
            </a:xfrm>
            <a:custGeom>
              <a:avLst/>
              <a:gdLst/>
              <a:ahLst/>
              <a:cxnLst/>
              <a:rect l="l" t="t" r="r" b="b"/>
              <a:pathLst>
                <a:path w="109964" h="109965" fill="none" extrusionOk="0">
                  <a:moveTo>
                    <a:pt x="109964" y="54983"/>
                  </a:moveTo>
                  <a:cubicBezTo>
                    <a:pt x="109964" y="85337"/>
                    <a:pt x="85363" y="109965"/>
                    <a:pt x="54982" y="109965"/>
                  </a:cubicBezTo>
                  <a:cubicBezTo>
                    <a:pt x="24601" y="109965"/>
                    <a:pt x="0" y="85337"/>
                    <a:pt x="0" y="54983"/>
                  </a:cubicBezTo>
                  <a:cubicBezTo>
                    <a:pt x="0" y="24602"/>
                    <a:pt x="24601" y="1"/>
                    <a:pt x="54982" y="1"/>
                  </a:cubicBezTo>
                  <a:cubicBezTo>
                    <a:pt x="85363" y="1"/>
                    <a:pt x="109964" y="24602"/>
                    <a:pt x="109964" y="54983"/>
                  </a:cubicBezTo>
                  <a:close/>
                </a:path>
              </a:pathLst>
            </a:custGeom>
            <a:noFill/>
            <a:ln w="36300" cap="flat" cmpd="sng">
              <a:solidFill>
                <a:srgbClr val="D56534"/>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3"/>
            <p:cNvSpPr/>
            <p:nvPr/>
          </p:nvSpPr>
          <p:spPr>
            <a:xfrm>
              <a:off x="6765032" y="1822534"/>
              <a:ext cx="1414900" cy="1861200"/>
            </a:xfrm>
            <a:custGeom>
              <a:avLst/>
              <a:gdLst/>
              <a:ahLst/>
              <a:cxnLst/>
              <a:rect l="l" t="t" r="r" b="b"/>
              <a:pathLst>
                <a:path w="56596" h="74448" fill="none" extrusionOk="0">
                  <a:moveTo>
                    <a:pt x="56595" y="74448"/>
                  </a:moveTo>
                  <a:cubicBezTo>
                    <a:pt x="38608" y="74421"/>
                    <a:pt x="21832" y="65441"/>
                    <a:pt x="11857" y="50492"/>
                  </a:cubicBezTo>
                  <a:cubicBezTo>
                    <a:pt x="1855" y="35544"/>
                    <a:pt x="0" y="16589"/>
                    <a:pt x="6883" y="0"/>
                  </a:cubicBezTo>
                </a:path>
              </a:pathLst>
            </a:custGeom>
            <a:noFill/>
            <a:ln w="194925" cap="flat" cmpd="sng">
              <a:solidFill>
                <a:srgbClr val="68A1A4"/>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3"/>
            <p:cNvSpPr/>
            <p:nvPr/>
          </p:nvSpPr>
          <p:spPr>
            <a:xfrm>
              <a:off x="8184075" y="986700"/>
              <a:ext cx="523625" cy="105550"/>
            </a:xfrm>
            <a:custGeom>
              <a:avLst/>
              <a:gdLst/>
              <a:ahLst/>
              <a:cxnLst/>
              <a:rect l="l" t="t" r="r" b="b"/>
              <a:pathLst>
                <a:path w="20945" h="4222" fill="none" extrusionOk="0">
                  <a:moveTo>
                    <a:pt x="0" y="0"/>
                  </a:moveTo>
                  <a:cubicBezTo>
                    <a:pt x="7206" y="0"/>
                    <a:pt x="14330" y="1425"/>
                    <a:pt x="20944" y="4221"/>
                  </a:cubicBezTo>
                </a:path>
              </a:pathLst>
            </a:custGeom>
            <a:noFill/>
            <a:ln w="194925" cap="flat" cmpd="sng">
              <a:solidFill>
                <a:srgbClr val="68A1A4"/>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3"/>
            <p:cNvSpPr/>
            <p:nvPr/>
          </p:nvSpPr>
          <p:spPr>
            <a:xfrm>
              <a:off x="9007450" y="1696475"/>
              <a:ext cx="672850" cy="1699900"/>
            </a:xfrm>
            <a:custGeom>
              <a:avLst/>
              <a:gdLst/>
              <a:ahLst/>
              <a:cxnLst/>
              <a:rect l="l" t="t" r="r" b="b"/>
              <a:pathLst>
                <a:path w="26914" h="67996" fill="none" extrusionOk="0">
                  <a:moveTo>
                    <a:pt x="14519" y="1"/>
                  </a:moveTo>
                  <a:cubicBezTo>
                    <a:pt x="26913" y="23150"/>
                    <a:pt x="20783" y="51891"/>
                    <a:pt x="0" y="67996"/>
                  </a:cubicBezTo>
                </a:path>
              </a:pathLst>
            </a:custGeom>
            <a:noFill/>
            <a:ln w="194925" cap="flat" cmpd="sng">
              <a:solidFill>
                <a:srgbClr val="68A1A4"/>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8" name="Google Shape;58;p3"/>
          <p:cNvGrpSpPr/>
          <p:nvPr/>
        </p:nvGrpSpPr>
        <p:grpSpPr>
          <a:xfrm>
            <a:off x="715860" y="606246"/>
            <a:ext cx="1123272" cy="4705713"/>
            <a:chOff x="7739775" y="791441"/>
            <a:chExt cx="565975" cy="2371034"/>
          </a:xfrm>
        </p:grpSpPr>
        <p:sp>
          <p:nvSpPr>
            <p:cNvPr id="59" name="Google Shape;59;p3"/>
            <p:cNvSpPr/>
            <p:nvPr/>
          </p:nvSpPr>
          <p:spPr>
            <a:xfrm>
              <a:off x="7852700" y="791441"/>
              <a:ext cx="453050" cy="1955975"/>
            </a:xfrm>
            <a:custGeom>
              <a:avLst/>
              <a:gdLst/>
              <a:ahLst/>
              <a:cxnLst/>
              <a:rect l="l" t="t" r="r" b="b"/>
              <a:pathLst>
                <a:path w="18122" h="78239" extrusionOk="0">
                  <a:moveTo>
                    <a:pt x="0" y="0"/>
                  </a:moveTo>
                  <a:lnTo>
                    <a:pt x="0" y="78239"/>
                  </a:lnTo>
                  <a:lnTo>
                    <a:pt x="18122" y="78239"/>
                  </a:lnTo>
                  <a:lnTo>
                    <a:pt x="18122"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 name="Google Shape;60;p3"/>
            <p:cNvSpPr/>
            <p:nvPr/>
          </p:nvSpPr>
          <p:spPr>
            <a:xfrm>
              <a:off x="7739775" y="1207150"/>
              <a:ext cx="226550" cy="1955325"/>
            </a:xfrm>
            <a:custGeom>
              <a:avLst/>
              <a:gdLst/>
              <a:ahLst/>
              <a:cxnLst/>
              <a:rect l="l" t="t" r="r" b="b"/>
              <a:pathLst>
                <a:path w="9062" h="78213" extrusionOk="0">
                  <a:moveTo>
                    <a:pt x="1" y="1"/>
                  </a:moveTo>
                  <a:lnTo>
                    <a:pt x="1" y="78212"/>
                  </a:lnTo>
                  <a:lnTo>
                    <a:pt x="9061" y="78212"/>
                  </a:lnTo>
                  <a:lnTo>
                    <a:pt x="9061" y="1"/>
                  </a:lnTo>
                  <a:close/>
                </a:path>
              </a:pathLst>
            </a:custGeom>
            <a:solidFill>
              <a:srgbClr val="19161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1" name="Google Shape;61;p3"/>
          <p:cNvSpPr/>
          <p:nvPr/>
        </p:nvSpPr>
        <p:spPr>
          <a:xfrm>
            <a:off x="10276600" y="5868652"/>
            <a:ext cx="2628717" cy="1028321"/>
          </a:xfrm>
          <a:custGeom>
            <a:avLst/>
            <a:gdLst/>
            <a:ahLst/>
            <a:cxnLst/>
            <a:rect l="l" t="t" r="r" b="b"/>
            <a:pathLst>
              <a:path w="18122" h="78239" extrusionOk="0">
                <a:moveTo>
                  <a:pt x="0" y="0"/>
                </a:moveTo>
                <a:lnTo>
                  <a:pt x="0" y="78239"/>
                </a:lnTo>
                <a:lnTo>
                  <a:pt x="18122" y="78239"/>
                </a:lnTo>
                <a:lnTo>
                  <a:pt x="18122"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62" name="Google Shape;62;p3"/>
          <p:cNvGrpSpPr/>
          <p:nvPr/>
        </p:nvGrpSpPr>
        <p:grpSpPr>
          <a:xfrm flipH="1">
            <a:off x="10069103" y="668802"/>
            <a:ext cx="1124781" cy="1115065"/>
            <a:chOff x="642539" y="644476"/>
            <a:chExt cx="843586" cy="836299"/>
          </a:xfrm>
        </p:grpSpPr>
        <p:sp>
          <p:nvSpPr>
            <p:cNvPr id="63" name="Google Shape;63;p3"/>
            <p:cNvSpPr/>
            <p:nvPr/>
          </p:nvSpPr>
          <p:spPr>
            <a:xfrm>
              <a:off x="733425" y="728075"/>
              <a:ext cx="752700" cy="7527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3"/>
            <p:cNvSpPr/>
            <p:nvPr/>
          </p:nvSpPr>
          <p:spPr>
            <a:xfrm>
              <a:off x="642539" y="644476"/>
              <a:ext cx="206120" cy="206157"/>
            </a:xfrm>
            <a:custGeom>
              <a:avLst/>
              <a:gdLst/>
              <a:ahLst/>
              <a:cxnLst/>
              <a:rect l="l" t="t" r="r" b="b"/>
              <a:pathLst>
                <a:path w="5539" h="5540" fill="none" extrusionOk="0">
                  <a:moveTo>
                    <a:pt x="0" y="1"/>
                  </a:moveTo>
                  <a:lnTo>
                    <a:pt x="5539" y="1"/>
                  </a:lnTo>
                  <a:lnTo>
                    <a:pt x="5539" y="5539"/>
                  </a:lnTo>
                  <a:lnTo>
                    <a:pt x="0" y="5539"/>
                  </a:lnTo>
                  <a:close/>
                </a:path>
              </a:pathLst>
            </a:custGeom>
            <a:noFill/>
            <a:ln w="19050" cap="flat" cmpd="sng">
              <a:solidFill>
                <a:srgbClr val="19161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5912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words">
  <p:cSld name="Big words">
    <p:spTree>
      <p:nvGrpSpPr>
        <p:cNvPr id="1" name="Shape 358"/>
        <p:cNvGrpSpPr/>
        <p:nvPr/>
      </p:nvGrpSpPr>
      <p:grpSpPr>
        <a:xfrm>
          <a:off x="0" y="0"/>
          <a:ext cx="0" cy="0"/>
          <a:chOff x="0" y="0"/>
          <a:chExt cx="0" cy="0"/>
        </a:xfrm>
      </p:grpSpPr>
      <p:sp>
        <p:nvSpPr>
          <p:cNvPr id="359" name="Google Shape;359;p21"/>
          <p:cNvSpPr txBox="1">
            <a:spLocks noGrp="1"/>
          </p:cNvSpPr>
          <p:nvPr>
            <p:ph type="title"/>
          </p:nvPr>
        </p:nvSpPr>
        <p:spPr>
          <a:xfrm>
            <a:off x="844268" y="448467"/>
            <a:ext cx="5356800" cy="1290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3600" b="0">
                <a:solidFill>
                  <a:schemeClr val="lt1"/>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746227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60"/>
        <p:cNvGrpSpPr/>
        <p:nvPr/>
      </p:nvGrpSpPr>
      <p:grpSpPr>
        <a:xfrm>
          <a:off x="0" y="0"/>
          <a:ext cx="0" cy="0"/>
          <a:chOff x="0" y="0"/>
          <a:chExt cx="0" cy="0"/>
        </a:xfrm>
      </p:grpSpPr>
      <p:sp>
        <p:nvSpPr>
          <p:cNvPr id="361" name="Google Shape;361;p22"/>
          <p:cNvSpPr txBox="1">
            <a:spLocks noGrp="1"/>
          </p:cNvSpPr>
          <p:nvPr>
            <p:ph type="title"/>
          </p:nvPr>
        </p:nvSpPr>
        <p:spPr>
          <a:xfrm>
            <a:off x="960000" y="1831600"/>
            <a:ext cx="5541200" cy="7772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9600" b="0"/>
            </a:lvl1pPr>
            <a:lvl2pPr lvl="1" algn="ctr" rtl="0">
              <a:spcBef>
                <a:spcPts val="0"/>
              </a:spcBef>
              <a:spcAft>
                <a:spcPts val="0"/>
              </a:spcAft>
              <a:buSzPts val="4200"/>
              <a:buNone/>
              <a:defRPr sz="5600" b="0"/>
            </a:lvl2pPr>
            <a:lvl3pPr lvl="2" algn="ctr" rtl="0">
              <a:spcBef>
                <a:spcPts val="0"/>
              </a:spcBef>
              <a:spcAft>
                <a:spcPts val="0"/>
              </a:spcAft>
              <a:buSzPts val="4200"/>
              <a:buNone/>
              <a:defRPr sz="5600" b="0"/>
            </a:lvl3pPr>
            <a:lvl4pPr lvl="3" algn="ctr" rtl="0">
              <a:spcBef>
                <a:spcPts val="0"/>
              </a:spcBef>
              <a:spcAft>
                <a:spcPts val="0"/>
              </a:spcAft>
              <a:buSzPts val="4200"/>
              <a:buNone/>
              <a:defRPr sz="5600" b="0"/>
            </a:lvl4pPr>
            <a:lvl5pPr lvl="4" algn="ctr" rtl="0">
              <a:spcBef>
                <a:spcPts val="0"/>
              </a:spcBef>
              <a:spcAft>
                <a:spcPts val="0"/>
              </a:spcAft>
              <a:buSzPts val="4200"/>
              <a:buNone/>
              <a:defRPr sz="5600" b="0"/>
            </a:lvl5pPr>
            <a:lvl6pPr lvl="5" algn="ctr" rtl="0">
              <a:spcBef>
                <a:spcPts val="0"/>
              </a:spcBef>
              <a:spcAft>
                <a:spcPts val="0"/>
              </a:spcAft>
              <a:buSzPts val="4200"/>
              <a:buNone/>
              <a:defRPr sz="5600" b="0"/>
            </a:lvl6pPr>
            <a:lvl7pPr lvl="6" algn="ctr" rtl="0">
              <a:spcBef>
                <a:spcPts val="0"/>
              </a:spcBef>
              <a:spcAft>
                <a:spcPts val="0"/>
              </a:spcAft>
              <a:buSzPts val="4200"/>
              <a:buNone/>
              <a:defRPr sz="5600" b="0"/>
            </a:lvl7pPr>
            <a:lvl8pPr lvl="7" algn="ctr" rtl="0">
              <a:spcBef>
                <a:spcPts val="0"/>
              </a:spcBef>
              <a:spcAft>
                <a:spcPts val="0"/>
              </a:spcAft>
              <a:buSzPts val="4200"/>
              <a:buNone/>
              <a:defRPr sz="5600" b="0"/>
            </a:lvl8pPr>
            <a:lvl9pPr lvl="8" algn="ctr" rtl="0">
              <a:spcBef>
                <a:spcPts val="0"/>
              </a:spcBef>
              <a:spcAft>
                <a:spcPts val="0"/>
              </a:spcAft>
              <a:buSzPts val="4200"/>
              <a:buNone/>
              <a:defRPr sz="5600" b="0"/>
            </a:lvl9pPr>
          </a:lstStyle>
          <a:p>
            <a:endParaRPr/>
          </a:p>
        </p:txBody>
      </p:sp>
      <p:sp>
        <p:nvSpPr>
          <p:cNvPr id="362" name="Google Shape;362;p22"/>
          <p:cNvSpPr txBox="1">
            <a:spLocks noGrp="1"/>
          </p:cNvSpPr>
          <p:nvPr>
            <p:ph type="subTitle" idx="1"/>
          </p:nvPr>
        </p:nvSpPr>
        <p:spPr>
          <a:xfrm>
            <a:off x="960000" y="2642833"/>
            <a:ext cx="5763600" cy="21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63" name="Google Shape;363;p22"/>
          <p:cNvSpPr txBox="1"/>
          <p:nvPr/>
        </p:nvSpPr>
        <p:spPr>
          <a:xfrm>
            <a:off x="814433" y="4922599"/>
            <a:ext cx="4974000" cy="1242000"/>
          </a:xfrm>
          <a:prstGeom prst="rect">
            <a:avLst/>
          </a:prstGeom>
          <a:noFill/>
          <a:ln>
            <a:noFill/>
          </a:ln>
        </p:spPr>
        <p:txBody>
          <a:bodyPr spcFirstLastPara="1" wrap="square" lIns="121900" tIns="121900" rIns="121900" bIns="121900" anchor="t" anchorCtr="0">
            <a:noAutofit/>
          </a:bodyPr>
          <a:lstStyle/>
          <a:p>
            <a:pPr>
              <a:lnSpc>
                <a:spcPct val="115000"/>
              </a:lnSpc>
              <a:spcBef>
                <a:spcPts val="400"/>
              </a:spcBef>
              <a:buClr>
                <a:srgbClr val="000000"/>
              </a:buClr>
              <a:buFont typeface="Arial"/>
              <a:buNone/>
            </a:pPr>
            <a:r>
              <a:rPr lang="en" sz="1600" kern="0">
                <a:solidFill>
                  <a:srgbClr val="191617"/>
                </a:solidFill>
                <a:latin typeface="Roboto"/>
                <a:ea typeface="Roboto"/>
                <a:cs typeface="Roboto"/>
                <a:sym typeface="Roboto"/>
              </a:rPr>
              <a:t>CREDITS: This presentation template was created by </a:t>
            </a:r>
            <a:r>
              <a:rPr lang="en" sz="1600" b="1" kern="0">
                <a:solidFill>
                  <a:srgbClr val="191617"/>
                </a:solidFill>
                <a:uFill>
                  <a:noFill/>
                </a:uFill>
                <a:latin typeface="Roboto"/>
                <a:ea typeface="Roboto"/>
                <a:cs typeface="Roboto"/>
                <a:sym typeface="Roboto"/>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600" kern="0">
                <a:solidFill>
                  <a:srgbClr val="191617"/>
                </a:solidFill>
                <a:latin typeface="Roboto"/>
                <a:ea typeface="Roboto"/>
                <a:cs typeface="Roboto"/>
                <a:sym typeface="Roboto"/>
              </a:rPr>
              <a:t>, including icons by </a:t>
            </a:r>
            <a:r>
              <a:rPr lang="en" sz="1600" b="1" kern="0">
                <a:solidFill>
                  <a:srgbClr val="191617"/>
                </a:solidFill>
                <a:uFill>
                  <a:noFill/>
                </a:uFill>
                <a:latin typeface="Roboto"/>
                <a:ea typeface="Roboto"/>
                <a:cs typeface="Roboto"/>
                <a:sym typeface="Robo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600" kern="0">
                <a:solidFill>
                  <a:srgbClr val="191617"/>
                </a:solidFill>
                <a:latin typeface="Roboto"/>
                <a:ea typeface="Roboto"/>
                <a:cs typeface="Roboto"/>
                <a:sym typeface="Roboto"/>
              </a:rPr>
              <a:t>, and infographics &amp; images by </a:t>
            </a:r>
            <a:r>
              <a:rPr lang="en" sz="1600" b="1" kern="0">
                <a:solidFill>
                  <a:srgbClr val="191617"/>
                </a:solidFill>
                <a:uFill>
                  <a:noFill/>
                </a:uFill>
                <a:latin typeface="Roboto"/>
                <a:ea typeface="Roboto"/>
                <a:cs typeface="Roboto"/>
                <a:sym typeface="Roboto"/>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2133" b="1" kern="0">
              <a:solidFill>
                <a:srgbClr val="191617"/>
              </a:solidFill>
              <a:latin typeface="Roboto"/>
              <a:ea typeface="Roboto"/>
              <a:cs typeface="Roboto"/>
              <a:sym typeface="Roboto"/>
            </a:endParaRPr>
          </a:p>
          <a:p>
            <a:pPr algn="ctr">
              <a:buClr>
                <a:srgbClr val="000000"/>
              </a:buClr>
              <a:buFont typeface="Arial"/>
              <a:buNone/>
            </a:pPr>
            <a:endParaRPr sz="2133" kern="0">
              <a:solidFill>
                <a:srgbClr val="191617"/>
              </a:solidFill>
              <a:latin typeface="Roboto"/>
              <a:ea typeface="Roboto"/>
              <a:cs typeface="Roboto"/>
              <a:sym typeface="Roboto"/>
            </a:endParaRPr>
          </a:p>
          <a:p>
            <a:pPr algn="ctr">
              <a:lnSpc>
                <a:spcPct val="115000"/>
              </a:lnSpc>
              <a:spcBef>
                <a:spcPts val="400"/>
              </a:spcBef>
              <a:buClr>
                <a:srgbClr val="000000"/>
              </a:buClr>
              <a:buFont typeface="Arial"/>
              <a:buNone/>
            </a:pPr>
            <a:endParaRPr sz="1600" kern="0">
              <a:solidFill>
                <a:srgbClr val="191617"/>
              </a:solidFill>
              <a:latin typeface="Roboto"/>
              <a:ea typeface="Roboto"/>
              <a:cs typeface="Roboto"/>
              <a:sym typeface="Roboto"/>
            </a:endParaRPr>
          </a:p>
        </p:txBody>
      </p:sp>
      <p:sp>
        <p:nvSpPr>
          <p:cNvPr id="364" name="Google Shape;364;p22"/>
          <p:cNvSpPr/>
          <p:nvPr/>
        </p:nvSpPr>
        <p:spPr>
          <a:xfrm>
            <a:off x="8508900" y="209604"/>
            <a:ext cx="10668000" cy="10668000"/>
          </a:xfrm>
          <a:prstGeom prst="ellipse">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65" name="Google Shape;365;p22"/>
          <p:cNvGrpSpPr/>
          <p:nvPr/>
        </p:nvGrpSpPr>
        <p:grpSpPr>
          <a:xfrm>
            <a:off x="-1615435" y="6540785"/>
            <a:ext cx="3354547" cy="594233"/>
            <a:chOff x="-114100" y="3577175"/>
            <a:chExt cx="858350" cy="445675"/>
          </a:xfrm>
        </p:grpSpPr>
        <p:sp>
          <p:nvSpPr>
            <p:cNvPr id="366" name="Google Shape;366;p22"/>
            <p:cNvSpPr/>
            <p:nvPr/>
          </p:nvSpPr>
          <p:spPr>
            <a:xfrm>
              <a:off x="-114100" y="3577175"/>
              <a:ext cx="858350" cy="25"/>
            </a:xfrm>
            <a:custGeom>
              <a:avLst/>
              <a:gdLst/>
              <a:ahLst/>
              <a:cxnLst/>
              <a:rect l="l" t="t" r="r" b="b"/>
              <a:pathLst>
                <a:path w="34334" h="1" fill="none" extrusionOk="0">
                  <a:moveTo>
                    <a:pt x="0" y="1"/>
                  </a:moveTo>
                  <a:lnTo>
                    <a:pt x="34334" y="1"/>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7" name="Google Shape;367;p22"/>
            <p:cNvSpPr/>
            <p:nvPr/>
          </p:nvSpPr>
          <p:spPr>
            <a:xfrm>
              <a:off x="-114100" y="3641025"/>
              <a:ext cx="858350" cy="25"/>
            </a:xfrm>
            <a:custGeom>
              <a:avLst/>
              <a:gdLst/>
              <a:ahLst/>
              <a:cxnLst/>
              <a:rect l="l" t="t" r="r" b="b"/>
              <a:pathLst>
                <a:path w="34334" h="1" fill="none" extrusionOk="0">
                  <a:moveTo>
                    <a:pt x="0" y="1"/>
                  </a:moveTo>
                  <a:lnTo>
                    <a:pt x="34334" y="1"/>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8" name="Google Shape;368;p22"/>
            <p:cNvSpPr/>
            <p:nvPr/>
          </p:nvSpPr>
          <p:spPr>
            <a:xfrm>
              <a:off x="-114100" y="3704900"/>
              <a:ext cx="858350" cy="0"/>
            </a:xfrm>
            <a:custGeom>
              <a:avLst/>
              <a:gdLst/>
              <a:ahLst/>
              <a:cxnLst/>
              <a:rect l="l" t="t" r="r" b="b"/>
              <a:pathLst>
                <a:path w="34334" fill="none" extrusionOk="0">
                  <a:moveTo>
                    <a:pt x="0" y="0"/>
                  </a:moveTo>
                  <a:lnTo>
                    <a:pt x="34334" y="0"/>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9" name="Google Shape;369;p22"/>
            <p:cNvSpPr/>
            <p:nvPr/>
          </p:nvSpPr>
          <p:spPr>
            <a:xfrm>
              <a:off x="-114100" y="3768075"/>
              <a:ext cx="858350" cy="25"/>
            </a:xfrm>
            <a:custGeom>
              <a:avLst/>
              <a:gdLst/>
              <a:ahLst/>
              <a:cxnLst/>
              <a:rect l="l" t="t" r="r" b="b"/>
              <a:pathLst>
                <a:path w="34334" h="1" fill="none" extrusionOk="0">
                  <a:moveTo>
                    <a:pt x="0" y="0"/>
                  </a:moveTo>
                  <a:lnTo>
                    <a:pt x="34334" y="0"/>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22"/>
            <p:cNvSpPr/>
            <p:nvPr/>
          </p:nvSpPr>
          <p:spPr>
            <a:xfrm>
              <a:off x="-114100" y="3831925"/>
              <a:ext cx="858350" cy="25"/>
            </a:xfrm>
            <a:custGeom>
              <a:avLst/>
              <a:gdLst/>
              <a:ahLst/>
              <a:cxnLst/>
              <a:rect l="l" t="t" r="r" b="b"/>
              <a:pathLst>
                <a:path w="34334" h="1" fill="none" extrusionOk="0">
                  <a:moveTo>
                    <a:pt x="0" y="0"/>
                  </a:moveTo>
                  <a:lnTo>
                    <a:pt x="34334" y="0"/>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22"/>
            <p:cNvSpPr/>
            <p:nvPr/>
          </p:nvSpPr>
          <p:spPr>
            <a:xfrm>
              <a:off x="-114100" y="389577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 name="Google Shape;372;p22"/>
            <p:cNvSpPr/>
            <p:nvPr/>
          </p:nvSpPr>
          <p:spPr>
            <a:xfrm>
              <a:off x="-114100" y="3959625"/>
              <a:ext cx="858350" cy="25"/>
            </a:xfrm>
            <a:custGeom>
              <a:avLst/>
              <a:gdLst/>
              <a:ahLst/>
              <a:cxnLst/>
              <a:rect l="l" t="t" r="r" b="b"/>
              <a:pathLst>
                <a:path w="34334" h="1" fill="none" extrusionOk="0">
                  <a:moveTo>
                    <a:pt x="0" y="1"/>
                  </a:moveTo>
                  <a:lnTo>
                    <a:pt x="34334" y="1"/>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 name="Google Shape;373;p22"/>
            <p:cNvSpPr/>
            <p:nvPr/>
          </p:nvSpPr>
          <p:spPr>
            <a:xfrm>
              <a:off x="-114100" y="4022825"/>
              <a:ext cx="858350" cy="25"/>
            </a:xfrm>
            <a:custGeom>
              <a:avLst/>
              <a:gdLst/>
              <a:ahLst/>
              <a:cxnLst/>
              <a:rect l="l" t="t" r="r" b="b"/>
              <a:pathLst>
                <a:path w="34334" h="1" fill="none" extrusionOk="0">
                  <a:moveTo>
                    <a:pt x="0" y="0"/>
                  </a:moveTo>
                  <a:lnTo>
                    <a:pt x="34334" y="0"/>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74" name="Google Shape;374;p22"/>
          <p:cNvGrpSpPr/>
          <p:nvPr/>
        </p:nvGrpSpPr>
        <p:grpSpPr>
          <a:xfrm>
            <a:off x="11045263" y="-16"/>
            <a:ext cx="1273752" cy="6270168"/>
            <a:chOff x="7739772" y="376375"/>
            <a:chExt cx="565978" cy="2786081"/>
          </a:xfrm>
        </p:grpSpPr>
        <p:sp>
          <p:nvSpPr>
            <p:cNvPr id="375" name="Google Shape;375;p22"/>
            <p:cNvSpPr/>
            <p:nvPr/>
          </p:nvSpPr>
          <p:spPr>
            <a:xfrm>
              <a:off x="7852700" y="376375"/>
              <a:ext cx="453050" cy="1955975"/>
            </a:xfrm>
            <a:custGeom>
              <a:avLst/>
              <a:gdLst/>
              <a:ahLst/>
              <a:cxnLst/>
              <a:rect l="l" t="t" r="r" b="b"/>
              <a:pathLst>
                <a:path w="18122" h="78239" extrusionOk="0">
                  <a:moveTo>
                    <a:pt x="0" y="0"/>
                  </a:moveTo>
                  <a:lnTo>
                    <a:pt x="0" y="78239"/>
                  </a:lnTo>
                  <a:lnTo>
                    <a:pt x="18122" y="78239"/>
                  </a:lnTo>
                  <a:lnTo>
                    <a:pt x="18122" y="0"/>
                  </a:lnTo>
                  <a:close/>
                </a:path>
              </a:pathLst>
            </a:custGeom>
            <a:solidFill>
              <a:srgbClr val="DA873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 name="Google Shape;376;p22"/>
            <p:cNvSpPr/>
            <p:nvPr/>
          </p:nvSpPr>
          <p:spPr>
            <a:xfrm>
              <a:off x="7739772" y="1445876"/>
              <a:ext cx="226550" cy="1716580"/>
            </a:xfrm>
            <a:custGeom>
              <a:avLst/>
              <a:gdLst/>
              <a:ahLst/>
              <a:cxnLst/>
              <a:rect l="l" t="t" r="r" b="b"/>
              <a:pathLst>
                <a:path w="9062" h="78213" extrusionOk="0">
                  <a:moveTo>
                    <a:pt x="1" y="1"/>
                  </a:moveTo>
                  <a:lnTo>
                    <a:pt x="1" y="78212"/>
                  </a:lnTo>
                  <a:lnTo>
                    <a:pt x="9061" y="78212"/>
                  </a:lnTo>
                  <a:lnTo>
                    <a:pt x="9061" y="1"/>
                  </a:lnTo>
                  <a:close/>
                </a:path>
              </a:pathLst>
            </a:custGeom>
            <a:solidFill>
              <a:srgbClr val="19161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77" name="Google Shape;377;p22"/>
          <p:cNvGrpSpPr/>
          <p:nvPr/>
        </p:nvGrpSpPr>
        <p:grpSpPr>
          <a:xfrm>
            <a:off x="8341107" y="5726723"/>
            <a:ext cx="1346028" cy="790508"/>
            <a:chOff x="-2362200" y="3761100"/>
            <a:chExt cx="1434386" cy="842400"/>
          </a:xfrm>
        </p:grpSpPr>
        <p:sp>
          <p:nvSpPr>
            <p:cNvPr id="378" name="Google Shape;378;p22"/>
            <p:cNvSpPr/>
            <p:nvPr/>
          </p:nvSpPr>
          <p:spPr>
            <a:xfrm>
              <a:off x="-2362200" y="3761100"/>
              <a:ext cx="842400" cy="842400"/>
            </a:xfrm>
            <a:prstGeom prst="rect">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 name="Google Shape;379;p22"/>
            <p:cNvSpPr/>
            <p:nvPr/>
          </p:nvSpPr>
          <p:spPr>
            <a:xfrm>
              <a:off x="-1943014" y="3953697"/>
              <a:ext cx="1015200" cy="3237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80" name="Google Shape;380;p22"/>
          <p:cNvGrpSpPr/>
          <p:nvPr/>
        </p:nvGrpSpPr>
        <p:grpSpPr>
          <a:xfrm rot="-5400000">
            <a:off x="9255691" y="1069372"/>
            <a:ext cx="1219248" cy="1187896"/>
            <a:chOff x="-269375" y="2368200"/>
            <a:chExt cx="453050" cy="441400"/>
          </a:xfrm>
        </p:grpSpPr>
        <p:sp>
          <p:nvSpPr>
            <p:cNvPr id="381" name="Google Shape;381;p22"/>
            <p:cNvSpPr/>
            <p:nvPr/>
          </p:nvSpPr>
          <p:spPr>
            <a:xfrm>
              <a:off x="-77125" y="2368200"/>
              <a:ext cx="260800" cy="237050"/>
            </a:xfrm>
            <a:custGeom>
              <a:avLst/>
              <a:gdLst/>
              <a:ahLst/>
              <a:cxnLst/>
              <a:rect l="l" t="t" r="r" b="b"/>
              <a:pathLst>
                <a:path w="10432" h="9482" extrusionOk="0">
                  <a:moveTo>
                    <a:pt x="5228" y="1"/>
                  </a:moveTo>
                  <a:cubicBezTo>
                    <a:pt x="3073" y="1"/>
                    <a:pt x="1121" y="1459"/>
                    <a:pt x="592" y="3648"/>
                  </a:cubicBezTo>
                  <a:cubicBezTo>
                    <a:pt x="0" y="6202"/>
                    <a:pt x="1586" y="8756"/>
                    <a:pt x="4140" y="9348"/>
                  </a:cubicBezTo>
                  <a:cubicBezTo>
                    <a:pt x="4510" y="9438"/>
                    <a:pt x="4880" y="9482"/>
                    <a:pt x="5245" y="9482"/>
                  </a:cubicBezTo>
                  <a:cubicBezTo>
                    <a:pt x="7373" y="9482"/>
                    <a:pt x="9312" y="8007"/>
                    <a:pt x="9840" y="5826"/>
                  </a:cubicBezTo>
                  <a:cubicBezTo>
                    <a:pt x="10432" y="3272"/>
                    <a:pt x="8846" y="718"/>
                    <a:pt x="6318" y="126"/>
                  </a:cubicBezTo>
                  <a:cubicBezTo>
                    <a:pt x="5953" y="41"/>
                    <a:pt x="5588" y="1"/>
                    <a:pt x="5228" y="1"/>
                  </a:cubicBezTo>
                  <a:close/>
                </a:path>
              </a:pathLst>
            </a:custGeom>
            <a:solidFill>
              <a:srgbClr val="19161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 name="Google Shape;382;p22"/>
            <p:cNvSpPr/>
            <p:nvPr/>
          </p:nvSpPr>
          <p:spPr>
            <a:xfrm>
              <a:off x="-269375" y="2401575"/>
              <a:ext cx="408025" cy="408025"/>
            </a:xfrm>
            <a:custGeom>
              <a:avLst/>
              <a:gdLst/>
              <a:ahLst/>
              <a:cxnLst/>
              <a:rect l="l" t="t" r="r" b="b"/>
              <a:pathLst>
                <a:path w="16321" h="16321" fill="none" extrusionOk="0">
                  <a:moveTo>
                    <a:pt x="16320" y="8147"/>
                  </a:moveTo>
                  <a:cubicBezTo>
                    <a:pt x="16320" y="12664"/>
                    <a:pt x="12664" y="16321"/>
                    <a:pt x="8174" y="16321"/>
                  </a:cubicBezTo>
                  <a:cubicBezTo>
                    <a:pt x="3657" y="16321"/>
                    <a:pt x="1" y="12664"/>
                    <a:pt x="1" y="8147"/>
                  </a:cubicBezTo>
                  <a:cubicBezTo>
                    <a:pt x="1" y="3657"/>
                    <a:pt x="3657" y="1"/>
                    <a:pt x="8174" y="1"/>
                  </a:cubicBezTo>
                  <a:cubicBezTo>
                    <a:pt x="12664" y="1"/>
                    <a:pt x="16320" y="3657"/>
                    <a:pt x="16320" y="8147"/>
                  </a:cubicBezTo>
                  <a:close/>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45738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83"/>
        <p:cNvGrpSpPr/>
        <p:nvPr/>
      </p:nvGrpSpPr>
      <p:grpSpPr>
        <a:xfrm>
          <a:off x="0" y="0"/>
          <a:ext cx="0" cy="0"/>
          <a:chOff x="0" y="0"/>
          <a:chExt cx="0" cy="0"/>
        </a:xfrm>
      </p:grpSpPr>
    </p:spTree>
    <p:extLst>
      <p:ext uri="{BB962C8B-B14F-4D97-AF65-F5344CB8AC3E}">
        <p14:creationId xmlns:p14="http://schemas.microsoft.com/office/powerpoint/2010/main" val="2453773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84"/>
        <p:cNvGrpSpPr/>
        <p:nvPr/>
      </p:nvGrpSpPr>
      <p:grpSpPr>
        <a:xfrm>
          <a:off x="0" y="0"/>
          <a:ext cx="0" cy="0"/>
          <a:chOff x="0" y="0"/>
          <a:chExt cx="0" cy="0"/>
        </a:xfrm>
      </p:grpSpPr>
    </p:spTree>
    <p:extLst>
      <p:ext uri="{BB962C8B-B14F-4D97-AF65-F5344CB8AC3E}">
        <p14:creationId xmlns:p14="http://schemas.microsoft.com/office/powerpoint/2010/main" val="3138715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5"/>
        <p:cNvGrpSpPr/>
        <p:nvPr/>
      </p:nvGrpSpPr>
      <p:grpSpPr>
        <a:xfrm>
          <a:off x="0" y="0"/>
          <a:ext cx="0" cy="0"/>
          <a:chOff x="0" y="0"/>
          <a:chExt cx="0" cy="0"/>
        </a:xfrm>
      </p:grpSpPr>
      <p:sp>
        <p:nvSpPr>
          <p:cNvPr id="66" name="Google Shape;66;p4"/>
          <p:cNvSpPr txBox="1">
            <a:spLocks noGrp="1"/>
          </p:cNvSpPr>
          <p:nvPr>
            <p:ph type="subTitle" idx="1"/>
          </p:nvPr>
        </p:nvSpPr>
        <p:spPr>
          <a:xfrm flipH="1">
            <a:off x="821000" y="2747467"/>
            <a:ext cx="4081200" cy="223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667"/>
            </a:lvl1pPr>
            <a:lvl2pPr lvl="1" rtl="0">
              <a:lnSpc>
                <a:spcPct val="100000"/>
              </a:lnSpc>
              <a:spcBef>
                <a:spcPts val="0"/>
              </a:spcBef>
              <a:spcAft>
                <a:spcPts val="0"/>
              </a:spcAft>
              <a:buNone/>
              <a:defRPr sz="2667"/>
            </a:lvl2pPr>
            <a:lvl3pPr lvl="2" rtl="0">
              <a:lnSpc>
                <a:spcPct val="100000"/>
              </a:lnSpc>
              <a:spcBef>
                <a:spcPts val="0"/>
              </a:spcBef>
              <a:spcAft>
                <a:spcPts val="0"/>
              </a:spcAft>
              <a:buNone/>
              <a:defRPr sz="2667"/>
            </a:lvl3pPr>
            <a:lvl4pPr lvl="3" rtl="0">
              <a:lnSpc>
                <a:spcPct val="100000"/>
              </a:lnSpc>
              <a:spcBef>
                <a:spcPts val="0"/>
              </a:spcBef>
              <a:spcAft>
                <a:spcPts val="0"/>
              </a:spcAft>
              <a:buNone/>
              <a:defRPr sz="2667"/>
            </a:lvl4pPr>
            <a:lvl5pPr lvl="4" rtl="0">
              <a:lnSpc>
                <a:spcPct val="100000"/>
              </a:lnSpc>
              <a:spcBef>
                <a:spcPts val="0"/>
              </a:spcBef>
              <a:spcAft>
                <a:spcPts val="0"/>
              </a:spcAft>
              <a:buNone/>
              <a:defRPr sz="2667"/>
            </a:lvl5pPr>
            <a:lvl6pPr lvl="5" rtl="0">
              <a:lnSpc>
                <a:spcPct val="100000"/>
              </a:lnSpc>
              <a:spcBef>
                <a:spcPts val="0"/>
              </a:spcBef>
              <a:spcAft>
                <a:spcPts val="0"/>
              </a:spcAft>
              <a:buNone/>
              <a:defRPr sz="2667"/>
            </a:lvl6pPr>
            <a:lvl7pPr lvl="6" rtl="0">
              <a:lnSpc>
                <a:spcPct val="100000"/>
              </a:lnSpc>
              <a:spcBef>
                <a:spcPts val="0"/>
              </a:spcBef>
              <a:spcAft>
                <a:spcPts val="0"/>
              </a:spcAft>
              <a:buNone/>
              <a:defRPr sz="2667"/>
            </a:lvl7pPr>
            <a:lvl8pPr lvl="7" rtl="0">
              <a:lnSpc>
                <a:spcPct val="100000"/>
              </a:lnSpc>
              <a:spcBef>
                <a:spcPts val="0"/>
              </a:spcBef>
              <a:spcAft>
                <a:spcPts val="0"/>
              </a:spcAft>
              <a:buNone/>
              <a:defRPr sz="2667"/>
            </a:lvl8pPr>
            <a:lvl9pPr lvl="8" rtl="0">
              <a:lnSpc>
                <a:spcPct val="100000"/>
              </a:lnSpc>
              <a:spcBef>
                <a:spcPts val="0"/>
              </a:spcBef>
              <a:spcAft>
                <a:spcPts val="0"/>
              </a:spcAft>
              <a:buNone/>
              <a:defRPr sz="2667"/>
            </a:lvl9pPr>
          </a:lstStyle>
          <a:p>
            <a:endParaRPr/>
          </a:p>
        </p:txBody>
      </p:sp>
      <p:sp>
        <p:nvSpPr>
          <p:cNvPr id="67" name="Google Shape;67;p4"/>
          <p:cNvSpPr txBox="1">
            <a:spLocks noGrp="1"/>
          </p:cNvSpPr>
          <p:nvPr>
            <p:ph type="title"/>
          </p:nvPr>
        </p:nvSpPr>
        <p:spPr>
          <a:xfrm>
            <a:off x="783233" y="1663700"/>
            <a:ext cx="4614400" cy="1006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4800" b="0"/>
            </a:lvl1pPr>
            <a:lvl2pPr lvl="1" rtl="0">
              <a:spcBef>
                <a:spcPts val="0"/>
              </a:spcBef>
              <a:spcAft>
                <a:spcPts val="0"/>
              </a:spcAft>
              <a:buNone/>
              <a:defRPr sz="4800" b="0">
                <a:latin typeface="Roboto Slab Regular"/>
                <a:ea typeface="Roboto Slab Regular"/>
                <a:cs typeface="Roboto Slab Regular"/>
                <a:sym typeface="Roboto Slab Regular"/>
              </a:defRPr>
            </a:lvl2pPr>
            <a:lvl3pPr lvl="2" rtl="0">
              <a:spcBef>
                <a:spcPts val="0"/>
              </a:spcBef>
              <a:spcAft>
                <a:spcPts val="0"/>
              </a:spcAft>
              <a:buNone/>
              <a:defRPr sz="4800" b="0">
                <a:latin typeface="Roboto Slab Regular"/>
                <a:ea typeface="Roboto Slab Regular"/>
                <a:cs typeface="Roboto Slab Regular"/>
                <a:sym typeface="Roboto Slab Regular"/>
              </a:defRPr>
            </a:lvl3pPr>
            <a:lvl4pPr lvl="3" rtl="0">
              <a:spcBef>
                <a:spcPts val="0"/>
              </a:spcBef>
              <a:spcAft>
                <a:spcPts val="0"/>
              </a:spcAft>
              <a:buNone/>
              <a:defRPr sz="4800" b="0">
                <a:latin typeface="Roboto Slab Regular"/>
                <a:ea typeface="Roboto Slab Regular"/>
                <a:cs typeface="Roboto Slab Regular"/>
                <a:sym typeface="Roboto Slab Regular"/>
              </a:defRPr>
            </a:lvl4pPr>
            <a:lvl5pPr lvl="4" rtl="0">
              <a:spcBef>
                <a:spcPts val="0"/>
              </a:spcBef>
              <a:spcAft>
                <a:spcPts val="0"/>
              </a:spcAft>
              <a:buNone/>
              <a:defRPr sz="4800" b="0">
                <a:latin typeface="Roboto Slab Regular"/>
                <a:ea typeface="Roboto Slab Regular"/>
                <a:cs typeface="Roboto Slab Regular"/>
                <a:sym typeface="Roboto Slab Regular"/>
              </a:defRPr>
            </a:lvl5pPr>
            <a:lvl6pPr lvl="5" rtl="0">
              <a:spcBef>
                <a:spcPts val="0"/>
              </a:spcBef>
              <a:spcAft>
                <a:spcPts val="0"/>
              </a:spcAft>
              <a:buNone/>
              <a:defRPr sz="4800" b="0">
                <a:latin typeface="Roboto Slab Regular"/>
                <a:ea typeface="Roboto Slab Regular"/>
                <a:cs typeface="Roboto Slab Regular"/>
                <a:sym typeface="Roboto Slab Regular"/>
              </a:defRPr>
            </a:lvl6pPr>
            <a:lvl7pPr lvl="6" rtl="0">
              <a:spcBef>
                <a:spcPts val="0"/>
              </a:spcBef>
              <a:spcAft>
                <a:spcPts val="0"/>
              </a:spcAft>
              <a:buNone/>
              <a:defRPr sz="4800" b="0">
                <a:latin typeface="Roboto Slab Regular"/>
                <a:ea typeface="Roboto Slab Regular"/>
                <a:cs typeface="Roboto Slab Regular"/>
                <a:sym typeface="Roboto Slab Regular"/>
              </a:defRPr>
            </a:lvl7pPr>
            <a:lvl8pPr lvl="7" rtl="0">
              <a:spcBef>
                <a:spcPts val="0"/>
              </a:spcBef>
              <a:spcAft>
                <a:spcPts val="0"/>
              </a:spcAft>
              <a:buNone/>
              <a:defRPr sz="4800" b="0">
                <a:latin typeface="Roboto Slab Regular"/>
                <a:ea typeface="Roboto Slab Regular"/>
                <a:cs typeface="Roboto Slab Regular"/>
                <a:sym typeface="Roboto Slab Regular"/>
              </a:defRPr>
            </a:lvl8pPr>
            <a:lvl9pPr lvl="8" rtl="0">
              <a:spcBef>
                <a:spcPts val="0"/>
              </a:spcBef>
              <a:spcAft>
                <a:spcPts val="0"/>
              </a:spcAft>
              <a:buNone/>
              <a:defRPr sz="4800" b="0">
                <a:latin typeface="Roboto Slab Regular"/>
                <a:ea typeface="Roboto Slab Regular"/>
                <a:cs typeface="Roboto Slab Regular"/>
                <a:sym typeface="Roboto Slab Regular"/>
              </a:defRPr>
            </a:lvl9pPr>
          </a:lstStyle>
          <a:p>
            <a:endParaRPr/>
          </a:p>
        </p:txBody>
      </p:sp>
      <p:grpSp>
        <p:nvGrpSpPr>
          <p:cNvPr id="68" name="Google Shape;68;p4"/>
          <p:cNvGrpSpPr/>
          <p:nvPr/>
        </p:nvGrpSpPr>
        <p:grpSpPr>
          <a:xfrm flipH="1">
            <a:off x="5463800" y="5242885"/>
            <a:ext cx="3354547" cy="594233"/>
            <a:chOff x="-114100" y="3577175"/>
            <a:chExt cx="858350" cy="445675"/>
          </a:xfrm>
        </p:grpSpPr>
        <p:sp>
          <p:nvSpPr>
            <p:cNvPr id="69" name="Google Shape;69;p4"/>
            <p:cNvSpPr/>
            <p:nvPr/>
          </p:nvSpPr>
          <p:spPr>
            <a:xfrm>
              <a:off x="-114100" y="357717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4"/>
            <p:cNvSpPr/>
            <p:nvPr/>
          </p:nvSpPr>
          <p:spPr>
            <a:xfrm>
              <a:off x="-114100" y="364102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4"/>
            <p:cNvSpPr/>
            <p:nvPr/>
          </p:nvSpPr>
          <p:spPr>
            <a:xfrm>
              <a:off x="-114100" y="3704900"/>
              <a:ext cx="858350" cy="0"/>
            </a:xfrm>
            <a:custGeom>
              <a:avLst/>
              <a:gdLst/>
              <a:ahLst/>
              <a:cxnLst/>
              <a:rect l="l" t="t" r="r" b="b"/>
              <a:pathLst>
                <a:path w="34334"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4"/>
            <p:cNvSpPr/>
            <p:nvPr/>
          </p:nvSpPr>
          <p:spPr>
            <a:xfrm>
              <a:off x="-114100" y="3768075"/>
              <a:ext cx="858350" cy="25"/>
            </a:xfrm>
            <a:custGeom>
              <a:avLst/>
              <a:gdLst/>
              <a:ahLst/>
              <a:cxnLst/>
              <a:rect l="l" t="t" r="r" b="b"/>
              <a:pathLst>
                <a:path w="34334" h="1"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4"/>
            <p:cNvSpPr/>
            <p:nvPr/>
          </p:nvSpPr>
          <p:spPr>
            <a:xfrm>
              <a:off x="-114100" y="3831925"/>
              <a:ext cx="858350" cy="25"/>
            </a:xfrm>
            <a:custGeom>
              <a:avLst/>
              <a:gdLst/>
              <a:ahLst/>
              <a:cxnLst/>
              <a:rect l="l" t="t" r="r" b="b"/>
              <a:pathLst>
                <a:path w="34334" h="1"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4"/>
            <p:cNvSpPr/>
            <p:nvPr/>
          </p:nvSpPr>
          <p:spPr>
            <a:xfrm>
              <a:off x="-114100" y="389577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4"/>
            <p:cNvSpPr/>
            <p:nvPr/>
          </p:nvSpPr>
          <p:spPr>
            <a:xfrm>
              <a:off x="-114100" y="395962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4"/>
            <p:cNvSpPr/>
            <p:nvPr/>
          </p:nvSpPr>
          <p:spPr>
            <a:xfrm>
              <a:off x="-114100" y="4022825"/>
              <a:ext cx="858350" cy="25"/>
            </a:xfrm>
            <a:custGeom>
              <a:avLst/>
              <a:gdLst/>
              <a:ahLst/>
              <a:cxnLst/>
              <a:rect l="l" t="t" r="r" b="b"/>
              <a:pathLst>
                <a:path w="34334" h="1"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7" name="Google Shape;77;p4"/>
          <p:cNvGrpSpPr/>
          <p:nvPr/>
        </p:nvGrpSpPr>
        <p:grpSpPr>
          <a:xfrm>
            <a:off x="-238740" y="-2866621"/>
            <a:ext cx="1123272" cy="4705713"/>
            <a:chOff x="7739775" y="791441"/>
            <a:chExt cx="565975" cy="2371034"/>
          </a:xfrm>
        </p:grpSpPr>
        <p:sp>
          <p:nvSpPr>
            <p:cNvPr id="78" name="Google Shape;78;p4"/>
            <p:cNvSpPr/>
            <p:nvPr/>
          </p:nvSpPr>
          <p:spPr>
            <a:xfrm>
              <a:off x="7852700" y="791441"/>
              <a:ext cx="453050" cy="1955975"/>
            </a:xfrm>
            <a:custGeom>
              <a:avLst/>
              <a:gdLst/>
              <a:ahLst/>
              <a:cxnLst/>
              <a:rect l="l" t="t" r="r" b="b"/>
              <a:pathLst>
                <a:path w="18122" h="78239" extrusionOk="0">
                  <a:moveTo>
                    <a:pt x="0" y="0"/>
                  </a:moveTo>
                  <a:lnTo>
                    <a:pt x="0" y="78239"/>
                  </a:lnTo>
                  <a:lnTo>
                    <a:pt x="18122" y="78239"/>
                  </a:lnTo>
                  <a:lnTo>
                    <a:pt x="18122" y="0"/>
                  </a:lnTo>
                  <a:close/>
                </a:path>
              </a:pathLst>
            </a:custGeom>
            <a:solidFill>
              <a:srgbClr val="DA873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4"/>
            <p:cNvSpPr/>
            <p:nvPr/>
          </p:nvSpPr>
          <p:spPr>
            <a:xfrm>
              <a:off x="7739775" y="1207150"/>
              <a:ext cx="226550" cy="1955325"/>
            </a:xfrm>
            <a:custGeom>
              <a:avLst/>
              <a:gdLst/>
              <a:ahLst/>
              <a:cxnLst/>
              <a:rect l="l" t="t" r="r" b="b"/>
              <a:pathLst>
                <a:path w="9062" h="78213" extrusionOk="0">
                  <a:moveTo>
                    <a:pt x="1" y="1"/>
                  </a:moveTo>
                  <a:lnTo>
                    <a:pt x="1" y="78212"/>
                  </a:lnTo>
                  <a:lnTo>
                    <a:pt x="9061" y="78212"/>
                  </a:lnTo>
                  <a:lnTo>
                    <a:pt x="9061" y="1"/>
                  </a:lnTo>
                  <a:close/>
                </a:path>
              </a:pathLst>
            </a:custGeom>
            <a:solidFill>
              <a:srgbClr val="19161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0" name="Google Shape;80;p4"/>
          <p:cNvSpPr/>
          <p:nvPr/>
        </p:nvSpPr>
        <p:spPr>
          <a:xfrm flipH="1">
            <a:off x="0" y="5796900"/>
            <a:ext cx="1205600" cy="1061200"/>
          </a:xfrm>
          <a:prstGeom prst="rect">
            <a:avLst/>
          </a:pr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 name="Google Shape;81;p4"/>
          <p:cNvSpPr/>
          <p:nvPr/>
        </p:nvSpPr>
        <p:spPr>
          <a:xfrm>
            <a:off x="807428" y="5640985"/>
            <a:ext cx="587577" cy="587628"/>
          </a:xfrm>
          <a:custGeom>
            <a:avLst/>
            <a:gdLst/>
            <a:ahLst/>
            <a:cxnLst/>
            <a:rect l="l" t="t" r="r" b="b"/>
            <a:pathLst>
              <a:path w="5539" h="5540" fill="none" extrusionOk="0">
                <a:moveTo>
                  <a:pt x="0" y="1"/>
                </a:moveTo>
                <a:lnTo>
                  <a:pt x="5539" y="1"/>
                </a:lnTo>
                <a:lnTo>
                  <a:pt x="5539" y="5539"/>
                </a:lnTo>
                <a:lnTo>
                  <a:pt x="0" y="5539"/>
                </a:lnTo>
                <a:close/>
              </a:path>
            </a:pathLst>
          </a:custGeom>
          <a:noFill/>
          <a:ln w="19050" cap="flat" cmpd="sng">
            <a:solidFill>
              <a:schemeClr val="accent1"/>
            </a:solidFill>
            <a:prstDash val="solid"/>
            <a:miter lim="26885"/>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528585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2"/>
        <p:cNvGrpSpPr/>
        <p:nvPr/>
      </p:nvGrpSpPr>
      <p:grpSpPr>
        <a:xfrm>
          <a:off x="0" y="0"/>
          <a:ext cx="0" cy="0"/>
          <a:chOff x="0" y="0"/>
          <a:chExt cx="0" cy="0"/>
        </a:xfrm>
      </p:grpSpPr>
      <p:sp>
        <p:nvSpPr>
          <p:cNvPr id="83" name="Google Shape;83;p5"/>
          <p:cNvSpPr txBox="1">
            <a:spLocks noGrp="1"/>
          </p:cNvSpPr>
          <p:nvPr>
            <p:ph type="subTitle" idx="1"/>
          </p:nvPr>
        </p:nvSpPr>
        <p:spPr>
          <a:xfrm>
            <a:off x="7155632" y="4065363"/>
            <a:ext cx="3145200" cy="167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84" name="Google Shape;84;p5"/>
          <p:cNvSpPr txBox="1">
            <a:spLocks noGrp="1"/>
          </p:cNvSpPr>
          <p:nvPr>
            <p:ph type="subTitle" idx="2"/>
          </p:nvPr>
        </p:nvSpPr>
        <p:spPr>
          <a:xfrm>
            <a:off x="2408164" y="3594756"/>
            <a:ext cx="2615600" cy="503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3200">
                <a:solidFill>
                  <a:schemeClr val="accent4"/>
                </a:solidFill>
                <a:latin typeface="Hammersmith One"/>
                <a:ea typeface="Hammersmith One"/>
                <a:cs typeface="Hammersmith One"/>
                <a:sym typeface="Hammersmith One"/>
              </a:defRPr>
            </a:lvl1pPr>
            <a:lvl2pPr lvl="1" algn="ctr" rtl="0">
              <a:lnSpc>
                <a:spcPct val="100000"/>
              </a:lnSpc>
              <a:spcBef>
                <a:spcPts val="0"/>
              </a:spcBef>
              <a:spcAft>
                <a:spcPts val="0"/>
              </a:spcAft>
              <a:buNone/>
              <a:defRPr sz="3200">
                <a:solidFill>
                  <a:schemeClr val="accent4"/>
                </a:solidFill>
                <a:latin typeface="Hammersmith One"/>
                <a:ea typeface="Hammersmith One"/>
                <a:cs typeface="Hammersmith One"/>
                <a:sym typeface="Hammersmith One"/>
              </a:defRPr>
            </a:lvl2pPr>
            <a:lvl3pPr lvl="2" algn="ctr" rtl="0">
              <a:lnSpc>
                <a:spcPct val="100000"/>
              </a:lnSpc>
              <a:spcBef>
                <a:spcPts val="0"/>
              </a:spcBef>
              <a:spcAft>
                <a:spcPts val="0"/>
              </a:spcAft>
              <a:buNone/>
              <a:defRPr sz="3200">
                <a:solidFill>
                  <a:schemeClr val="accent4"/>
                </a:solidFill>
                <a:latin typeface="Hammersmith One"/>
                <a:ea typeface="Hammersmith One"/>
                <a:cs typeface="Hammersmith One"/>
                <a:sym typeface="Hammersmith One"/>
              </a:defRPr>
            </a:lvl3pPr>
            <a:lvl4pPr lvl="3" algn="ctr" rtl="0">
              <a:lnSpc>
                <a:spcPct val="100000"/>
              </a:lnSpc>
              <a:spcBef>
                <a:spcPts val="0"/>
              </a:spcBef>
              <a:spcAft>
                <a:spcPts val="0"/>
              </a:spcAft>
              <a:buNone/>
              <a:defRPr sz="3200">
                <a:solidFill>
                  <a:schemeClr val="accent4"/>
                </a:solidFill>
                <a:latin typeface="Hammersmith One"/>
                <a:ea typeface="Hammersmith One"/>
                <a:cs typeface="Hammersmith One"/>
                <a:sym typeface="Hammersmith One"/>
              </a:defRPr>
            </a:lvl4pPr>
            <a:lvl5pPr lvl="4" algn="ctr" rtl="0">
              <a:lnSpc>
                <a:spcPct val="100000"/>
              </a:lnSpc>
              <a:spcBef>
                <a:spcPts val="0"/>
              </a:spcBef>
              <a:spcAft>
                <a:spcPts val="0"/>
              </a:spcAft>
              <a:buNone/>
              <a:defRPr sz="3200">
                <a:solidFill>
                  <a:schemeClr val="accent4"/>
                </a:solidFill>
                <a:latin typeface="Hammersmith One"/>
                <a:ea typeface="Hammersmith One"/>
                <a:cs typeface="Hammersmith One"/>
                <a:sym typeface="Hammersmith One"/>
              </a:defRPr>
            </a:lvl5pPr>
            <a:lvl6pPr lvl="5" algn="ctr" rtl="0">
              <a:lnSpc>
                <a:spcPct val="100000"/>
              </a:lnSpc>
              <a:spcBef>
                <a:spcPts val="0"/>
              </a:spcBef>
              <a:spcAft>
                <a:spcPts val="0"/>
              </a:spcAft>
              <a:buNone/>
              <a:defRPr sz="3200">
                <a:solidFill>
                  <a:schemeClr val="accent4"/>
                </a:solidFill>
                <a:latin typeface="Hammersmith One"/>
                <a:ea typeface="Hammersmith One"/>
                <a:cs typeface="Hammersmith One"/>
                <a:sym typeface="Hammersmith One"/>
              </a:defRPr>
            </a:lvl6pPr>
            <a:lvl7pPr lvl="6" algn="ctr" rtl="0">
              <a:lnSpc>
                <a:spcPct val="100000"/>
              </a:lnSpc>
              <a:spcBef>
                <a:spcPts val="0"/>
              </a:spcBef>
              <a:spcAft>
                <a:spcPts val="0"/>
              </a:spcAft>
              <a:buNone/>
              <a:defRPr sz="3200">
                <a:solidFill>
                  <a:schemeClr val="accent4"/>
                </a:solidFill>
                <a:latin typeface="Hammersmith One"/>
                <a:ea typeface="Hammersmith One"/>
                <a:cs typeface="Hammersmith One"/>
                <a:sym typeface="Hammersmith One"/>
              </a:defRPr>
            </a:lvl7pPr>
            <a:lvl8pPr lvl="7" algn="ctr" rtl="0">
              <a:lnSpc>
                <a:spcPct val="100000"/>
              </a:lnSpc>
              <a:spcBef>
                <a:spcPts val="0"/>
              </a:spcBef>
              <a:spcAft>
                <a:spcPts val="0"/>
              </a:spcAft>
              <a:buNone/>
              <a:defRPr sz="3200">
                <a:solidFill>
                  <a:schemeClr val="accent4"/>
                </a:solidFill>
                <a:latin typeface="Hammersmith One"/>
                <a:ea typeface="Hammersmith One"/>
                <a:cs typeface="Hammersmith One"/>
                <a:sym typeface="Hammersmith One"/>
              </a:defRPr>
            </a:lvl8pPr>
            <a:lvl9pPr lvl="8" algn="ctr" rtl="0">
              <a:lnSpc>
                <a:spcPct val="100000"/>
              </a:lnSpc>
              <a:spcBef>
                <a:spcPts val="0"/>
              </a:spcBef>
              <a:spcAft>
                <a:spcPts val="0"/>
              </a:spcAft>
              <a:buNone/>
              <a:defRPr sz="3200">
                <a:solidFill>
                  <a:schemeClr val="accent4"/>
                </a:solidFill>
                <a:latin typeface="Hammersmith One"/>
                <a:ea typeface="Hammersmith One"/>
                <a:cs typeface="Hammersmith One"/>
                <a:sym typeface="Hammersmith One"/>
              </a:defRPr>
            </a:lvl9pPr>
          </a:lstStyle>
          <a:p>
            <a:endParaRPr/>
          </a:p>
        </p:txBody>
      </p:sp>
      <p:sp>
        <p:nvSpPr>
          <p:cNvPr id="85" name="Google Shape;85;p5"/>
          <p:cNvSpPr txBox="1">
            <a:spLocks noGrp="1"/>
          </p:cNvSpPr>
          <p:nvPr>
            <p:ph type="subTitle" idx="3"/>
          </p:nvPr>
        </p:nvSpPr>
        <p:spPr>
          <a:xfrm>
            <a:off x="7420431" y="3594756"/>
            <a:ext cx="2615600" cy="503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3200">
                <a:solidFill>
                  <a:schemeClr val="accent4"/>
                </a:solidFill>
                <a:latin typeface="Hammersmith One"/>
                <a:ea typeface="Hammersmith One"/>
                <a:cs typeface="Hammersmith One"/>
                <a:sym typeface="Hammersmith One"/>
              </a:defRPr>
            </a:lvl1pPr>
            <a:lvl2pPr lvl="1" algn="ctr" rtl="0">
              <a:lnSpc>
                <a:spcPct val="100000"/>
              </a:lnSpc>
              <a:spcBef>
                <a:spcPts val="0"/>
              </a:spcBef>
              <a:spcAft>
                <a:spcPts val="0"/>
              </a:spcAft>
              <a:buNone/>
              <a:defRPr sz="3200">
                <a:solidFill>
                  <a:schemeClr val="accent4"/>
                </a:solidFill>
                <a:latin typeface="Hammersmith One"/>
                <a:ea typeface="Hammersmith One"/>
                <a:cs typeface="Hammersmith One"/>
                <a:sym typeface="Hammersmith One"/>
              </a:defRPr>
            </a:lvl2pPr>
            <a:lvl3pPr lvl="2" algn="ctr" rtl="0">
              <a:lnSpc>
                <a:spcPct val="100000"/>
              </a:lnSpc>
              <a:spcBef>
                <a:spcPts val="0"/>
              </a:spcBef>
              <a:spcAft>
                <a:spcPts val="0"/>
              </a:spcAft>
              <a:buNone/>
              <a:defRPr sz="3200">
                <a:solidFill>
                  <a:schemeClr val="accent4"/>
                </a:solidFill>
                <a:latin typeface="Hammersmith One"/>
                <a:ea typeface="Hammersmith One"/>
                <a:cs typeface="Hammersmith One"/>
                <a:sym typeface="Hammersmith One"/>
              </a:defRPr>
            </a:lvl3pPr>
            <a:lvl4pPr lvl="3" algn="ctr" rtl="0">
              <a:lnSpc>
                <a:spcPct val="100000"/>
              </a:lnSpc>
              <a:spcBef>
                <a:spcPts val="0"/>
              </a:spcBef>
              <a:spcAft>
                <a:spcPts val="0"/>
              </a:spcAft>
              <a:buNone/>
              <a:defRPr sz="3200">
                <a:solidFill>
                  <a:schemeClr val="accent4"/>
                </a:solidFill>
                <a:latin typeface="Hammersmith One"/>
                <a:ea typeface="Hammersmith One"/>
                <a:cs typeface="Hammersmith One"/>
                <a:sym typeface="Hammersmith One"/>
              </a:defRPr>
            </a:lvl4pPr>
            <a:lvl5pPr lvl="4" algn="ctr" rtl="0">
              <a:lnSpc>
                <a:spcPct val="100000"/>
              </a:lnSpc>
              <a:spcBef>
                <a:spcPts val="0"/>
              </a:spcBef>
              <a:spcAft>
                <a:spcPts val="0"/>
              </a:spcAft>
              <a:buNone/>
              <a:defRPr sz="3200">
                <a:solidFill>
                  <a:schemeClr val="accent4"/>
                </a:solidFill>
                <a:latin typeface="Hammersmith One"/>
                <a:ea typeface="Hammersmith One"/>
                <a:cs typeface="Hammersmith One"/>
                <a:sym typeface="Hammersmith One"/>
              </a:defRPr>
            </a:lvl5pPr>
            <a:lvl6pPr lvl="5" algn="ctr" rtl="0">
              <a:lnSpc>
                <a:spcPct val="100000"/>
              </a:lnSpc>
              <a:spcBef>
                <a:spcPts val="0"/>
              </a:spcBef>
              <a:spcAft>
                <a:spcPts val="0"/>
              </a:spcAft>
              <a:buNone/>
              <a:defRPr sz="3200">
                <a:solidFill>
                  <a:schemeClr val="accent4"/>
                </a:solidFill>
                <a:latin typeface="Hammersmith One"/>
                <a:ea typeface="Hammersmith One"/>
                <a:cs typeface="Hammersmith One"/>
                <a:sym typeface="Hammersmith One"/>
              </a:defRPr>
            </a:lvl6pPr>
            <a:lvl7pPr lvl="6" algn="ctr" rtl="0">
              <a:lnSpc>
                <a:spcPct val="100000"/>
              </a:lnSpc>
              <a:spcBef>
                <a:spcPts val="0"/>
              </a:spcBef>
              <a:spcAft>
                <a:spcPts val="0"/>
              </a:spcAft>
              <a:buNone/>
              <a:defRPr sz="3200">
                <a:solidFill>
                  <a:schemeClr val="accent4"/>
                </a:solidFill>
                <a:latin typeface="Hammersmith One"/>
                <a:ea typeface="Hammersmith One"/>
                <a:cs typeface="Hammersmith One"/>
                <a:sym typeface="Hammersmith One"/>
              </a:defRPr>
            </a:lvl7pPr>
            <a:lvl8pPr lvl="7" algn="ctr" rtl="0">
              <a:lnSpc>
                <a:spcPct val="100000"/>
              </a:lnSpc>
              <a:spcBef>
                <a:spcPts val="0"/>
              </a:spcBef>
              <a:spcAft>
                <a:spcPts val="0"/>
              </a:spcAft>
              <a:buNone/>
              <a:defRPr sz="3200">
                <a:solidFill>
                  <a:schemeClr val="accent4"/>
                </a:solidFill>
                <a:latin typeface="Hammersmith One"/>
                <a:ea typeface="Hammersmith One"/>
                <a:cs typeface="Hammersmith One"/>
                <a:sym typeface="Hammersmith One"/>
              </a:defRPr>
            </a:lvl8pPr>
            <a:lvl9pPr lvl="8" algn="ctr" rtl="0">
              <a:lnSpc>
                <a:spcPct val="100000"/>
              </a:lnSpc>
              <a:spcBef>
                <a:spcPts val="0"/>
              </a:spcBef>
              <a:spcAft>
                <a:spcPts val="0"/>
              </a:spcAft>
              <a:buNone/>
              <a:defRPr sz="3200">
                <a:solidFill>
                  <a:schemeClr val="accent4"/>
                </a:solidFill>
                <a:latin typeface="Hammersmith One"/>
                <a:ea typeface="Hammersmith One"/>
                <a:cs typeface="Hammersmith One"/>
                <a:sym typeface="Hammersmith One"/>
              </a:defRPr>
            </a:lvl9pPr>
          </a:lstStyle>
          <a:p>
            <a:endParaRPr/>
          </a:p>
        </p:txBody>
      </p:sp>
      <p:sp>
        <p:nvSpPr>
          <p:cNvPr id="86" name="Google Shape;86;p5"/>
          <p:cNvSpPr txBox="1">
            <a:spLocks noGrp="1"/>
          </p:cNvSpPr>
          <p:nvPr>
            <p:ph type="subTitle" idx="4"/>
          </p:nvPr>
        </p:nvSpPr>
        <p:spPr>
          <a:xfrm>
            <a:off x="2143367" y="4055533"/>
            <a:ext cx="3145200" cy="167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2133"/>
              </a:spcBef>
              <a:spcAft>
                <a:spcPts val="0"/>
              </a:spcAft>
              <a:buNone/>
              <a:defRPr/>
            </a:lvl2pPr>
            <a:lvl3pPr lvl="2" algn="ctr" rtl="0">
              <a:lnSpc>
                <a:spcPct val="100000"/>
              </a:lnSpc>
              <a:spcBef>
                <a:spcPts val="2133"/>
              </a:spcBef>
              <a:spcAft>
                <a:spcPts val="0"/>
              </a:spcAft>
              <a:buNone/>
              <a:defRPr/>
            </a:lvl3pPr>
            <a:lvl4pPr lvl="3" algn="ctr" rtl="0">
              <a:lnSpc>
                <a:spcPct val="100000"/>
              </a:lnSpc>
              <a:spcBef>
                <a:spcPts val="2133"/>
              </a:spcBef>
              <a:spcAft>
                <a:spcPts val="0"/>
              </a:spcAft>
              <a:buNone/>
              <a:defRPr/>
            </a:lvl4pPr>
            <a:lvl5pPr lvl="4" algn="ctr" rtl="0">
              <a:lnSpc>
                <a:spcPct val="100000"/>
              </a:lnSpc>
              <a:spcBef>
                <a:spcPts val="2133"/>
              </a:spcBef>
              <a:spcAft>
                <a:spcPts val="0"/>
              </a:spcAft>
              <a:buNone/>
              <a:defRPr/>
            </a:lvl5pPr>
            <a:lvl6pPr lvl="5" algn="ctr" rtl="0">
              <a:lnSpc>
                <a:spcPct val="100000"/>
              </a:lnSpc>
              <a:spcBef>
                <a:spcPts val="2133"/>
              </a:spcBef>
              <a:spcAft>
                <a:spcPts val="0"/>
              </a:spcAft>
              <a:buNone/>
              <a:defRPr/>
            </a:lvl6pPr>
            <a:lvl7pPr lvl="6" algn="ctr" rtl="0">
              <a:lnSpc>
                <a:spcPct val="100000"/>
              </a:lnSpc>
              <a:spcBef>
                <a:spcPts val="2133"/>
              </a:spcBef>
              <a:spcAft>
                <a:spcPts val="0"/>
              </a:spcAft>
              <a:buNone/>
              <a:defRPr/>
            </a:lvl7pPr>
            <a:lvl8pPr lvl="7" algn="ctr" rtl="0">
              <a:lnSpc>
                <a:spcPct val="100000"/>
              </a:lnSpc>
              <a:spcBef>
                <a:spcPts val="2133"/>
              </a:spcBef>
              <a:spcAft>
                <a:spcPts val="0"/>
              </a:spcAft>
              <a:buNone/>
              <a:defRPr/>
            </a:lvl8pPr>
            <a:lvl9pPr lvl="8" algn="ctr" rtl="0">
              <a:lnSpc>
                <a:spcPct val="100000"/>
              </a:lnSpc>
              <a:spcBef>
                <a:spcPts val="2133"/>
              </a:spcBef>
              <a:spcAft>
                <a:spcPts val="2133"/>
              </a:spcAft>
              <a:buNone/>
              <a:defRPr/>
            </a:lvl9pPr>
          </a:lstStyle>
          <a:p>
            <a:endParaRPr/>
          </a:p>
        </p:txBody>
      </p:sp>
      <p:sp>
        <p:nvSpPr>
          <p:cNvPr id="87" name="Google Shape;87;p5"/>
          <p:cNvSpPr txBox="1">
            <a:spLocks noGrp="1"/>
          </p:cNvSpPr>
          <p:nvPr>
            <p:ph type="title"/>
          </p:nvPr>
        </p:nvSpPr>
        <p:spPr>
          <a:xfrm>
            <a:off x="1571600" y="410500"/>
            <a:ext cx="9048800" cy="979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b="0"/>
            </a:lvl1pPr>
            <a:lvl2pPr lvl="1" algn="ctr" rtl="0">
              <a:spcBef>
                <a:spcPts val="0"/>
              </a:spcBef>
              <a:spcAft>
                <a:spcPts val="0"/>
              </a:spcAft>
              <a:buNone/>
              <a:defRPr sz="4800" b="0">
                <a:latin typeface="Roboto Slab Regular"/>
                <a:ea typeface="Roboto Slab Regular"/>
                <a:cs typeface="Roboto Slab Regular"/>
                <a:sym typeface="Roboto Slab Regular"/>
              </a:defRPr>
            </a:lvl2pPr>
            <a:lvl3pPr lvl="2" algn="ctr" rtl="0">
              <a:spcBef>
                <a:spcPts val="0"/>
              </a:spcBef>
              <a:spcAft>
                <a:spcPts val="0"/>
              </a:spcAft>
              <a:buNone/>
              <a:defRPr sz="4800" b="0">
                <a:latin typeface="Roboto Slab Regular"/>
                <a:ea typeface="Roboto Slab Regular"/>
                <a:cs typeface="Roboto Slab Regular"/>
                <a:sym typeface="Roboto Slab Regular"/>
              </a:defRPr>
            </a:lvl3pPr>
            <a:lvl4pPr lvl="3" algn="ctr" rtl="0">
              <a:spcBef>
                <a:spcPts val="0"/>
              </a:spcBef>
              <a:spcAft>
                <a:spcPts val="0"/>
              </a:spcAft>
              <a:buNone/>
              <a:defRPr sz="4800" b="0">
                <a:latin typeface="Roboto Slab Regular"/>
                <a:ea typeface="Roboto Slab Regular"/>
                <a:cs typeface="Roboto Slab Regular"/>
                <a:sym typeface="Roboto Slab Regular"/>
              </a:defRPr>
            </a:lvl4pPr>
            <a:lvl5pPr lvl="4" algn="ctr" rtl="0">
              <a:spcBef>
                <a:spcPts val="0"/>
              </a:spcBef>
              <a:spcAft>
                <a:spcPts val="0"/>
              </a:spcAft>
              <a:buNone/>
              <a:defRPr sz="4800" b="0">
                <a:latin typeface="Roboto Slab Regular"/>
                <a:ea typeface="Roboto Slab Regular"/>
                <a:cs typeface="Roboto Slab Regular"/>
                <a:sym typeface="Roboto Slab Regular"/>
              </a:defRPr>
            </a:lvl5pPr>
            <a:lvl6pPr lvl="5" algn="ctr" rtl="0">
              <a:spcBef>
                <a:spcPts val="0"/>
              </a:spcBef>
              <a:spcAft>
                <a:spcPts val="0"/>
              </a:spcAft>
              <a:buNone/>
              <a:defRPr sz="4800" b="0">
                <a:latin typeface="Roboto Slab Regular"/>
                <a:ea typeface="Roboto Slab Regular"/>
                <a:cs typeface="Roboto Slab Regular"/>
                <a:sym typeface="Roboto Slab Regular"/>
              </a:defRPr>
            </a:lvl6pPr>
            <a:lvl7pPr lvl="6" algn="ctr" rtl="0">
              <a:spcBef>
                <a:spcPts val="0"/>
              </a:spcBef>
              <a:spcAft>
                <a:spcPts val="0"/>
              </a:spcAft>
              <a:buNone/>
              <a:defRPr sz="4800" b="0">
                <a:latin typeface="Roboto Slab Regular"/>
                <a:ea typeface="Roboto Slab Regular"/>
                <a:cs typeface="Roboto Slab Regular"/>
                <a:sym typeface="Roboto Slab Regular"/>
              </a:defRPr>
            </a:lvl7pPr>
            <a:lvl8pPr lvl="7" algn="ctr" rtl="0">
              <a:spcBef>
                <a:spcPts val="0"/>
              </a:spcBef>
              <a:spcAft>
                <a:spcPts val="0"/>
              </a:spcAft>
              <a:buNone/>
              <a:defRPr sz="4800" b="0">
                <a:latin typeface="Roboto Slab Regular"/>
                <a:ea typeface="Roboto Slab Regular"/>
                <a:cs typeface="Roboto Slab Regular"/>
                <a:sym typeface="Roboto Slab Regular"/>
              </a:defRPr>
            </a:lvl8pPr>
            <a:lvl9pPr lvl="8" algn="ctr" rtl="0">
              <a:spcBef>
                <a:spcPts val="0"/>
              </a:spcBef>
              <a:spcAft>
                <a:spcPts val="0"/>
              </a:spcAft>
              <a:buNone/>
              <a:defRPr sz="4800" b="0">
                <a:latin typeface="Roboto Slab Regular"/>
                <a:ea typeface="Roboto Slab Regular"/>
                <a:cs typeface="Roboto Slab Regular"/>
                <a:sym typeface="Roboto Slab Regular"/>
              </a:defRPr>
            </a:lvl9pPr>
          </a:lstStyle>
          <a:p>
            <a:endParaRPr/>
          </a:p>
        </p:txBody>
      </p:sp>
      <p:grpSp>
        <p:nvGrpSpPr>
          <p:cNvPr id="88" name="Google Shape;88;p5"/>
          <p:cNvGrpSpPr/>
          <p:nvPr/>
        </p:nvGrpSpPr>
        <p:grpSpPr>
          <a:xfrm rot="10800000">
            <a:off x="1" y="6"/>
            <a:ext cx="796700" cy="2324101"/>
            <a:chOff x="8631458" y="4347575"/>
            <a:chExt cx="597525" cy="795925"/>
          </a:xfrm>
        </p:grpSpPr>
        <p:sp>
          <p:nvSpPr>
            <p:cNvPr id="89" name="Google Shape;89;p5"/>
            <p:cNvSpPr/>
            <p:nvPr/>
          </p:nvSpPr>
          <p:spPr>
            <a:xfrm flipH="1">
              <a:off x="8764883" y="4347575"/>
              <a:ext cx="464100" cy="7959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5"/>
            <p:cNvSpPr/>
            <p:nvPr/>
          </p:nvSpPr>
          <p:spPr>
            <a:xfrm flipH="1">
              <a:off x="8631458" y="4603500"/>
              <a:ext cx="314100" cy="540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1" name="Google Shape;91;p5"/>
          <p:cNvGrpSpPr/>
          <p:nvPr/>
        </p:nvGrpSpPr>
        <p:grpSpPr>
          <a:xfrm flipH="1">
            <a:off x="11181468" y="4499751"/>
            <a:ext cx="1276833" cy="1603567"/>
            <a:chOff x="-519400" y="1326225"/>
            <a:chExt cx="957625" cy="1202675"/>
          </a:xfrm>
        </p:grpSpPr>
        <p:sp>
          <p:nvSpPr>
            <p:cNvPr id="92" name="Google Shape;92;p5"/>
            <p:cNvSpPr/>
            <p:nvPr/>
          </p:nvSpPr>
          <p:spPr>
            <a:xfrm rot="10800000" flipH="1">
              <a:off x="-519400" y="1402400"/>
              <a:ext cx="819300" cy="1126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5"/>
            <p:cNvSpPr/>
            <p:nvPr/>
          </p:nvSpPr>
          <p:spPr>
            <a:xfrm rot="10800000" flipH="1">
              <a:off x="-219075" y="1326225"/>
              <a:ext cx="657300" cy="3435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4" name="Google Shape;94;p5"/>
          <p:cNvGrpSpPr/>
          <p:nvPr/>
        </p:nvGrpSpPr>
        <p:grpSpPr>
          <a:xfrm>
            <a:off x="10998420" y="5900852"/>
            <a:ext cx="3354547" cy="594233"/>
            <a:chOff x="-114100" y="3577175"/>
            <a:chExt cx="858350" cy="445675"/>
          </a:xfrm>
        </p:grpSpPr>
        <p:sp>
          <p:nvSpPr>
            <p:cNvPr id="95" name="Google Shape;95;p5"/>
            <p:cNvSpPr/>
            <p:nvPr/>
          </p:nvSpPr>
          <p:spPr>
            <a:xfrm>
              <a:off x="-114100" y="3577175"/>
              <a:ext cx="858350" cy="25"/>
            </a:xfrm>
            <a:custGeom>
              <a:avLst/>
              <a:gdLst/>
              <a:ahLst/>
              <a:cxnLst/>
              <a:rect l="l" t="t" r="r" b="b"/>
              <a:pathLst>
                <a:path w="34334" h="1" fill="none" extrusionOk="0">
                  <a:moveTo>
                    <a:pt x="0" y="1"/>
                  </a:moveTo>
                  <a:lnTo>
                    <a:pt x="34334" y="1"/>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5"/>
            <p:cNvSpPr/>
            <p:nvPr/>
          </p:nvSpPr>
          <p:spPr>
            <a:xfrm>
              <a:off x="-114100" y="3641025"/>
              <a:ext cx="858350" cy="25"/>
            </a:xfrm>
            <a:custGeom>
              <a:avLst/>
              <a:gdLst/>
              <a:ahLst/>
              <a:cxnLst/>
              <a:rect l="l" t="t" r="r" b="b"/>
              <a:pathLst>
                <a:path w="34334" h="1" fill="none" extrusionOk="0">
                  <a:moveTo>
                    <a:pt x="0" y="1"/>
                  </a:moveTo>
                  <a:lnTo>
                    <a:pt x="34334" y="1"/>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5"/>
            <p:cNvSpPr/>
            <p:nvPr/>
          </p:nvSpPr>
          <p:spPr>
            <a:xfrm>
              <a:off x="-114100" y="3704900"/>
              <a:ext cx="858350" cy="0"/>
            </a:xfrm>
            <a:custGeom>
              <a:avLst/>
              <a:gdLst/>
              <a:ahLst/>
              <a:cxnLst/>
              <a:rect l="l" t="t" r="r" b="b"/>
              <a:pathLst>
                <a:path w="34334" fill="none" extrusionOk="0">
                  <a:moveTo>
                    <a:pt x="0" y="0"/>
                  </a:moveTo>
                  <a:lnTo>
                    <a:pt x="34334" y="0"/>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5"/>
            <p:cNvSpPr/>
            <p:nvPr/>
          </p:nvSpPr>
          <p:spPr>
            <a:xfrm>
              <a:off x="-114100" y="3768075"/>
              <a:ext cx="858350" cy="25"/>
            </a:xfrm>
            <a:custGeom>
              <a:avLst/>
              <a:gdLst/>
              <a:ahLst/>
              <a:cxnLst/>
              <a:rect l="l" t="t" r="r" b="b"/>
              <a:pathLst>
                <a:path w="34334" h="1" fill="none" extrusionOk="0">
                  <a:moveTo>
                    <a:pt x="0" y="0"/>
                  </a:moveTo>
                  <a:lnTo>
                    <a:pt x="34334" y="0"/>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9" name="Google Shape;99;p5"/>
            <p:cNvSpPr/>
            <p:nvPr/>
          </p:nvSpPr>
          <p:spPr>
            <a:xfrm>
              <a:off x="-114100" y="3831925"/>
              <a:ext cx="858350" cy="25"/>
            </a:xfrm>
            <a:custGeom>
              <a:avLst/>
              <a:gdLst/>
              <a:ahLst/>
              <a:cxnLst/>
              <a:rect l="l" t="t" r="r" b="b"/>
              <a:pathLst>
                <a:path w="34334" h="1" fill="none" extrusionOk="0">
                  <a:moveTo>
                    <a:pt x="0" y="0"/>
                  </a:moveTo>
                  <a:lnTo>
                    <a:pt x="34334" y="0"/>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 name="Google Shape;100;p5"/>
            <p:cNvSpPr/>
            <p:nvPr/>
          </p:nvSpPr>
          <p:spPr>
            <a:xfrm>
              <a:off x="-114100" y="3895775"/>
              <a:ext cx="858350" cy="25"/>
            </a:xfrm>
            <a:custGeom>
              <a:avLst/>
              <a:gdLst/>
              <a:ahLst/>
              <a:cxnLst/>
              <a:rect l="l" t="t" r="r" b="b"/>
              <a:pathLst>
                <a:path w="34334" h="1" fill="none" extrusionOk="0">
                  <a:moveTo>
                    <a:pt x="0" y="1"/>
                  </a:moveTo>
                  <a:lnTo>
                    <a:pt x="34334" y="1"/>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 name="Google Shape;101;p5"/>
            <p:cNvSpPr/>
            <p:nvPr/>
          </p:nvSpPr>
          <p:spPr>
            <a:xfrm>
              <a:off x="-114100" y="3959625"/>
              <a:ext cx="858350" cy="25"/>
            </a:xfrm>
            <a:custGeom>
              <a:avLst/>
              <a:gdLst/>
              <a:ahLst/>
              <a:cxnLst/>
              <a:rect l="l" t="t" r="r" b="b"/>
              <a:pathLst>
                <a:path w="34334" h="1" fill="none" extrusionOk="0">
                  <a:moveTo>
                    <a:pt x="0" y="1"/>
                  </a:moveTo>
                  <a:lnTo>
                    <a:pt x="34334" y="1"/>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5"/>
            <p:cNvSpPr/>
            <p:nvPr/>
          </p:nvSpPr>
          <p:spPr>
            <a:xfrm>
              <a:off x="-114100" y="4022825"/>
              <a:ext cx="858350" cy="25"/>
            </a:xfrm>
            <a:custGeom>
              <a:avLst/>
              <a:gdLst/>
              <a:ahLst/>
              <a:cxnLst/>
              <a:rect l="l" t="t" r="r" b="b"/>
              <a:pathLst>
                <a:path w="34334" h="1" fill="none" extrusionOk="0">
                  <a:moveTo>
                    <a:pt x="0" y="0"/>
                  </a:moveTo>
                  <a:lnTo>
                    <a:pt x="34334" y="0"/>
                  </a:lnTo>
                </a:path>
              </a:pathLst>
            </a:custGeom>
            <a:noFill/>
            <a:ln w="1905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4506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3"/>
        <p:cNvGrpSpPr/>
        <p:nvPr/>
      </p:nvGrpSpPr>
      <p:grpSpPr>
        <a:xfrm>
          <a:off x="0" y="0"/>
          <a:ext cx="0" cy="0"/>
          <a:chOff x="0" y="0"/>
          <a:chExt cx="0" cy="0"/>
        </a:xfrm>
      </p:grpSpPr>
      <p:sp>
        <p:nvSpPr>
          <p:cNvPr id="104" name="Google Shape;104;p6"/>
          <p:cNvSpPr txBox="1">
            <a:spLocks noGrp="1"/>
          </p:cNvSpPr>
          <p:nvPr>
            <p:ph type="title"/>
          </p:nvPr>
        </p:nvSpPr>
        <p:spPr>
          <a:xfrm>
            <a:off x="1571600" y="410500"/>
            <a:ext cx="9048800" cy="979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b="0"/>
            </a:lvl1pPr>
            <a:lvl2pPr lvl="1" algn="ctr" rtl="0">
              <a:spcBef>
                <a:spcPts val="0"/>
              </a:spcBef>
              <a:spcAft>
                <a:spcPts val="0"/>
              </a:spcAft>
              <a:buNone/>
              <a:defRPr sz="4800" b="0">
                <a:latin typeface="Roboto Slab Regular"/>
                <a:ea typeface="Roboto Slab Regular"/>
                <a:cs typeface="Roboto Slab Regular"/>
                <a:sym typeface="Roboto Slab Regular"/>
              </a:defRPr>
            </a:lvl2pPr>
            <a:lvl3pPr lvl="2" algn="ctr" rtl="0">
              <a:spcBef>
                <a:spcPts val="0"/>
              </a:spcBef>
              <a:spcAft>
                <a:spcPts val="0"/>
              </a:spcAft>
              <a:buNone/>
              <a:defRPr sz="4800" b="0">
                <a:latin typeface="Roboto Slab Regular"/>
                <a:ea typeface="Roboto Slab Regular"/>
                <a:cs typeface="Roboto Slab Regular"/>
                <a:sym typeface="Roboto Slab Regular"/>
              </a:defRPr>
            </a:lvl3pPr>
            <a:lvl4pPr lvl="3" algn="ctr" rtl="0">
              <a:spcBef>
                <a:spcPts val="0"/>
              </a:spcBef>
              <a:spcAft>
                <a:spcPts val="0"/>
              </a:spcAft>
              <a:buNone/>
              <a:defRPr sz="4800" b="0">
                <a:latin typeface="Roboto Slab Regular"/>
                <a:ea typeface="Roboto Slab Regular"/>
                <a:cs typeface="Roboto Slab Regular"/>
                <a:sym typeface="Roboto Slab Regular"/>
              </a:defRPr>
            </a:lvl4pPr>
            <a:lvl5pPr lvl="4" algn="ctr" rtl="0">
              <a:spcBef>
                <a:spcPts val="0"/>
              </a:spcBef>
              <a:spcAft>
                <a:spcPts val="0"/>
              </a:spcAft>
              <a:buNone/>
              <a:defRPr sz="4800" b="0">
                <a:latin typeface="Roboto Slab Regular"/>
                <a:ea typeface="Roboto Slab Regular"/>
                <a:cs typeface="Roboto Slab Regular"/>
                <a:sym typeface="Roboto Slab Regular"/>
              </a:defRPr>
            </a:lvl5pPr>
            <a:lvl6pPr lvl="5" algn="ctr" rtl="0">
              <a:spcBef>
                <a:spcPts val="0"/>
              </a:spcBef>
              <a:spcAft>
                <a:spcPts val="0"/>
              </a:spcAft>
              <a:buNone/>
              <a:defRPr sz="4800" b="0">
                <a:latin typeface="Roboto Slab Regular"/>
                <a:ea typeface="Roboto Slab Regular"/>
                <a:cs typeface="Roboto Slab Regular"/>
                <a:sym typeface="Roboto Slab Regular"/>
              </a:defRPr>
            </a:lvl6pPr>
            <a:lvl7pPr lvl="6" algn="ctr" rtl="0">
              <a:spcBef>
                <a:spcPts val="0"/>
              </a:spcBef>
              <a:spcAft>
                <a:spcPts val="0"/>
              </a:spcAft>
              <a:buNone/>
              <a:defRPr sz="4800" b="0">
                <a:latin typeface="Roboto Slab Regular"/>
                <a:ea typeface="Roboto Slab Regular"/>
                <a:cs typeface="Roboto Slab Regular"/>
                <a:sym typeface="Roboto Slab Regular"/>
              </a:defRPr>
            </a:lvl7pPr>
            <a:lvl8pPr lvl="7" algn="ctr" rtl="0">
              <a:spcBef>
                <a:spcPts val="0"/>
              </a:spcBef>
              <a:spcAft>
                <a:spcPts val="0"/>
              </a:spcAft>
              <a:buNone/>
              <a:defRPr sz="4800" b="0">
                <a:latin typeface="Roboto Slab Regular"/>
                <a:ea typeface="Roboto Slab Regular"/>
                <a:cs typeface="Roboto Slab Regular"/>
                <a:sym typeface="Roboto Slab Regular"/>
              </a:defRPr>
            </a:lvl8pPr>
            <a:lvl9pPr lvl="8" algn="ctr" rtl="0">
              <a:spcBef>
                <a:spcPts val="0"/>
              </a:spcBef>
              <a:spcAft>
                <a:spcPts val="0"/>
              </a:spcAft>
              <a:buNone/>
              <a:defRPr sz="4800" b="0">
                <a:latin typeface="Roboto Slab Regular"/>
                <a:ea typeface="Roboto Slab Regular"/>
                <a:cs typeface="Roboto Slab Regular"/>
                <a:sym typeface="Roboto Slab Regular"/>
              </a:defRPr>
            </a:lvl9pPr>
          </a:lstStyle>
          <a:p>
            <a:endParaRPr/>
          </a:p>
        </p:txBody>
      </p:sp>
      <p:grpSp>
        <p:nvGrpSpPr>
          <p:cNvPr id="105" name="Google Shape;105;p6"/>
          <p:cNvGrpSpPr/>
          <p:nvPr/>
        </p:nvGrpSpPr>
        <p:grpSpPr>
          <a:xfrm>
            <a:off x="-692533" y="1768301"/>
            <a:ext cx="1276833" cy="1603567"/>
            <a:chOff x="-519400" y="1326225"/>
            <a:chExt cx="957625" cy="1202675"/>
          </a:xfrm>
        </p:grpSpPr>
        <p:sp>
          <p:nvSpPr>
            <p:cNvPr id="106" name="Google Shape;106;p6"/>
            <p:cNvSpPr/>
            <p:nvPr/>
          </p:nvSpPr>
          <p:spPr>
            <a:xfrm rot="10800000" flipH="1">
              <a:off x="-519400" y="1402400"/>
              <a:ext cx="819300" cy="11265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6"/>
            <p:cNvSpPr/>
            <p:nvPr/>
          </p:nvSpPr>
          <p:spPr>
            <a:xfrm rot="10800000" flipH="1">
              <a:off x="-219075" y="1326225"/>
              <a:ext cx="657300" cy="3435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08" name="Google Shape;108;p6"/>
          <p:cNvGrpSpPr/>
          <p:nvPr/>
        </p:nvGrpSpPr>
        <p:grpSpPr>
          <a:xfrm>
            <a:off x="11232003" y="5695911"/>
            <a:ext cx="1219208" cy="721448"/>
            <a:chOff x="8934452" y="2424083"/>
            <a:chExt cx="914406" cy="541086"/>
          </a:xfrm>
        </p:grpSpPr>
        <p:sp>
          <p:nvSpPr>
            <p:cNvPr id="109" name="Google Shape;109;p6"/>
            <p:cNvSpPr/>
            <p:nvPr/>
          </p:nvSpPr>
          <p:spPr>
            <a:xfrm>
              <a:off x="9345950" y="2424083"/>
              <a:ext cx="337220" cy="445619"/>
            </a:xfrm>
            <a:custGeom>
              <a:avLst/>
              <a:gdLst/>
              <a:ahLst/>
              <a:cxnLst/>
              <a:rect l="l" t="t" r="r" b="b"/>
              <a:pathLst>
                <a:path w="9062" h="78213" extrusionOk="0">
                  <a:moveTo>
                    <a:pt x="1" y="1"/>
                  </a:moveTo>
                  <a:lnTo>
                    <a:pt x="1" y="78212"/>
                  </a:lnTo>
                  <a:lnTo>
                    <a:pt x="9061" y="78212"/>
                  </a:lnTo>
                  <a:lnTo>
                    <a:pt x="9061"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6"/>
            <p:cNvSpPr/>
            <p:nvPr/>
          </p:nvSpPr>
          <p:spPr>
            <a:xfrm>
              <a:off x="8934452" y="2759025"/>
              <a:ext cx="914406" cy="206143"/>
            </a:xfrm>
            <a:custGeom>
              <a:avLst/>
              <a:gdLst/>
              <a:ahLst/>
              <a:cxnLst/>
              <a:rect l="l" t="t" r="r" b="b"/>
              <a:pathLst>
                <a:path w="5539" h="5540" fill="none" extrusionOk="0">
                  <a:moveTo>
                    <a:pt x="0" y="1"/>
                  </a:moveTo>
                  <a:lnTo>
                    <a:pt x="5539" y="1"/>
                  </a:lnTo>
                  <a:lnTo>
                    <a:pt x="5539" y="5539"/>
                  </a:lnTo>
                  <a:lnTo>
                    <a:pt x="0" y="5539"/>
                  </a:lnTo>
                  <a:close/>
                </a:path>
              </a:pathLst>
            </a:custGeom>
            <a:noFill/>
            <a:ln w="19050" cap="flat" cmpd="sng">
              <a:solidFill>
                <a:schemeClr val="lt1"/>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043500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1"/>
        <p:cNvGrpSpPr/>
        <p:nvPr/>
      </p:nvGrpSpPr>
      <p:grpSpPr>
        <a:xfrm>
          <a:off x="0" y="0"/>
          <a:ext cx="0" cy="0"/>
          <a:chOff x="0" y="0"/>
          <a:chExt cx="0" cy="0"/>
        </a:xfrm>
      </p:grpSpPr>
      <p:sp>
        <p:nvSpPr>
          <p:cNvPr id="112" name="Google Shape;112;p7"/>
          <p:cNvSpPr txBox="1">
            <a:spLocks noGrp="1"/>
          </p:cNvSpPr>
          <p:nvPr>
            <p:ph type="subTitle" idx="1"/>
          </p:nvPr>
        </p:nvSpPr>
        <p:spPr>
          <a:xfrm>
            <a:off x="835000" y="2024600"/>
            <a:ext cx="6454800" cy="280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667"/>
            </a:lvl1pPr>
            <a:lvl2pPr lvl="1" rtl="0">
              <a:lnSpc>
                <a:spcPct val="100000"/>
              </a:lnSpc>
              <a:spcBef>
                <a:spcPts val="1333"/>
              </a:spcBef>
              <a:spcAft>
                <a:spcPts val="0"/>
              </a:spcAft>
              <a:buNone/>
              <a:defRPr sz="2667"/>
            </a:lvl2pPr>
            <a:lvl3pPr lvl="2" rtl="0">
              <a:lnSpc>
                <a:spcPct val="100000"/>
              </a:lnSpc>
              <a:spcBef>
                <a:spcPts val="1333"/>
              </a:spcBef>
              <a:spcAft>
                <a:spcPts val="0"/>
              </a:spcAft>
              <a:buNone/>
              <a:defRPr sz="2667"/>
            </a:lvl3pPr>
            <a:lvl4pPr lvl="3" rtl="0">
              <a:lnSpc>
                <a:spcPct val="100000"/>
              </a:lnSpc>
              <a:spcBef>
                <a:spcPts val="1333"/>
              </a:spcBef>
              <a:spcAft>
                <a:spcPts val="0"/>
              </a:spcAft>
              <a:buNone/>
              <a:defRPr sz="2667"/>
            </a:lvl4pPr>
            <a:lvl5pPr lvl="4" rtl="0">
              <a:lnSpc>
                <a:spcPct val="100000"/>
              </a:lnSpc>
              <a:spcBef>
                <a:spcPts val="1333"/>
              </a:spcBef>
              <a:spcAft>
                <a:spcPts val="0"/>
              </a:spcAft>
              <a:buNone/>
              <a:defRPr sz="2667"/>
            </a:lvl5pPr>
            <a:lvl6pPr lvl="5" rtl="0">
              <a:lnSpc>
                <a:spcPct val="100000"/>
              </a:lnSpc>
              <a:spcBef>
                <a:spcPts val="1333"/>
              </a:spcBef>
              <a:spcAft>
                <a:spcPts val="0"/>
              </a:spcAft>
              <a:buNone/>
              <a:defRPr sz="2667"/>
            </a:lvl6pPr>
            <a:lvl7pPr lvl="6" rtl="0">
              <a:lnSpc>
                <a:spcPct val="100000"/>
              </a:lnSpc>
              <a:spcBef>
                <a:spcPts val="1333"/>
              </a:spcBef>
              <a:spcAft>
                <a:spcPts val="0"/>
              </a:spcAft>
              <a:buNone/>
              <a:defRPr sz="2667"/>
            </a:lvl7pPr>
            <a:lvl8pPr lvl="7" rtl="0">
              <a:lnSpc>
                <a:spcPct val="100000"/>
              </a:lnSpc>
              <a:spcBef>
                <a:spcPts val="1333"/>
              </a:spcBef>
              <a:spcAft>
                <a:spcPts val="0"/>
              </a:spcAft>
              <a:buNone/>
              <a:defRPr sz="2667"/>
            </a:lvl8pPr>
            <a:lvl9pPr lvl="8" rtl="0">
              <a:lnSpc>
                <a:spcPct val="100000"/>
              </a:lnSpc>
              <a:spcBef>
                <a:spcPts val="1333"/>
              </a:spcBef>
              <a:spcAft>
                <a:spcPts val="1333"/>
              </a:spcAft>
              <a:buNone/>
              <a:defRPr sz="2667"/>
            </a:lvl9pPr>
          </a:lstStyle>
          <a:p>
            <a:endParaRPr/>
          </a:p>
        </p:txBody>
      </p:sp>
      <p:sp>
        <p:nvSpPr>
          <p:cNvPr id="113" name="Google Shape;113;p7"/>
          <p:cNvSpPr txBox="1">
            <a:spLocks noGrp="1"/>
          </p:cNvSpPr>
          <p:nvPr>
            <p:ph type="title"/>
          </p:nvPr>
        </p:nvSpPr>
        <p:spPr>
          <a:xfrm>
            <a:off x="845700" y="410500"/>
            <a:ext cx="6710800" cy="979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800" b="0"/>
            </a:lvl1pPr>
            <a:lvl2pPr lvl="1" rtl="0">
              <a:spcBef>
                <a:spcPts val="0"/>
              </a:spcBef>
              <a:spcAft>
                <a:spcPts val="0"/>
              </a:spcAft>
              <a:buNone/>
              <a:defRPr sz="4800" b="0">
                <a:latin typeface="Roboto Slab Regular"/>
                <a:ea typeface="Roboto Slab Regular"/>
                <a:cs typeface="Roboto Slab Regular"/>
                <a:sym typeface="Roboto Slab Regular"/>
              </a:defRPr>
            </a:lvl2pPr>
            <a:lvl3pPr lvl="2" rtl="0">
              <a:spcBef>
                <a:spcPts val="0"/>
              </a:spcBef>
              <a:spcAft>
                <a:spcPts val="0"/>
              </a:spcAft>
              <a:buNone/>
              <a:defRPr sz="4800" b="0">
                <a:latin typeface="Roboto Slab Regular"/>
                <a:ea typeface="Roboto Slab Regular"/>
                <a:cs typeface="Roboto Slab Regular"/>
                <a:sym typeface="Roboto Slab Regular"/>
              </a:defRPr>
            </a:lvl3pPr>
            <a:lvl4pPr lvl="3" rtl="0">
              <a:spcBef>
                <a:spcPts val="0"/>
              </a:spcBef>
              <a:spcAft>
                <a:spcPts val="0"/>
              </a:spcAft>
              <a:buNone/>
              <a:defRPr sz="4800" b="0">
                <a:latin typeface="Roboto Slab Regular"/>
                <a:ea typeface="Roboto Slab Regular"/>
                <a:cs typeface="Roboto Slab Regular"/>
                <a:sym typeface="Roboto Slab Regular"/>
              </a:defRPr>
            </a:lvl4pPr>
            <a:lvl5pPr lvl="4" rtl="0">
              <a:spcBef>
                <a:spcPts val="0"/>
              </a:spcBef>
              <a:spcAft>
                <a:spcPts val="0"/>
              </a:spcAft>
              <a:buNone/>
              <a:defRPr sz="4800" b="0">
                <a:latin typeface="Roboto Slab Regular"/>
                <a:ea typeface="Roboto Slab Regular"/>
                <a:cs typeface="Roboto Slab Regular"/>
                <a:sym typeface="Roboto Slab Regular"/>
              </a:defRPr>
            </a:lvl5pPr>
            <a:lvl6pPr lvl="5" rtl="0">
              <a:spcBef>
                <a:spcPts val="0"/>
              </a:spcBef>
              <a:spcAft>
                <a:spcPts val="0"/>
              </a:spcAft>
              <a:buNone/>
              <a:defRPr sz="4800" b="0">
                <a:latin typeface="Roboto Slab Regular"/>
                <a:ea typeface="Roboto Slab Regular"/>
                <a:cs typeface="Roboto Slab Regular"/>
                <a:sym typeface="Roboto Slab Regular"/>
              </a:defRPr>
            </a:lvl6pPr>
            <a:lvl7pPr lvl="6" rtl="0">
              <a:spcBef>
                <a:spcPts val="0"/>
              </a:spcBef>
              <a:spcAft>
                <a:spcPts val="0"/>
              </a:spcAft>
              <a:buNone/>
              <a:defRPr sz="4800" b="0">
                <a:latin typeface="Roboto Slab Regular"/>
                <a:ea typeface="Roboto Slab Regular"/>
                <a:cs typeface="Roboto Slab Regular"/>
                <a:sym typeface="Roboto Slab Regular"/>
              </a:defRPr>
            </a:lvl7pPr>
            <a:lvl8pPr lvl="7" rtl="0">
              <a:spcBef>
                <a:spcPts val="0"/>
              </a:spcBef>
              <a:spcAft>
                <a:spcPts val="0"/>
              </a:spcAft>
              <a:buNone/>
              <a:defRPr sz="4800" b="0">
                <a:latin typeface="Roboto Slab Regular"/>
                <a:ea typeface="Roboto Slab Regular"/>
                <a:cs typeface="Roboto Slab Regular"/>
                <a:sym typeface="Roboto Slab Regular"/>
              </a:defRPr>
            </a:lvl8pPr>
            <a:lvl9pPr lvl="8" rtl="0">
              <a:spcBef>
                <a:spcPts val="0"/>
              </a:spcBef>
              <a:spcAft>
                <a:spcPts val="0"/>
              </a:spcAft>
              <a:buNone/>
              <a:defRPr sz="4800" b="0">
                <a:latin typeface="Roboto Slab Regular"/>
                <a:ea typeface="Roboto Slab Regular"/>
                <a:cs typeface="Roboto Slab Regular"/>
                <a:sym typeface="Roboto Slab Regular"/>
              </a:defRPr>
            </a:lvl9pPr>
          </a:lstStyle>
          <a:p>
            <a:endParaRPr/>
          </a:p>
        </p:txBody>
      </p:sp>
      <p:sp>
        <p:nvSpPr>
          <p:cNvPr id="114" name="Google Shape;114;p7"/>
          <p:cNvSpPr/>
          <p:nvPr/>
        </p:nvSpPr>
        <p:spPr>
          <a:xfrm>
            <a:off x="8763000" y="317211"/>
            <a:ext cx="6223600" cy="6223600"/>
          </a:xfrm>
          <a:prstGeom prst="ellipse">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15" name="Google Shape;115;p7"/>
          <p:cNvGrpSpPr/>
          <p:nvPr/>
        </p:nvGrpSpPr>
        <p:grpSpPr>
          <a:xfrm>
            <a:off x="-1632535" y="6263752"/>
            <a:ext cx="3354547" cy="594233"/>
            <a:chOff x="-114100" y="3577175"/>
            <a:chExt cx="858350" cy="445675"/>
          </a:xfrm>
        </p:grpSpPr>
        <p:sp>
          <p:nvSpPr>
            <p:cNvPr id="116" name="Google Shape;116;p7"/>
            <p:cNvSpPr/>
            <p:nvPr/>
          </p:nvSpPr>
          <p:spPr>
            <a:xfrm>
              <a:off x="-114100" y="3577175"/>
              <a:ext cx="858350" cy="25"/>
            </a:xfrm>
            <a:custGeom>
              <a:avLst/>
              <a:gdLst/>
              <a:ahLst/>
              <a:cxnLst/>
              <a:rect l="l" t="t" r="r" b="b"/>
              <a:pathLst>
                <a:path w="34334" h="1" fill="none" extrusionOk="0">
                  <a:moveTo>
                    <a:pt x="0" y="1"/>
                  </a:moveTo>
                  <a:lnTo>
                    <a:pt x="34334" y="1"/>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7"/>
            <p:cNvSpPr/>
            <p:nvPr/>
          </p:nvSpPr>
          <p:spPr>
            <a:xfrm>
              <a:off x="-114100" y="3641025"/>
              <a:ext cx="858350" cy="25"/>
            </a:xfrm>
            <a:custGeom>
              <a:avLst/>
              <a:gdLst/>
              <a:ahLst/>
              <a:cxnLst/>
              <a:rect l="l" t="t" r="r" b="b"/>
              <a:pathLst>
                <a:path w="34334" h="1" fill="none" extrusionOk="0">
                  <a:moveTo>
                    <a:pt x="0" y="1"/>
                  </a:moveTo>
                  <a:lnTo>
                    <a:pt x="34334" y="1"/>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7"/>
            <p:cNvSpPr/>
            <p:nvPr/>
          </p:nvSpPr>
          <p:spPr>
            <a:xfrm>
              <a:off x="-114100" y="3704900"/>
              <a:ext cx="858350" cy="0"/>
            </a:xfrm>
            <a:custGeom>
              <a:avLst/>
              <a:gdLst/>
              <a:ahLst/>
              <a:cxnLst/>
              <a:rect l="l" t="t" r="r" b="b"/>
              <a:pathLst>
                <a:path w="34334" fill="none" extrusionOk="0">
                  <a:moveTo>
                    <a:pt x="0" y="0"/>
                  </a:moveTo>
                  <a:lnTo>
                    <a:pt x="34334" y="0"/>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7"/>
            <p:cNvSpPr/>
            <p:nvPr/>
          </p:nvSpPr>
          <p:spPr>
            <a:xfrm>
              <a:off x="-114100" y="3768075"/>
              <a:ext cx="858350" cy="25"/>
            </a:xfrm>
            <a:custGeom>
              <a:avLst/>
              <a:gdLst/>
              <a:ahLst/>
              <a:cxnLst/>
              <a:rect l="l" t="t" r="r" b="b"/>
              <a:pathLst>
                <a:path w="34334" h="1" fill="none" extrusionOk="0">
                  <a:moveTo>
                    <a:pt x="0" y="0"/>
                  </a:moveTo>
                  <a:lnTo>
                    <a:pt x="34334" y="0"/>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 name="Google Shape;120;p7"/>
            <p:cNvSpPr/>
            <p:nvPr/>
          </p:nvSpPr>
          <p:spPr>
            <a:xfrm>
              <a:off x="-114100" y="3831925"/>
              <a:ext cx="858350" cy="25"/>
            </a:xfrm>
            <a:custGeom>
              <a:avLst/>
              <a:gdLst/>
              <a:ahLst/>
              <a:cxnLst/>
              <a:rect l="l" t="t" r="r" b="b"/>
              <a:pathLst>
                <a:path w="34334" h="1" fill="none" extrusionOk="0">
                  <a:moveTo>
                    <a:pt x="0" y="0"/>
                  </a:moveTo>
                  <a:lnTo>
                    <a:pt x="34334" y="0"/>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7"/>
            <p:cNvSpPr/>
            <p:nvPr/>
          </p:nvSpPr>
          <p:spPr>
            <a:xfrm>
              <a:off x="-114100" y="389577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 name="Google Shape;122;p7"/>
            <p:cNvSpPr/>
            <p:nvPr/>
          </p:nvSpPr>
          <p:spPr>
            <a:xfrm>
              <a:off x="-114100" y="3959625"/>
              <a:ext cx="858350" cy="25"/>
            </a:xfrm>
            <a:custGeom>
              <a:avLst/>
              <a:gdLst/>
              <a:ahLst/>
              <a:cxnLst/>
              <a:rect l="l" t="t" r="r" b="b"/>
              <a:pathLst>
                <a:path w="34334" h="1" fill="none" extrusionOk="0">
                  <a:moveTo>
                    <a:pt x="0" y="1"/>
                  </a:moveTo>
                  <a:lnTo>
                    <a:pt x="34334" y="1"/>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3" name="Google Shape;123;p7"/>
            <p:cNvSpPr/>
            <p:nvPr/>
          </p:nvSpPr>
          <p:spPr>
            <a:xfrm>
              <a:off x="-114100" y="4022825"/>
              <a:ext cx="858350" cy="25"/>
            </a:xfrm>
            <a:custGeom>
              <a:avLst/>
              <a:gdLst/>
              <a:ahLst/>
              <a:cxnLst/>
              <a:rect l="l" t="t" r="r" b="b"/>
              <a:pathLst>
                <a:path w="34334" h="1" fill="none" extrusionOk="0">
                  <a:moveTo>
                    <a:pt x="0" y="0"/>
                  </a:moveTo>
                  <a:lnTo>
                    <a:pt x="34334" y="0"/>
                  </a:lnTo>
                </a:path>
              </a:pathLst>
            </a:custGeom>
            <a:noFill/>
            <a:ln w="19050" cap="flat" cmpd="sng">
              <a:solidFill>
                <a:srgbClr val="DA873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24" name="Google Shape;124;p7"/>
          <p:cNvGrpSpPr/>
          <p:nvPr/>
        </p:nvGrpSpPr>
        <p:grpSpPr>
          <a:xfrm>
            <a:off x="10769363" y="-912716"/>
            <a:ext cx="1273752" cy="6270168"/>
            <a:chOff x="7739772" y="376375"/>
            <a:chExt cx="565978" cy="2786081"/>
          </a:xfrm>
        </p:grpSpPr>
        <p:sp>
          <p:nvSpPr>
            <p:cNvPr id="125" name="Google Shape;125;p7"/>
            <p:cNvSpPr/>
            <p:nvPr/>
          </p:nvSpPr>
          <p:spPr>
            <a:xfrm>
              <a:off x="7852700" y="376375"/>
              <a:ext cx="453050" cy="1955975"/>
            </a:xfrm>
            <a:custGeom>
              <a:avLst/>
              <a:gdLst/>
              <a:ahLst/>
              <a:cxnLst/>
              <a:rect l="l" t="t" r="r" b="b"/>
              <a:pathLst>
                <a:path w="18122" h="78239" extrusionOk="0">
                  <a:moveTo>
                    <a:pt x="0" y="0"/>
                  </a:moveTo>
                  <a:lnTo>
                    <a:pt x="0" y="78239"/>
                  </a:lnTo>
                  <a:lnTo>
                    <a:pt x="18122" y="78239"/>
                  </a:lnTo>
                  <a:lnTo>
                    <a:pt x="18122" y="0"/>
                  </a:lnTo>
                  <a:close/>
                </a:path>
              </a:pathLst>
            </a:custGeom>
            <a:solidFill>
              <a:srgbClr val="DA873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 name="Google Shape;126;p7"/>
            <p:cNvSpPr/>
            <p:nvPr/>
          </p:nvSpPr>
          <p:spPr>
            <a:xfrm>
              <a:off x="7739772" y="1445876"/>
              <a:ext cx="226550" cy="1716580"/>
            </a:xfrm>
            <a:custGeom>
              <a:avLst/>
              <a:gdLst/>
              <a:ahLst/>
              <a:cxnLst/>
              <a:rect l="l" t="t" r="r" b="b"/>
              <a:pathLst>
                <a:path w="9062" h="78213" extrusionOk="0">
                  <a:moveTo>
                    <a:pt x="1" y="1"/>
                  </a:moveTo>
                  <a:lnTo>
                    <a:pt x="1" y="78212"/>
                  </a:lnTo>
                  <a:lnTo>
                    <a:pt x="9061" y="78212"/>
                  </a:lnTo>
                  <a:lnTo>
                    <a:pt x="9061" y="1"/>
                  </a:lnTo>
                  <a:close/>
                </a:path>
              </a:pathLst>
            </a:custGeom>
            <a:solidFill>
              <a:srgbClr val="19161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27" name="Google Shape;127;p7"/>
          <p:cNvGrpSpPr/>
          <p:nvPr/>
        </p:nvGrpSpPr>
        <p:grpSpPr>
          <a:xfrm>
            <a:off x="9228174" y="5051032"/>
            <a:ext cx="952735" cy="979549"/>
            <a:chOff x="-2362200" y="3559650"/>
            <a:chExt cx="1015275" cy="1043850"/>
          </a:xfrm>
        </p:grpSpPr>
        <p:sp>
          <p:nvSpPr>
            <p:cNvPr id="128" name="Google Shape;128;p7"/>
            <p:cNvSpPr/>
            <p:nvPr/>
          </p:nvSpPr>
          <p:spPr>
            <a:xfrm>
              <a:off x="-2362200" y="3761100"/>
              <a:ext cx="842400" cy="842400"/>
            </a:xfrm>
            <a:prstGeom prst="rect">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7"/>
            <p:cNvSpPr/>
            <p:nvPr/>
          </p:nvSpPr>
          <p:spPr>
            <a:xfrm>
              <a:off x="-1943025" y="3559650"/>
              <a:ext cx="596100" cy="5961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7008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0"/>
        <p:cNvGrpSpPr/>
        <p:nvPr/>
      </p:nvGrpSpPr>
      <p:grpSpPr>
        <a:xfrm>
          <a:off x="0" y="0"/>
          <a:ext cx="0" cy="0"/>
          <a:chOff x="0" y="0"/>
          <a:chExt cx="0" cy="0"/>
        </a:xfrm>
      </p:grpSpPr>
      <p:sp>
        <p:nvSpPr>
          <p:cNvPr id="131" name="Google Shape;131;p8"/>
          <p:cNvSpPr txBox="1">
            <a:spLocks noGrp="1"/>
          </p:cNvSpPr>
          <p:nvPr>
            <p:ph type="title"/>
          </p:nvPr>
        </p:nvSpPr>
        <p:spPr>
          <a:xfrm>
            <a:off x="2235400" y="2914467"/>
            <a:ext cx="7721600" cy="129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b="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32" name="Google Shape;132;p8"/>
          <p:cNvGrpSpPr/>
          <p:nvPr/>
        </p:nvGrpSpPr>
        <p:grpSpPr>
          <a:xfrm rot="9135985" flipH="1">
            <a:off x="8730140" y="2378490"/>
            <a:ext cx="11677923" cy="11012389"/>
            <a:chOff x="6765032" y="957775"/>
            <a:chExt cx="2915268" cy="2749125"/>
          </a:xfrm>
        </p:grpSpPr>
        <p:sp>
          <p:nvSpPr>
            <p:cNvPr id="133" name="Google Shape;133;p8"/>
            <p:cNvSpPr/>
            <p:nvPr/>
          </p:nvSpPr>
          <p:spPr>
            <a:xfrm>
              <a:off x="6809525" y="957775"/>
              <a:ext cx="2749100" cy="2749125"/>
            </a:xfrm>
            <a:custGeom>
              <a:avLst/>
              <a:gdLst/>
              <a:ahLst/>
              <a:cxnLst/>
              <a:rect l="l" t="t" r="r" b="b"/>
              <a:pathLst>
                <a:path w="109964" h="109965" fill="none" extrusionOk="0">
                  <a:moveTo>
                    <a:pt x="109964" y="54983"/>
                  </a:moveTo>
                  <a:cubicBezTo>
                    <a:pt x="109964" y="85337"/>
                    <a:pt x="85363" y="109965"/>
                    <a:pt x="54982" y="109965"/>
                  </a:cubicBezTo>
                  <a:cubicBezTo>
                    <a:pt x="24601" y="109965"/>
                    <a:pt x="0" y="85337"/>
                    <a:pt x="0" y="54983"/>
                  </a:cubicBezTo>
                  <a:cubicBezTo>
                    <a:pt x="0" y="24602"/>
                    <a:pt x="24601" y="1"/>
                    <a:pt x="54982" y="1"/>
                  </a:cubicBezTo>
                  <a:cubicBezTo>
                    <a:pt x="85363" y="1"/>
                    <a:pt x="109964" y="24602"/>
                    <a:pt x="109964" y="54983"/>
                  </a:cubicBezTo>
                  <a:close/>
                </a:path>
              </a:pathLst>
            </a:custGeom>
            <a:noFill/>
            <a:ln w="36300" cap="flat" cmpd="sng">
              <a:solidFill>
                <a:srgbClr val="D56534"/>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 name="Google Shape;134;p8"/>
            <p:cNvSpPr/>
            <p:nvPr/>
          </p:nvSpPr>
          <p:spPr>
            <a:xfrm>
              <a:off x="6765032" y="1822534"/>
              <a:ext cx="1414900" cy="1861200"/>
            </a:xfrm>
            <a:custGeom>
              <a:avLst/>
              <a:gdLst/>
              <a:ahLst/>
              <a:cxnLst/>
              <a:rect l="l" t="t" r="r" b="b"/>
              <a:pathLst>
                <a:path w="56596" h="74448" fill="none" extrusionOk="0">
                  <a:moveTo>
                    <a:pt x="56595" y="74448"/>
                  </a:moveTo>
                  <a:cubicBezTo>
                    <a:pt x="38608" y="74421"/>
                    <a:pt x="21832" y="65441"/>
                    <a:pt x="11857" y="50492"/>
                  </a:cubicBezTo>
                  <a:cubicBezTo>
                    <a:pt x="1855" y="35544"/>
                    <a:pt x="0" y="16589"/>
                    <a:pt x="6883" y="0"/>
                  </a:cubicBezTo>
                </a:path>
              </a:pathLst>
            </a:custGeom>
            <a:noFill/>
            <a:ln w="194925" cap="flat" cmpd="sng">
              <a:solidFill>
                <a:srgbClr val="68A1A4"/>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8"/>
            <p:cNvSpPr/>
            <p:nvPr/>
          </p:nvSpPr>
          <p:spPr>
            <a:xfrm>
              <a:off x="8184075" y="986700"/>
              <a:ext cx="523625" cy="105550"/>
            </a:xfrm>
            <a:custGeom>
              <a:avLst/>
              <a:gdLst/>
              <a:ahLst/>
              <a:cxnLst/>
              <a:rect l="l" t="t" r="r" b="b"/>
              <a:pathLst>
                <a:path w="20945" h="4222" fill="none" extrusionOk="0">
                  <a:moveTo>
                    <a:pt x="0" y="0"/>
                  </a:moveTo>
                  <a:cubicBezTo>
                    <a:pt x="7206" y="0"/>
                    <a:pt x="14330" y="1425"/>
                    <a:pt x="20944" y="4221"/>
                  </a:cubicBezTo>
                </a:path>
              </a:pathLst>
            </a:custGeom>
            <a:noFill/>
            <a:ln w="194925" cap="flat" cmpd="sng">
              <a:solidFill>
                <a:srgbClr val="68A1A4"/>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 name="Google Shape;136;p8"/>
            <p:cNvSpPr/>
            <p:nvPr/>
          </p:nvSpPr>
          <p:spPr>
            <a:xfrm>
              <a:off x="9007450" y="1696475"/>
              <a:ext cx="672850" cy="1699900"/>
            </a:xfrm>
            <a:custGeom>
              <a:avLst/>
              <a:gdLst/>
              <a:ahLst/>
              <a:cxnLst/>
              <a:rect l="l" t="t" r="r" b="b"/>
              <a:pathLst>
                <a:path w="26914" h="67996" fill="none" extrusionOk="0">
                  <a:moveTo>
                    <a:pt x="14519" y="1"/>
                  </a:moveTo>
                  <a:cubicBezTo>
                    <a:pt x="26913" y="23150"/>
                    <a:pt x="20783" y="51891"/>
                    <a:pt x="0" y="67996"/>
                  </a:cubicBezTo>
                </a:path>
              </a:pathLst>
            </a:custGeom>
            <a:noFill/>
            <a:ln w="194925" cap="flat" cmpd="sng">
              <a:solidFill>
                <a:srgbClr val="68A1A4"/>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37" name="Google Shape;137;p8"/>
          <p:cNvGrpSpPr/>
          <p:nvPr/>
        </p:nvGrpSpPr>
        <p:grpSpPr>
          <a:xfrm>
            <a:off x="-341" y="-1469591"/>
            <a:ext cx="1625556" cy="4705713"/>
            <a:chOff x="7739775" y="791441"/>
            <a:chExt cx="565975" cy="2371034"/>
          </a:xfrm>
        </p:grpSpPr>
        <p:sp>
          <p:nvSpPr>
            <p:cNvPr id="138" name="Google Shape;138;p8"/>
            <p:cNvSpPr/>
            <p:nvPr/>
          </p:nvSpPr>
          <p:spPr>
            <a:xfrm>
              <a:off x="7852700" y="791441"/>
              <a:ext cx="453050" cy="1955975"/>
            </a:xfrm>
            <a:custGeom>
              <a:avLst/>
              <a:gdLst/>
              <a:ahLst/>
              <a:cxnLst/>
              <a:rect l="l" t="t" r="r" b="b"/>
              <a:pathLst>
                <a:path w="18122" h="78239" extrusionOk="0">
                  <a:moveTo>
                    <a:pt x="0" y="0"/>
                  </a:moveTo>
                  <a:lnTo>
                    <a:pt x="0" y="78239"/>
                  </a:lnTo>
                  <a:lnTo>
                    <a:pt x="18122" y="78239"/>
                  </a:lnTo>
                  <a:lnTo>
                    <a:pt x="18122" y="0"/>
                  </a:lnTo>
                  <a:close/>
                </a:path>
              </a:pathLst>
            </a:custGeom>
            <a:solidFill>
              <a:srgbClr val="DA873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8"/>
            <p:cNvSpPr/>
            <p:nvPr/>
          </p:nvSpPr>
          <p:spPr>
            <a:xfrm>
              <a:off x="7739775" y="1207150"/>
              <a:ext cx="226550" cy="1955325"/>
            </a:xfrm>
            <a:custGeom>
              <a:avLst/>
              <a:gdLst/>
              <a:ahLst/>
              <a:cxnLst/>
              <a:rect l="l" t="t" r="r" b="b"/>
              <a:pathLst>
                <a:path w="9062" h="78213" extrusionOk="0">
                  <a:moveTo>
                    <a:pt x="1" y="1"/>
                  </a:moveTo>
                  <a:lnTo>
                    <a:pt x="1" y="78212"/>
                  </a:lnTo>
                  <a:lnTo>
                    <a:pt x="9061" y="78212"/>
                  </a:lnTo>
                  <a:lnTo>
                    <a:pt x="9061" y="1"/>
                  </a:lnTo>
                  <a:close/>
                </a:path>
              </a:pathLst>
            </a:custGeom>
            <a:solidFill>
              <a:srgbClr val="19161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0" name="Google Shape;140;p8"/>
          <p:cNvGrpSpPr/>
          <p:nvPr/>
        </p:nvGrpSpPr>
        <p:grpSpPr>
          <a:xfrm rot="5400000">
            <a:off x="9336270" y="5047053"/>
            <a:ext cx="1124781" cy="1115065"/>
            <a:chOff x="642539" y="644476"/>
            <a:chExt cx="843586" cy="836299"/>
          </a:xfrm>
        </p:grpSpPr>
        <p:sp>
          <p:nvSpPr>
            <p:cNvPr id="141" name="Google Shape;141;p8"/>
            <p:cNvSpPr/>
            <p:nvPr/>
          </p:nvSpPr>
          <p:spPr>
            <a:xfrm>
              <a:off x="733425" y="728075"/>
              <a:ext cx="752700" cy="752700"/>
            </a:xfrm>
            <a:prstGeom prst="rect">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8"/>
            <p:cNvSpPr/>
            <p:nvPr/>
          </p:nvSpPr>
          <p:spPr>
            <a:xfrm>
              <a:off x="642539" y="644476"/>
              <a:ext cx="206120" cy="206157"/>
            </a:xfrm>
            <a:custGeom>
              <a:avLst/>
              <a:gdLst/>
              <a:ahLst/>
              <a:cxnLst/>
              <a:rect l="l" t="t" r="r" b="b"/>
              <a:pathLst>
                <a:path w="5539" h="5540" fill="none" extrusionOk="0">
                  <a:moveTo>
                    <a:pt x="0" y="1"/>
                  </a:moveTo>
                  <a:lnTo>
                    <a:pt x="5539" y="1"/>
                  </a:lnTo>
                  <a:lnTo>
                    <a:pt x="5539" y="5539"/>
                  </a:lnTo>
                  <a:lnTo>
                    <a:pt x="0" y="5539"/>
                  </a:lnTo>
                  <a:close/>
                </a:path>
              </a:pathLst>
            </a:custGeom>
            <a:noFill/>
            <a:ln w="19050" cap="flat" cmpd="sng">
              <a:solidFill>
                <a:srgbClr val="19161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3" name="Google Shape;143;p8"/>
          <p:cNvGrpSpPr/>
          <p:nvPr/>
        </p:nvGrpSpPr>
        <p:grpSpPr>
          <a:xfrm flipH="1">
            <a:off x="10340600" y="1382818"/>
            <a:ext cx="3354547" cy="594233"/>
            <a:chOff x="-114100" y="3577175"/>
            <a:chExt cx="858350" cy="445675"/>
          </a:xfrm>
        </p:grpSpPr>
        <p:sp>
          <p:nvSpPr>
            <p:cNvPr id="144" name="Google Shape;144;p8"/>
            <p:cNvSpPr/>
            <p:nvPr/>
          </p:nvSpPr>
          <p:spPr>
            <a:xfrm>
              <a:off x="-114100" y="357717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8"/>
            <p:cNvSpPr/>
            <p:nvPr/>
          </p:nvSpPr>
          <p:spPr>
            <a:xfrm>
              <a:off x="-114100" y="364102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8"/>
            <p:cNvSpPr/>
            <p:nvPr/>
          </p:nvSpPr>
          <p:spPr>
            <a:xfrm>
              <a:off x="-114100" y="3704900"/>
              <a:ext cx="858350" cy="0"/>
            </a:xfrm>
            <a:custGeom>
              <a:avLst/>
              <a:gdLst/>
              <a:ahLst/>
              <a:cxnLst/>
              <a:rect l="l" t="t" r="r" b="b"/>
              <a:pathLst>
                <a:path w="34334"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 name="Google Shape;147;p8"/>
            <p:cNvSpPr/>
            <p:nvPr/>
          </p:nvSpPr>
          <p:spPr>
            <a:xfrm>
              <a:off x="-114100" y="3768075"/>
              <a:ext cx="858350" cy="25"/>
            </a:xfrm>
            <a:custGeom>
              <a:avLst/>
              <a:gdLst/>
              <a:ahLst/>
              <a:cxnLst/>
              <a:rect l="l" t="t" r="r" b="b"/>
              <a:pathLst>
                <a:path w="34334" h="1"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8"/>
            <p:cNvSpPr/>
            <p:nvPr/>
          </p:nvSpPr>
          <p:spPr>
            <a:xfrm>
              <a:off x="-114100" y="3831925"/>
              <a:ext cx="858350" cy="25"/>
            </a:xfrm>
            <a:custGeom>
              <a:avLst/>
              <a:gdLst/>
              <a:ahLst/>
              <a:cxnLst/>
              <a:rect l="l" t="t" r="r" b="b"/>
              <a:pathLst>
                <a:path w="34334" h="1"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8"/>
            <p:cNvSpPr/>
            <p:nvPr/>
          </p:nvSpPr>
          <p:spPr>
            <a:xfrm>
              <a:off x="-114100" y="389577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8"/>
            <p:cNvSpPr/>
            <p:nvPr/>
          </p:nvSpPr>
          <p:spPr>
            <a:xfrm>
              <a:off x="-114100" y="395962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8"/>
            <p:cNvSpPr/>
            <p:nvPr/>
          </p:nvSpPr>
          <p:spPr>
            <a:xfrm>
              <a:off x="-114100" y="4022825"/>
              <a:ext cx="858350" cy="25"/>
            </a:xfrm>
            <a:custGeom>
              <a:avLst/>
              <a:gdLst/>
              <a:ahLst/>
              <a:cxnLst/>
              <a:rect l="l" t="t" r="r" b="b"/>
              <a:pathLst>
                <a:path w="34334" h="1"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2" name="Google Shape;152;p8"/>
          <p:cNvGrpSpPr/>
          <p:nvPr/>
        </p:nvGrpSpPr>
        <p:grpSpPr>
          <a:xfrm>
            <a:off x="1258728" y="5766562"/>
            <a:ext cx="2026960" cy="2027013"/>
            <a:chOff x="-269375" y="2401575"/>
            <a:chExt cx="408025" cy="408025"/>
          </a:xfrm>
        </p:grpSpPr>
        <p:sp>
          <p:nvSpPr>
            <p:cNvPr id="153" name="Google Shape;153;p8"/>
            <p:cNvSpPr/>
            <p:nvPr/>
          </p:nvSpPr>
          <p:spPr>
            <a:xfrm>
              <a:off x="-29714" y="2411298"/>
              <a:ext cx="165973" cy="150859"/>
            </a:xfrm>
            <a:custGeom>
              <a:avLst/>
              <a:gdLst/>
              <a:ahLst/>
              <a:cxnLst/>
              <a:rect l="l" t="t" r="r" b="b"/>
              <a:pathLst>
                <a:path w="10432" h="9482" extrusionOk="0">
                  <a:moveTo>
                    <a:pt x="5228" y="1"/>
                  </a:moveTo>
                  <a:cubicBezTo>
                    <a:pt x="3073" y="1"/>
                    <a:pt x="1121" y="1459"/>
                    <a:pt x="592" y="3648"/>
                  </a:cubicBezTo>
                  <a:cubicBezTo>
                    <a:pt x="0" y="6202"/>
                    <a:pt x="1586" y="8756"/>
                    <a:pt x="4140" y="9348"/>
                  </a:cubicBezTo>
                  <a:cubicBezTo>
                    <a:pt x="4510" y="9438"/>
                    <a:pt x="4880" y="9482"/>
                    <a:pt x="5245" y="9482"/>
                  </a:cubicBezTo>
                  <a:cubicBezTo>
                    <a:pt x="7373" y="9482"/>
                    <a:pt x="9312" y="8007"/>
                    <a:pt x="9840" y="5826"/>
                  </a:cubicBezTo>
                  <a:cubicBezTo>
                    <a:pt x="10432" y="3272"/>
                    <a:pt x="8846" y="718"/>
                    <a:pt x="6318" y="126"/>
                  </a:cubicBezTo>
                  <a:cubicBezTo>
                    <a:pt x="5953" y="41"/>
                    <a:pt x="5588" y="1"/>
                    <a:pt x="5228" y="1"/>
                  </a:cubicBezTo>
                  <a:close/>
                </a:path>
              </a:pathLst>
            </a:custGeom>
            <a:solidFill>
              <a:srgbClr val="191617"/>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8"/>
            <p:cNvSpPr/>
            <p:nvPr/>
          </p:nvSpPr>
          <p:spPr>
            <a:xfrm>
              <a:off x="-269375" y="2401575"/>
              <a:ext cx="408025" cy="408025"/>
            </a:xfrm>
            <a:custGeom>
              <a:avLst/>
              <a:gdLst/>
              <a:ahLst/>
              <a:cxnLst/>
              <a:rect l="l" t="t" r="r" b="b"/>
              <a:pathLst>
                <a:path w="16321" h="16321" fill="none" extrusionOk="0">
                  <a:moveTo>
                    <a:pt x="16320" y="8147"/>
                  </a:moveTo>
                  <a:cubicBezTo>
                    <a:pt x="16320" y="12664"/>
                    <a:pt x="12664" y="16321"/>
                    <a:pt x="8174" y="16321"/>
                  </a:cubicBezTo>
                  <a:cubicBezTo>
                    <a:pt x="3657" y="16321"/>
                    <a:pt x="1" y="12664"/>
                    <a:pt x="1" y="8147"/>
                  </a:cubicBezTo>
                  <a:cubicBezTo>
                    <a:pt x="1" y="3657"/>
                    <a:pt x="3657" y="1"/>
                    <a:pt x="8174" y="1"/>
                  </a:cubicBezTo>
                  <a:cubicBezTo>
                    <a:pt x="12664" y="1"/>
                    <a:pt x="16320" y="3657"/>
                    <a:pt x="16320" y="8147"/>
                  </a:cubicBezTo>
                  <a:close/>
                </a:path>
              </a:pathLst>
            </a:custGeom>
            <a:noFill/>
            <a:ln w="28575" cap="flat" cmpd="sng">
              <a:solidFill>
                <a:srgbClr val="68A1A4"/>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823359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57" name="Google Shape;157;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58" name="Google Shape;158;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57189">
              <a:spcBef>
                <a:spcPts val="2133"/>
              </a:spcBef>
              <a:spcAft>
                <a:spcPts val="0"/>
              </a:spcAft>
              <a:buSzPts val="1800"/>
              <a:buChar char="○"/>
              <a:defRPr/>
            </a:lvl2pPr>
            <a:lvl3pPr marL="1828754" lvl="2" indent="-457189">
              <a:spcBef>
                <a:spcPts val="2133"/>
              </a:spcBef>
              <a:spcAft>
                <a:spcPts val="0"/>
              </a:spcAft>
              <a:buSzPts val="1800"/>
              <a:buChar char="■"/>
              <a:defRPr/>
            </a:lvl3pPr>
            <a:lvl4pPr marL="2438339" lvl="3" indent="-457189">
              <a:spcBef>
                <a:spcPts val="2133"/>
              </a:spcBef>
              <a:spcAft>
                <a:spcPts val="0"/>
              </a:spcAft>
              <a:buSzPts val="1800"/>
              <a:buChar char="●"/>
              <a:defRPr/>
            </a:lvl4pPr>
            <a:lvl5pPr marL="3047924" lvl="4" indent="-457189">
              <a:spcBef>
                <a:spcPts val="2133"/>
              </a:spcBef>
              <a:spcAft>
                <a:spcPts val="0"/>
              </a:spcAft>
              <a:buSzPts val="1800"/>
              <a:buChar char="○"/>
              <a:defRPr/>
            </a:lvl5pPr>
            <a:lvl6pPr marL="3657509" lvl="5" indent="-457189">
              <a:spcBef>
                <a:spcPts val="2133"/>
              </a:spcBef>
              <a:spcAft>
                <a:spcPts val="0"/>
              </a:spcAft>
              <a:buSzPts val="1800"/>
              <a:buChar char="■"/>
              <a:defRPr/>
            </a:lvl6pPr>
            <a:lvl7pPr marL="4267093" lvl="6" indent="-457189">
              <a:spcBef>
                <a:spcPts val="2133"/>
              </a:spcBef>
              <a:spcAft>
                <a:spcPts val="0"/>
              </a:spcAft>
              <a:buSzPts val="1800"/>
              <a:buChar char="●"/>
              <a:defRPr/>
            </a:lvl7pPr>
            <a:lvl8pPr marL="4876678" lvl="7" indent="-457189">
              <a:spcBef>
                <a:spcPts val="2133"/>
              </a:spcBef>
              <a:spcAft>
                <a:spcPts val="0"/>
              </a:spcAft>
              <a:buSzPts val="1800"/>
              <a:buChar char="○"/>
              <a:defRPr/>
            </a:lvl8pPr>
            <a:lvl9pPr marL="5486263" lvl="8" indent="-457189">
              <a:spcBef>
                <a:spcPts val="2133"/>
              </a:spcBef>
              <a:spcAft>
                <a:spcPts val="2133"/>
              </a:spcAft>
              <a:buSzPts val="1800"/>
              <a:buChar char="■"/>
              <a:defRPr/>
            </a:lvl9pPr>
          </a:lstStyle>
          <a:p>
            <a:endParaRPr/>
          </a:p>
        </p:txBody>
      </p:sp>
    </p:spTree>
    <p:extLst>
      <p:ext uri="{BB962C8B-B14F-4D97-AF65-F5344CB8AC3E}">
        <p14:creationId xmlns:p14="http://schemas.microsoft.com/office/powerpoint/2010/main" val="3714572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9"/>
        <p:cNvGrpSpPr/>
        <p:nvPr/>
      </p:nvGrpSpPr>
      <p:grpSpPr>
        <a:xfrm>
          <a:off x="0" y="0"/>
          <a:ext cx="0" cy="0"/>
          <a:chOff x="0" y="0"/>
          <a:chExt cx="0" cy="0"/>
        </a:xfrm>
      </p:grpSpPr>
      <p:sp>
        <p:nvSpPr>
          <p:cNvPr id="160" name="Google Shape;160;p10"/>
          <p:cNvSpPr txBox="1">
            <a:spLocks noGrp="1"/>
          </p:cNvSpPr>
          <p:nvPr>
            <p:ph type="ctrTitle"/>
          </p:nvPr>
        </p:nvSpPr>
        <p:spPr>
          <a:xfrm>
            <a:off x="4457700" y="4236173"/>
            <a:ext cx="5143200" cy="770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3"/>
              </a:buClr>
              <a:buSzPts val="1400"/>
              <a:buNone/>
              <a:defRPr sz="3200" b="0"/>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61" name="Google Shape;161;p10"/>
          <p:cNvSpPr txBox="1">
            <a:spLocks noGrp="1"/>
          </p:cNvSpPr>
          <p:nvPr>
            <p:ph type="subTitle" idx="1"/>
          </p:nvPr>
        </p:nvSpPr>
        <p:spPr>
          <a:xfrm>
            <a:off x="4457800" y="1866867"/>
            <a:ext cx="5143200" cy="2216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2667"/>
            </a:lvl1pPr>
            <a:lvl2pPr lvl="1" algn="r" rtl="0">
              <a:lnSpc>
                <a:spcPct val="100000"/>
              </a:lnSpc>
              <a:spcBef>
                <a:spcPts val="0"/>
              </a:spcBef>
              <a:spcAft>
                <a:spcPts val="0"/>
              </a:spcAft>
              <a:buNone/>
              <a:defRPr sz="2667"/>
            </a:lvl2pPr>
            <a:lvl3pPr lvl="2" algn="r" rtl="0">
              <a:lnSpc>
                <a:spcPct val="100000"/>
              </a:lnSpc>
              <a:spcBef>
                <a:spcPts val="0"/>
              </a:spcBef>
              <a:spcAft>
                <a:spcPts val="0"/>
              </a:spcAft>
              <a:buNone/>
              <a:defRPr sz="2667"/>
            </a:lvl3pPr>
            <a:lvl4pPr lvl="3" algn="r" rtl="0">
              <a:lnSpc>
                <a:spcPct val="100000"/>
              </a:lnSpc>
              <a:spcBef>
                <a:spcPts val="0"/>
              </a:spcBef>
              <a:spcAft>
                <a:spcPts val="0"/>
              </a:spcAft>
              <a:buNone/>
              <a:defRPr sz="2667"/>
            </a:lvl4pPr>
            <a:lvl5pPr lvl="4" algn="r" rtl="0">
              <a:lnSpc>
                <a:spcPct val="100000"/>
              </a:lnSpc>
              <a:spcBef>
                <a:spcPts val="0"/>
              </a:spcBef>
              <a:spcAft>
                <a:spcPts val="0"/>
              </a:spcAft>
              <a:buNone/>
              <a:defRPr sz="2667"/>
            </a:lvl5pPr>
            <a:lvl6pPr lvl="5" algn="r" rtl="0">
              <a:lnSpc>
                <a:spcPct val="100000"/>
              </a:lnSpc>
              <a:spcBef>
                <a:spcPts val="0"/>
              </a:spcBef>
              <a:spcAft>
                <a:spcPts val="0"/>
              </a:spcAft>
              <a:buNone/>
              <a:defRPr sz="2667"/>
            </a:lvl6pPr>
            <a:lvl7pPr lvl="6" algn="r" rtl="0">
              <a:lnSpc>
                <a:spcPct val="100000"/>
              </a:lnSpc>
              <a:spcBef>
                <a:spcPts val="0"/>
              </a:spcBef>
              <a:spcAft>
                <a:spcPts val="0"/>
              </a:spcAft>
              <a:buNone/>
              <a:defRPr sz="2667"/>
            </a:lvl7pPr>
            <a:lvl8pPr lvl="7" algn="r" rtl="0">
              <a:lnSpc>
                <a:spcPct val="100000"/>
              </a:lnSpc>
              <a:spcBef>
                <a:spcPts val="0"/>
              </a:spcBef>
              <a:spcAft>
                <a:spcPts val="0"/>
              </a:spcAft>
              <a:buNone/>
              <a:defRPr sz="2667"/>
            </a:lvl8pPr>
            <a:lvl9pPr lvl="8" algn="r" rtl="0">
              <a:lnSpc>
                <a:spcPct val="100000"/>
              </a:lnSpc>
              <a:spcBef>
                <a:spcPts val="0"/>
              </a:spcBef>
              <a:spcAft>
                <a:spcPts val="0"/>
              </a:spcAft>
              <a:buNone/>
              <a:defRPr sz="2667"/>
            </a:lvl9pPr>
          </a:lstStyle>
          <a:p>
            <a:endParaRPr/>
          </a:p>
        </p:txBody>
      </p:sp>
      <p:grpSp>
        <p:nvGrpSpPr>
          <p:cNvPr id="162" name="Google Shape;162;p10"/>
          <p:cNvGrpSpPr/>
          <p:nvPr/>
        </p:nvGrpSpPr>
        <p:grpSpPr>
          <a:xfrm rot="6150260">
            <a:off x="-3851761" y="353303"/>
            <a:ext cx="6235140" cy="6235197"/>
            <a:chOff x="6809525" y="957775"/>
            <a:chExt cx="2749100" cy="2749125"/>
          </a:xfrm>
        </p:grpSpPr>
        <p:sp>
          <p:nvSpPr>
            <p:cNvPr id="163" name="Google Shape;163;p10"/>
            <p:cNvSpPr/>
            <p:nvPr/>
          </p:nvSpPr>
          <p:spPr>
            <a:xfrm>
              <a:off x="6809525" y="957775"/>
              <a:ext cx="2749100" cy="2749125"/>
            </a:xfrm>
            <a:custGeom>
              <a:avLst/>
              <a:gdLst/>
              <a:ahLst/>
              <a:cxnLst/>
              <a:rect l="l" t="t" r="r" b="b"/>
              <a:pathLst>
                <a:path w="109964" h="109965" fill="none" extrusionOk="0">
                  <a:moveTo>
                    <a:pt x="109964" y="54983"/>
                  </a:moveTo>
                  <a:cubicBezTo>
                    <a:pt x="109964" y="85337"/>
                    <a:pt x="85363" y="109965"/>
                    <a:pt x="54982" y="109965"/>
                  </a:cubicBezTo>
                  <a:cubicBezTo>
                    <a:pt x="24601" y="109965"/>
                    <a:pt x="0" y="85337"/>
                    <a:pt x="0" y="54983"/>
                  </a:cubicBezTo>
                  <a:cubicBezTo>
                    <a:pt x="0" y="24602"/>
                    <a:pt x="24601" y="1"/>
                    <a:pt x="54982" y="1"/>
                  </a:cubicBezTo>
                  <a:cubicBezTo>
                    <a:pt x="85363" y="1"/>
                    <a:pt x="109964" y="24602"/>
                    <a:pt x="109964" y="54983"/>
                  </a:cubicBezTo>
                  <a:close/>
                </a:path>
              </a:pathLst>
            </a:custGeom>
            <a:noFill/>
            <a:ln w="36300" cap="flat" cmpd="sng">
              <a:solidFill>
                <a:schemeClr val="accent3"/>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10"/>
            <p:cNvSpPr/>
            <p:nvPr/>
          </p:nvSpPr>
          <p:spPr>
            <a:xfrm>
              <a:off x="8184075" y="986700"/>
              <a:ext cx="523625" cy="105550"/>
            </a:xfrm>
            <a:custGeom>
              <a:avLst/>
              <a:gdLst/>
              <a:ahLst/>
              <a:cxnLst/>
              <a:rect l="l" t="t" r="r" b="b"/>
              <a:pathLst>
                <a:path w="20945" h="4222" fill="none" extrusionOk="0">
                  <a:moveTo>
                    <a:pt x="0" y="0"/>
                  </a:moveTo>
                  <a:cubicBezTo>
                    <a:pt x="7206" y="0"/>
                    <a:pt x="14330" y="1425"/>
                    <a:pt x="20944" y="4221"/>
                  </a:cubicBezTo>
                </a:path>
              </a:pathLst>
            </a:custGeom>
            <a:noFill/>
            <a:ln w="194925" cap="flat" cmpd="sng">
              <a:solidFill>
                <a:schemeClr val="accent4"/>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5" name="Google Shape;165;p10"/>
          <p:cNvGrpSpPr/>
          <p:nvPr/>
        </p:nvGrpSpPr>
        <p:grpSpPr>
          <a:xfrm>
            <a:off x="11381601" y="233768"/>
            <a:ext cx="1151319" cy="2026393"/>
            <a:chOff x="8522143" y="2810900"/>
            <a:chExt cx="580107" cy="1021025"/>
          </a:xfrm>
        </p:grpSpPr>
        <p:sp>
          <p:nvSpPr>
            <p:cNvPr id="166" name="Google Shape;166;p10"/>
            <p:cNvSpPr/>
            <p:nvPr/>
          </p:nvSpPr>
          <p:spPr>
            <a:xfrm>
              <a:off x="8590050" y="2937950"/>
              <a:ext cx="512200" cy="893975"/>
            </a:xfrm>
            <a:custGeom>
              <a:avLst/>
              <a:gdLst/>
              <a:ahLst/>
              <a:cxnLst/>
              <a:rect l="l" t="t" r="r" b="b"/>
              <a:pathLst>
                <a:path w="20488" h="35759" extrusionOk="0">
                  <a:moveTo>
                    <a:pt x="0" y="0"/>
                  </a:moveTo>
                  <a:lnTo>
                    <a:pt x="0" y="35759"/>
                  </a:lnTo>
                  <a:lnTo>
                    <a:pt x="20487" y="35759"/>
                  </a:lnTo>
                  <a:lnTo>
                    <a:pt x="20487"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10"/>
            <p:cNvSpPr/>
            <p:nvPr/>
          </p:nvSpPr>
          <p:spPr>
            <a:xfrm>
              <a:off x="8522143" y="2810900"/>
              <a:ext cx="255450" cy="822847"/>
            </a:xfrm>
            <a:custGeom>
              <a:avLst/>
              <a:gdLst/>
              <a:ahLst/>
              <a:cxnLst/>
              <a:rect l="l" t="t" r="r" b="b"/>
              <a:pathLst>
                <a:path w="10218" h="10191" fill="none" extrusionOk="0">
                  <a:moveTo>
                    <a:pt x="1" y="1"/>
                  </a:moveTo>
                  <a:lnTo>
                    <a:pt x="10217" y="1"/>
                  </a:lnTo>
                  <a:lnTo>
                    <a:pt x="10217" y="10191"/>
                  </a:lnTo>
                  <a:lnTo>
                    <a:pt x="1" y="10191"/>
                  </a:lnTo>
                  <a:close/>
                </a:path>
              </a:pathLst>
            </a:custGeom>
            <a:noFill/>
            <a:ln w="19050" cap="flat" cmpd="sng">
              <a:solidFill>
                <a:schemeClr val="lt1"/>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r>
                <a:rPr lang="en" sz="1867" kern="0">
                  <a:solidFill>
                    <a:srgbClr val="000000"/>
                  </a:solidFill>
                  <a:cs typeface="Arial"/>
                  <a:sym typeface="Arial"/>
                </a:rPr>
                <a:t>    </a:t>
              </a:r>
              <a:endParaRPr sz="1867" kern="0">
                <a:solidFill>
                  <a:srgbClr val="000000"/>
                </a:solidFill>
                <a:cs typeface="Arial"/>
                <a:sym typeface="Arial"/>
              </a:endParaRPr>
            </a:p>
          </p:txBody>
        </p:sp>
      </p:grpSp>
      <p:grpSp>
        <p:nvGrpSpPr>
          <p:cNvPr id="168" name="Google Shape;168;p10"/>
          <p:cNvGrpSpPr/>
          <p:nvPr/>
        </p:nvGrpSpPr>
        <p:grpSpPr>
          <a:xfrm>
            <a:off x="10569432" y="6072552"/>
            <a:ext cx="3354547" cy="594233"/>
            <a:chOff x="-114100" y="3577175"/>
            <a:chExt cx="858350" cy="445675"/>
          </a:xfrm>
        </p:grpSpPr>
        <p:sp>
          <p:nvSpPr>
            <p:cNvPr id="169" name="Google Shape;169;p10"/>
            <p:cNvSpPr/>
            <p:nvPr/>
          </p:nvSpPr>
          <p:spPr>
            <a:xfrm>
              <a:off x="-114100" y="3577175"/>
              <a:ext cx="858350" cy="25"/>
            </a:xfrm>
            <a:custGeom>
              <a:avLst/>
              <a:gdLst/>
              <a:ahLst/>
              <a:cxnLst/>
              <a:rect l="l" t="t" r="r" b="b"/>
              <a:pathLst>
                <a:path w="34334" h="1" fill="none" extrusionOk="0">
                  <a:moveTo>
                    <a:pt x="0" y="1"/>
                  </a:moveTo>
                  <a:lnTo>
                    <a:pt x="34334" y="1"/>
                  </a:lnTo>
                </a:path>
              </a:pathLst>
            </a:custGeom>
            <a:solidFill>
              <a:schemeClr val="accent1"/>
            </a:solidFill>
            <a:ln w="19050" cap="flat" cmpd="sng">
              <a:solidFill>
                <a:schemeClr val="accent1"/>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10"/>
            <p:cNvSpPr/>
            <p:nvPr/>
          </p:nvSpPr>
          <p:spPr>
            <a:xfrm>
              <a:off x="-114100" y="3641025"/>
              <a:ext cx="858350" cy="25"/>
            </a:xfrm>
            <a:custGeom>
              <a:avLst/>
              <a:gdLst/>
              <a:ahLst/>
              <a:cxnLst/>
              <a:rect l="l" t="t" r="r" b="b"/>
              <a:pathLst>
                <a:path w="34334" h="1" fill="none" extrusionOk="0">
                  <a:moveTo>
                    <a:pt x="0" y="1"/>
                  </a:moveTo>
                  <a:lnTo>
                    <a:pt x="34334" y="1"/>
                  </a:lnTo>
                </a:path>
              </a:pathLst>
            </a:custGeom>
            <a:solidFill>
              <a:schemeClr val="accent1"/>
            </a:solidFill>
            <a:ln w="19050" cap="flat" cmpd="sng">
              <a:solidFill>
                <a:schemeClr val="accent1"/>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10"/>
            <p:cNvSpPr/>
            <p:nvPr/>
          </p:nvSpPr>
          <p:spPr>
            <a:xfrm>
              <a:off x="-114100" y="3704900"/>
              <a:ext cx="858350" cy="0"/>
            </a:xfrm>
            <a:custGeom>
              <a:avLst/>
              <a:gdLst/>
              <a:ahLst/>
              <a:cxnLst/>
              <a:rect l="l" t="t" r="r" b="b"/>
              <a:pathLst>
                <a:path w="34334" fill="none" extrusionOk="0">
                  <a:moveTo>
                    <a:pt x="0" y="0"/>
                  </a:moveTo>
                  <a:lnTo>
                    <a:pt x="34334" y="0"/>
                  </a:lnTo>
                </a:path>
              </a:pathLst>
            </a:custGeom>
            <a:solidFill>
              <a:schemeClr val="accent1"/>
            </a:solidFill>
            <a:ln w="19050" cap="flat" cmpd="sng">
              <a:solidFill>
                <a:schemeClr val="accent1"/>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10"/>
            <p:cNvSpPr/>
            <p:nvPr/>
          </p:nvSpPr>
          <p:spPr>
            <a:xfrm>
              <a:off x="-114100" y="3768075"/>
              <a:ext cx="858350" cy="25"/>
            </a:xfrm>
            <a:custGeom>
              <a:avLst/>
              <a:gdLst/>
              <a:ahLst/>
              <a:cxnLst/>
              <a:rect l="l" t="t" r="r" b="b"/>
              <a:pathLst>
                <a:path w="34334" h="1" fill="none" extrusionOk="0">
                  <a:moveTo>
                    <a:pt x="0" y="0"/>
                  </a:moveTo>
                  <a:lnTo>
                    <a:pt x="34334" y="0"/>
                  </a:lnTo>
                </a:path>
              </a:pathLst>
            </a:custGeom>
            <a:solidFill>
              <a:schemeClr val="accent1"/>
            </a:solidFill>
            <a:ln w="19050" cap="flat" cmpd="sng">
              <a:solidFill>
                <a:schemeClr val="accent1"/>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0"/>
            <p:cNvSpPr/>
            <p:nvPr/>
          </p:nvSpPr>
          <p:spPr>
            <a:xfrm>
              <a:off x="-114100" y="3831925"/>
              <a:ext cx="858350" cy="25"/>
            </a:xfrm>
            <a:custGeom>
              <a:avLst/>
              <a:gdLst/>
              <a:ahLst/>
              <a:cxnLst/>
              <a:rect l="l" t="t" r="r" b="b"/>
              <a:pathLst>
                <a:path w="34334" h="1" fill="none" extrusionOk="0">
                  <a:moveTo>
                    <a:pt x="0" y="0"/>
                  </a:moveTo>
                  <a:lnTo>
                    <a:pt x="34334" y="0"/>
                  </a:lnTo>
                </a:path>
              </a:pathLst>
            </a:custGeom>
            <a:solidFill>
              <a:schemeClr val="accent1"/>
            </a:solidFill>
            <a:ln w="19050" cap="flat" cmpd="sng">
              <a:solidFill>
                <a:schemeClr val="accent1"/>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0"/>
            <p:cNvSpPr/>
            <p:nvPr/>
          </p:nvSpPr>
          <p:spPr>
            <a:xfrm>
              <a:off x="-114100" y="3895775"/>
              <a:ext cx="858350" cy="25"/>
            </a:xfrm>
            <a:custGeom>
              <a:avLst/>
              <a:gdLst/>
              <a:ahLst/>
              <a:cxnLst/>
              <a:rect l="l" t="t" r="r" b="b"/>
              <a:pathLst>
                <a:path w="34334" h="1" fill="none" extrusionOk="0">
                  <a:moveTo>
                    <a:pt x="0" y="1"/>
                  </a:moveTo>
                  <a:lnTo>
                    <a:pt x="34334" y="1"/>
                  </a:lnTo>
                </a:path>
              </a:pathLst>
            </a:custGeom>
            <a:solidFill>
              <a:schemeClr val="accent1"/>
            </a:solidFill>
            <a:ln w="19050" cap="flat" cmpd="sng">
              <a:solidFill>
                <a:schemeClr val="accent1"/>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10"/>
            <p:cNvSpPr/>
            <p:nvPr/>
          </p:nvSpPr>
          <p:spPr>
            <a:xfrm>
              <a:off x="-114100" y="3959625"/>
              <a:ext cx="858350" cy="25"/>
            </a:xfrm>
            <a:custGeom>
              <a:avLst/>
              <a:gdLst/>
              <a:ahLst/>
              <a:cxnLst/>
              <a:rect l="l" t="t" r="r" b="b"/>
              <a:pathLst>
                <a:path w="34334" h="1" fill="none" extrusionOk="0">
                  <a:moveTo>
                    <a:pt x="0" y="1"/>
                  </a:moveTo>
                  <a:lnTo>
                    <a:pt x="34334" y="1"/>
                  </a:lnTo>
                </a:path>
              </a:pathLst>
            </a:custGeom>
            <a:solidFill>
              <a:schemeClr val="accent1"/>
            </a:solidFill>
            <a:ln w="19050" cap="flat" cmpd="sng">
              <a:solidFill>
                <a:schemeClr val="accent1"/>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10"/>
            <p:cNvSpPr/>
            <p:nvPr/>
          </p:nvSpPr>
          <p:spPr>
            <a:xfrm>
              <a:off x="-114100" y="4022825"/>
              <a:ext cx="858350" cy="25"/>
            </a:xfrm>
            <a:custGeom>
              <a:avLst/>
              <a:gdLst/>
              <a:ahLst/>
              <a:cxnLst/>
              <a:rect l="l" t="t" r="r" b="b"/>
              <a:pathLst>
                <a:path w="34334" h="1" fill="none" extrusionOk="0">
                  <a:moveTo>
                    <a:pt x="0" y="0"/>
                  </a:moveTo>
                  <a:lnTo>
                    <a:pt x="34334" y="0"/>
                  </a:lnTo>
                </a:path>
              </a:pathLst>
            </a:custGeom>
            <a:solidFill>
              <a:schemeClr val="accent1"/>
            </a:solidFill>
            <a:ln w="19050" cap="flat" cmpd="sng">
              <a:solidFill>
                <a:schemeClr val="accent1"/>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77" name="Google Shape;177;p10"/>
          <p:cNvGrpSpPr/>
          <p:nvPr/>
        </p:nvGrpSpPr>
        <p:grpSpPr>
          <a:xfrm>
            <a:off x="1278836" y="1630569"/>
            <a:ext cx="1124781" cy="1115065"/>
            <a:chOff x="642539" y="644476"/>
            <a:chExt cx="843586" cy="836299"/>
          </a:xfrm>
        </p:grpSpPr>
        <p:sp>
          <p:nvSpPr>
            <p:cNvPr id="178" name="Google Shape;178;p10"/>
            <p:cNvSpPr/>
            <p:nvPr/>
          </p:nvSpPr>
          <p:spPr>
            <a:xfrm>
              <a:off x="733425" y="728075"/>
              <a:ext cx="752700" cy="752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 name="Google Shape;179;p10"/>
            <p:cNvSpPr/>
            <p:nvPr/>
          </p:nvSpPr>
          <p:spPr>
            <a:xfrm>
              <a:off x="642539" y="644476"/>
              <a:ext cx="206120" cy="206157"/>
            </a:xfrm>
            <a:custGeom>
              <a:avLst/>
              <a:gdLst/>
              <a:ahLst/>
              <a:cxnLst/>
              <a:rect l="l" t="t" r="r" b="b"/>
              <a:pathLst>
                <a:path w="5539" h="5540" fill="none" extrusionOk="0">
                  <a:moveTo>
                    <a:pt x="0" y="1"/>
                  </a:moveTo>
                  <a:lnTo>
                    <a:pt x="5539" y="1"/>
                  </a:lnTo>
                  <a:lnTo>
                    <a:pt x="5539" y="5539"/>
                  </a:lnTo>
                  <a:lnTo>
                    <a:pt x="0" y="5539"/>
                  </a:lnTo>
                  <a:close/>
                </a:path>
              </a:pathLst>
            </a:custGeom>
            <a:noFill/>
            <a:ln w="19050" cap="flat" cmpd="sng">
              <a:solidFill>
                <a:srgbClr val="191617"/>
              </a:solidFill>
              <a:prstDash val="solid"/>
              <a:miter lim="2688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80" name="Google Shape;180;p10"/>
          <p:cNvSpPr/>
          <p:nvPr/>
        </p:nvSpPr>
        <p:spPr>
          <a:xfrm>
            <a:off x="-520789" y="2974701"/>
            <a:ext cx="1019604" cy="4401987"/>
          </a:xfrm>
          <a:custGeom>
            <a:avLst/>
            <a:gdLst/>
            <a:ahLst/>
            <a:cxnLst/>
            <a:rect l="l" t="t" r="r" b="b"/>
            <a:pathLst>
              <a:path w="18122" h="78239" extrusionOk="0">
                <a:moveTo>
                  <a:pt x="0" y="0"/>
                </a:moveTo>
                <a:lnTo>
                  <a:pt x="0" y="78239"/>
                </a:lnTo>
                <a:lnTo>
                  <a:pt x="18122" y="78239"/>
                </a:lnTo>
                <a:lnTo>
                  <a:pt x="18122" y="0"/>
                </a:lnTo>
                <a:close/>
              </a:path>
            </a:pathLst>
          </a:custGeom>
          <a:solidFill>
            <a:srgbClr val="DA873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628166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4"/>
              </a:buClr>
              <a:buSzPts val="3000"/>
              <a:buFont typeface="Hammersmith One"/>
              <a:buNone/>
              <a:defRPr sz="3000">
                <a:solidFill>
                  <a:schemeClr val="accent4"/>
                </a:solidFill>
                <a:latin typeface="Hammersmith One"/>
                <a:ea typeface="Hammersmith One"/>
                <a:cs typeface="Hammersmith One"/>
                <a:sym typeface="Hammersmith One"/>
              </a:defRPr>
            </a:lvl1pPr>
            <a:lvl2pPr lvl="1">
              <a:spcBef>
                <a:spcPts val="0"/>
              </a:spcBef>
              <a:spcAft>
                <a:spcPts val="0"/>
              </a:spcAft>
              <a:buClr>
                <a:schemeClr val="accent4"/>
              </a:buClr>
              <a:buSzPts val="3000"/>
              <a:buFont typeface="Numans"/>
              <a:buNone/>
              <a:defRPr sz="3000">
                <a:solidFill>
                  <a:schemeClr val="accent4"/>
                </a:solidFill>
                <a:latin typeface="Numans"/>
                <a:ea typeface="Numans"/>
                <a:cs typeface="Numans"/>
                <a:sym typeface="Numans"/>
              </a:defRPr>
            </a:lvl2pPr>
            <a:lvl3pPr lvl="2">
              <a:spcBef>
                <a:spcPts val="0"/>
              </a:spcBef>
              <a:spcAft>
                <a:spcPts val="0"/>
              </a:spcAft>
              <a:buClr>
                <a:schemeClr val="accent4"/>
              </a:buClr>
              <a:buSzPts val="3000"/>
              <a:buFont typeface="Numans"/>
              <a:buNone/>
              <a:defRPr sz="3000">
                <a:solidFill>
                  <a:schemeClr val="accent4"/>
                </a:solidFill>
                <a:latin typeface="Numans"/>
                <a:ea typeface="Numans"/>
                <a:cs typeface="Numans"/>
                <a:sym typeface="Numans"/>
              </a:defRPr>
            </a:lvl3pPr>
            <a:lvl4pPr lvl="3">
              <a:spcBef>
                <a:spcPts val="0"/>
              </a:spcBef>
              <a:spcAft>
                <a:spcPts val="0"/>
              </a:spcAft>
              <a:buClr>
                <a:schemeClr val="accent4"/>
              </a:buClr>
              <a:buSzPts val="3000"/>
              <a:buFont typeface="Numans"/>
              <a:buNone/>
              <a:defRPr sz="3000">
                <a:solidFill>
                  <a:schemeClr val="accent4"/>
                </a:solidFill>
                <a:latin typeface="Numans"/>
                <a:ea typeface="Numans"/>
                <a:cs typeface="Numans"/>
                <a:sym typeface="Numans"/>
              </a:defRPr>
            </a:lvl4pPr>
            <a:lvl5pPr lvl="4">
              <a:spcBef>
                <a:spcPts val="0"/>
              </a:spcBef>
              <a:spcAft>
                <a:spcPts val="0"/>
              </a:spcAft>
              <a:buClr>
                <a:schemeClr val="accent4"/>
              </a:buClr>
              <a:buSzPts val="3000"/>
              <a:buFont typeface="Numans"/>
              <a:buNone/>
              <a:defRPr sz="3000">
                <a:solidFill>
                  <a:schemeClr val="accent4"/>
                </a:solidFill>
                <a:latin typeface="Numans"/>
                <a:ea typeface="Numans"/>
                <a:cs typeface="Numans"/>
                <a:sym typeface="Numans"/>
              </a:defRPr>
            </a:lvl5pPr>
            <a:lvl6pPr lvl="5">
              <a:spcBef>
                <a:spcPts val="0"/>
              </a:spcBef>
              <a:spcAft>
                <a:spcPts val="0"/>
              </a:spcAft>
              <a:buClr>
                <a:schemeClr val="accent4"/>
              </a:buClr>
              <a:buSzPts val="3000"/>
              <a:buFont typeface="Numans"/>
              <a:buNone/>
              <a:defRPr sz="3000">
                <a:solidFill>
                  <a:schemeClr val="accent4"/>
                </a:solidFill>
                <a:latin typeface="Numans"/>
                <a:ea typeface="Numans"/>
                <a:cs typeface="Numans"/>
                <a:sym typeface="Numans"/>
              </a:defRPr>
            </a:lvl6pPr>
            <a:lvl7pPr lvl="6">
              <a:spcBef>
                <a:spcPts val="0"/>
              </a:spcBef>
              <a:spcAft>
                <a:spcPts val="0"/>
              </a:spcAft>
              <a:buClr>
                <a:schemeClr val="accent4"/>
              </a:buClr>
              <a:buSzPts val="3000"/>
              <a:buFont typeface="Numans"/>
              <a:buNone/>
              <a:defRPr sz="3000">
                <a:solidFill>
                  <a:schemeClr val="accent4"/>
                </a:solidFill>
                <a:latin typeface="Numans"/>
                <a:ea typeface="Numans"/>
                <a:cs typeface="Numans"/>
                <a:sym typeface="Numans"/>
              </a:defRPr>
            </a:lvl7pPr>
            <a:lvl8pPr lvl="7">
              <a:spcBef>
                <a:spcPts val="0"/>
              </a:spcBef>
              <a:spcAft>
                <a:spcPts val="0"/>
              </a:spcAft>
              <a:buClr>
                <a:schemeClr val="accent4"/>
              </a:buClr>
              <a:buSzPts val="3000"/>
              <a:buFont typeface="Numans"/>
              <a:buNone/>
              <a:defRPr sz="3000">
                <a:solidFill>
                  <a:schemeClr val="accent4"/>
                </a:solidFill>
                <a:latin typeface="Numans"/>
                <a:ea typeface="Numans"/>
                <a:cs typeface="Numans"/>
                <a:sym typeface="Numans"/>
              </a:defRPr>
            </a:lvl8pPr>
            <a:lvl9pPr lvl="8">
              <a:spcBef>
                <a:spcPts val="0"/>
              </a:spcBef>
              <a:spcAft>
                <a:spcPts val="0"/>
              </a:spcAft>
              <a:buClr>
                <a:schemeClr val="accent4"/>
              </a:buClr>
              <a:buSzPts val="3000"/>
              <a:buFont typeface="Numans"/>
              <a:buNone/>
              <a:defRPr sz="3000">
                <a:solidFill>
                  <a:schemeClr val="accent4"/>
                </a:solidFill>
                <a:latin typeface="Numans"/>
                <a:ea typeface="Numans"/>
                <a:cs typeface="Numans"/>
                <a:sym typeface="Numa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1"/>
              </a:buClr>
              <a:buSzPts val="1800"/>
              <a:buFont typeface="Roboto"/>
              <a:buChar char="●"/>
              <a:defRPr sz="1800">
                <a:solidFill>
                  <a:schemeClr val="lt1"/>
                </a:solidFill>
                <a:latin typeface="Roboto"/>
                <a:ea typeface="Roboto"/>
                <a:cs typeface="Roboto"/>
                <a:sym typeface="Roboto"/>
              </a:defRPr>
            </a:lvl1pPr>
            <a:lvl2pPr marL="914400" lvl="1" indent="-342900">
              <a:lnSpc>
                <a:spcPct val="100000"/>
              </a:lnSpc>
              <a:spcBef>
                <a:spcPts val="1600"/>
              </a:spcBef>
              <a:spcAft>
                <a:spcPts val="0"/>
              </a:spcAft>
              <a:buClr>
                <a:schemeClr val="lt1"/>
              </a:buClr>
              <a:buSzPts val="1800"/>
              <a:buFont typeface="Roboto"/>
              <a:buChar char="○"/>
              <a:defRPr sz="1800">
                <a:solidFill>
                  <a:schemeClr val="lt1"/>
                </a:solidFill>
                <a:latin typeface="Roboto"/>
                <a:ea typeface="Roboto"/>
                <a:cs typeface="Roboto"/>
                <a:sym typeface="Roboto"/>
              </a:defRPr>
            </a:lvl2pPr>
            <a:lvl3pPr marL="1371600" lvl="2" indent="-342900">
              <a:lnSpc>
                <a:spcPct val="100000"/>
              </a:lnSpc>
              <a:spcBef>
                <a:spcPts val="1600"/>
              </a:spcBef>
              <a:spcAft>
                <a:spcPts val="0"/>
              </a:spcAft>
              <a:buClr>
                <a:schemeClr val="lt1"/>
              </a:buClr>
              <a:buSzPts val="1800"/>
              <a:buFont typeface="Roboto"/>
              <a:buChar char="■"/>
              <a:defRPr sz="1800">
                <a:solidFill>
                  <a:schemeClr val="lt1"/>
                </a:solidFill>
                <a:latin typeface="Roboto"/>
                <a:ea typeface="Roboto"/>
                <a:cs typeface="Roboto"/>
                <a:sym typeface="Roboto"/>
              </a:defRPr>
            </a:lvl3pPr>
            <a:lvl4pPr marL="1828800" lvl="3" indent="-342900">
              <a:lnSpc>
                <a:spcPct val="100000"/>
              </a:lnSpc>
              <a:spcBef>
                <a:spcPts val="1600"/>
              </a:spcBef>
              <a:spcAft>
                <a:spcPts val="0"/>
              </a:spcAft>
              <a:buClr>
                <a:schemeClr val="lt1"/>
              </a:buClr>
              <a:buSzPts val="1800"/>
              <a:buFont typeface="Roboto"/>
              <a:buChar char="●"/>
              <a:defRPr sz="1800">
                <a:solidFill>
                  <a:schemeClr val="lt1"/>
                </a:solidFill>
                <a:latin typeface="Roboto"/>
                <a:ea typeface="Roboto"/>
                <a:cs typeface="Roboto"/>
                <a:sym typeface="Roboto"/>
              </a:defRPr>
            </a:lvl4pPr>
            <a:lvl5pPr marL="2286000" lvl="4" indent="-342900">
              <a:lnSpc>
                <a:spcPct val="100000"/>
              </a:lnSpc>
              <a:spcBef>
                <a:spcPts val="1600"/>
              </a:spcBef>
              <a:spcAft>
                <a:spcPts val="0"/>
              </a:spcAft>
              <a:buClr>
                <a:schemeClr val="lt1"/>
              </a:buClr>
              <a:buSzPts val="1800"/>
              <a:buFont typeface="Roboto"/>
              <a:buChar char="○"/>
              <a:defRPr sz="1800">
                <a:solidFill>
                  <a:schemeClr val="lt1"/>
                </a:solidFill>
                <a:latin typeface="Roboto"/>
                <a:ea typeface="Roboto"/>
                <a:cs typeface="Roboto"/>
                <a:sym typeface="Roboto"/>
              </a:defRPr>
            </a:lvl5pPr>
            <a:lvl6pPr marL="2743200" lvl="5" indent="-342900">
              <a:lnSpc>
                <a:spcPct val="100000"/>
              </a:lnSpc>
              <a:spcBef>
                <a:spcPts val="1600"/>
              </a:spcBef>
              <a:spcAft>
                <a:spcPts val="0"/>
              </a:spcAft>
              <a:buClr>
                <a:schemeClr val="lt1"/>
              </a:buClr>
              <a:buSzPts val="1800"/>
              <a:buFont typeface="Roboto"/>
              <a:buChar char="■"/>
              <a:defRPr sz="1800">
                <a:solidFill>
                  <a:schemeClr val="lt1"/>
                </a:solidFill>
                <a:latin typeface="Roboto"/>
                <a:ea typeface="Roboto"/>
                <a:cs typeface="Roboto"/>
                <a:sym typeface="Roboto"/>
              </a:defRPr>
            </a:lvl6pPr>
            <a:lvl7pPr marL="3200400" lvl="6" indent="-342900">
              <a:lnSpc>
                <a:spcPct val="100000"/>
              </a:lnSpc>
              <a:spcBef>
                <a:spcPts val="1600"/>
              </a:spcBef>
              <a:spcAft>
                <a:spcPts val="0"/>
              </a:spcAft>
              <a:buClr>
                <a:schemeClr val="lt1"/>
              </a:buClr>
              <a:buSzPts val="1800"/>
              <a:buFont typeface="Roboto"/>
              <a:buChar char="●"/>
              <a:defRPr sz="1800">
                <a:solidFill>
                  <a:schemeClr val="lt1"/>
                </a:solidFill>
                <a:latin typeface="Roboto"/>
                <a:ea typeface="Roboto"/>
                <a:cs typeface="Roboto"/>
                <a:sym typeface="Roboto"/>
              </a:defRPr>
            </a:lvl7pPr>
            <a:lvl8pPr marL="3657600" lvl="7" indent="-342900">
              <a:lnSpc>
                <a:spcPct val="100000"/>
              </a:lnSpc>
              <a:spcBef>
                <a:spcPts val="1600"/>
              </a:spcBef>
              <a:spcAft>
                <a:spcPts val="0"/>
              </a:spcAft>
              <a:buClr>
                <a:schemeClr val="lt1"/>
              </a:buClr>
              <a:buSzPts val="1800"/>
              <a:buFont typeface="Roboto"/>
              <a:buChar char="○"/>
              <a:defRPr sz="1800">
                <a:solidFill>
                  <a:schemeClr val="lt1"/>
                </a:solidFill>
                <a:latin typeface="Roboto"/>
                <a:ea typeface="Roboto"/>
                <a:cs typeface="Roboto"/>
                <a:sym typeface="Roboto"/>
              </a:defRPr>
            </a:lvl8pPr>
            <a:lvl9pPr marL="4114800" lvl="8" indent="-342900">
              <a:lnSpc>
                <a:spcPct val="100000"/>
              </a:lnSpc>
              <a:spcBef>
                <a:spcPts val="1600"/>
              </a:spcBef>
              <a:spcAft>
                <a:spcPts val="1600"/>
              </a:spcAft>
              <a:buClr>
                <a:schemeClr val="lt1"/>
              </a:buClr>
              <a:buSzPts val="1800"/>
              <a:buFont typeface="Roboto"/>
              <a:buChar char="■"/>
              <a:defRPr sz="1800">
                <a:solidFill>
                  <a:schemeClr val="lt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82460012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7"/>
          <p:cNvSpPr txBox="1">
            <a:spLocks noGrp="1"/>
          </p:cNvSpPr>
          <p:nvPr>
            <p:ph type="ctrTitle"/>
          </p:nvPr>
        </p:nvSpPr>
        <p:spPr>
          <a:xfrm>
            <a:off x="2183097" y="1828800"/>
            <a:ext cx="7623810" cy="3154254"/>
          </a:xfrm>
          <a:prstGeom prst="rect">
            <a:avLst/>
          </a:prstGeom>
        </p:spPr>
        <p:txBody>
          <a:bodyPr spcFirstLastPara="1" wrap="square" lIns="121900" tIns="121900" rIns="121900" bIns="121900" anchor="b" anchorCtr="0">
            <a:noAutofit/>
          </a:bodyPr>
          <a:lstStyle/>
          <a:p>
            <a:r>
              <a:rPr lang="en" b="1" dirty="0" smtClean="0"/>
              <a:t>Introduction</a:t>
            </a:r>
            <a:br>
              <a:rPr lang="en" b="1" dirty="0" smtClean="0"/>
            </a:br>
            <a:r>
              <a:rPr lang="en" b="1" dirty="0" smtClean="0"/>
              <a:t>to</a:t>
            </a:r>
            <a:br>
              <a:rPr lang="en" b="1" dirty="0" smtClean="0"/>
            </a:br>
            <a:r>
              <a:rPr lang="en" b="1" dirty="0" smtClean="0"/>
              <a:t>Literature</a:t>
            </a:r>
            <a:endParaRPr b="1" dirty="0"/>
          </a:p>
        </p:txBody>
      </p:sp>
      <p:sp>
        <p:nvSpPr>
          <p:cNvPr id="394" name="Google Shape;394;p27"/>
          <p:cNvSpPr txBox="1">
            <a:spLocks noGrp="1"/>
          </p:cNvSpPr>
          <p:nvPr>
            <p:ph type="subTitle" idx="1"/>
          </p:nvPr>
        </p:nvSpPr>
        <p:spPr>
          <a:xfrm>
            <a:off x="3207200" y="4870354"/>
            <a:ext cx="5777600" cy="1478800"/>
          </a:xfrm>
          <a:prstGeom prst="rect">
            <a:avLst/>
          </a:prstGeom>
        </p:spPr>
        <p:txBody>
          <a:bodyPr spcFirstLastPara="1" wrap="square" lIns="121900" tIns="121900" rIns="121900" bIns="121900" anchor="t" anchorCtr="0">
            <a:noAutofit/>
          </a:bodyPr>
          <a:lstStyle/>
          <a:p>
            <a:pPr marL="0" indent="0">
              <a:spcAft>
                <a:spcPts val="2133"/>
              </a:spcAft>
            </a:pPr>
            <a:r>
              <a:rPr lang="en" dirty="0" smtClean="0"/>
              <a:t>By</a:t>
            </a:r>
          </a:p>
          <a:p>
            <a:pPr marL="0" indent="0">
              <a:spcAft>
                <a:spcPts val="2133"/>
              </a:spcAft>
            </a:pPr>
            <a:r>
              <a:rPr lang="en" dirty="0" smtClean="0"/>
              <a:t>Khaled Lebiar</a:t>
            </a:r>
            <a:endParaRPr dirty="0"/>
          </a:p>
        </p:txBody>
      </p:sp>
    </p:spTree>
    <p:extLst>
      <p:ext uri="{BB962C8B-B14F-4D97-AF65-F5344CB8AC3E}">
        <p14:creationId xmlns:p14="http://schemas.microsoft.com/office/powerpoint/2010/main" val="3528477295"/>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grpSp>
        <p:nvGrpSpPr>
          <p:cNvPr id="730" name="Google Shape;730;p46"/>
          <p:cNvGrpSpPr/>
          <p:nvPr/>
        </p:nvGrpSpPr>
        <p:grpSpPr>
          <a:xfrm>
            <a:off x="871660" y="1735323"/>
            <a:ext cx="7244544" cy="4199483"/>
            <a:chOff x="1397225" y="1410350"/>
            <a:chExt cx="4786300" cy="2774500"/>
          </a:xfrm>
        </p:grpSpPr>
        <p:grpSp>
          <p:nvGrpSpPr>
            <p:cNvPr id="731" name="Google Shape;731;p46"/>
            <p:cNvGrpSpPr/>
            <p:nvPr/>
          </p:nvGrpSpPr>
          <p:grpSpPr>
            <a:xfrm>
              <a:off x="4293400" y="2574725"/>
              <a:ext cx="84425" cy="80100"/>
              <a:chOff x="4293400" y="2574725"/>
              <a:chExt cx="84425" cy="80100"/>
            </a:xfrm>
          </p:grpSpPr>
          <p:sp>
            <p:nvSpPr>
              <p:cNvPr id="732" name="Google Shape;732;p46"/>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chemeClr val="accent1"/>
              </a:solidFill>
              <a:ln>
                <a:noFill/>
              </a:ln>
            </p:spPr>
          </p:sp>
          <p:sp>
            <p:nvSpPr>
              <p:cNvPr id="733" name="Google Shape;733;p46"/>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nvGrpSpPr>
            <p:cNvPr id="734" name="Google Shape;734;p46"/>
            <p:cNvGrpSpPr/>
            <p:nvPr/>
          </p:nvGrpSpPr>
          <p:grpSpPr>
            <a:xfrm>
              <a:off x="4000175" y="1462675"/>
              <a:ext cx="1917275" cy="1140875"/>
              <a:chOff x="4000175" y="1462675"/>
              <a:chExt cx="1917275" cy="1140875"/>
            </a:xfrm>
          </p:grpSpPr>
          <p:sp>
            <p:nvSpPr>
              <p:cNvPr id="735" name="Google Shape;735;p46"/>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chemeClr val="accent1"/>
              </a:solidFill>
              <a:ln>
                <a:noFill/>
              </a:ln>
            </p:spPr>
          </p:sp>
          <p:grpSp>
            <p:nvGrpSpPr>
              <p:cNvPr id="736" name="Google Shape;736;p46"/>
              <p:cNvGrpSpPr/>
              <p:nvPr/>
            </p:nvGrpSpPr>
            <p:grpSpPr>
              <a:xfrm>
                <a:off x="4000175" y="1462675"/>
                <a:ext cx="1917275" cy="1140875"/>
                <a:chOff x="4000175" y="1462675"/>
                <a:chExt cx="1917275" cy="1140875"/>
              </a:xfrm>
            </p:grpSpPr>
            <p:sp>
              <p:nvSpPr>
                <p:cNvPr id="737" name="Google Shape;737;p46"/>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chemeClr val="accent1"/>
                </a:solidFill>
                <a:ln>
                  <a:noFill/>
                </a:ln>
              </p:spPr>
            </p:sp>
            <p:sp>
              <p:nvSpPr>
                <p:cNvPr id="738" name="Google Shape;738;p46"/>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39" name="Google Shape;739;p46"/>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40" name="Google Shape;740;p46"/>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41" name="Google Shape;741;p46"/>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42" name="Google Shape;742;p46"/>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grpSp>
          <p:nvGrpSpPr>
            <p:cNvPr id="743" name="Google Shape;743;p46"/>
            <p:cNvGrpSpPr/>
            <p:nvPr/>
          </p:nvGrpSpPr>
          <p:grpSpPr>
            <a:xfrm>
              <a:off x="3960625" y="2587825"/>
              <a:ext cx="94050" cy="104125"/>
              <a:chOff x="3960625" y="2587825"/>
              <a:chExt cx="94050" cy="104125"/>
            </a:xfrm>
          </p:grpSpPr>
          <p:sp>
            <p:nvSpPr>
              <p:cNvPr id="744" name="Google Shape;744;p46"/>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chemeClr val="accent1"/>
              </a:solidFill>
              <a:ln>
                <a:noFill/>
              </a:ln>
            </p:spPr>
          </p:sp>
          <p:sp>
            <p:nvSpPr>
              <p:cNvPr id="745" name="Google Shape;745;p46"/>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nvGrpSpPr>
            <p:cNvPr id="746" name="Google Shape;746;p46"/>
            <p:cNvGrpSpPr/>
            <p:nvPr/>
          </p:nvGrpSpPr>
          <p:grpSpPr>
            <a:xfrm>
              <a:off x="3765350" y="2500900"/>
              <a:ext cx="173600" cy="187925"/>
              <a:chOff x="3765350" y="2500900"/>
              <a:chExt cx="173600" cy="187925"/>
            </a:xfrm>
          </p:grpSpPr>
          <p:sp>
            <p:nvSpPr>
              <p:cNvPr id="747" name="Google Shape;747;p46"/>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chemeClr val="accent1"/>
              </a:solidFill>
              <a:ln>
                <a:noFill/>
              </a:ln>
            </p:spPr>
          </p:sp>
          <p:sp>
            <p:nvSpPr>
              <p:cNvPr id="748" name="Google Shape;748;p46"/>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49" name="Google Shape;749;p46"/>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50" name="Google Shape;750;p46"/>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51" name="Google Shape;751;p46"/>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52" name="Google Shape;752;p46"/>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nvGrpSpPr>
            <p:cNvPr id="753" name="Google Shape;753;p46"/>
            <p:cNvGrpSpPr/>
            <p:nvPr/>
          </p:nvGrpSpPr>
          <p:grpSpPr>
            <a:xfrm>
              <a:off x="3750475" y="2481850"/>
              <a:ext cx="85125" cy="51800"/>
              <a:chOff x="3750475" y="2481850"/>
              <a:chExt cx="85125" cy="51800"/>
            </a:xfrm>
          </p:grpSpPr>
          <p:sp>
            <p:nvSpPr>
              <p:cNvPr id="754" name="Google Shape;754;p46"/>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55" name="Google Shape;755;p46"/>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chemeClr val="accent1"/>
              </a:solidFill>
              <a:ln>
                <a:noFill/>
              </a:ln>
            </p:spPr>
          </p:sp>
        </p:grpSp>
        <p:grpSp>
          <p:nvGrpSpPr>
            <p:cNvPr id="756" name="Google Shape;756;p46"/>
            <p:cNvGrpSpPr/>
            <p:nvPr/>
          </p:nvGrpSpPr>
          <p:grpSpPr>
            <a:xfrm>
              <a:off x="3627175" y="2432450"/>
              <a:ext cx="172100" cy="169075"/>
              <a:chOff x="3627175" y="2432450"/>
              <a:chExt cx="172100" cy="169075"/>
            </a:xfrm>
          </p:grpSpPr>
          <p:sp>
            <p:nvSpPr>
              <p:cNvPr id="757" name="Google Shape;757;p46"/>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58" name="Google Shape;758;p46"/>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chemeClr val="accent1"/>
              </a:solidFill>
              <a:ln>
                <a:noFill/>
              </a:ln>
            </p:spPr>
          </p:sp>
          <p:sp>
            <p:nvSpPr>
              <p:cNvPr id="759" name="Google Shape;759;p46"/>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chemeClr val="accent1"/>
              </a:solidFill>
              <a:ln>
                <a:noFill/>
              </a:ln>
            </p:spPr>
          </p:sp>
        </p:grpSp>
        <p:grpSp>
          <p:nvGrpSpPr>
            <p:cNvPr id="760" name="Google Shape;760;p46"/>
            <p:cNvGrpSpPr/>
            <p:nvPr/>
          </p:nvGrpSpPr>
          <p:grpSpPr>
            <a:xfrm>
              <a:off x="3561536" y="2585450"/>
              <a:ext cx="61539" cy="99045"/>
              <a:chOff x="3561536" y="2585450"/>
              <a:chExt cx="61539" cy="99045"/>
            </a:xfrm>
          </p:grpSpPr>
          <p:sp>
            <p:nvSpPr>
              <p:cNvPr id="761" name="Google Shape;761;p46"/>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62" name="Google Shape;762;p46"/>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chemeClr val="accent1"/>
              </a:solidFill>
              <a:ln>
                <a:noFill/>
              </a:ln>
            </p:spPr>
          </p:sp>
        </p:grpSp>
        <p:grpSp>
          <p:nvGrpSpPr>
            <p:cNvPr id="763" name="Google Shape;763;p46"/>
            <p:cNvGrpSpPr/>
            <p:nvPr/>
          </p:nvGrpSpPr>
          <p:grpSpPr>
            <a:xfrm>
              <a:off x="3906325" y="1984500"/>
              <a:ext cx="156075" cy="262825"/>
              <a:chOff x="3906325" y="1984500"/>
              <a:chExt cx="156075" cy="262825"/>
            </a:xfrm>
          </p:grpSpPr>
          <p:sp>
            <p:nvSpPr>
              <p:cNvPr id="764" name="Google Shape;764;p46"/>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chemeClr val="accent1"/>
              </a:solidFill>
              <a:ln>
                <a:noFill/>
              </a:ln>
            </p:spPr>
          </p:sp>
          <p:sp>
            <p:nvSpPr>
              <p:cNvPr id="765" name="Google Shape;765;p46"/>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nvGrpSpPr>
            <p:cNvPr id="766" name="Google Shape;766;p46"/>
            <p:cNvGrpSpPr/>
            <p:nvPr/>
          </p:nvGrpSpPr>
          <p:grpSpPr>
            <a:xfrm>
              <a:off x="1397225" y="1637375"/>
              <a:ext cx="1401575" cy="1228250"/>
              <a:chOff x="1397225" y="1637375"/>
              <a:chExt cx="1401575" cy="1228250"/>
            </a:xfrm>
          </p:grpSpPr>
          <p:sp>
            <p:nvSpPr>
              <p:cNvPr id="767" name="Google Shape;767;p46"/>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chemeClr val="accent1"/>
              </a:solidFill>
              <a:ln>
                <a:noFill/>
              </a:ln>
            </p:spPr>
          </p:sp>
          <p:grpSp>
            <p:nvGrpSpPr>
              <p:cNvPr id="768" name="Google Shape;768;p46"/>
              <p:cNvGrpSpPr/>
              <p:nvPr/>
            </p:nvGrpSpPr>
            <p:grpSpPr>
              <a:xfrm>
                <a:off x="1397225" y="1637375"/>
                <a:ext cx="1398775" cy="1228250"/>
                <a:chOff x="1397225" y="1637375"/>
                <a:chExt cx="1398775" cy="1228250"/>
              </a:xfrm>
            </p:grpSpPr>
            <p:sp>
              <p:nvSpPr>
                <p:cNvPr id="769" name="Google Shape;769;p46"/>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70" name="Google Shape;770;p46"/>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grpSp>
          <p:nvGrpSpPr>
            <p:cNvPr id="771" name="Google Shape;771;p46"/>
            <p:cNvGrpSpPr/>
            <p:nvPr/>
          </p:nvGrpSpPr>
          <p:grpSpPr>
            <a:xfrm>
              <a:off x="2605700" y="3152850"/>
              <a:ext cx="594125" cy="616250"/>
              <a:chOff x="2605700" y="3152850"/>
              <a:chExt cx="594125" cy="616250"/>
            </a:xfrm>
          </p:grpSpPr>
          <p:sp>
            <p:nvSpPr>
              <p:cNvPr id="772" name="Google Shape;772;p46"/>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chemeClr val="accent1"/>
              </a:solidFill>
              <a:ln>
                <a:noFill/>
              </a:ln>
            </p:spPr>
          </p:sp>
          <p:sp>
            <p:nvSpPr>
              <p:cNvPr id="773" name="Google Shape;773;p46"/>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nvGrpSpPr>
            <p:cNvPr id="774" name="Google Shape;774;p46"/>
            <p:cNvGrpSpPr/>
            <p:nvPr/>
          </p:nvGrpSpPr>
          <p:grpSpPr>
            <a:xfrm>
              <a:off x="2680375" y="3423800"/>
              <a:ext cx="182975" cy="761050"/>
              <a:chOff x="2680375" y="3423800"/>
              <a:chExt cx="182975" cy="761050"/>
            </a:xfrm>
          </p:grpSpPr>
          <p:sp>
            <p:nvSpPr>
              <p:cNvPr id="775" name="Google Shape;775;p46"/>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chemeClr val="accent1"/>
              </a:solidFill>
              <a:ln>
                <a:noFill/>
              </a:ln>
            </p:spPr>
          </p:sp>
          <p:sp>
            <p:nvSpPr>
              <p:cNvPr id="776" name="Google Shape;776;p46"/>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nvGrpSpPr>
            <p:cNvPr id="777" name="Google Shape;777;p46"/>
            <p:cNvGrpSpPr/>
            <p:nvPr/>
          </p:nvGrpSpPr>
          <p:grpSpPr>
            <a:xfrm>
              <a:off x="3918000" y="3561900"/>
              <a:ext cx="236225" cy="207100"/>
              <a:chOff x="3918000" y="3561900"/>
              <a:chExt cx="236225" cy="207100"/>
            </a:xfrm>
          </p:grpSpPr>
          <p:sp>
            <p:nvSpPr>
              <p:cNvPr id="778" name="Google Shape;778;p46"/>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chemeClr val="accent1"/>
              </a:solidFill>
              <a:ln>
                <a:noFill/>
              </a:ln>
            </p:spPr>
          </p:sp>
          <p:sp>
            <p:nvSpPr>
              <p:cNvPr id="779" name="Google Shape;779;p46"/>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sp>
          <p:nvSpPr>
            <p:cNvPr id="780" name="Google Shape;780;p46"/>
            <p:cNvSpPr/>
            <p:nvPr/>
          </p:nvSpPr>
          <p:spPr>
            <a:xfrm>
              <a:off x="2736350" y="2969700"/>
              <a:ext cx="39250" cy="12050"/>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81" name="Google Shape;781;p46"/>
            <p:cNvSpPr/>
            <p:nvPr/>
          </p:nvSpPr>
          <p:spPr>
            <a:xfrm>
              <a:off x="2668350" y="2948250"/>
              <a:ext cx="55475" cy="36625"/>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82" name="Google Shape;782;p46"/>
            <p:cNvSpPr/>
            <p:nvPr/>
          </p:nvSpPr>
          <p:spPr>
            <a:xfrm>
              <a:off x="2980100" y="1451675"/>
              <a:ext cx="608375" cy="778925"/>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783" name="Google Shape;783;p46"/>
            <p:cNvGrpSpPr/>
            <p:nvPr/>
          </p:nvGrpSpPr>
          <p:grpSpPr>
            <a:xfrm>
              <a:off x="1922950" y="1410350"/>
              <a:ext cx="1252825" cy="1162875"/>
              <a:chOff x="1922950" y="1410350"/>
              <a:chExt cx="1252825" cy="1162875"/>
            </a:xfrm>
          </p:grpSpPr>
          <p:sp>
            <p:nvSpPr>
              <p:cNvPr id="784" name="Google Shape;784;p46"/>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85" name="Google Shape;785;p46"/>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86" name="Google Shape;786;p46"/>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87" name="Google Shape;787;p46"/>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88" name="Google Shape;788;p46"/>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89" name="Google Shape;789;p46"/>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90" name="Google Shape;790;p46"/>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91" name="Google Shape;791;p46"/>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92" name="Google Shape;792;p46"/>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93" name="Google Shape;793;p46"/>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94" name="Google Shape;794;p46"/>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95" name="Google Shape;795;p46"/>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96" name="Google Shape;796;p46"/>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97" name="Google Shape;797;p46"/>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98" name="Google Shape;798;p46"/>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99" name="Google Shape;799;p46"/>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sp>
          <p:nvSpPr>
            <p:cNvPr id="800" name="Google Shape;800;p46"/>
            <p:cNvSpPr/>
            <p:nvPr/>
          </p:nvSpPr>
          <p:spPr>
            <a:xfrm>
              <a:off x="2577325" y="2970225"/>
              <a:ext cx="32450" cy="13100"/>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01" name="Google Shape;801;p46"/>
            <p:cNvSpPr/>
            <p:nvPr/>
          </p:nvSpPr>
          <p:spPr>
            <a:xfrm>
              <a:off x="2632250" y="2947725"/>
              <a:ext cx="41350" cy="29325"/>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02" name="Google Shape;802;p46"/>
            <p:cNvSpPr/>
            <p:nvPr/>
          </p:nvSpPr>
          <p:spPr>
            <a:xfrm>
              <a:off x="2485775" y="2895925"/>
              <a:ext cx="153825" cy="54950"/>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03" name="Google Shape;803;p46"/>
            <p:cNvSpPr/>
            <p:nvPr/>
          </p:nvSpPr>
          <p:spPr>
            <a:xfrm>
              <a:off x="2901125" y="4083350"/>
              <a:ext cx="39250" cy="22525"/>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04" name="Google Shape;804;p46"/>
            <p:cNvSpPr/>
            <p:nvPr/>
          </p:nvSpPr>
          <p:spPr>
            <a:xfrm>
              <a:off x="2506700" y="3102550"/>
              <a:ext cx="80075" cy="36650"/>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05" name="Google Shape;805;p46"/>
            <p:cNvSpPr/>
            <p:nvPr/>
          </p:nvSpPr>
          <p:spPr>
            <a:xfrm>
              <a:off x="2464350" y="3080075"/>
              <a:ext cx="48650" cy="45525"/>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06" name="Google Shape;806;p46"/>
            <p:cNvSpPr/>
            <p:nvPr/>
          </p:nvSpPr>
          <p:spPr>
            <a:xfrm>
              <a:off x="2438700" y="3020425"/>
              <a:ext cx="67500" cy="66975"/>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07" name="Google Shape;807;p46"/>
            <p:cNvSpPr/>
            <p:nvPr/>
          </p:nvSpPr>
          <p:spPr>
            <a:xfrm>
              <a:off x="2416725" y="3006825"/>
              <a:ext cx="91575" cy="46050"/>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08" name="Google Shape;808;p46"/>
            <p:cNvSpPr/>
            <p:nvPr/>
          </p:nvSpPr>
          <p:spPr>
            <a:xfrm>
              <a:off x="2404175" y="3031950"/>
              <a:ext cx="36125" cy="20925"/>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09" name="Google Shape;809;p46"/>
            <p:cNvSpPr/>
            <p:nvPr/>
          </p:nvSpPr>
          <p:spPr>
            <a:xfrm>
              <a:off x="2420400" y="2972825"/>
              <a:ext cx="16750" cy="36650"/>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10" name="Google Shape;810;p46"/>
            <p:cNvSpPr/>
            <p:nvPr/>
          </p:nvSpPr>
          <p:spPr>
            <a:xfrm>
              <a:off x="2374900" y="2981200"/>
              <a:ext cx="59650" cy="62800"/>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11" name="Google Shape;811;p46"/>
            <p:cNvSpPr/>
            <p:nvPr/>
          </p:nvSpPr>
          <p:spPr>
            <a:xfrm>
              <a:off x="2050050" y="2725400"/>
              <a:ext cx="412225" cy="305525"/>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12" name="Google Shape;812;p46"/>
            <p:cNvSpPr/>
            <p:nvPr/>
          </p:nvSpPr>
          <p:spPr>
            <a:xfrm>
              <a:off x="2916800" y="3161675"/>
              <a:ext cx="40825" cy="58600"/>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13" name="Google Shape;813;p46"/>
            <p:cNvSpPr/>
            <p:nvPr/>
          </p:nvSpPr>
          <p:spPr>
            <a:xfrm>
              <a:off x="2866075" y="3155900"/>
              <a:ext cx="58075" cy="63325"/>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14" name="Google Shape;814;p46"/>
            <p:cNvSpPr/>
            <p:nvPr/>
          </p:nvSpPr>
          <p:spPr>
            <a:xfrm>
              <a:off x="2816900" y="3119825"/>
              <a:ext cx="72725" cy="109350"/>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15" name="Google Shape;815;p46"/>
            <p:cNvSpPr/>
            <p:nvPr/>
          </p:nvSpPr>
          <p:spPr>
            <a:xfrm>
              <a:off x="2646900" y="3064375"/>
              <a:ext cx="192000" cy="172650"/>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16" name="Google Shape;816;p46"/>
            <p:cNvSpPr/>
            <p:nvPr/>
          </p:nvSpPr>
          <p:spPr>
            <a:xfrm>
              <a:off x="2561625" y="3060700"/>
              <a:ext cx="173700" cy="247450"/>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17" name="Google Shape;817;p46"/>
            <p:cNvSpPr/>
            <p:nvPr/>
          </p:nvSpPr>
          <p:spPr>
            <a:xfrm>
              <a:off x="2531825" y="3224950"/>
              <a:ext cx="85800" cy="94200"/>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18" name="Google Shape;818;p46"/>
            <p:cNvSpPr/>
            <p:nvPr/>
          </p:nvSpPr>
          <p:spPr>
            <a:xfrm>
              <a:off x="2527100" y="3246400"/>
              <a:ext cx="186250" cy="274650"/>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19" name="Google Shape;819;p46"/>
            <p:cNvSpPr/>
            <p:nvPr/>
          </p:nvSpPr>
          <p:spPr>
            <a:xfrm>
              <a:off x="2700250" y="3389200"/>
              <a:ext cx="179975" cy="200900"/>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20" name="Google Shape;820;p46"/>
            <p:cNvSpPr/>
            <p:nvPr/>
          </p:nvSpPr>
          <p:spPr>
            <a:xfrm>
              <a:off x="2809050" y="3531500"/>
              <a:ext cx="123475" cy="130275"/>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21" name="Google Shape;821;p46"/>
            <p:cNvSpPr/>
            <p:nvPr/>
          </p:nvSpPr>
          <p:spPr>
            <a:xfrm>
              <a:off x="2884375" y="3700450"/>
              <a:ext cx="73250" cy="83200"/>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822" name="Google Shape;822;p46"/>
            <p:cNvGrpSpPr/>
            <p:nvPr/>
          </p:nvGrpSpPr>
          <p:grpSpPr>
            <a:xfrm>
              <a:off x="2711750" y="3572300"/>
              <a:ext cx="230725" cy="598425"/>
              <a:chOff x="2711750" y="3572300"/>
              <a:chExt cx="230725" cy="598425"/>
            </a:xfrm>
          </p:grpSpPr>
          <p:sp>
            <p:nvSpPr>
              <p:cNvPr id="823" name="Google Shape;823;p46"/>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24" name="Google Shape;824;p46"/>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sp>
          <p:nvSpPr>
            <p:cNvPr id="825" name="Google Shape;825;p46"/>
            <p:cNvSpPr/>
            <p:nvPr/>
          </p:nvSpPr>
          <p:spPr>
            <a:xfrm>
              <a:off x="5404100" y="2847275"/>
              <a:ext cx="26175" cy="61250"/>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826" name="Google Shape;826;p46"/>
            <p:cNvGrpSpPr/>
            <p:nvPr/>
          </p:nvGrpSpPr>
          <p:grpSpPr>
            <a:xfrm>
              <a:off x="3781475" y="1624825"/>
              <a:ext cx="153300" cy="166375"/>
              <a:chOff x="3781475" y="1624825"/>
              <a:chExt cx="153300" cy="166375"/>
            </a:xfrm>
          </p:grpSpPr>
          <p:sp>
            <p:nvSpPr>
              <p:cNvPr id="827" name="Google Shape;827;p46"/>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28" name="Google Shape;828;p46"/>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29" name="Google Shape;829;p46"/>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30" name="Google Shape;830;p46"/>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sp>
          <p:nvSpPr>
            <p:cNvPr id="831" name="Google Shape;831;p46"/>
            <p:cNvSpPr/>
            <p:nvPr/>
          </p:nvSpPr>
          <p:spPr>
            <a:xfrm>
              <a:off x="5511350" y="2436650"/>
              <a:ext cx="175250" cy="3071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32" name="Google Shape;832;p46"/>
            <p:cNvSpPr/>
            <p:nvPr/>
          </p:nvSpPr>
          <p:spPr>
            <a:xfrm>
              <a:off x="5440200" y="2597250"/>
              <a:ext cx="60175" cy="83725"/>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33" name="Google Shape;833;p46"/>
            <p:cNvSpPr/>
            <p:nvPr/>
          </p:nvSpPr>
          <p:spPr>
            <a:xfrm>
              <a:off x="5410900" y="2501000"/>
              <a:ext cx="68550" cy="117725"/>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34" name="Google Shape;834;p46"/>
            <p:cNvSpPr/>
            <p:nvPr/>
          </p:nvSpPr>
          <p:spPr>
            <a:xfrm>
              <a:off x="4855375" y="2348250"/>
              <a:ext cx="444650" cy="209800"/>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35" name="Google Shape;835;p46"/>
            <p:cNvSpPr/>
            <p:nvPr/>
          </p:nvSpPr>
          <p:spPr>
            <a:xfrm>
              <a:off x="5730000" y="3287725"/>
              <a:ext cx="141250" cy="120875"/>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36" name="Google Shape;836;p46"/>
            <p:cNvSpPr/>
            <p:nvPr/>
          </p:nvSpPr>
          <p:spPr>
            <a:xfrm>
              <a:off x="5413525" y="2961325"/>
              <a:ext cx="115100" cy="200900"/>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37" name="Google Shape;837;p46"/>
            <p:cNvSpPr/>
            <p:nvPr/>
          </p:nvSpPr>
          <p:spPr>
            <a:xfrm>
              <a:off x="5472625" y="3375600"/>
              <a:ext cx="56000" cy="29325"/>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838" name="Google Shape;838;p46"/>
            <p:cNvGrpSpPr/>
            <p:nvPr/>
          </p:nvGrpSpPr>
          <p:grpSpPr>
            <a:xfrm>
              <a:off x="5068275" y="3161675"/>
              <a:ext cx="664875" cy="222850"/>
              <a:chOff x="5068275" y="3161675"/>
              <a:chExt cx="664875" cy="222850"/>
            </a:xfrm>
          </p:grpSpPr>
          <p:sp>
            <p:nvSpPr>
              <p:cNvPr id="839" name="Google Shape;839;p46"/>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40" name="Google Shape;840;p46"/>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41" name="Google Shape;841;p46"/>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42" name="Google Shape;842;p46"/>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sp>
          <p:nvSpPr>
            <p:cNvPr id="843" name="Google Shape;843;p46"/>
            <p:cNvSpPr/>
            <p:nvPr/>
          </p:nvSpPr>
          <p:spPr>
            <a:xfrm>
              <a:off x="5139425" y="3145975"/>
              <a:ext cx="62800" cy="8215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44" name="Google Shape;844;p46"/>
            <p:cNvSpPr/>
            <p:nvPr/>
          </p:nvSpPr>
          <p:spPr>
            <a:xfrm>
              <a:off x="5279075" y="3142825"/>
              <a:ext cx="137075" cy="9262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45" name="Google Shape;845;p46"/>
            <p:cNvSpPr/>
            <p:nvPr/>
          </p:nvSpPr>
          <p:spPr>
            <a:xfrm>
              <a:off x="5150925" y="2887575"/>
              <a:ext cx="119300" cy="230700"/>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46" name="Google Shape;846;p46"/>
            <p:cNvSpPr/>
            <p:nvPr/>
          </p:nvSpPr>
          <p:spPr>
            <a:xfrm>
              <a:off x="5166625" y="3025150"/>
              <a:ext cx="75875" cy="6540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47" name="Google Shape;847;p46"/>
            <p:cNvSpPr/>
            <p:nvPr/>
          </p:nvSpPr>
          <p:spPr>
            <a:xfrm>
              <a:off x="5123725" y="2903250"/>
              <a:ext cx="117200" cy="135525"/>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48" name="Google Shape;848;p46"/>
            <p:cNvSpPr/>
            <p:nvPr/>
          </p:nvSpPr>
          <p:spPr>
            <a:xfrm>
              <a:off x="5089200" y="2934650"/>
              <a:ext cx="121900" cy="227050"/>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49" name="Google Shape;849;p46"/>
            <p:cNvSpPr/>
            <p:nvPr/>
          </p:nvSpPr>
          <p:spPr>
            <a:xfrm>
              <a:off x="5009700" y="2810675"/>
              <a:ext cx="128175" cy="288250"/>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50" name="Google Shape;850;p46"/>
            <p:cNvSpPr/>
            <p:nvPr/>
          </p:nvSpPr>
          <p:spPr>
            <a:xfrm>
              <a:off x="4941700" y="2836825"/>
              <a:ext cx="74300" cy="95750"/>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51" name="Google Shape;851;p46"/>
            <p:cNvSpPr/>
            <p:nvPr/>
          </p:nvSpPr>
          <p:spPr>
            <a:xfrm>
              <a:off x="3787225" y="2293850"/>
              <a:ext cx="55475" cy="6802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52" name="Google Shape;852;p46"/>
            <p:cNvSpPr/>
            <p:nvPr/>
          </p:nvSpPr>
          <p:spPr>
            <a:xfrm>
              <a:off x="3743300" y="1958025"/>
              <a:ext cx="290325" cy="33742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53" name="Google Shape;853;p46"/>
            <p:cNvSpPr/>
            <p:nvPr/>
          </p:nvSpPr>
          <p:spPr>
            <a:xfrm>
              <a:off x="3823325" y="2021850"/>
              <a:ext cx="143875" cy="324875"/>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54" name="Google Shape;854;p46"/>
            <p:cNvSpPr/>
            <p:nvPr/>
          </p:nvSpPr>
          <p:spPr>
            <a:xfrm>
              <a:off x="3976075" y="2250975"/>
              <a:ext cx="57550" cy="52325"/>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55" name="Google Shape;855;p46"/>
            <p:cNvSpPr/>
            <p:nvPr/>
          </p:nvSpPr>
          <p:spPr>
            <a:xfrm>
              <a:off x="3949400" y="2288625"/>
              <a:ext cx="91550" cy="49725"/>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56" name="Google Shape;856;p46"/>
            <p:cNvSpPr/>
            <p:nvPr/>
          </p:nvSpPr>
          <p:spPr>
            <a:xfrm>
              <a:off x="3952525" y="2322625"/>
              <a:ext cx="71175" cy="52325"/>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57" name="Google Shape;857;p46"/>
            <p:cNvSpPr/>
            <p:nvPr/>
          </p:nvSpPr>
          <p:spPr>
            <a:xfrm>
              <a:off x="3986525" y="2326300"/>
              <a:ext cx="120875" cy="93650"/>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58" name="Google Shape;858;p46"/>
            <p:cNvSpPr/>
            <p:nvPr/>
          </p:nvSpPr>
          <p:spPr>
            <a:xfrm>
              <a:off x="3903350" y="2478500"/>
              <a:ext cx="83200" cy="53900"/>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59" name="Google Shape;859;p46"/>
            <p:cNvSpPr/>
            <p:nvPr/>
          </p:nvSpPr>
          <p:spPr>
            <a:xfrm>
              <a:off x="3910150" y="2462825"/>
              <a:ext cx="71700" cy="31400"/>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60" name="Google Shape;860;p46"/>
            <p:cNvSpPr/>
            <p:nvPr/>
          </p:nvSpPr>
          <p:spPr>
            <a:xfrm>
              <a:off x="3947825" y="2585750"/>
              <a:ext cx="27225" cy="52325"/>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61" name="Google Shape;861;p46"/>
            <p:cNvSpPr/>
            <p:nvPr/>
          </p:nvSpPr>
          <p:spPr>
            <a:xfrm>
              <a:off x="3934750" y="2566400"/>
              <a:ext cx="26175" cy="32975"/>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62" name="Google Shape;862;p46"/>
            <p:cNvSpPr/>
            <p:nvPr/>
          </p:nvSpPr>
          <p:spPr>
            <a:xfrm>
              <a:off x="3895525" y="2538675"/>
              <a:ext cx="54425" cy="4762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63" name="Google Shape;863;p46"/>
            <p:cNvSpPr/>
            <p:nvPr/>
          </p:nvSpPr>
          <p:spPr>
            <a:xfrm>
              <a:off x="3865700" y="2510950"/>
              <a:ext cx="42400" cy="26700"/>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64" name="Google Shape;864;p46"/>
            <p:cNvSpPr/>
            <p:nvPr/>
          </p:nvSpPr>
          <p:spPr>
            <a:xfrm>
              <a:off x="3811300" y="2470650"/>
              <a:ext cx="99925" cy="48150"/>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65" name="Google Shape;865;p46"/>
            <p:cNvSpPr/>
            <p:nvPr/>
          </p:nvSpPr>
          <p:spPr>
            <a:xfrm>
              <a:off x="3867800" y="2355575"/>
              <a:ext cx="132350" cy="111450"/>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66" name="Google Shape;866;p46"/>
            <p:cNvSpPr/>
            <p:nvPr/>
          </p:nvSpPr>
          <p:spPr>
            <a:xfrm>
              <a:off x="3841625" y="2432475"/>
              <a:ext cx="105700" cy="46050"/>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67" name="Google Shape;867;p46"/>
            <p:cNvSpPr/>
            <p:nvPr/>
          </p:nvSpPr>
          <p:spPr>
            <a:xfrm>
              <a:off x="3759500" y="2356100"/>
              <a:ext cx="120350" cy="143875"/>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68" name="Google Shape;868;p46"/>
            <p:cNvSpPr/>
            <p:nvPr/>
          </p:nvSpPr>
          <p:spPr>
            <a:xfrm>
              <a:off x="3727600" y="2387500"/>
              <a:ext cx="51800" cy="47100"/>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69" name="Google Shape;869;p46"/>
            <p:cNvSpPr/>
            <p:nvPr/>
          </p:nvSpPr>
          <p:spPr>
            <a:xfrm>
              <a:off x="3722900" y="2426200"/>
              <a:ext cx="40825" cy="35075"/>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70" name="Google Shape;870;p46"/>
            <p:cNvSpPr/>
            <p:nvPr/>
          </p:nvSpPr>
          <p:spPr>
            <a:xfrm>
              <a:off x="3758475" y="2449750"/>
              <a:ext cx="9950" cy="141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71" name="Google Shape;871;p46"/>
            <p:cNvSpPr/>
            <p:nvPr/>
          </p:nvSpPr>
          <p:spPr>
            <a:xfrm>
              <a:off x="3552375" y="2346700"/>
              <a:ext cx="58075" cy="76900"/>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872" name="Google Shape;872;p46"/>
            <p:cNvGrpSpPr/>
            <p:nvPr/>
          </p:nvGrpSpPr>
          <p:grpSpPr>
            <a:xfrm>
              <a:off x="3586375" y="2281300"/>
              <a:ext cx="125025" cy="175275"/>
              <a:chOff x="3586375" y="2281300"/>
              <a:chExt cx="125025" cy="175275"/>
            </a:xfrm>
          </p:grpSpPr>
          <p:sp>
            <p:nvSpPr>
              <p:cNvPr id="873" name="Google Shape;873;p46"/>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74" name="Google Shape;874;p46"/>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sp>
          <p:nvSpPr>
            <p:cNvPr id="875" name="Google Shape;875;p46"/>
            <p:cNvSpPr/>
            <p:nvPr/>
          </p:nvSpPr>
          <p:spPr>
            <a:xfrm>
              <a:off x="4300900" y="3419025"/>
              <a:ext cx="109875" cy="205600"/>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876" name="Google Shape;876;p46"/>
            <p:cNvGrpSpPr/>
            <p:nvPr/>
          </p:nvGrpSpPr>
          <p:grpSpPr>
            <a:xfrm>
              <a:off x="5298975" y="3412225"/>
              <a:ext cx="576450" cy="616225"/>
              <a:chOff x="5298975" y="3412225"/>
              <a:chExt cx="576450" cy="616225"/>
            </a:xfrm>
          </p:grpSpPr>
          <p:sp>
            <p:nvSpPr>
              <p:cNvPr id="877" name="Google Shape;877;p46"/>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78" name="Google Shape;878;p46"/>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nvGrpSpPr>
            <p:cNvPr id="879" name="Google Shape;879;p46"/>
            <p:cNvGrpSpPr/>
            <p:nvPr/>
          </p:nvGrpSpPr>
          <p:grpSpPr>
            <a:xfrm>
              <a:off x="5952300" y="3852150"/>
              <a:ext cx="231225" cy="287200"/>
              <a:chOff x="5952300" y="3852150"/>
              <a:chExt cx="231225" cy="287200"/>
            </a:xfrm>
          </p:grpSpPr>
          <p:sp>
            <p:nvSpPr>
              <p:cNvPr id="880" name="Google Shape;880;p46"/>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81" name="Google Shape;881;p46"/>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sp>
          <p:nvSpPr>
            <p:cNvPr id="882" name="Google Shape;882;p46"/>
            <p:cNvSpPr/>
            <p:nvPr/>
          </p:nvSpPr>
          <p:spPr>
            <a:xfrm>
              <a:off x="3399625" y="2088800"/>
              <a:ext cx="127125" cy="77450"/>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83" name="Google Shape;883;p46"/>
            <p:cNvSpPr/>
            <p:nvPr/>
          </p:nvSpPr>
          <p:spPr>
            <a:xfrm>
              <a:off x="4616850" y="2275025"/>
              <a:ext cx="885625" cy="661225"/>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84" name="Google Shape;884;p46"/>
            <p:cNvSpPr/>
            <p:nvPr/>
          </p:nvSpPr>
          <p:spPr>
            <a:xfrm>
              <a:off x="5150925" y="2903250"/>
              <a:ext cx="1600" cy="2125"/>
            </a:xfrm>
            <a:custGeom>
              <a:avLst/>
              <a:gdLst/>
              <a:ahLst/>
              <a:cxnLst/>
              <a:rect l="l" t="t" r="r" b="b"/>
              <a:pathLst>
                <a:path w="64" h="85" extrusionOk="0">
                  <a:moveTo>
                    <a:pt x="63" y="85"/>
                  </a:moveTo>
                  <a:lnTo>
                    <a:pt x="1" y="1"/>
                  </a:lnTo>
                  <a:lnTo>
                    <a:pt x="1"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85" name="Google Shape;885;p46"/>
            <p:cNvSpPr/>
            <p:nvPr/>
          </p:nvSpPr>
          <p:spPr>
            <a:xfrm>
              <a:off x="5134200" y="2918425"/>
              <a:ext cx="2625" cy="2650"/>
            </a:xfrm>
            <a:custGeom>
              <a:avLst/>
              <a:gdLst/>
              <a:ahLst/>
              <a:cxnLst/>
              <a:rect l="l" t="t" r="r" b="b"/>
              <a:pathLst>
                <a:path w="105" h="106" extrusionOk="0">
                  <a:moveTo>
                    <a:pt x="0" y="105"/>
                  </a:moveTo>
                  <a:lnTo>
                    <a:pt x="105" y="1"/>
                  </a:lnTo>
                  <a:lnTo>
                    <a:pt x="105"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86" name="Google Shape;886;p46"/>
            <p:cNvSpPr/>
            <p:nvPr/>
          </p:nvSpPr>
          <p:spPr>
            <a:xfrm>
              <a:off x="4608475" y="2660550"/>
              <a:ext cx="5275" cy="1600"/>
            </a:xfrm>
            <a:custGeom>
              <a:avLst/>
              <a:gdLst/>
              <a:ahLst/>
              <a:cxnLst/>
              <a:rect l="l" t="t" r="r" b="b"/>
              <a:pathLst>
                <a:path w="211" h="64" extrusionOk="0">
                  <a:moveTo>
                    <a:pt x="210" y="0"/>
                  </a:moveTo>
                  <a:lnTo>
                    <a:pt x="1" y="63"/>
                  </a:lnTo>
                  <a:lnTo>
                    <a:pt x="22" y="63"/>
                  </a:lnTo>
                  <a:lnTo>
                    <a:pt x="210"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87" name="Google Shape;887;p46"/>
            <p:cNvSpPr/>
            <p:nvPr/>
          </p:nvSpPr>
          <p:spPr>
            <a:xfrm>
              <a:off x="4302475" y="2310075"/>
              <a:ext cx="547700" cy="287725"/>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88" name="Google Shape;888;p46"/>
            <p:cNvSpPr/>
            <p:nvPr/>
          </p:nvSpPr>
          <p:spPr>
            <a:xfrm>
              <a:off x="4443200" y="2520875"/>
              <a:ext cx="231750" cy="144400"/>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89" name="Google Shape;889;p46"/>
            <p:cNvSpPr/>
            <p:nvPr/>
          </p:nvSpPr>
          <p:spPr>
            <a:xfrm>
              <a:off x="4401875" y="2571100"/>
              <a:ext cx="207150" cy="130275"/>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890" name="Google Shape;890;p46"/>
            <p:cNvGrpSpPr/>
            <p:nvPr/>
          </p:nvGrpSpPr>
          <p:grpSpPr>
            <a:xfrm>
              <a:off x="4842300" y="3099950"/>
              <a:ext cx="31425" cy="59650"/>
              <a:chOff x="4842300" y="3099950"/>
              <a:chExt cx="31425" cy="59650"/>
            </a:xfrm>
          </p:grpSpPr>
          <p:sp>
            <p:nvSpPr>
              <p:cNvPr id="891" name="Google Shape;891;p46"/>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92" name="Google Shape;892;p46"/>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93" name="Google Shape;893;p46"/>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94" name="Google Shape;894;p46"/>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sp>
          <p:nvSpPr>
            <p:cNvPr id="895" name="Google Shape;895;p46"/>
            <p:cNvSpPr/>
            <p:nvPr/>
          </p:nvSpPr>
          <p:spPr>
            <a:xfrm>
              <a:off x="4663400" y="2731150"/>
              <a:ext cx="405425" cy="396025"/>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96" name="Google Shape;896;p46"/>
            <p:cNvSpPr/>
            <p:nvPr/>
          </p:nvSpPr>
          <p:spPr>
            <a:xfrm>
              <a:off x="4822425" y="2778250"/>
              <a:ext cx="119300" cy="63825"/>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97" name="Google Shape;897;p46"/>
            <p:cNvSpPr/>
            <p:nvPr/>
          </p:nvSpPr>
          <p:spPr>
            <a:xfrm>
              <a:off x="4547800" y="2671000"/>
              <a:ext cx="200375" cy="220775"/>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98" name="Google Shape;898;p46"/>
            <p:cNvSpPr/>
            <p:nvPr/>
          </p:nvSpPr>
          <p:spPr>
            <a:xfrm>
              <a:off x="4533150" y="2640675"/>
              <a:ext cx="191475" cy="159550"/>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99" name="Google Shape;899;p46"/>
            <p:cNvSpPr/>
            <p:nvPr/>
          </p:nvSpPr>
          <p:spPr>
            <a:xfrm>
              <a:off x="3978150" y="2401100"/>
              <a:ext cx="237525" cy="148050"/>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00" name="Google Shape;900;p46"/>
            <p:cNvSpPr/>
            <p:nvPr/>
          </p:nvSpPr>
          <p:spPr>
            <a:xfrm>
              <a:off x="4036750" y="2474325"/>
              <a:ext cx="49725" cy="55475"/>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01" name="Google Shape;901;p46"/>
            <p:cNvSpPr/>
            <p:nvPr/>
          </p:nvSpPr>
          <p:spPr>
            <a:xfrm>
              <a:off x="3957250" y="2483750"/>
              <a:ext cx="127650" cy="81625"/>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02" name="Google Shape;902;p46"/>
            <p:cNvSpPr/>
            <p:nvPr/>
          </p:nvSpPr>
          <p:spPr>
            <a:xfrm>
              <a:off x="3989150" y="2555400"/>
              <a:ext cx="83725" cy="52850"/>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903" name="Google Shape;903;p46"/>
            <p:cNvGrpSpPr/>
            <p:nvPr/>
          </p:nvGrpSpPr>
          <p:grpSpPr>
            <a:xfrm>
              <a:off x="3866750" y="2520350"/>
              <a:ext cx="78475" cy="60700"/>
              <a:chOff x="3866750" y="2520350"/>
              <a:chExt cx="78475" cy="60700"/>
            </a:xfrm>
          </p:grpSpPr>
          <p:sp>
            <p:nvSpPr>
              <p:cNvPr id="904" name="Google Shape;904;p46"/>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05" name="Google Shape;905;p46"/>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06" name="Google Shape;906;p46"/>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07" name="Google Shape;907;p46"/>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sp>
          <p:nvSpPr>
            <p:cNvPr id="908" name="Google Shape;908;p46"/>
            <p:cNvSpPr/>
            <p:nvPr/>
          </p:nvSpPr>
          <p:spPr>
            <a:xfrm>
              <a:off x="3799775" y="2577900"/>
              <a:ext cx="14675" cy="29325"/>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09" name="Google Shape;909;p46"/>
            <p:cNvSpPr/>
            <p:nvPr/>
          </p:nvSpPr>
          <p:spPr>
            <a:xfrm>
              <a:off x="3567525" y="2564825"/>
              <a:ext cx="160625" cy="134450"/>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10" name="Google Shape;910;p46"/>
            <p:cNvSpPr/>
            <p:nvPr/>
          </p:nvSpPr>
          <p:spPr>
            <a:xfrm>
              <a:off x="4298300" y="2628625"/>
              <a:ext cx="25125" cy="19925"/>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11" name="Google Shape;911;p46"/>
            <p:cNvSpPr/>
            <p:nvPr/>
          </p:nvSpPr>
          <p:spPr>
            <a:xfrm>
              <a:off x="4292025" y="2631250"/>
              <a:ext cx="295050" cy="237500"/>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12" name="Google Shape;912;p46"/>
            <p:cNvSpPr/>
            <p:nvPr/>
          </p:nvSpPr>
          <p:spPr>
            <a:xfrm>
              <a:off x="4277375" y="2602475"/>
              <a:ext cx="51800" cy="43975"/>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13" name="Google Shape;913;p46"/>
            <p:cNvSpPr/>
            <p:nvPr/>
          </p:nvSpPr>
          <p:spPr>
            <a:xfrm>
              <a:off x="4044600" y="2592025"/>
              <a:ext cx="260525" cy="107250"/>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14" name="Google Shape;914;p46"/>
            <p:cNvSpPr/>
            <p:nvPr/>
          </p:nvSpPr>
          <p:spPr>
            <a:xfrm>
              <a:off x="4041450" y="2592550"/>
              <a:ext cx="39775" cy="35075"/>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15" name="Google Shape;915;p46"/>
            <p:cNvSpPr/>
            <p:nvPr/>
          </p:nvSpPr>
          <p:spPr>
            <a:xfrm>
              <a:off x="4231325" y="2673625"/>
              <a:ext cx="139700" cy="134450"/>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16" name="Google Shape;916;p46"/>
            <p:cNvSpPr/>
            <p:nvPr/>
          </p:nvSpPr>
          <p:spPr>
            <a:xfrm>
              <a:off x="4345375" y="2791325"/>
              <a:ext cx="25125" cy="25650"/>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17" name="Google Shape;917;p46"/>
            <p:cNvSpPr/>
            <p:nvPr/>
          </p:nvSpPr>
          <p:spPr>
            <a:xfrm>
              <a:off x="4136125" y="2704475"/>
              <a:ext cx="32475" cy="18350"/>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18" name="Google Shape;918;p46"/>
            <p:cNvSpPr/>
            <p:nvPr/>
          </p:nvSpPr>
          <p:spPr>
            <a:xfrm>
              <a:off x="4184250" y="2677275"/>
              <a:ext cx="90000" cy="80075"/>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19" name="Google Shape;919;p46"/>
            <p:cNvSpPr/>
            <p:nvPr/>
          </p:nvSpPr>
          <p:spPr>
            <a:xfrm>
              <a:off x="4165950" y="2741625"/>
              <a:ext cx="22000" cy="63850"/>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0" name="Google Shape;920;p46"/>
            <p:cNvSpPr/>
            <p:nvPr/>
          </p:nvSpPr>
          <p:spPr>
            <a:xfrm>
              <a:off x="4185300" y="2741625"/>
              <a:ext cx="5775" cy="13100"/>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1" name="Google Shape;921;p46"/>
            <p:cNvSpPr/>
            <p:nvPr/>
          </p:nvSpPr>
          <p:spPr>
            <a:xfrm>
              <a:off x="4179025" y="2755750"/>
              <a:ext cx="7875" cy="18325"/>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2" name="Google Shape;922;p46"/>
            <p:cNvSpPr/>
            <p:nvPr/>
          </p:nvSpPr>
          <p:spPr>
            <a:xfrm>
              <a:off x="4179025" y="2721750"/>
              <a:ext cx="18850" cy="23550"/>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3" name="Google Shape;923;p46"/>
            <p:cNvSpPr/>
            <p:nvPr/>
          </p:nvSpPr>
          <p:spPr>
            <a:xfrm>
              <a:off x="4180075" y="2740050"/>
              <a:ext cx="58075" cy="71700"/>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4" name="Google Shape;924;p46"/>
            <p:cNvSpPr/>
            <p:nvPr/>
          </p:nvSpPr>
          <p:spPr>
            <a:xfrm>
              <a:off x="4179025" y="2758875"/>
              <a:ext cx="299225" cy="252175"/>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5" name="Google Shape;925;p46"/>
            <p:cNvSpPr/>
            <p:nvPr/>
          </p:nvSpPr>
          <p:spPr>
            <a:xfrm>
              <a:off x="4409700" y="2852525"/>
              <a:ext cx="11025" cy="24075"/>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6" name="Google Shape;926;p46"/>
            <p:cNvSpPr/>
            <p:nvPr/>
          </p:nvSpPr>
          <p:spPr>
            <a:xfrm>
              <a:off x="4421225" y="2854100"/>
              <a:ext cx="69075" cy="54425"/>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7" name="Google Shape;927;p46"/>
            <p:cNvSpPr/>
            <p:nvPr/>
          </p:nvSpPr>
          <p:spPr>
            <a:xfrm>
              <a:off x="4434300" y="2866125"/>
              <a:ext cx="108300" cy="133400"/>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8" name="Google Shape;928;p46"/>
            <p:cNvSpPr/>
            <p:nvPr/>
          </p:nvSpPr>
          <p:spPr>
            <a:xfrm>
              <a:off x="4483475" y="2847275"/>
              <a:ext cx="5775" cy="13125"/>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29" name="Google Shape;929;p46"/>
            <p:cNvSpPr/>
            <p:nvPr/>
          </p:nvSpPr>
          <p:spPr>
            <a:xfrm>
              <a:off x="4300375" y="2959750"/>
              <a:ext cx="153825" cy="99925"/>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30" name="Google Shape;930;p46"/>
            <p:cNvSpPr/>
            <p:nvPr/>
          </p:nvSpPr>
          <p:spPr>
            <a:xfrm>
              <a:off x="4035700" y="2769350"/>
              <a:ext cx="180500" cy="151725"/>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31" name="Google Shape;931;p46"/>
            <p:cNvSpPr/>
            <p:nvPr/>
          </p:nvSpPr>
          <p:spPr>
            <a:xfrm>
              <a:off x="4003800" y="2919475"/>
              <a:ext cx="238550" cy="273600"/>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32" name="Google Shape;932;p46"/>
            <p:cNvSpPr/>
            <p:nvPr/>
          </p:nvSpPr>
          <p:spPr>
            <a:xfrm>
              <a:off x="4166475" y="3025650"/>
              <a:ext cx="219725" cy="166900"/>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33" name="Google Shape;933;p46"/>
            <p:cNvSpPr/>
            <p:nvPr/>
          </p:nvSpPr>
          <p:spPr>
            <a:xfrm>
              <a:off x="4213550" y="2979100"/>
              <a:ext cx="96800" cy="85825"/>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34" name="Google Shape;934;p46"/>
            <p:cNvSpPr/>
            <p:nvPr/>
          </p:nvSpPr>
          <p:spPr>
            <a:xfrm>
              <a:off x="4292025" y="3059150"/>
              <a:ext cx="21975" cy="26175"/>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35" name="Google Shape;935;p46"/>
            <p:cNvSpPr/>
            <p:nvPr/>
          </p:nvSpPr>
          <p:spPr>
            <a:xfrm>
              <a:off x="4282600" y="3069600"/>
              <a:ext cx="148050" cy="196175"/>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36" name="Google Shape;936;p46"/>
            <p:cNvSpPr/>
            <p:nvPr/>
          </p:nvSpPr>
          <p:spPr>
            <a:xfrm>
              <a:off x="4175375" y="3163750"/>
              <a:ext cx="121375" cy="147025"/>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37" name="Google Shape;937;p46"/>
            <p:cNvSpPr/>
            <p:nvPr/>
          </p:nvSpPr>
          <p:spPr>
            <a:xfrm>
              <a:off x="4145025" y="3258950"/>
              <a:ext cx="11000" cy="25"/>
            </a:xfrm>
            <a:custGeom>
              <a:avLst/>
              <a:gdLst/>
              <a:ahLst/>
              <a:cxnLst/>
              <a:rect l="l" t="t" r="r" b="b"/>
              <a:pathLst>
                <a:path w="440" h="1" extrusionOk="0">
                  <a:moveTo>
                    <a:pt x="1" y="1"/>
                  </a:moveTo>
                  <a:lnTo>
                    <a:pt x="210" y="1"/>
                  </a:lnTo>
                  <a:lnTo>
                    <a:pt x="440" y="1"/>
                  </a:lnTo>
                  <a:lnTo>
                    <a:pt x="22"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38" name="Google Shape;938;p46"/>
            <p:cNvSpPr/>
            <p:nvPr/>
          </p:nvSpPr>
          <p:spPr>
            <a:xfrm>
              <a:off x="4115200" y="3182075"/>
              <a:ext cx="83725" cy="82675"/>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39" name="Google Shape;939;p46"/>
            <p:cNvSpPr/>
            <p:nvPr/>
          </p:nvSpPr>
          <p:spPr>
            <a:xfrm>
              <a:off x="3898125" y="3081625"/>
              <a:ext cx="188350" cy="127150"/>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40" name="Google Shape;940;p46"/>
            <p:cNvSpPr/>
            <p:nvPr/>
          </p:nvSpPr>
          <p:spPr>
            <a:xfrm>
              <a:off x="3821225" y="2747900"/>
              <a:ext cx="223400" cy="207700"/>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41" name="Google Shape;941;p46"/>
            <p:cNvSpPr/>
            <p:nvPr/>
          </p:nvSpPr>
          <p:spPr>
            <a:xfrm>
              <a:off x="3792975" y="2679900"/>
              <a:ext cx="57050" cy="111450"/>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42" name="Google Shape;942;p46"/>
            <p:cNvSpPr/>
            <p:nvPr/>
          </p:nvSpPr>
          <p:spPr>
            <a:xfrm>
              <a:off x="3568575" y="2683550"/>
              <a:ext cx="289825" cy="280400"/>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43" name="Google Shape;943;p46"/>
            <p:cNvSpPr/>
            <p:nvPr/>
          </p:nvSpPr>
          <p:spPr>
            <a:xfrm>
              <a:off x="3511050" y="2702400"/>
              <a:ext cx="167400" cy="132350"/>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44" name="Google Shape;944;p46"/>
            <p:cNvSpPr/>
            <p:nvPr/>
          </p:nvSpPr>
          <p:spPr>
            <a:xfrm>
              <a:off x="3450875" y="2834200"/>
              <a:ext cx="118775" cy="95225"/>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45" name="Google Shape;945;p46"/>
            <p:cNvSpPr/>
            <p:nvPr/>
          </p:nvSpPr>
          <p:spPr>
            <a:xfrm>
              <a:off x="3450375" y="2838400"/>
              <a:ext cx="170550" cy="18780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46" name="Google Shape;946;p46"/>
            <p:cNvSpPr/>
            <p:nvPr/>
          </p:nvSpPr>
          <p:spPr>
            <a:xfrm>
              <a:off x="3518375" y="2873975"/>
              <a:ext cx="235400" cy="218150"/>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47" name="Google Shape;947;p46"/>
            <p:cNvSpPr/>
            <p:nvPr/>
          </p:nvSpPr>
          <p:spPr>
            <a:xfrm>
              <a:off x="3617750" y="3020950"/>
              <a:ext cx="108825" cy="79025"/>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48" name="Google Shape;948;p46"/>
            <p:cNvSpPr/>
            <p:nvPr/>
          </p:nvSpPr>
          <p:spPr>
            <a:xfrm>
              <a:off x="3442525" y="2997925"/>
              <a:ext cx="93125" cy="68050"/>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49" name="Google Shape;949;p46"/>
            <p:cNvSpPr/>
            <p:nvPr/>
          </p:nvSpPr>
          <p:spPr>
            <a:xfrm>
              <a:off x="3452975" y="3056525"/>
              <a:ext cx="44500" cy="26700"/>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950" name="Google Shape;950;p46"/>
            <p:cNvGrpSpPr/>
            <p:nvPr/>
          </p:nvGrpSpPr>
          <p:grpSpPr>
            <a:xfrm>
              <a:off x="3450375" y="3038225"/>
              <a:ext cx="132875" cy="99400"/>
              <a:chOff x="3450375" y="3038225"/>
              <a:chExt cx="132875" cy="99400"/>
            </a:xfrm>
          </p:grpSpPr>
          <p:sp>
            <p:nvSpPr>
              <p:cNvPr id="951" name="Google Shape;951;p46"/>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2" name="Google Shape;952;p46"/>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sp>
          <p:nvSpPr>
            <p:cNvPr id="953" name="Google Shape;953;p46"/>
            <p:cNvSpPr/>
            <p:nvPr/>
          </p:nvSpPr>
          <p:spPr>
            <a:xfrm>
              <a:off x="3503200" y="3095750"/>
              <a:ext cx="40300" cy="48150"/>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4" name="Google Shape;954;p46"/>
            <p:cNvSpPr/>
            <p:nvPr/>
          </p:nvSpPr>
          <p:spPr>
            <a:xfrm>
              <a:off x="3529350" y="3117725"/>
              <a:ext cx="58600" cy="62800"/>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5" name="Google Shape;955;p46"/>
            <p:cNvSpPr/>
            <p:nvPr/>
          </p:nvSpPr>
          <p:spPr>
            <a:xfrm>
              <a:off x="3570150" y="3086875"/>
              <a:ext cx="89475" cy="94175"/>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6" name="Google Shape;956;p46"/>
            <p:cNvSpPr/>
            <p:nvPr/>
          </p:nvSpPr>
          <p:spPr>
            <a:xfrm>
              <a:off x="3647050" y="3079025"/>
              <a:ext cx="61225" cy="95750"/>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7" name="Google Shape;957;p46"/>
            <p:cNvSpPr/>
            <p:nvPr/>
          </p:nvSpPr>
          <p:spPr>
            <a:xfrm>
              <a:off x="3689950" y="3079025"/>
              <a:ext cx="29300" cy="77950"/>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8" name="Google Shape;958;p46"/>
            <p:cNvSpPr/>
            <p:nvPr/>
          </p:nvSpPr>
          <p:spPr>
            <a:xfrm>
              <a:off x="3705625" y="3059150"/>
              <a:ext cx="45025" cy="94175"/>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59" name="Google Shape;959;p46"/>
            <p:cNvSpPr/>
            <p:nvPr/>
          </p:nvSpPr>
          <p:spPr>
            <a:xfrm>
              <a:off x="3881925" y="2896975"/>
              <a:ext cx="150650" cy="239600"/>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0" name="Google Shape;960;p46"/>
            <p:cNvSpPr/>
            <p:nvPr/>
          </p:nvSpPr>
          <p:spPr>
            <a:xfrm>
              <a:off x="3863600" y="3051825"/>
              <a:ext cx="4725" cy="2625"/>
            </a:xfrm>
            <a:custGeom>
              <a:avLst/>
              <a:gdLst/>
              <a:ahLst/>
              <a:cxnLst/>
              <a:rect l="l" t="t" r="r" b="b"/>
              <a:pathLst>
                <a:path w="189" h="105" extrusionOk="0">
                  <a:moveTo>
                    <a:pt x="189" y="0"/>
                  </a:moveTo>
                  <a:lnTo>
                    <a:pt x="1" y="42"/>
                  </a:lnTo>
                  <a:lnTo>
                    <a:pt x="63" y="105"/>
                  </a:lnTo>
                  <a:lnTo>
                    <a:pt x="168" y="84"/>
                  </a:lnTo>
                  <a:lnTo>
                    <a:pt x="18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1" name="Google Shape;961;p46"/>
            <p:cNvSpPr/>
            <p:nvPr/>
          </p:nvSpPr>
          <p:spPr>
            <a:xfrm>
              <a:off x="3695700" y="2900125"/>
              <a:ext cx="220250" cy="171075"/>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2" name="Google Shape;962;p46"/>
            <p:cNvSpPr/>
            <p:nvPr/>
          </p:nvSpPr>
          <p:spPr>
            <a:xfrm>
              <a:off x="3732825" y="3041350"/>
              <a:ext cx="165325" cy="141775"/>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3" name="Google Shape;963;p46"/>
            <p:cNvSpPr/>
            <p:nvPr/>
          </p:nvSpPr>
          <p:spPr>
            <a:xfrm>
              <a:off x="3813400" y="3053900"/>
              <a:ext cx="109850" cy="164800"/>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4" name="Google Shape;964;p46"/>
            <p:cNvSpPr/>
            <p:nvPr/>
          </p:nvSpPr>
          <p:spPr>
            <a:xfrm>
              <a:off x="3813900" y="3211875"/>
              <a:ext cx="82675" cy="89475"/>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5" name="Google Shape;965;p46"/>
            <p:cNvSpPr/>
            <p:nvPr/>
          </p:nvSpPr>
          <p:spPr>
            <a:xfrm>
              <a:off x="3821750" y="3213450"/>
              <a:ext cx="29325" cy="18850"/>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6" name="Google Shape;966;p46"/>
            <p:cNvSpPr/>
            <p:nvPr/>
          </p:nvSpPr>
          <p:spPr>
            <a:xfrm>
              <a:off x="3848425" y="3188875"/>
              <a:ext cx="110925" cy="129750"/>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7" name="Google Shape;967;p46"/>
            <p:cNvSpPr/>
            <p:nvPr/>
          </p:nvSpPr>
          <p:spPr>
            <a:xfrm>
              <a:off x="3860475" y="3308125"/>
              <a:ext cx="15700" cy="21475"/>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8" name="Google Shape;968;p46"/>
            <p:cNvSpPr/>
            <p:nvPr/>
          </p:nvSpPr>
          <p:spPr>
            <a:xfrm>
              <a:off x="4111550" y="3257925"/>
              <a:ext cx="161650" cy="164775"/>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69" name="Google Shape;969;p46"/>
            <p:cNvSpPr/>
            <p:nvPr/>
          </p:nvSpPr>
          <p:spPr>
            <a:xfrm>
              <a:off x="4106850" y="3261050"/>
              <a:ext cx="29300" cy="24100"/>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70" name="Google Shape;970;p46"/>
            <p:cNvSpPr/>
            <p:nvPr/>
          </p:nvSpPr>
          <p:spPr>
            <a:xfrm>
              <a:off x="4106850" y="3275175"/>
              <a:ext cx="28775" cy="35075"/>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71" name="Google Shape;971;p46"/>
            <p:cNvSpPr/>
            <p:nvPr/>
          </p:nvSpPr>
          <p:spPr>
            <a:xfrm>
              <a:off x="3862550" y="3166900"/>
              <a:ext cx="275700" cy="273075"/>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72" name="Google Shape;972;p46"/>
            <p:cNvSpPr/>
            <p:nvPr/>
          </p:nvSpPr>
          <p:spPr>
            <a:xfrm>
              <a:off x="4159150" y="3380850"/>
              <a:ext cx="46050" cy="116150"/>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73" name="Google Shape;973;p46"/>
            <p:cNvSpPr/>
            <p:nvPr/>
          </p:nvSpPr>
          <p:spPr>
            <a:xfrm>
              <a:off x="4001175" y="3363575"/>
              <a:ext cx="170550" cy="145450"/>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74" name="Google Shape;974;p46"/>
            <p:cNvSpPr/>
            <p:nvPr/>
          </p:nvSpPr>
          <p:spPr>
            <a:xfrm>
              <a:off x="3852625" y="3330100"/>
              <a:ext cx="181000" cy="178925"/>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75" name="Google Shape;975;p46"/>
            <p:cNvSpPr/>
            <p:nvPr/>
          </p:nvSpPr>
          <p:spPr>
            <a:xfrm>
              <a:off x="4046675" y="3472375"/>
              <a:ext cx="113025" cy="103075"/>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76" name="Google Shape;976;p46"/>
            <p:cNvSpPr/>
            <p:nvPr/>
          </p:nvSpPr>
          <p:spPr>
            <a:xfrm>
              <a:off x="3968750" y="3504300"/>
              <a:ext cx="135500" cy="135500"/>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77" name="Google Shape;977;p46"/>
            <p:cNvSpPr/>
            <p:nvPr/>
          </p:nvSpPr>
          <p:spPr>
            <a:xfrm>
              <a:off x="3853150" y="3491725"/>
              <a:ext cx="193550" cy="182075"/>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78" name="Google Shape;978;p46"/>
            <p:cNvSpPr/>
            <p:nvPr/>
          </p:nvSpPr>
          <p:spPr>
            <a:xfrm>
              <a:off x="4123050" y="3397575"/>
              <a:ext cx="150675" cy="242750"/>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79" name="Google Shape;979;p46"/>
            <p:cNvSpPr/>
            <p:nvPr/>
          </p:nvSpPr>
          <p:spPr>
            <a:xfrm>
              <a:off x="4120450" y="3622500"/>
              <a:ext cx="20950" cy="23575"/>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80" name="Google Shape;980;p46"/>
            <p:cNvSpPr/>
            <p:nvPr/>
          </p:nvSpPr>
          <p:spPr>
            <a:xfrm>
              <a:off x="4064475" y="3669050"/>
              <a:ext cx="33500" cy="3142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81" name="Google Shape;981;p46"/>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82" name="Google Shape;982;p46"/>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83" name="Google Shape;983;p46"/>
            <p:cNvSpPr/>
            <p:nvPr/>
          </p:nvSpPr>
          <p:spPr>
            <a:xfrm>
              <a:off x="4252775" y="2586800"/>
              <a:ext cx="70650" cy="19900"/>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84" name="Google Shape;984;p46"/>
            <p:cNvSpPr/>
            <p:nvPr/>
          </p:nvSpPr>
          <p:spPr>
            <a:xfrm>
              <a:off x="4298825" y="2603000"/>
              <a:ext cx="2625" cy="2650"/>
            </a:xfrm>
            <a:custGeom>
              <a:avLst/>
              <a:gdLst/>
              <a:ahLst/>
              <a:cxnLst/>
              <a:rect l="l" t="t" r="r" b="b"/>
              <a:pathLst>
                <a:path w="105" h="106" fill="none" extrusionOk="0">
                  <a:moveTo>
                    <a:pt x="105" y="105"/>
                  </a:moveTo>
                  <a:lnTo>
                    <a:pt x="0" y="1"/>
                  </a:lnTo>
                </a:path>
              </a:pathLst>
            </a:custGeom>
            <a:solidFill>
              <a:schemeClr val="accent1"/>
            </a:solidFill>
            <a:ln w="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85" name="Google Shape;985;p46"/>
            <p:cNvSpPr/>
            <p:nvPr/>
          </p:nvSpPr>
          <p:spPr>
            <a:xfrm>
              <a:off x="4949025" y="2811200"/>
              <a:ext cx="44475" cy="26175"/>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86" name="Google Shape;986;p46"/>
            <p:cNvSpPr/>
            <p:nvPr/>
          </p:nvSpPr>
          <p:spPr>
            <a:xfrm>
              <a:off x="3967175" y="2589925"/>
              <a:ext cx="35075" cy="29850"/>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87" name="Google Shape;987;p46"/>
            <p:cNvSpPr/>
            <p:nvPr/>
          </p:nvSpPr>
          <p:spPr>
            <a:xfrm>
              <a:off x="3938400" y="2522975"/>
              <a:ext cx="58625" cy="76925"/>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sp>
        <p:nvSpPr>
          <p:cNvPr id="988" name="Google Shape;988;p46"/>
          <p:cNvSpPr txBox="1">
            <a:spLocks noGrp="1"/>
          </p:cNvSpPr>
          <p:nvPr>
            <p:ph type="title"/>
          </p:nvPr>
        </p:nvSpPr>
        <p:spPr>
          <a:xfrm>
            <a:off x="1571600" y="410500"/>
            <a:ext cx="9048800" cy="979600"/>
          </a:xfrm>
          <a:prstGeom prst="rect">
            <a:avLst/>
          </a:prstGeom>
        </p:spPr>
        <p:txBody>
          <a:bodyPr spcFirstLastPara="1" wrap="square" lIns="121900" tIns="121900" rIns="121900" bIns="121900" anchor="t" anchorCtr="0">
            <a:noAutofit/>
          </a:bodyPr>
          <a:lstStyle/>
          <a:p>
            <a:r>
              <a:rPr lang="en" sz="4000" b="1" dirty="0" smtClean="0"/>
              <a:t>Late 1960s Cultural Revolution</a:t>
            </a:r>
            <a:endParaRPr sz="4000" b="1" dirty="0"/>
          </a:p>
        </p:txBody>
      </p:sp>
      <p:sp>
        <p:nvSpPr>
          <p:cNvPr id="989" name="Google Shape;989;p46"/>
          <p:cNvSpPr txBox="1">
            <a:spLocks noGrp="1"/>
          </p:cNvSpPr>
          <p:nvPr>
            <p:ph type="ctrTitle" idx="4294967295"/>
          </p:nvPr>
        </p:nvSpPr>
        <p:spPr>
          <a:xfrm>
            <a:off x="8274133" y="4229133"/>
            <a:ext cx="2491600" cy="339200"/>
          </a:xfrm>
          <a:prstGeom prst="rect">
            <a:avLst/>
          </a:prstGeom>
        </p:spPr>
        <p:txBody>
          <a:bodyPr spcFirstLastPara="1" wrap="square" lIns="121900" tIns="121900" rIns="121900" bIns="121900" anchor="b" anchorCtr="0">
            <a:noAutofit/>
          </a:bodyPr>
          <a:lstStyle/>
          <a:p>
            <a:pPr algn="r"/>
            <a:r>
              <a:rPr lang="en" sz="3200" dirty="0" smtClean="0"/>
              <a:t>FRANCE</a:t>
            </a:r>
            <a:endParaRPr sz="3200" dirty="0"/>
          </a:p>
        </p:txBody>
      </p:sp>
      <p:sp>
        <p:nvSpPr>
          <p:cNvPr id="990" name="Google Shape;990;p46"/>
          <p:cNvSpPr txBox="1">
            <a:spLocks noGrp="1"/>
          </p:cNvSpPr>
          <p:nvPr>
            <p:ph type="subTitle" idx="4294967295"/>
          </p:nvPr>
        </p:nvSpPr>
        <p:spPr>
          <a:xfrm>
            <a:off x="8008739" y="2539575"/>
            <a:ext cx="2756994" cy="770400"/>
          </a:xfrm>
          <a:prstGeom prst="rect">
            <a:avLst/>
          </a:prstGeom>
        </p:spPr>
        <p:txBody>
          <a:bodyPr spcFirstLastPara="1" wrap="square" lIns="121900" tIns="121900" rIns="121900" bIns="121900" anchor="t" anchorCtr="0">
            <a:noAutofit/>
          </a:bodyPr>
          <a:lstStyle/>
          <a:p>
            <a:pPr marL="0" indent="0" algn="r">
              <a:spcAft>
                <a:spcPts val="2133"/>
              </a:spcAft>
              <a:buNone/>
            </a:pPr>
            <a:r>
              <a:rPr lang="en" dirty="0" smtClean="0"/>
              <a:t>It is often referred to as the anti-establishement revolution</a:t>
            </a:r>
            <a:endParaRPr sz="2400" dirty="0"/>
          </a:p>
        </p:txBody>
      </p:sp>
      <p:sp>
        <p:nvSpPr>
          <p:cNvPr id="991" name="Google Shape;991;p46"/>
          <p:cNvSpPr txBox="1">
            <a:spLocks noGrp="1"/>
          </p:cNvSpPr>
          <p:nvPr>
            <p:ph type="ctrTitle" idx="4294967295"/>
          </p:nvPr>
        </p:nvSpPr>
        <p:spPr>
          <a:xfrm>
            <a:off x="8274133" y="2441600"/>
            <a:ext cx="2491600" cy="304400"/>
          </a:xfrm>
          <a:prstGeom prst="rect">
            <a:avLst/>
          </a:prstGeom>
        </p:spPr>
        <p:txBody>
          <a:bodyPr spcFirstLastPara="1" wrap="square" lIns="121900" tIns="121900" rIns="121900" bIns="121900" anchor="b" anchorCtr="0">
            <a:noAutofit/>
          </a:bodyPr>
          <a:lstStyle/>
          <a:p>
            <a:pPr algn="r"/>
            <a:r>
              <a:rPr lang="en" sz="3200" dirty="0" smtClean="0"/>
              <a:t>USA</a:t>
            </a:r>
            <a:endParaRPr sz="3200" dirty="0"/>
          </a:p>
        </p:txBody>
      </p:sp>
      <p:sp>
        <p:nvSpPr>
          <p:cNvPr id="992" name="Google Shape;992;p46"/>
          <p:cNvSpPr txBox="1">
            <a:spLocks noGrp="1"/>
          </p:cNvSpPr>
          <p:nvPr>
            <p:ph type="subTitle" idx="4294967295"/>
          </p:nvPr>
        </p:nvSpPr>
        <p:spPr>
          <a:xfrm>
            <a:off x="7478070" y="4361487"/>
            <a:ext cx="3287663" cy="1036400"/>
          </a:xfrm>
          <a:prstGeom prst="rect">
            <a:avLst/>
          </a:prstGeom>
        </p:spPr>
        <p:txBody>
          <a:bodyPr spcFirstLastPara="1" wrap="square" lIns="121900" tIns="121900" rIns="121900" bIns="121900" anchor="t" anchorCtr="0">
            <a:noAutofit/>
          </a:bodyPr>
          <a:lstStyle/>
          <a:p>
            <a:pPr marL="0" indent="0" algn="r">
              <a:spcAft>
                <a:spcPts val="2133"/>
              </a:spcAft>
              <a:buNone/>
            </a:pPr>
            <a:r>
              <a:rPr lang="en" dirty="0" smtClean="0"/>
              <a:t>Students rebelled against Traditional Institutions. Known as May 1968 Protests</a:t>
            </a:r>
            <a:endParaRPr dirty="0"/>
          </a:p>
        </p:txBody>
      </p:sp>
      <p:sp>
        <p:nvSpPr>
          <p:cNvPr id="993" name="Google Shape;993;p46"/>
          <p:cNvSpPr/>
          <p:nvPr/>
        </p:nvSpPr>
        <p:spPr>
          <a:xfrm>
            <a:off x="2041695" y="3116606"/>
            <a:ext cx="428000" cy="428000"/>
          </a:xfrm>
          <a:prstGeom prst="ellipse">
            <a:avLst/>
          </a:prstGeom>
          <a:noFill/>
          <a:ln w="2857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95" name="Google Shape;995;p46"/>
          <p:cNvSpPr/>
          <p:nvPr/>
        </p:nvSpPr>
        <p:spPr>
          <a:xfrm>
            <a:off x="10923667" y="2203520"/>
            <a:ext cx="428000" cy="428000"/>
          </a:xfrm>
          <a:prstGeom prst="ellipse">
            <a:avLst/>
          </a:prstGeom>
          <a:solidFill>
            <a:schemeClr val="accent4"/>
          </a:solidFill>
          <a:ln>
            <a:noFill/>
          </a:ln>
        </p:spPr>
        <p:txBody>
          <a:bodyPr spcFirstLastPara="1" wrap="square" lIns="121900" tIns="121900" rIns="121900" bIns="121900" anchor="ctr" anchorCtr="0">
            <a:noAutofit/>
          </a:bodyPr>
          <a:lstStyle/>
          <a:p>
            <a:endParaRPr sz="2400"/>
          </a:p>
        </p:txBody>
      </p:sp>
      <p:sp>
        <p:nvSpPr>
          <p:cNvPr id="996" name="Google Shape;996;p46"/>
          <p:cNvSpPr/>
          <p:nvPr/>
        </p:nvSpPr>
        <p:spPr>
          <a:xfrm>
            <a:off x="10923667" y="4025420"/>
            <a:ext cx="428000" cy="428000"/>
          </a:xfrm>
          <a:prstGeom prst="ellipse">
            <a:avLst/>
          </a:prstGeom>
          <a:solidFill>
            <a:schemeClr val="accent3"/>
          </a:solidFill>
          <a:ln>
            <a:noFill/>
          </a:ln>
        </p:spPr>
        <p:txBody>
          <a:bodyPr spcFirstLastPara="1" wrap="square" lIns="121900" tIns="121900" rIns="121900" bIns="121900" anchor="ctr" anchorCtr="0">
            <a:noAutofit/>
          </a:bodyPr>
          <a:lstStyle/>
          <a:p>
            <a:endParaRPr sz="2400"/>
          </a:p>
        </p:txBody>
      </p:sp>
      <p:sp>
        <p:nvSpPr>
          <p:cNvPr id="998" name="Google Shape;998;p46"/>
          <p:cNvSpPr/>
          <p:nvPr/>
        </p:nvSpPr>
        <p:spPr>
          <a:xfrm>
            <a:off x="4228627" y="3205732"/>
            <a:ext cx="428000" cy="428000"/>
          </a:xfrm>
          <a:prstGeom prst="ellipse">
            <a:avLst/>
          </a:pr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409978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pic>
        <p:nvPicPr>
          <p:cNvPr id="1026" name="Picture 2" descr="The spirit of 1968: global perspectives on the student revolution | Times  Higher Education (T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517"/>
            <a:ext cx="12192000" cy="7369213"/>
          </a:xfrm>
          <a:prstGeom prst="rect">
            <a:avLst/>
          </a:prstGeom>
          <a:noFill/>
          <a:extLst>
            <a:ext uri="{909E8E84-426E-40DD-AFC4-6F175D3DCCD1}">
              <a14:hiddenFill xmlns:a14="http://schemas.microsoft.com/office/drawing/2010/main">
                <a:solidFill>
                  <a:srgbClr val="FFFFFF"/>
                </a:solidFill>
              </a14:hiddenFill>
            </a:ext>
          </a:extLst>
        </p:spPr>
      </p:pic>
      <p:sp>
        <p:nvSpPr>
          <p:cNvPr id="603" name="Google Shape;603;p40"/>
          <p:cNvSpPr/>
          <p:nvPr/>
        </p:nvSpPr>
        <p:spPr>
          <a:xfrm>
            <a:off x="-472567" y="-591333"/>
            <a:ext cx="6176800" cy="2500400"/>
          </a:xfrm>
          <a:prstGeom prst="rect">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604" name="Google Shape;604;p40"/>
          <p:cNvSpPr txBox="1">
            <a:spLocks noGrp="1"/>
          </p:cNvSpPr>
          <p:nvPr>
            <p:ph type="title"/>
          </p:nvPr>
        </p:nvSpPr>
        <p:spPr>
          <a:xfrm>
            <a:off x="844267" y="448467"/>
            <a:ext cx="4749200" cy="1290000"/>
          </a:xfrm>
          <a:prstGeom prst="rect">
            <a:avLst/>
          </a:prstGeom>
        </p:spPr>
        <p:txBody>
          <a:bodyPr spcFirstLastPara="1" wrap="square" lIns="121900" tIns="121900" rIns="121900" bIns="121900" anchor="t" anchorCtr="0">
            <a:noAutofit/>
          </a:bodyPr>
          <a:lstStyle/>
          <a:p>
            <a:r>
              <a:rPr lang="en" dirty="0" smtClean="0"/>
              <a:t>Anti-Establishment Revolution 1968-USA</a:t>
            </a:r>
            <a:endParaRPr dirty="0"/>
          </a:p>
        </p:txBody>
      </p:sp>
      <p:sp>
        <p:nvSpPr>
          <p:cNvPr id="605" name="Google Shape;605;p40"/>
          <p:cNvSpPr/>
          <p:nvPr/>
        </p:nvSpPr>
        <p:spPr>
          <a:xfrm>
            <a:off x="11358800" y="2360984"/>
            <a:ext cx="660400" cy="1524000"/>
          </a:xfrm>
          <a:prstGeom prst="rect">
            <a:avLst/>
          </a:prstGeom>
          <a:no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6" name="Google Shape;606;p40"/>
          <p:cNvSpPr/>
          <p:nvPr/>
        </p:nvSpPr>
        <p:spPr>
          <a:xfrm>
            <a:off x="-276400" y="338867"/>
            <a:ext cx="766800" cy="3276400"/>
          </a:xfrm>
          <a:prstGeom prst="rect">
            <a:avLst/>
          </a:prstGeom>
          <a:solidFill>
            <a:schemeClr val="accent1"/>
          </a:solidFill>
          <a:ln>
            <a:noFill/>
          </a:ln>
        </p:spPr>
        <p:txBody>
          <a:bodyPr spcFirstLastPara="1" wrap="square" lIns="121900" tIns="121900" rIns="121900" bIns="121900" anchor="ctr" anchorCtr="0">
            <a:noAutofit/>
          </a:bodyPr>
          <a:lstStyle/>
          <a:p>
            <a:endParaRPr sz="2400"/>
          </a:p>
        </p:txBody>
      </p:sp>
      <p:grpSp>
        <p:nvGrpSpPr>
          <p:cNvPr id="607" name="Google Shape;607;p40"/>
          <p:cNvGrpSpPr/>
          <p:nvPr/>
        </p:nvGrpSpPr>
        <p:grpSpPr>
          <a:xfrm>
            <a:off x="4685050" y="-239834"/>
            <a:ext cx="3802948" cy="673683"/>
            <a:chOff x="-114100" y="3577175"/>
            <a:chExt cx="858350" cy="445675"/>
          </a:xfrm>
        </p:grpSpPr>
        <p:sp>
          <p:nvSpPr>
            <p:cNvPr id="608" name="Google Shape;608;p40"/>
            <p:cNvSpPr/>
            <p:nvPr/>
          </p:nvSpPr>
          <p:spPr>
            <a:xfrm>
              <a:off x="-114100" y="3577175"/>
              <a:ext cx="858350" cy="25"/>
            </a:xfrm>
            <a:custGeom>
              <a:avLst/>
              <a:gdLst/>
              <a:ahLst/>
              <a:cxnLst/>
              <a:rect l="l" t="t" r="r" b="b"/>
              <a:pathLst>
                <a:path w="34334" h="1" fill="none" extrusionOk="0">
                  <a:moveTo>
                    <a:pt x="0" y="1"/>
                  </a:moveTo>
                  <a:lnTo>
                    <a:pt x="34334" y="1"/>
                  </a:lnTo>
                </a:path>
              </a:pathLst>
            </a:custGeom>
            <a:noFill/>
            <a:ln w="19050" cap="flat" cmpd="sng">
              <a:solidFill>
                <a:schemeClr val="dk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609" name="Google Shape;609;p40"/>
            <p:cNvSpPr/>
            <p:nvPr/>
          </p:nvSpPr>
          <p:spPr>
            <a:xfrm>
              <a:off x="-114100" y="3641025"/>
              <a:ext cx="858350" cy="25"/>
            </a:xfrm>
            <a:custGeom>
              <a:avLst/>
              <a:gdLst/>
              <a:ahLst/>
              <a:cxnLst/>
              <a:rect l="l" t="t" r="r" b="b"/>
              <a:pathLst>
                <a:path w="34334" h="1" fill="none" extrusionOk="0">
                  <a:moveTo>
                    <a:pt x="0" y="1"/>
                  </a:moveTo>
                  <a:lnTo>
                    <a:pt x="34334" y="1"/>
                  </a:lnTo>
                </a:path>
              </a:pathLst>
            </a:custGeom>
            <a:noFill/>
            <a:ln w="19050" cap="flat" cmpd="sng">
              <a:solidFill>
                <a:schemeClr val="dk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610" name="Google Shape;610;p40"/>
            <p:cNvSpPr/>
            <p:nvPr/>
          </p:nvSpPr>
          <p:spPr>
            <a:xfrm>
              <a:off x="-114100" y="3704900"/>
              <a:ext cx="858350" cy="0"/>
            </a:xfrm>
            <a:custGeom>
              <a:avLst/>
              <a:gdLst/>
              <a:ahLst/>
              <a:cxnLst/>
              <a:rect l="l" t="t" r="r" b="b"/>
              <a:pathLst>
                <a:path w="34334" fill="none" extrusionOk="0">
                  <a:moveTo>
                    <a:pt x="0" y="0"/>
                  </a:moveTo>
                  <a:lnTo>
                    <a:pt x="34334" y="0"/>
                  </a:lnTo>
                </a:path>
              </a:pathLst>
            </a:custGeom>
            <a:noFill/>
            <a:ln w="19050" cap="flat" cmpd="sng">
              <a:solidFill>
                <a:schemeClr val="dk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611" name="Google Shape;611;p40"/>
            <p:cNvSpPr/>
            <p:nvPr/>
          </p:nvSpPr>
          <p:spPr>
            <a:xfrm>
              <a:off x="-114100" y="3768075"/>
              <a:ext cx="858350" cy="25"/>
            </a:xfrm>
            <a:custGeom>
              <a:avLst/>
              <a:gdLst/>
              <a:ahLst/>
              <a:cxnLst/>
              <a:rect l="l" t="t" r="r" b="b"/>
              <a:pathLst>
                <a:path w="34334" h="1" fill="none" extrusionOk="0">
                  <a:moveTo>
                    <a:pt x="0" y="0"/>
                  </a:moveTo>
                  <a:lnTo>
                    <a:pt x="34334" y="0"/>
                  </a:lnTo>
                </a:path>
              </a:pathLst>
            </a:custGeom>
            <a:noFill/>
            <a:ln w="19050" cap="flat" cmpd="sng">
              <a:solidFill>
                <a:schemeClr val="dk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612" name="Google Shape;612;p40"/>
            <p:cNvSpPr/>
            <p:nvPr/>
          </p:nvSpPr>
          <p:spPr>
            <a:xfrm>
              <a:off x="-114100" y="3831925"/>
              <a:ext cx="858350" cy="25"/>
            </a:xfrm>
            <a:custGeom>
              <a:avLst/>
              <a:gdLst/>
              <a:ahLst/>
              <a:cxnLst/>
              <a:rect l="l" t="t" r="r" b="b"/>
              <a:pathLst>
                <a:path w="34334" h="1" fill="none" extrusionOk="0">
                  <a:moveTo>
                    <a:pt x="0" y="0"/>
                  </a:moveTo>
                  <a:lnTo>
                    <a:pt x="34334" y="0"/>
                  </a:lnTo>
                </a:path>
              </a:pathLst>
            </a:custGeom>
            <a:noFill/>
            <a:ln w="19050" cap="flat" cmpd="sng">
              <a:solidFill>
                <a:schemeClr val="dk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613" name="Google Shape;613;p40"/>
            <p:cNvSpPr/>
            <p:nvPr/>
          </p:nvSpPr>
          <p:spPr>
            <a:xfrm>
              <a:off x="-114100" y="3895775"/>
              <a:ext cx="858350" cy="25"/>
            </a:xfrm>
            <a:custGeom>
              <a:avLst/>
              <a:gdLst/>
              <a:ahLst/>
              <a:cxnLst/>
              <a:rect l="l" t="t" r="r" b="b"/>
              <a:pathLst>
                <a:path w="34334" h="1" fill="none" extrusionOk="0">
                  <a:moveTo>
                    <a:pt x="0" y="1"/>
                  </a:moveTo>
                  <a:lnTo>
                    <a:pt x="34334" y="1"/>
                  </a:lnTo>
                </a:path>
              </a:pathLst>
            </a:custGeom>
            <a:noFill/>
            <a:ln w="19050" cap="flat" cmpd="sng">
              <a:solidFill>
                <a:schemeClr val="dk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614" name="Google Shape;614;p40"/>
            <p:cNvSpPr/>
            <p:nvPr/>
          </p:nvSpPr>
          <p:spPr>
            <a:xfrm>
              <a:off x="-114100" y="3959625"/>
              <a:ext cx="858350" cy="25"/>
            </a:xfrm>
            <a:custGeom>
              <a:avLst/>
              <a:gdLst/>
              <a:ahLst/>
              <a:cxnLst/>
              <a:rect l="l" t="t" r="r" b="b"/>
              <a:pathLst>
                <a:path w="34334" h="1" fill="none" extrusionOk="0">
                  <a:moveTo>
                    <a:pt x="0" y="1"/>
                  </a:moveTo>
                  <a:lnTo>
                    <a:pt x="34334" y="1"/>
                  </a:lnTo>
                </a:path>
              </a:pathLst>
            </a:custGeom>
            <a:noFill/>
            <a:ln w="19050" cap="flat" cmpd="sng">
              <a:solidFill>
                <a:schemeClr val="dk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615" name="Google Shape;615;p40"/>
            <p:cNvSpPr/>
            <p:nvPr/>
          </p:nvSpPr>
          <p:spPr>
            <a:xfrm>
              <a:off x="-114100" y="4022825"/>
              <a:ext cx="858350" cy="25"/>
            </a:xfrm>
            <a:custGeom>
              <a:avLst/>
              <a:gdLst/>
              <a:ahLst/>
              <a:cxnLst/>
              <a:rect l="l" t="t" r="r" b="b"/>
              <a:pathLst>
                <a:path w="34334" h="1" fill="none" extrusionOk="0">
                  <a:moveTo>
                    <a:pt x="0" y="0"/>
                  </a:moveTo>
                  <a:lnTo>
                    <a:pt x="34334" y="0"/>
                  </a:lnTo>
                </a:path>
              </a:pathLst>
            </a:custGeom>
            <a:noFill/>
            <a:ln w="19050" cap="flat" cmpd="sng">
              <a:solidFill>
                <a:schemeClr val="dk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12112664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pic>
        <p:nvPicPr>
          <p:cNvPr id="2050" name="Picture 2" descr="May 1968 and the revolt of the lycéens | International Socialist 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82839"/>
          </a:xfrm>
          <a:prstGeom prst="rect">
            <a:avLst/>
          </a:prstGeom>
          <a:noFill/>
          <a:extLst>
            <a:ext uri="{909E8E84-426E-40DD-AFC4-6F175D3DCCD1}">
              <a14:hiddenFill xmlns:a14="http://schemas.microsoft.com/office/drawing/2010/main">
                <a:solidFill>
                  <a:srgbClr val="FFFFFF"/>
                </a:solidFill>
              </a14:hiddenFill>
            </a:ext>
          </a:extLst>
        </p:spPr>
      </p:pic>
      <p:sp>
        <p:nvSpPr>
          <p:cNvPr id="603" name="Google Shape;603;p40"/>
          <p:cNvSpPr/>
          <p:nvPr/>
        </p:nvSpPr>
        <p:spPr>
          <a:xfrm>
            <a:off x="-472567" y="-591333"/>
            <a:ext cx="6176800" cy="2500400"/>
          </a:xfrm>
          <a:prstGeom prst="rect">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604" name="Google Shape;604;p40"/>
          <p:cNvSpPr txBox="1">
            <a:spLocks noGrp="1"/>
          </p:cNvSpPr>
          <p:nvPr>
            <p:ph type="title"/>
          </p:nvPr>
        </p:nvSpPr>
        <p:spPr>
          <a:xfrm>
            <a:off x="844267" y="448467"/>
            <a:ext cx="4749200" cy="1290000"/>
          </a:xfrm>
          <a:prstGeom prst="rect">
            <a:avLst/>
          </a:prstGeom>
        </p:spPr>
        <p:txBody>
          <a:bodyPr spcFirstLastPara="1" wrap="square" lIns="121900" tIns="121900" rIns="121900" bIns="121900" anchor="t" anchorCtr="0">
            <a:noAutofit/>
          </a:bodyPr>
          <a:lstStyle/>
          <a:p>
            <a:r>
              <a:rPr lang="en" dirty="0" smtClean="0"/>
              <a:t>Students’ Protests of May 1968 - France</a:t>
            </a:r>
            <a:endParaRPr dirty="0"/>
          </a:p>
        </p:txBody>
      </p:sp>
      <p:sp>
        <p:nvSpPr>
          <p:cNvPr id="605" name="Google Shape;605;p40"/>
          <p:cNvSpPr/>
          <p:nvPr/>
        </p:nvSpPr>
        <p:spPr>
          <a:xfrm>
            <a:off x="11358800" y="2360984"/>
            <a:ext cx="660400" cy="1524000"/>
          </a:xfrm>
          <a:prstGeom prst="rect">
            <a:avLst/>
          </a:prstGeom>
          <a:no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6" name="Google Shape;606;p40"/>
          <p:cNvSpPr/>
          <p:nvPr/>
        </p:nvSpPr>
        <p:spPr>
          <a:xfrm>
            <a:off x="-276400" y="338867"/>
            <a:ext cx="766800" cy="3276400"/>
          </a:xfrm>
          <a:prstGeom prst="rect">
            <a:avLst/>
          </a:prstGeom>
          <a:solidFill>
            <a:schemeClr val="accent1"/>
          </a:solidFill>
          <a:ln>
            <a:noFill/>
          </a:ln>
        </p:spPr>
        <p:txBody>
          <a:bodyPr spcFirstLastPara="1" wrap="square" lIns="121900" tIns="121900" rIns="121900" bIns="121900" anchor="ctr" anchorCtr="0">
            <a:noAutofit/>
          </a:bodyPr>
          <a:lstStyle/>
          <a:p>
            <a:endParaRPr sz="2400"/>
          </a:p>
        </p:txBody>
      </p:sp>
      <p:grpSp>
        <p:nvGrpSpPr>
          <p:cNvPr id="607" name="Google Shape;607;p40"/>
          <p:cNvGrpSpPr/>
          <p:nvPr/>
        </p:nvGrpSpPr>
        <p:grpSpPr>
          <a:xfrm>
            <a:off x="4685050" y="-239834"/>
            <a:ext cx="3802948" cy="673683"/>
            <a:chOff x="-114100" y="3577175"/>
            <a:chExt cx="858350" cy="445675"/>
          </a:xfrm>
        </p:grpSpPr>
        <p:sp>
          <p:nvSpPr>
            <p:cNvPr id="608" name="Google Shape;608;p40"/>
            <p:cNvSpPr/>
            <p:nvPr/>
          </p:nvSpPr>
          <p:spPr>
            <a:xfrm>
              <a:off x="-114100" y="3577175"/>
              <a:ext cx="858350" cy="25"/>
            </a:xfrm>
            <a:custGeom>
              <a:avLst/>
              <a:gdLst/>
              <a:ahLst/>
              <a:cxnLst/>
              <a:rect l="l" t="t" r="r" b="b"/>
              <a:pathLst>
                <a:path w="34334" h="1" fill="none" extrusionOk="0">
                  <a:moveTo>
                    <a:pt x="0" y="1"/>
                  </a:moveTo>
                  <a:lnTo>
                    <a:pt x="34334" y="1"/>
                  </a:lnTo>
                </a:path>
              </a:pathLst>
            </a:custGeom>
            <a:noFill/>
            <a:ln w="19050" cap="flat" cmpd="sng">
              <a:solidFill>
                <a:schemeClr val="dk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609" name="Google Shape;609;p40"/>
            <p:cNvSpPr/>
            <p:nvPr/>
          </p:nvSpPr>
          <p:spPr>
            <a:xfrm>
              <a:off x="-114100" y="3641025"/>
              <a:ext cx="858350" cy="25"/>
            </a:xfrm>
            <a:custGeom>
              <a:avLst/>
              <a:gdLst/>
              <a:ahLst/>
              <a:cxnLst/>
              <a:rect l="l" t="t" r="r" b="b"/>
              <a:pathLst>
                <a:path w="34334" h="1" fill="none" extrusionOk="0">
                  <a:moveTo>
                    <a:pt x="0" y="1"/>
                  </a:moveTo>
                  <a:lnTo>
                    <a:pt x="34334" y="1"/>
                  </a:lnTo>
                </a:path>
              </a:pathLst>
            </a:custGeom>
            <a:noFill/>
            <a:ln w="19050" cap="flat" cmpd="sng">
              <a:solidFill>
                <a:schemeClr val="dk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610" name="Google Shape;610;p40"/>
            <p:cNvSpPr/>
            <p:nvPr/>
          </p:nvSpPr>
          <p:spPr>
            <a:xfrm>
              <a:off x="-114100" y="3704900"/>
              <a:ext cx="858350" cy="0"/>
            </a:xfrm>
            <a:custGeom>
              <a:avLst/>
              <a:gdLst/>
              <a:ahLst/>
              <a:cxnLst/>
              <a:rect l="l" t="t" r="r" b="b"/>
              <a:pathLst>
                <a:path w="34334" fill="none" extrusionOk="0">
                  <a:moveTo>
                    <a:pt x="0" y="0"/>
                  </a:moveTo>
                  <a:lnTo>
                    <a:pt x="34334" y="0"/>
                  </a:lnTo>
                </a:path>
              </a:pathLst>
            </a:custGeom>
            <a:noFill/>
            <a:ln w="19050" cap="flat" cmpd="sng">
              <a:solidFill>
                <a:schemeClr val="dk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611" name="Google Shape;611;p40"/>
            <p:cNvSpPr/>
            <p:nvPr/>
          </p:nvSpPr>
          <p:spPr>
            <a:xfrm>
              <a:off x="-114100" y="3768075"/>
              <a:ext cx="858350" cy="25"/>
            </a:xfrm>
            <a:custGeom>
              <a:avLst/>
              <a:gdLst/>
              <a:ahLst/>
              <a:cxnLst/>
              <a:rect l="l" t="t" r="r" b="b"/>
              <a:pathLst>
                <a:path w="34334" h="1" fill="none" extrusionOk="0">
                  <a:moveTo>
                    <a:pt x="0" y="0"/>
                  </a:moveTo>
                  <a:lnTo>
                    <a:pt x="34334" y="0"/>
                  </a:lnTo>
                </a:path>
              </a:pathLst>
            </a:custGeom>
            <a:noFill/>
            <a:ln w="19050" cap="flat" cmpd="sng">
              <a:solidFill>
                <a:schemeClr val="dk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612" name="Google Shape;612;p40"/>
            <p:cNvSpPr/>
            <p:nvPr/>
          </p:nvSpPr>
          <p:spPr>
            <a:xfrm>
              <a:off x="-114100" y="3831925"/>
              <a:ext cx="858350" cy="25"/>
            </a:xfrm>
            <a:custGeom>
              <a:avLst/>
              <a:gdLst/>
              <a:ahLst/>
              <a:cxnLst/>
              <a:rect l="l" t="t" r="r" b="b"/>
              <a:pathLst>
                <a:path w="34334" h="1" fill="none" extrusionOk="0">
                  <a:moveTo>
                    <a:pt x="0" y="0"/>
                  </a:moveTo>
                  <a:lnTo>
                    <a:pt x="34334" y="0"/>
                  </a:lnTo>
                </a:path>
              </a:pathLst>
            </a:custGeom>
            <a:noFill/>
            <a:ln w="19050" cap="flat" cmpd="sng">
              <a:solidFill>
                <a:schemeClr val="dk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613" name="Google Shape;613;p40"/>
            <p:cNvSpPr/>
            <p:nvPr/>
          </p:nvSpPr>
          <p:spPr>
            <a:xfrm>
              <a:off x="-114100" y="3895775"/>
              <a:ext cx="858350" cy="25"/>
            </a:xfrm>
            <a:custGeom>
              <a:avLst/>
              <a:gdLst/>
              <a:ahLst/>
              <a:cxnLst/>
              <a:rect l="l" t="t" r="r" b="b"/>
              <a:pathLst>
                <a:path w="34334" h="1" fill="none" extrusionOk="0">
                  <a:moveTo>
                    <a:pt x="0" y="1"/>
                  </a:moveTo>
                  <a:lnTo>
                    <a:pt x="34334" y="1"/>
                  </a:lnTo>
                </a:path>
              </a:pathLst>
            </a:custGeom>
            <a:noFill/>
            <a:ln w="19050" cap="flat" cmpd="sng">
              <a:solidFill>
                <a:schemeClr val="dk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614" name="Google Shape;614;p40"/>
            <p:cNvSpPr/>
            <p:nvPr/>
          </p:nvSpPr>
          <p:spPr>
            <a:xfrm>
              <a:off x="-114100" y="3959625"/>
              <a:ext cx="858350" cy="25"/>
            </a:xfrm>
            <a:custGeom>
              <a:avLst/>
              <a:gdLst/>
              <a:ahLst/>
              <a:cxnLst/>
              <a:rect l="l" t="t" r="r" b="b"/>
              <a:pathLst>
                <a:path w="34334" h="1" fill="none" extrusionOk="0">
                  <a:moveTo>
                    <a:pt x="0" y="1"/>
                  </a:moveTo>
                  <a:lnTo>
                    <a:pt x="34334" y="1"/>
                  </a:lnTo>
                </a:path>
              </a:pathLst>
            </a:custGeom>
            <a:noFill/>
            <a:ln w="19050" cap="flat" cmpd="sng">
              <a:solidFill>
                <a:schemeClr val="dk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615" name="Google Shape;615;p40"/>
            <p:cNvSpPr/>
            <p:nvPr/>
          </p:nvSpPr>
          <p:spPr>
            <a:xfrm>
              <a:off x="-114100" y="4022825"/>
              <a:ext cx="858350" cy="25"/>
            </a:xfrm>
            <a:custGeom>
              <a:avLst/>
              <a:gdLst/>
              <a:ahLst/>
              <a:cxnLst/>
              <a:rect l="l" t="t" r="r" b="b"/>
              <a:pathLst>
                <a:path w="34334" h="1" fill="none" extrusionOk="0">
                  <a:moveTo>
                    <a:pt x="0" y="0"/>
                  </a:moveTo>
                  <a:lnTo>
                    <a:pt x="34334" y="0"/>
                  </a:lnTo>
                </a:path>
              </a:pathLst>
            </a:custGeom>
            <a:noFill/>
            <a:ln w="19050" cap="flat" cmpd="sng">
              <a:solidFill>
                <a:schemeClr val="dk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1875845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100" name="Picture 4" descr="An A to Z of Theory Roland Barthes's Mythologies: A Critical Theory of  Myths | Ceasefire Magaz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5942" y="-593990"/>
            <a:ext cx="7777328" cy="79091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30" name="Google Shape;430;p30"/>
          <p:cNvSpPr txBox="1">
            <a:spLocks noGrp="1"/>
          </p:cNvSpPr>
          <p:nvPr>
            <p:ph type="subTitle" idx="1"/>
          </p:nvPr>
        </p:nvSpPr>
        <p:spPr>
          <a:xfrm flipH="1">
            <a:off x="427276" y="2702595"/>
            <a:ext cx="5424883" cy="2234000"/>
          </a:xfrm>
          <a:prstGeom prst="rect">
            <a:avLst/>
          </a:prstGeom>
        </p:spPr>
        <p:txBody>
          <a:bodyPr spcFirstLastPara="1" wrap="square" lIns="121900" tIns="121900" rIns="121900" bIns="121900" anchor="t" anchorCtr="0">
            <a:noAutofit/>
          </a:bodyPr>
          <a:lstStyle/>
          <a:p>
            <a:pPr marL="0" indent="0" algn="just"/>
            <a:r>
              <a:rPr lang="en" dirty="0" smtClean="0"/>
              <a:t>In his article “The Death of the Author” Barthes claims that the author is dead and has not influence over their writings.</a:t>
            </a:r>
            <a:endParaRPr dirty="0"/>
          </a:p>
        </p:txBody>
      </p:sp>
      <p:sp>
        <p:nvSpPr>
          <p:cNvPr id="431" name="Google Shape;431;p30"/>
          <p:cNvSpPr txBox="1">
            <a:spLocks noGrp="1"/>
          </p:cNvSpPr>
          <p:nvPr>
            <p:ph type="title"/>
          </p:nvPr>
        </p:nvSpPr>
        <p:spPr>
          <a:xfrm>
            <a:off x="783233" y="1663700"/>
            <a:ext cx="4614400" cy="1006400"/>
          </a:xfrm>
          <a:prstGeom prst="rect">
            <a:avLst/>
          </a:prstGeom>
        </p:spPr>
        <p:txBody>
          <a:bodyPr spcFirstLastPara="1" wrap="square" lIns="121900" tIns="121900" rIns="121900" bIns="121900" anchor="b" anchorCtr="0">
            <a:noAutofit/>
          </a:bodyPr>
          <a:lstStyle/>
          <a:p>
            <a:r>
              <a:rPr lang="en-US" b="1" dirty="0"/>
              <a:t>ROLAND BARTHES </a:t>
            </a:r>
            <a:endParaRPr b="1" dirty="0"/>
          </a:p>
        </p:txBody>
      </p:sp>
      <p:grpSp>
        <p:nvGrpSpPr>
          <p:cNvPr id="433" name="Google Shape;433;p30"/>
          <p:cNvGrpSpPr/>
          <p:nvPr/>
        </p:nvGrpSpPr>
        <p:grpSpPr>
          <a:xfrm>
            <a:off x="6364913" y="-647764"/>
            <a:ext cx="8479452" cy="8007651"/>
            <a:chOff x="6769200" y="957775"/>
            <a:chExt cx="2911100" cy="2749125"/>
          </a:xfrm>
        </p:grpSpPr>
        <p:sp>
          <p:nvSpPr>
            <p:cNvPr id="434" name="Google Shape;434;p30"/>
            <p:cNvSpPr/>
            <p:nvPr/>
          </p:nvSpPr>
          <p:spPr>
            <a:xfrm>
              <a:off x="6809525" y="957775"/>
              <a:ext cx="2749100" cy="2749125"/>
            </a:xfrm>
            <a:custGeom>
              <a:avLst/>
              <a:gdLst/>
              <a:ahLst/>
              <a:cxnLst/>
              <a:rect l="l" t="t" r="r" b="b"/>
              <a:pathLst>
                <a:path w="109964" h="109965" fill="none" extrusionOk="0">
                  <a:moveTo>
                    <a:pt x="109964" y="54983"/>
                  </a:moveTo>
                  <a:cubicBezTo>
                    <a:pt x="109964" y="85337"/>
                    <a:pt x="85363" y="109965"/>
                    <a:pt x="54982" y="109965"/>
                  </a:cubicBezTo>
                  <a:cubicBezTo>
                    <a:pt x="24601" y="109965"/>
                    <a:pt x="0" y="85337"/>
                    <a:pt x="0" y="54983"/>
                  </a:cubicBezTo>
                  <a:cubicBezTo>
                    <a:pt x="0" y="24602"/>
                    <a:pt x="24601" y="1"/>
                    <a:pt x="54982" y="1"/>
                  </a:cubicBezTo>
                  <a:cubicBezTo>
                    <a:pt x="85363" y="1"/>
                    <a:pt x="109964" y="24602"/>
                    <a:pt x="109964" y="54983"/>
                  </a:cubicBezTo>
                  <a:close/>
                </a:path>
              </a:pathLst>
            </a:custGeom>
            <a:noFill/>
            <a:ln w="36300" cap="flat" cmpd="sng">
              <a:solidFill>
                <a:schemeClr val="accent3"/>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435" name="Google Shape;435;p30"/>
            <p:cNvSpPr/>
            <p:nvPr/>
          </p:nvSpPr>
          <p:spPr>
            <a:xfrm>
              <a:off x="6769200" y="1816800"/>
              <a:ext cx="1414900" cy="1861200"/>
            </a:xfrm>
            <a:custGeom>
              <a:avLst/>
              <a:gdLst/>
              <a:ahLst/>
              <a:cxnLst/>
              <a:rect l="l" t="t" r="r" b="b"/>
              <a:pathLst>
                <a:path w="56596" h="74448" fill="none" extrusionOk="0">
                  <a:moveTo>
                    <a:pt x="56595" y="74448"/>
                  </a:moveTo>
                  <a:cubicBezTo>
                    <a:pt x="38608" y="74421"/>
                    <a:pt x="21832" y="65441"/>
                    <a:pt x="11857" y="50492"/>
                  </a:cubicBezTo>
                  <a:cubicBezTo>
                    <a:pt x="1855" y="35544"/>
                    <a:pt x="0" y="16589"/>
                    <a:pt x="6883" y="0"/>
                  </a:cubicBezTo>
                </a:path>
              </a:pathLst>
            </a:custGeom>
            <a:noFill/>
            <a:ln w="194925" cap="flat" cmpd="sng">
              <a:solidFill>
                <a:srgbClr val="68A1A4"/>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436" name="Google Shape;436;p30"/>
            <p:cNvSpPr/>
            <p:nvPr/>
          </p:nvSpPr>
          <p:spPr>
            <a:xfrm>
              <a:off x="8184075" y="986700"/>
              <a:ext cx="523625" cy="105550"/>
            </a:xfrm>
            <a:custGeom>
              <a:avLst/>
              <a:gdLst/>
              <a:ahLst/>
              <a:cxnLst/>
              <a:rect l="l" t="t" r="r" b="b"/>
              <a:pathLst>
                <a:path w="20945" h="4222" fill="none" extrusionOk="0">
                  <a:moveTo>
                    <a:pt x="0" y="0"/>
                  </a:moveTo>
                  <a:cubicBezTo>
                    <a:pt x="7206" y="0"/>
                    <a:pt x="14330" y="1425"/>
                    <a:pt x="20944" y="4221"/>
                  </a:cubicBezTo>
                </a:path>
              </a:pathLst>
            </a:custGeom>
            <a:noFill/>
            <a:ln w="194925" cap="flat" cmpd="sng">
              <a:solidFill>
                <a:srgbClr val="68A1A4"/>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437" name="Google Shape;437;p30"/>
            <p:cNvSpPr/>
            <p:nvPr/>
          </p:nvSpPr>
          <p:spPr>
            <a:xfrm>
              <a:off x="9007450" y="1696475"/>
              <a:ext cx="672850" cy="1699900"/>
            </a:xfrm>
            <a:custGeom>
              <a:avLst/>
              <a:gdLst/>
              <a:ahLst/>
              <a:cxnLst/>
              <a:rect l="l" t="t" r="r" b="b"/>
              <a:pathLst>
                <a:path w="26914" h="67996" fill="none" extrusionOk="0">
                  <a:moveTo>
                    <a:pt x="14519" y="1"/>
                  </a:moveTo>
                  <a:cubicBezTo>
                    <a:pt x="26913" y="23150"/>
                    <a:pt x="20783" y="51891"/>
                    <a:pt x="0" y="67996"/>
                  </a:cubicBezTo>
                </a:path>
              </a:pathLst>
            </a:custGeom>
            <a:noFill/>
            <a:ln w="194925" cap="flat" cmpd="sng">
              <a:solidFill>
                <a:srgbClr val="68A1A4"/>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grpSp>
      <p:grpSp>
        <p:nvGrpSpPr>
          <p:cNvPr id="438" name="Google Shape;438;p30"/>
          <p:cNvGrpSpPr/>
          <p:nvPr/>
        </p:nvGrpSpPr>
        <p:grpSpPr>
          <a:xfrm flipH="1">
            <a:off x="10670347" y="5357209"/>
            <a:ext cx="1123287" cy="1529780"/>
            <a:chOff x="7739774" y="791438"/>
            <a:chExt cx="565982" cy="770800"/>
          </a:xfrm>
        </p:grpSpPr>
        <p:sp>
          <p:nvSpPr>
            <p:cNvPr id="439" name="Google Shape;439;p30"/>
            <p:cNvSpPr/>
            <p:nvPr/>
          </p:nvSpPr>
          <p:spPr>
            <a:xfrm>
              <a:off x="7852707" y="791438"/>
              <a:ext cx="453050" cy="756180"/>
            </a:xfrm>
            <a:custGeom>
              <a:avLst/>
              <a:gdLst/>
              <a:ahLst/>
              <a:cxnLst/>
              <a:rect l="l" t="t" r="r" b="b"/>
              <a:pathLst>
                <a:path w="18122" h="78239" extrusionOk="0">
                  <a:moveTo>
                    <a:pt x="0" y="0"/>
                  </a:moveTo>
                  <a:lnTo>
                    <a:pt x="0" y="78239"/>
                  </a:lnTo>
                  <a:lnTo>
                    <a:pt x="18122" y="78239"/>
                  </a:lnTo>
                  <a:lnTo>
                    <a:pt x="18122"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40" name="Google Shape;440;p30"/>
            <p:cNvSpPr/>
            <p:nvPr/>
          </p:nvSpPr>
          <p:spPr>
            <a:xfrm>
              <a:off x="7739774" y="1207151"/>
              <a:ext cx="226550" cy="355087"/>
            </a:xfrm>
            <a:custGeom>
              <a:avLst/>
              <a:gdLst/>
              <a:ahLst/>
              <a:cxnLst/>
              <a:rect l="l" t="t" r="r" b="b"/>
              <a:pathLst>
                <a:path w="9062" h="78213" extrusionOk="0">
                  <a:moveTo>
                    <a:pt x="1" y="1"/>
                  </a:moveTo>
                  <a:lnTo>
                    <a:pt x="1" y="78212"/>
                  </a:lnTo>
                  <a:lnTo>
                    <a:pt x="9061" y="78212"/>
                  </a:lnTo>
                  <a:lnTo>
                    <a:pt x="9061" y="1"/>
                  </a:lnTo>
                  <a:close/>
                </a:path>
              </a:pathLst>
            </a:custGeom>
            <a:solidFill>
              <a:srgbClr val="191617"/>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19734042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3"/>
          <p:cNvSpPr txBox="1">
            <a:spLocks noGrp="1"/>
          </p:cNvSpPr>
          <p:nvPr>
            <p:ph type="title"/>
          </p:nvPr>
        </p:nvSpPr>
        <p:spPr>
          <a:xfrm>
            <a:off x="845700" y="410500"/>
            <a:ext cx="9034900" cy="979600"/>
          </a:xfrm>
          <a:prstGeom prst="rect">
            <a:avLst/>
          </a:prstGeom>
        </p:spPr>
        <p:txBody>
          <a:bodyPr spcFirstLastPara="1" wrap="square" lIns="121900" tIns="121900" rIns="121900" bIns="121900" anchor="t" anchorCtr="0">
            <a:noAutofit/>
          </a:bodyPr>
          <a:lstStyle/>
          <a:p>
            <a:r>
              <a:rPr lang="en" sz="3600" b="1" dirty="0" smtClean="0"/>
              <a:t>Greek Theory of Aesthetic</a:t>
            </a:r>
            <a:endParaRPr sz="3600" b="1" dirty="0"/>
          </a:p>
        </p:txBody>
      </p:sp>
      <p:sp>
        <p:nvSpPr>
          <p:cNvPr id="476" name="Google Shape;476;p33"/>
          <p:cNvSpPr txBox="1">
            <a:spLocks noGrp="1"/>
          </p:cNvSpPr>
          <p:nvPr>
            <p:ph type="subTitle" idx="1"/>
          </p:nvPr>
        </p:nvSpPr>
        <p:spPr>
          <a:xfrm>
            <a:off x="594360" y="1188720"/>
            <a:ext cx="8747760" cy="3644680"/>
          </a:xfrm>
          <a:prstGeom prst="rect">
            <a:avLst/>
          </a:prstGeom>
        </p:spPr>
        <p:txBody>
          <a:bodyPr spcFirstLastPara="1" wrap="square" lIns="121900" tIns="121900" rIns="121900" bIns="121900" anchor="t" anchorCtr="0">
            <a:noAutofit/>
          </a:bodyPr>
          <a:lstStyle/>
          <a:p>
            <a:pPr marL="135464" indent="0" algn="just">
              <a:buClr>
                <a:schemeClr val="accent3"/>
              </a:buClr>
              <a:buSzPts val="2000"/>
            </a:pPr>
            <a:r>
              <a:rPr lang="en-US" sz="3600" dirty="0"/>
              <a:t>The theory of art or </a:t>
            </a:r>
            <a:r>
              <a:rPr lang="en-US" sz="3600" i="1" dirty="0"/>
              <a:t>Aesthetic</a:t>
            </a:r>
            <a:r>
              <a:rPr lang="en-US" sz="3600" dirty="0"/>
              <a:t> in western discourse goes back to Greek era as philosophers proposed that Art is </a:t>
            </a:r>
            <a:r>
              <a:rPr lang="en-US" sz="3600" i="1" dirty="0"/>
              <a:t>mimesis,</a:t>
            </a:r>
            <a:r>
              <a:rPr lang="en-US" sz="3600" dirty="0"/>
              <a:t> imitation of </a:t>
            </a:r>
            <a:r>
              <a:rPr lang="en-US" sz="3600" dirty="0" smtClean="0"/>
              <a:t>reality. Plato </a:t>
            </a:r>
            <a:r>
              <a:rPr lang="en-US" sz="3600" dirty="0"/>
              <a:t>considers art useless and relatively </a:t>
            </a:r>
            <a:r>
              <a:rPr lang="en-US" sz="3600" dirty="0" smtClean="0"/>
              <a:t>untrue</a:t>
            </a:r>
            <a:endParaRPr sz="3600" dirty="0"/>
          </a:p>
        </p:txBody>
      </p:sp>
    </p:spTree>
    <p:extLst>
      <p:ext uri="{BB962C8B-B14F-4D97-AF65-F5344CB8AC3E}">
        <p14:creationId xmlns:p14="http://schemas.microsoft.com/office/powerpoint/2010/main" val="22810848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3"/>
          <p:cNvSpPr txBox="1">
            <a:spLocks noGrp="1"/>
          </p:cNvSpPr>
          <p:nvPr>
            <p:ph type="title"/>
          </p:nvPr>
        </p:nvSpPr>
        <p:spPr>
          <a:xfrm>
            <a:off x="845700" y="410500"/>
            <a:ext cx="8933300" cy="979600"/>
          </a:xfrm>
          <a:prstGeom prst="rect">
            <a:avLst/>
          </a:prstGeom>
        </p:spPr>
        <p:txBody>
          <a:bodyPr spcFirstLastPara="1" wrap="square" lIns="121900" tIns="121900" rIns="121900" bIns="121900" anchor="t" anchorCtr="0">
            <a:noAutofit/>
          </a:bodyPr>
          <a:lstStyle/>
          <a:p>
            <a:r>
              <a:rPr lang="en" sz="3600" b="1" dirty="0" smtClean="0"/>
              <a:t>Excerpt from “The Death of the Author”</a:t>
            </a:r>
            <a:endParaRPr sz="3600" b="1" dirty="0"/>
          </a:p>
        </p:txBody>
      </p:sp>
      <p:sp>
        <p:nvSpPr>
          <p:cNvPr id="476" name="Google Shape;476;p33"/>
          <p:cNvSpPr txBox="1">
            <a:spLocks noGrp="1"/>
          </p:cNvSpPr>
          <p:nvPr>
            <p:ph type="subTitle" idx="1"/>
          </p:nvPr>
        </p:nvSpPr>
        <p:spPr>
          <a:xfrm>
            <a:off x="594360" y="1188720"/>
            <a:ext cx="8747760" cy="3644680"/>
          </a:xfrm>
          <a:prstGeom prst="rect">
            <a:avLst/>
          </a:prstGeom>
        </p:spPr>
        <p:txBody>
          <a:bodyPr spcFirstLastPara="1" wrap="square" lIns="121900" tIns="121900" rIns="121900" bIns="121900" anchor="t" anchorCtr="0">
            <a:noAutofit/>
          </a:bodyPr>
          <a:lstStyle/>
          <a:p>
            <a:pPr marL="135464" indent="0" algn="just">
              <a:buClr>
                <a:schemeClr val="accent3"/>
              </a:buClr>
              <a:buSzPts val="2000"/>
            </a:pPr>
            <a:r>
              <a:rPr lang="en-US" sz="3600" dirty="0"/>
              <a:t>Who is speaking thus? Is it the hero of the story bent on remaining ignorant of the castrato hidden beneath the woman? Is it Balzac the individual, furnished by his personal experience with a philosophy of Woman? Is it Balzac the author professing ‘literary’ ideas on femininity? Is it universal wisdom? Romantic psychology?</a:t>
            </a:r>
            <a:endParaRPr sz="3600" dirty="0"/>
          </a:p>
        </p:txBody>
      </p:sp>
    </p:spTree>
    <p:extLst>
      <p:ext uri="{BB962C8B-B14F-4D97-AF65-F5344CB8AC3E}">
        <p14:creationId xmlns:p14="http://schemas.microsoft.com/office/powerpoint/2010/main" val="15164900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3"/>
          <p:cNvSpPr txBox="1">
            <a:spLocks noGrp="1"/>
          </p:cNvSpPr>
          <p:nvPr>
            <p:ph type="title"/>
          </p:nvPr>
        </p:nvSpPr>
        <p:spPr>
          <a:xfrm>
            <a:off x="845700" y="410500"/>
            <a:ext cx="8907900" cy="979600"/>
          </a:xfrm>
          <a:prstGeom prst="rect">
            <a:avLst/>
          </a:prstGeom>
        </p:spPr>
        <p:txBody>
          <a:bodyPr spcFirstLastPara="1" wrap="square" lIns="121900" tIns="121900" rIns="121900" bIns="121900" anchor="t" anchorCtr="0">
            <a:noAutofit/>
          </a:bodyPr>
          <a:lstStyle/>
          <a:p>
            <a:r>
              <a:rPr lang="en" sz="3600" b="1" dirty="0" smtClean="0"/>
              <a:t>Excerpt from “The Death of the Author”</a:t>
            </a:r>
            <a:endParaRPr sz="3600" b="1" dirty="0"/>
          </a:p>
        </p:txBody>
      </p:sp>
      <p:sp>
        <p:nvSpPr>
          <p:cNvPr id="476" name="Google Shape;476;p33"/>
          <p:cNvSpPr txBox="1">
            <a:spLocks noGrp="1"/>
          </p:cNvSpPr>
          <p:nvPr>
            <p:ph type="subTitle" idx="1"/>
          </p:nvPr>
        </p:nvSpPr>
        <p:spPr>
          <a:xfrm>
            <a:off x="594360" y="1188720"/>
            <a:ext cx="8747760" cy="3644680"/>
          </a:xfrm>
          <a:prstGeom prst="rect">
            <a:avLst/>
          </a:prstGeom>
        </p:spPr>
        <p:txBody>
          <a:bodyPr spcFirstLastPara="1" wrap="square" lIns="121900" tIns="121900" rIns="121900" bIns="121900" anchor="t" anchorCtr="0">
            <a:noAutofit/>
          </a:bodyPr>
          <a:lstStyle/>
          <a:p>
            <a:r>
              <a:rPr lang="en-US" sz="3600" dirty="0"/>
              <a:t>We shall never know, for the </a:t>
            </a:r>
            <a:r>
              <a:rPr lang="en-US" sz="3600" dirty="0" smtClean="0"/>
              <a:t>good reason </a:t>
            </a:r>
            <a:r>
              <a:rPr lang="en-US" sz="3600" dirty="0"/>
              <a:t>that writing is the destruction of every voice, of every point of origin. Writing is that neutral, composite, oblique space where our subject slips away, the negative where all identity is lost, starting with the very identity of the body writing. (Barthes, 2007)</a:t>
            </a:r>
          </a:p>
        </p:txBody>
      </p:sp>
    </p:spTree>
    <p:extLst>
      <p:ext uri="{BB962C8B-B14F-4D97-AF65-F5344CB8AC3E}">
        <p14:creationId xmlns:p14="http://schemas.microsoft.com/office/powerpoint/2010/main" val="18514396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0"/>
          <p:cNvSpPr txBox="1">
            <a:spLocks noGrp="1"/>
          </p:cNvSpPr>
          <p:nvPr>
            <p:ph type="subTitle" idx="1"/>
          </p:nvPr>
        </p:nvSpPr>
        <p:spPr>
          <a:xfrm flipH="1">
            <a:off x="427276" y="2702595"/>
            <a:ext cx="5424883" cy="2234000"/>
          </a:xfrm>
          <a:prstGeom prst="rect">
            <a:avLst/>
          </a:prstGeom>
        </p:spPr>
        <p:txBody>
          <a:bodyPr spcFirstLastPara="1" wrap="square" lIns="121900" tIns="121900" rIns="121900" bIns="121900" anchor="t" anchorCtr="0">
            <a:noAutofit/>
          </a:bodyPr>
          <a:lstStyle/>
          <a:p>
            <a:pPr marL="0" indent="0" algn="just"/>
            <a:r>
              <a:rPr lang="en" dirty="0" smtClean="0"/>
              <a:t>Foucault doesn’t completely neglect the author but he renders them into a mere FUNCTION.</a:t>
            </a:r>
            <a:endParaRPr dirty="0"/>
          </a:p>
        </p:txBody>
      </p:sp>
      <p:sp>
        <p:nvSpPr>
          <p:cNvPr id="431" name="Google Shape;431;p30"/>
          <p:cNvSpPr txBox="1">
            <a:spLocks noGrp="1"/>
          </p:cNvSpPr>
          <p:nvPr>
            <p:ph type="title"/>
          </p:nvPr>
        </p:nvSpPr>
        <p:spPr>
          <a:xfrm>
            <a:off x="783233" y="1663700"/>
            <a:ext cx="4723908" cy="1006400"/>
          </a:xfrm>
          <a:prstGeom prst="rect">
            <a:avLst/>
          </a:prstGeom>
        </p:spPr>
        <p:txBody>
          <a:bodyPr spcFirstLastPara="1" wrap="square" lIns="121900" tIns="121900" rIns="121900" bIns="121900" anchor="b" anchorCtr="0">
            <a:noAutofit/>
          </a:bodyPr>
          <a:lstStyle/>
          <a:p>
            <a:r>
              <a:rPr lang="en-US" b="1" dirty="0" smtClean="0"/>
              <a:t>Michel Foucault</a:t>
            </a:r>
            <a:endParaRPr b="1" dirty="0"/>
          </a:p>
        </p:txBody>
      </p:sp>
      <p:grpSp>
        <p:nvGrpSpPr>
          <p:cNvPr id="433" name="Google Shape;433;p30"/>
          <p:cNvGrpSpPr/>
          <p:nvPr/>
        </p:nvGrpSpPr>
        <p:grpSpPr>
          <a:xfrm>
            <a:off x="6364913" y="-647764"/>
            <a:ext cx="8479452" cy="8007651"/>
            <a:chOff x="6769200" y="957775"/>
            <a:chExt cx="2911100" cy="2749125"/>
          </a:xfrm>
        </p:grpSpPr>
        <p:sp>
          <p:nvSpPr>
            <p:cNvPr id="434" name="Google Shape;434;p30"/>
            <p:cNvSpPr/>
            <p:nvPr/>
          </p:nvSpPr>
          <p:spPr>
            <a:xfrm>
              <a:off x="6809525" y="957775"/>
              <a:ext cx="2749100" cy="2749125"/>
            </a:xfrm>
            <a:custGeom>
              <a:avLst/>
              <a:gdLst/>
              <a:ahLst/>
              <a:cxnLst/>
              <a:rect l="l" t="t" r="r" b="b"/>
              <a:pathLst>
                <a:path w="109964" h="109965" fill="none" extrusionOk="0">
                  <a:moveTo>
                    <a:pt x="109964" y="54983"/>
                  </a:moveTo>
                  <a:cubicBezTo>
                    <a:pt x="109964" y="85337"/>
                    <a:pt x="85363" y="109965"/>
                    <a:pt x="54982" y="109965"/>
                  </a:cubicBezTo>
                  <a:cubicBezTo>
                    <a:pt x="24601" y="109965"/>
                    <a:pt x="0" y="85337"/>
                    <a:pt x="0" y="54983"/>
                  </a:cubicBezTo>
                  <a:cubicBezTo>
                    <a:pt x="0" y="24602"/>
                    <a:pt x="24601" y="1"/>
                    <a:pt x="54982" y="1"/>
                  </a:cubicBezTo>
                  <a:cubicBezTo>
                    <a:pt x="85363" y="1"/>
                    <a:pt x="109964" y="24602"/>
                    <a:pt x="109964" y="54983"/>
                  </a:cubicBezTo>
                  <a:close/>
                </a:path>
              </a:pathLst>
            </a:custGeom>
            <a:noFill/>
            <a:ln w="36300" cap="flat" cmpd="sng">
              <a:solidFill>
                <a:schemeClr val="accent3"/>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435" name="Google Shape;435;p30"/>
            <p:cNvSpPr/>
            <p:nvPr/>
          </p:nvSpPr>
          <p:spPr>
            <a:xfrm>
              <a:off x="6769200" y="1816800"/>
              <a:ext cx="1414900" cy="1861200"/>
            </a:xfrm>
            <a:custGeom>
              <a:avLst/>
              <a:gdLst/>
              <a:ahLst/>
              <a:cxnLst/>
              <a:rect l="l" t="t" r="r" b="b"/>
              <a:pathLst>
                <a:path w="56596" h="74448" fill="none" extrusionOk="0">
                  <a:moveTo>
                    <a:pt x="56595" y="74448"/>
                  </a:moveTo>
                  <a:cubicBezTo>
                    <a:pt x="38608" y="74421"/>
                    <a:pt x="21832" y="65441"/>
                    <a:pt x="11857" y="50492"/>
                  </a:cubicBezTo>
                  <a:cubicBezTo>
                    <a:pt x="1855" y="35544"/>
                    <a:pt x="0" y="16589"/>
                    <a:pt x="6883" y="0"/>
                  </a:cubicBezTo>
                </a:path>
              </a:pathLst>
            </a:custGeom>
            <a:noFill/>
            <a:ln w="194925" cap="flat" cmpd="sng">
              <a:solidFill>
                <a:srgbClr val="68A1A4"/>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436" name="Google Shape;436;p30"/>
            <p:cNvSpPr/>
            <p:nvPr/>
          </p:nvSpPr>
          <p:spPr>
            <a:xfrm>
              <a:off x="8184075" y="986700"/>
              <a:ext cx="523625" cy="105550"/>
            </a:xfrm>
            <a:custGeom>
              <a:avLst/>
              <a:gdLst/>
              <a:ahLst/>
              <a:cxnLst/>
              <a:rect l="l" t="t" r="r" b="b"/>
              <a:pathLst>
                <a:path w="20945" h="4222" fill="none" extrusionOk="0">
                  <a:moveTo>
                    <a:pt x="0" y="0"/>
                  </a:moveTo>
                  <a:cubicBezTo>
                    <a:pt x="7206" y="0"/>
                    <a:pt x="14330" y="1425"/>
                    <a:pt x="20944" y="4221"/>
                  </a:cubicBezTo>
                </a:path>
              </a:pathLst>
            </a:custGeom>
            <a:noFill/>
            <a:ln w="194925" cap="flat" cmpd="sng">
              <a:solidFill>
                <a:srgbClr val="68A1A4"/>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437" name="Google Shape;437;p30"/>
            <p:cNvSpPr/>
            <p:nvPr/>
          </p:nvSpPr>
          <p:spPr>
            <a:xfrm>
              <a:off x="9007450" y="1696475"/>
              <a:ext cx="672850" cy="1699900"/>
            </a:xfrm>
            <a:custGeom>
              <a:avLst/>
              <a:gdLst/>
              <a:ahLst/>
              <a:cxnLst/>
              <a:rect l="l" t="t" r="r" b="b"/>
              <a:pathLst>
                <a:path w="26914" h="67996" fill="none" extrusionOk="0">
                  <a:moveTo>
                    <a:pt x="14519" y="1"/>
                  </a:moveTo>
                  <a:cubicBezTo>
                    <a:pt x="26913" y="23150"/>
                    <a:pt x="20783" y="51891"/>
                    <a:pt x="0" y="67996"/>
                  </a:cubicBezTo>
                </a:path>
              </a:pathLst>
            </a:custGeom>
            <a:noFill/>
            <a:ln w="194925" cap="flat" cmpd="sng">
              <a:solidFill>
                <a:srgbClr val="68A1A4"/>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grpSp>
      <p:grpSp>
        <p:nvGrpSpPr>
          <p:cNvPr id="438" name="Google Shape;438;p30"/>
          <p:cNvGrpSpPr/>
          <p:nvPr/>
        </p:nvGrpSpPr>
        <p:grpSpPr>
          <a:xfrm flipH="1">
            <a:off x="10670347" y="5357209"/>
            <a:ext cx="1123287" cy="1529780"/>
            <a:chOff x="7739774" y="791438"/>
            <a:chExt cx="565982" cy="770800"/>
          </a:xfrm>
        </p:grpSpPr>
        <p:sp>
          <p:nvSpPr>
            <p:cNvPr id="439" name="Google Shape;439;p30"/>
            <p:cNvSpPr/>
            <p:nvPr/>
          </p:nvSpPr>
          <p:spPr>
            <a:xfrm>
              <a:off x="7852707" y="791438"/>
              <a:ext cx="453050" cy="756180"/>
            </a:xfrm>
            <a:custGeom>
              <a:avLst/>
              <a:gdLst/>
              <a:ahLst/>
              <a:cxnLst/>
              <a:rect l="l" t="t" r="r" b="b"/>
              <a:pathLst>
                <a:path w="18122" h="78239" extrusionOk="0">
                  <a:moveTo>
                    <a:pt x="0" y="0"/>
                  </a:moveTo>
                  <a:lnTo>
                    <a:pt x="0" y="78239"/>
                  </a:lnTo>
                  <a:lnTo>
                    <a:pt x="18122" y="78239"/>
                  </a:lnTo>
                  <a:lnTo>
                    <a:pt x="18122"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40" name="Google Shape;440;p30"/>
            <p:cNvSpPr/>
            <p:nvPr/>
          </p:nvSpPr>
          <p:spPr>
            <a:xfrm>
              <a:off x="7739774" y="1207151"/>
              <a:ext cx="226550" cy="355087"/>
            </a:xfrm>
            <a:custGeom>
              <a:avLst/>
              <a:gdLst/>
              <a:ahLst/>
              <a:cxnLst/>
              <a:rect l="l" t="t" r="r" b="b"/>
              <a:pathLst>
                <a:path w="9062" h="78213" extrusionOk="0">
                  <a:moveTo>
                    <a:pt x="1" y="1"/>
                  </a:moveTo>
                  <a:lnTo>
                    <a:pt x="1" y="78212"/>
                  </a:lnTo>
                  <a:lnTo>
                    <a:pt x="9061" y="78212"/>
                  </a:lnTo>
                  <a:lnTo>
                    <a:pt x="9061" y="1"/>
                  </a:lnTo>
                  <a:close/>
                </a:path>
              </a:pathLst>
            </a:custGeom>
            <a:solidFill>
              <a:srgbClr val="191617"/>
            </a:solidFill>
            <a:ln>
              <a:noFill/>
            </a:ln>
          </p:spPr>
          <p:txBody>
            <a:bodyPr spcFirstLastPara="1" wrap="square" lIns="121900" tIns="121900" rIns="121900" bIns="121900" anchor="ctr" anchorCtr="0">
              <a:noAutofit/>
            </a:bodyPr>
            <a:lstStyle/>
            <a:p>
              <a:endParaRPr sz="2400"/>
            </a:p>
          </p:txBody>
        </p:sp>
      </p:grpSp>
      <p:pic>
        <p:nvPicPr>
          <p:cNvPr id="5122" name="Picture 2" descr="5 Impressive Quotes by Michel Foucault - Exploring your m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4772" y="-548271"/>
            <a:ext cx="7797509" cy="78392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6630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7"/>
          <p:cNvSpPr txBox="1">
            <a:spLocks noGrp="1"/>
          </p:cNvSpPr>
          <p:nvPr>
            <p:ph type="title"/>
          </p:nvPr>
        </p:nvSpPr>
        <p:spPr>
          <a:xfrm>
            <a:off x="812800" y="410500"/>
            <a:ext cx="10566400" cy="979600"/>
          </a:xfrm>
          <a:prstGeom prst="rect">
            <a:avLst/>
          </a:prstGeom>
        </p:spPr>
        <p:txBody>
          <a:bodyPr spcFirstLastPara="1" wrap="square" lIns="121900" tIns="121900" rIns="121900" bIns="121900" anchor="t" anchorCtr="0">
            <a:noAutofit/>
          </a:bodyPr>
          <a:lstStyle/>
          <a:p>
            <a:r>
              <a:rPr lang="en" b="1" dirty="0" smtClean="0"/>
              <a:t>Founders of Discursivity</a:t>
            </a:r>
            <a:endParaRPr b="1" dirty="0"/>
          </a:p>
        </p:txBody>
      </p:sp>
      <p:sp>
        <p:nvSpPr>
          <p:cNvPr id="543" name="Google Shape;543;p37"/>
          <p:cNvSpPr txBox="1"/>
          <p:nvPr/>
        </p:nvSpPr>
        <p:spPr>
          <a:xfrm>
            <a:off x="988000" y="2377000"/>
            <a:ext cx="2553200" cy="906000"/>
          </a:xfrm>
          <a:prstGeom prst="rect">
            <a:avLst/>
          </a:prstGeom>
          <a:noFill/>
          <a:ln>
            <a:noFill/>
          </a:ln>
        </p:spPr>
        <p:txBody>
          <a:bodyPr spcFirstLastPara="1" wrap="square" lIns="121900" tIns="121900" rIns="121900" bIns="121900" anchor="t" anchorCtr="0">
            <a:noAutofit/>
          </a:bodyPr>
          <a:lstStyle/>
          <a:p>
            <a:pPr algn="r"/>
            <a:r>
              <a:rPr lang="en" sz="2400" dirty="0" smtClean="0">
                <a:solidFill>
                  <a:schemeClr val="lt1"/>
                </a:solidFill>
                <a:latin typeface="Roboto"/>
                <a:ea typeface="Roboto"/>
                <a:cs typeface="Roboto"/>
                <a:sym typeface="Roboto"/>
              </a:rPr>
              <a:t>Marx claims t</a:t>
            </a:r>
            <a:r>
              <a:rPr lang="en-US" sz="2400" dirty="0" smtClean="0">
                <a:solidFill>
                  <a:schemeClr val="lt1"/>
                </a:solidFill>
                <a:latin typeface="Roboto"/>
                <a:ea typeface="Roboto"/>
                <a:cs typeface="Roboto"/>
                <a:sym typeface="Roboto"/>
              </a:rPr>
              <a:t>ha</a:t>
            </a:r>
            <a:r>
              <a:rPr lang="en" sz="2400" dirty="0" smtClean="0">
                <a:solidFill>
                  <a:schemeClr val="lt1"/>
                </a:solidFill>
                <a:latin typeface="Roboto"/>
                <a:ea typeface="Roboto"/>
                <a:cs typeface="Roboto"/>
                <a:sym typeface="Roboto"/>
              </a:rPr>
              <a:t>t the Base shapes Ideology</a:t>
            </a:r>
            <a:endParaRPr sz="2400" dirty="0">
              <a:solidFill>
                <a:schemeClr val="lt1"/>
              </a:solidFill>
              <a:latin typeface="Roboto"/>
              <a:ea typeface="Roboto"/>
              <a:cs typeface="Roboto"/>
              <a:sym typeface="Roboto"/>
            </a:endParaRPr>
          </a:p>
        </p:txBody>
      </p:sp>
      <p:sp>
        <p:nvSpPr>
          <p:cNvPr id="544" name="Google Shape;544;p37"/>
          <p:cNvSpPr txBox="1"/>
          <p:nvPr/>
        </p:nvSpPr>
        <p:spPr>
          <a:xfrm>
            <a:off x="1481538" y="2085196"/>
            <a:ext cx="2214775" cy="539600"/>
          </a:xfrm>
          <a:prstGeom prst="rect">
            <a:avLst/>
          </a:prstGeom>
          <a:noFill/>
          <a:ln>
            <a:noFill/>
          </a:ln>
        </p:spPr>
        <p:txBody>
          <a:bodyPr spcFirstLastPara="1" wrap="square" lIns="121900" tIns="121900" rIns="121900" bIns="121900" anchor="b" anchorCtr="0">
            <a:noAutofit/>
          </a:bodyPr>
          <a:lstStyle/>
          <a:p>
            <a:pPr algn="r">
              <a:lnSpc>
                <a:spcPct val="115000"/>
              </a:lnSpc>
            </a:pPr>
            <a:r>
              <a:rPr lang="en" sz="3200" b="1" dirty="0" smtClean="0">
                <a:solidFill>
                  <a:schemeClr val="accent4"/>
                </a:solidFill>
                <a:latin typeface="Hammersmith One"/>
                <a:ea typeface="Hammersmith One"/>
                <a:cs typeface="Hammersmith One"/>
                <a:sym typeface="Hammersmith One"/>
              </a:rPr>
              <a:t>Karl Marx</a:t>
            </a:r>
            <a:endParaRPr sz="3200" b="1" dirty="0">
              <a:solidFill>
                <a:schemeClr val="accent4"/>
              </a:solidFill>
              <a:latin typeface="Hammersmith One"/>
              <a:ea typeface="Hammersmith One"/>
              <a:cs typeface="Hammersmith One"/>
              <a:sym typeface="Hammersmith One"/>
            </a:endParaRPr>
          </a:p>
        </p:txBody>
      </p:sp>
      <p:sp>
        <p:nvSpPr>
          <p:cNvPr id="545" name="Google Shape;545;p37"/>
          <p:cNvSpPr txBox="1"/>
          <p:nvPr/>
        </p:nvSpPr>
        <p:spPr>
          <a:xfrm>
            <a:off x="163286" y="4574100"/>
            <a:ext cx="3377914" cy="906000"/>
          </a:xfrm>
          <a:prstGeom prst="rect">
            <a:avLst/>
          </a:prstGeom>
          <a:noFill/>
          <a:ln>
            <a:noFill/>
          </a:ln>
        </p:spPr>
        <p:txBody>
          <a:bodyPr spcFirstLastPara="1" wrap="square" lIns="121900" tIns="121900" rIns="121900" bIns="121900" anchor="t" anchorCtr="0">
            <a:noAutofit/>
          </a:bodyPr>
          <a:lstStyle/>
          <a:p>
            <a:pPr algn="r"/>
            <a:r>
              <a:rPr lang="en" sz="2400" dirty="0" smtClean="0">
                <a:solidFill>
                  <a:schemeClr val="lt1"/>
                </a:solidFill>
                <a:latin typeface="Roboto"/>
                <a:ea typeface="Roboto"/>
                <a:cs typeface="Roboto"/>
                <a:sym typeface="Roboto"/>
              </a:rPr>
              <a:t>Freud argues that the Unconscious controls Consciousness</a:t>
            </a:r>
            <a:endParaRPr sz="2400" dirty="0">
              <a:solidFill>
                <a:schemeClr val="lt1"/>
              </a:solidFill>
              <a:latin typeface="Roboto"/>
              <a:ea typeface="Roboto"/>
              <a:cs typeface="Roboto"/>
              <a:sym typeface="Roboto"/>
            </a:endParaRPr>
          </a:p>
        </p:txBody>
      </p:sp>
      <p:sp>
        <p:nvSpPr>
          <p:cNvPr id="546" name="Google Shape;546;p37"/>
          <p:cNvSpPr txBox="1"/>
          <p:nvPr/>
        </p:nvSpPr>
        <p:spPr>
          <a:xfrm>
            <a:off x="163286" y="4282296"/>
            <a:ext cx="3377853" cy="539600"/>
          </a:xfrm>
          <a:prstGeom prst="rect">
            <a:avLst/>
          </a:prstGeom>
          <a:noFill/>
          <a:ln>
            <a:noFill/>
          </a:ln>
        </p:spPr>
        <p:txBody>
          <a:bodyPr spcFirstLastPara="1" wrap="square" lIns="121900" tIns="121900" rIns="121900" bIns="121900" anchor="b" anchorCtr="0">
            <a:noAutofit/>
          </a:bodyPr>
          <a:lstStyle/>
          <a:p>
            <a:pPr algn="r">
              <a:lnSpc>
                <a:spcPct val="115000"/>
              </a:lnSpc>
            </a:pPr>
            <a:r>
              <a:rPr lang="en" sz="3200" b="1" dirty="0" smtClean="0">
                <a:solidFill>
                  <a:schemeClr val="accent4"/>
                </a:solidFill>
                <a:latin typeface="Hammersmith One"/>
                <a:ea typeface="Hammersmith One"/>
                <a:cs typeface="Hammersmith One"/>
                <a:sym typeface="Hammersmith One"/>
              </a:rPr>
              <a:t>Sigmund Freud</a:t>
            </a:r>
            <a:endParaRPr sz="3200" b="1" dirty="0">
              <a:solidFill>
                <a:schemeClr val="accent4"/>
              </a:solidFill>
              <a:latin typeface="Hammersmith One"/>
              <a:ea typeface="Hammersmith One"/>
              <a:cs typeface="Hammersmith One"/>
              <a:sym typeface="Hammersmith One"/>
            </a:endParaRPr>
          </a:p>
        </p:txBody>
      </p:sp>
      <p:sp>
        <p:nvSpPr>
          <p:cNvPr id="547" name="Google Shape;547;p37"/>
          <p:cNvSpPr txBox="1"/>
          <p:nvPr/>
        </p:nvSpPr>
        <p:spPr>
          <a:xfrm>
            <a:off x="8650799" y="3270367"/>
            <a:ext cx="3334371" cy="906000"/>
          </a:xfrm>
          <a:prstGeom prst="rect">
            <a:avLst/>
          </a:prstGeom>
          <a:noFill/>
          <a:ln>
            <a:noFill/>
          </a:ln>
        </p:spPr>
        <p:txBody>
          <a:bodyPr spcFirstLastPara="1" wrap="square" lIns="121900" tIns="121900" rIns="121900" bIns="121900" anchor="t" anchorCtr="0">
            <a:noAutofit/>
          </a:bodyPr>
          <a:lstStyle/>
          <a:p>
            <a:r>
              <a:rPr lang="en" sz="2400" dirty="0" smtClean="0">
                <a:solidFill>
                  <a:schemeClr val="lt1"/>
                </a:solidFill>
                <a:latin typeface="Roboto"/>
                <a:ea typeface="Roboto"/>
                <a:cs typeface="Roboto"/>
                <a:sym typeface="Roboto"/>
              </a:rPr>
              <a:t>His Theory of Evolution is based on Natural Selection</a:t>
            </a:r>
            <a:endParaRPr sz="2400" dirty="0">
              <a:solidFill>
                <a:schemeClr val="lt1"/>
              </a:solidFill>
              <a:latin typeface="Roboto"/>
              <a:ea typeface="Roboto"/>
              <a:cs typeface="Roboto"/>
              <a:sym typeface="Roboto"/>
            </a:endParaRPr>
          </a:p>
        </p:txBody>
      </p:sp>
      <p:sp>
        <p:nvSpPr>
          <p:cNvPr id="548" name="Google Shape;548;p37"/>
          <p:cNvSpPr txBox="1"/>
          <p:nvPr/>
        </p:nvSpPr>
        <p:spPr>
          <a:xfrm>
            <a:off x="8650805" y="2978563"/>
            <a:ext cx="3334366" cy="539600"/>
          </a:xfrm>
          <a:prstGeom prst="rect">
            <a:avLst/>
          </a:prstGeom>
          <a:noFill/>
          <a:ln>
            <a:noFill/>
          </a:ln>
        </p:spPr>
        <p:txBody>
          <a:bodyPr spcFirstLastPara="1" wrap="square" lIns="121900" tIns="121900" rIns="121900" bIns="121900" anchor="b" anchorCtr="0">
            <a:noAutofit/>
          </a:bodyPr>
          <a:lstStyle/>
          <a:p>
            <a:pPr>
              <a:lnSpc>
                <a:spcPct val="115000"/>
              </a:lnSpc>
            </a:pPr>
            <a:r>
              <a:rPr lang="en" sz="3200" b="1" dirty="0" smtClean="0">
                <a:solidFill>
                  <a:schemeClr val="accent4"/>
                </a:solidFill>
                <a:latin typeface="Hammersmith One"/>
                <a:ea typeface="Hammersmith One"/>
                <a:cs typeface="Hammersmith One"/>
                <a:sym typeface="Hammersmith One"/>
              </a:rPr>
              <a:t>Charles Darwin</a:t>
            </a:r>
            <a:endParaRPr sz="3200" b="1" dirty="0">
              <a:solidFill>
                <a:schemeClr val="accent4"/>
              </a:solidFill>
              <a:latin typeface="Hammersmith One"/>
              <a:ea typeface="Hammersmith One"/>
              <a:cs typeface="Hammersmith One"/>
              <a:sym typeface="Hammersmith One"/>
            </a:endParaRPr>
          </a:p>
        </p:txBody>
      </p:sp>
      <p:sp>
        <p:nvSpPr>
          <p:cNvPr id="549" name="Google Shape;549;p37"/>
          <p:cNvSpPr/>
          <p:nvPr/>
        </p:nvSpPr>
        <p:spPr>
          <a:xfrm>
            <a:off x="4631653" y="2468667"/>
            <a:ext cx="2712400" cy="2712400"/>
          </a:xfrm>
          <a:prstGeom prst="ellipse">
            <a:avLst/>
          </a:prstGeom>
          <a:no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50" name="Google Shape;550;p37"/>
          <p:cNvSpPr/>
          <p:nvPr/>
        </p:nvSpPr>
        <p:spPr>
          <a:xfrm>
            <a:off x="4102953" y="2072500"/>
            <a:ext cx="1654000" cy="1653600"/>
          </a:xfrm>
          <a:prstGeom prst="ellipse">
            <a:avLst/>
          </a:prstGeom>
          <a:solidFill>
            <a:schemeClr val="dk2"/>
          </a:solid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51" name="Google Shape;551;p37"/>
          <p:cNvSpPr/>
          <p:nvPr/>
        </p:nvSpPr>
        <p:spPr>
          <a:xfrm rot="-2025368">
            <a:off x="4481355" y="3916354"/>
            <a:ext cx="1443331" cy="1537852"/>
          </a:xfrm>
          <a:prstGeom prst="ellipse">
            <a:avLst/>
          </a:prstGeom>
          <a:solidFill>
            <a:schemeClr val="dk2"/>
          </a:solidFill>
          <a:ln w="3810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52" name="Google Shape;552;p37"/>
          <p:cNvSpPr/>
          <p:nvPr/>
        </p:nvSpPr>
        <p:spPr>
          <a:xfrm>
            <a:off x="6045753" y="2853367"/>
            <a:ext cx="1944000" cy="1943200"/>
          </a:xfrm>
          <a:prstGeom prst="ellipse">
            <a:avLst/>
          </a:prstGeom>
          <a:solidFill>
            <a:schemeClr val="dk2"/>
          </a:solidFill>
          <a:ln w="3810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553" name="Google Shape;553;p37"/>
          <p:cNvCxnSpPr>
            <a:stCxn id="550" idx="1"/>
          </p:cNvCxnSpPr>
          <p:nvPr/>
        </p:nvCxnSpPr>
        <p:spPr>
          <a:xfrm rot="10800000">
            <a:off x="3758376" y="2314664"/>
            <a:ext cx="586800" cy="0"/>
          </a:xfrm>
          <a:prstGeom prst="straightConnector1">
            <a:avLst/>
          </a:prstGeom>
          <a:noFill/>
          <a:ln w="28575" cap="flat" cmpd="sng">
            <a:solidFill>
              <a:schemeClr val="accent1"/>
            </a:solidFill>
            <a:prstDash val="solid"/>
            <a:round/>
            <a:headEnd type="none" w="med" len="med"/>
            <a:tailEnd type="none" w="med" len="med"/>
          </a:ln>
        </p:spPr>
      </p:cxnSp>
      <p:cxnSp>
        <p:nvCxnSpPr>
          <p:cNvPr id="554" name="Google Shape;554;p37"/>
          <p:cNvCxnSpPr>
            <a:stCxn id="552" idx="7"/>
          </p:cNvCxnSpPr>
          <p:nvPr/>
        </p:nvCxnSpPr>
        <p:spPr>
          <a:xfrm>
            <a:off x="7705061" y="3137941"/>
            <a:ext cx="756800" cy="0"/>
          </a:xfrm>
          <a:prstGeom prst="straightConnector1">
            <a:avLst/>
          </a:prstGeom>
          <a:noFill/>
          <a:ln w="28575" cap="flat" cmpd="sng">
            <a:solidFill>
              <a:schemeClr val="accent3"/>
            </a:solidFill>
            <a:prstDash val="solid"/>
            <a:round/>
            <a:headEnd type="none" w="med" len="med"/>
            <a:tailEnd type="none" w="med" len="med"/>
          </a:ln>
        </p:spPr>
      </p:cxnSp>
      <p:cxnSp>
        <p:nvCxnSpPr>
          <p:cNvPr id="555" name="Google Shape;555;p37"/>
          <p:cNvCxnSpPr>
            <a:stCxn id="551" idx="1"/>
          </p:cNvCxnSpPr>
          <p:nvPr/>
        </p:nvCxnSpPr>
        <p:spPr>
          <a:xfrm rot="10800000">
            <a:off x="3730139" y="4516847"/>
            <a:ext cx="746400" cy="0"/>
          </a:xfrm>
          <a:prstGeom prst="straightConnector1">
            <a:avLst/>
          </a:prstGeom>
          <a:noFill/>
          <a:ln w="28575" cap="flat" cmpd="sng">
            <a:solidFill>
              <a:schemeClr val="accent2"/>
            </a:solidFill>
            <a:prstDash val="solid"/>
            <a:round/>
            <a:headEnd type="none" w="med" len="med"/>
            <a:tailEnd type="none" w="med" len="med"/>
          </a:ln>
        </p:spPr>
      </p:cxnSp>
      <p:grpSp>
        <p:nvGrpSpPr>
          <p:cNvPr id="556" name="Google Shape;556;p37"/>
          <p:cNvGrpSpPr/>
          <p:nvPr/>
        </p:nvGrpSpPr>
        <p:grpSpPr>
          <a:xfrm>
            <a:off x="6698407" y="3521648"/>
            <a:ext cx="638672" cy="636707"/>
            <a:chOff x="3513010" y="3816134"/>
            <a:chExt cx="362223" cy="361108"/>
          </a:xfrm>
        </p:grpSpPr>
        <p:sp>
          <p:nvSpPr>
            <p:cNvPr id="557" name="Google Shape;557;p37"/>
            <p:cNvSpPr/>
            <p:nvPr/>
          </p:nvSpPr>
          <p:spPr>
            <a:xfrm>
              <a:off x="3513010" y="3816134"/>
              <a:ext cx="362223" cy="361108"/>
            </a:xfrm>
            <a:custGeom>
              <a:avLst/>
              <a:gdLst/>
              <a:ahLst/>
              <a:cxnLst/>
              <a:rect l="l" t="t" r="r" b="b"/>
              <a:pathLst>
                <a:path w="11371" h="11336" extrusionOk="0">
                  <a:moveTo>
                    <a:pt x="1381" y="346"/>
                  </a:moveTo>
                  <a:cubicBezTo>
                    <a:pt x="1846" y="358"/>
                    <a:pt x="2262" y="715"/>
                    <a:pt x="2358" y="1191"/>
                  </a:cubicBezTo>
                  <a:lnTo>
                    <a:pt x="1881" y="1191"/>
                  </a:lnTo>
                  <a:cubicBezTo>
                    <a:pt x="1786" y="1191"/>
                    <a:pt x="1715" y="1263"/>
                    <a:pt x="1715" y="1358"/>
                  </a:cubicBezTo>
                  <a:cubicBezTo>
                    <a:pt x="1715" y="1727"/>
                    <a:pt x="1417" y="2025"/>
                    <a:pt x="1048" y="2025"/>
                  </a:cubicBezTo>
                  <a:cubicBezTo>
                    <a:pt x="667" y="2025"/>
                    <a:pt x="369" y="1727"/>
                    <a:pt x="369" y="1358"/>
                  </a:cubicBezTo>
                  <a:cubicBezTo>
                    <a:pt x="369" y="798"/>
                    <a:pt x="822" y="346"/>
                    <a:pt x="1381" y="346"/>
                  </a:cubicBezTo>
                  <a:close/>
                  <a:moveTo>
                    <a:pt x="2358" y="1537"/>
                  </a:moveTo>
                  <a:lnTo>
                    <a:pt x="2358" y="2037"/>
                  </a:lnTo>
                  <a:lnTo>
                    <a:pt x="1774" y="2037"/>
                  </a:lnTo>
                  <a:cubicBezTo>
                    <a:pt x="1893" y="1906"/>
                    <a:pt x="1977" y="1727"/>
                    <a:pt x="2012" y="1537"/>
                  </a:cubicBezTo>
                  <a:close/>
                  <a:moveTo>
                    <a:pt x="9109" y="4489"/>
                  </a:moveTo>
                  <a:lnTo>
                    <a:pt x="9109" y="4489"/>
                  </a:lnTo>
                  <a:cubicBezTo>
                    <a:pt x="8739" y="5049"/>
                    <a:pt x="8287" y="5585"/>
                    <a:pt x="7787" y="6085"/>
                  </a:cubicBezTo>
                  <a:cubicBezTo>
                    <a:pt x="7275" y="6597"/>
                    <a:pt x="6739" y="7037"/>
                    <a:pt x="6192" y="7406"/>
                  </a:cubicBezTo>
                  <a:cubicBezTo>
                    <a:pt x="6584" y="6859"/>
                    <a:pt x="7013" y="6323"/>
                    <a:pt x="7513" y="5823"/>
                  </a:cubicBezTo>
                  <a:cubicBezTo>
                    <a:pt x="8025" y="5311"/>
                    <a:pt x="8561" y="4870"/>
                    <a:pt x="9109" y="4489"/>
                  </a:cubicBezTo>
                  <a:close/>
                  <a:moveTo>
                    <a:pt x="4036" y="9359"/>
                  </a:moveTo>
                  <a:cubicBezTo>
                    <a:pt x="4346" y="9359"/>
                    <a:pt x="4620" y="9573"/>
                    <a:pt x="4691" y="9871"/>
                  </a:cubicBezTo>
                  <a:lnTo>
                    <a:pt x="3382" y="9871"/>
                  </a:lnTo>
                  <a:cubicBezTo>
                    <a:pt x="3453" y="9573"/>
                    <a:pt x="3727" y="9359"/>
                    <a:pt x="4036" y="9359"/>
                  </a:cubicBezTo>
                  <a:close/>
                  <a:moveTo>
                    <a:pt x="10359" y="9359"/>
                  </a:moveTo>
                  <a:cubicBezTo>
                    <a:pt x="10728" y="9359"/>
                    <a:pt x="11025" y="9657"/>
                    <a:pt x="11025" y="10026"/>
                  </a:cubicBezTo>
                  <a:cubicBezTo>
                    <a:pt x="11025" y="10597"/>
                    <a:pt x="10585" y="11038"/>
                    <a:pt x="10037" y="11038"/>
                  </a:cubicBezTo>
                  <a:lnTo>
                    <a:pt x="4584" y="11038"/>
                  </a:lnTo>
                  <a:cubicBezTo>
                    <a:pt x="4870" y="10788"/>
                    <a:pt x="5037" y="10431"/>
                    <a:pt x="5037" y="10026"/>
                  </a:cubicBezTo>
                  <a:cubicBezTo>
                    <a:pt x="5037" y="9776"/>
                    <a:pt x="4929" y="9538"/>
                    <a:pt x="4775" y="9359"/>
                  </a:cubicBezTo>
                  <a:close/>
                  <a:moveTo>
                    <a:pt x="1346" y="1"/>
                  </a:moveTo>
                  <a:cubicBezTo>
                    <a:pt x="596" y="1"/>
                    <a:pt x="0" y="596"/>
                    <a:pt x="0" y="1334"/>
                  </a:cubicBezTo>
                  <a:cubicBezTo>
                    <a:pt x="0" y="1906"/>
                    <a:pt x="465" y="2346"/>
                    <a:pt x="1012" y="2346"/>
                  </a:cubicBezTo>
                  <a:lnTo>
                    <a:pt x="2358" y="2346"/>
                  </a:lnTo>
                  <a:lnTo>
                    <a:pt x="2358" y="7514"/>
                  </a:lnTo>
                  <a:cubicBezTo>
                    <a:pt x="2358" y="7609"/>
                    <a:pt x="2429" y="7680"/>
                    <a:pt x="2512" y="7680"/>
                  </a:cubicBezTo>
                  <a:cubicBezTo>
                    <a:pt x="2608" y="7680"/>
                    <a:pt x="2679" y="7609"/>
                    <a:pt x="2679" y="7514"/>
                  </a:cubicBezTo>
                  <a:lnTo>
                    <a:pt x="2679" y="1334"/>
                  </a:lnTo>
                  <a:cubicBezTo>
                    <a:pt x="2679" y="929"/>
                    <a:pt x="2501" y="572"/>
                    <a:pt x="2239" y="322"/>
                  </a:cubicBezTo>
                  <a:lnTo>
                    <a:pt x="7680" y="322"/>
                  </a:lnTo>
                  <a:cubicBezTo>
                    <a:pt x="8227" y="322"/>
                    <a:pt x="8680" y="775"/>
                    <a:pt x="8680" y="1334"/>
                  </a:cubicBezTo>
                  <a:lnTo>
                    <a:pt x="8680" y="2870"/>
                  </a:lnTo>
                  <a:cubicBezTo>
                    <a:pt x="8192" y="3108"/>
                    <a:pt x="7739" y="3430"/>
                    <a:pt x="7358" y="3811"/>
                  </a:cubicBezTo>
                  <a:cubicBezTo>
                    <a:pt x="6549" y="4608"/>
                    <a:pt x="6537" y="5192"/>
                    <a:pt x="6525" y="6144"/>
                  </a:cubicBezTo>
                  <a:lnTo>
                    <a:pt x="6525" y="6394"/>
                  </a:lnTo>
                  <a:cubicBezTo>
                    <a:pt x="6132" y="6859"/>
                    <a:pt x="5811" y="7347"/>
                    <a:pt x="5513" y="7847"/>
                  </a:cubicBezTo>
                  <a:cubicBezTo>
                    <a:pt x="5465" y="7907"/>
                    <a:pt x="5477" y="7990"/>
                    <a:pt x="5537" y="8049"/>
                  </a:cubicBezTo>
                  <a:cubicBezTo>
                    <a:pt x="5572" y="8085"/>
                    <a:pt x="5608" y="8097"/>
                    <a:pt x="5656" y="8097"/>
                  </a:cubicBezTo>
                  <a:cubicBezTo>
                    <a:pt x="5691" y="8097"/>
                    <a:pt x="5715" y="8097"/>
                    <a:pt x="5751" y="8061"/>
                  </a:cubicBezTo>
                  <a:cubicBezTo>
                    <a:pt x="6251" y="7776"/>
                    <a:pt x="6727" y="7442"/>
                    <a:pt x="7192" y="7049"/>
                  </a:cubicBezTo>
                  <a:lnTo>
                    <a:pt x="7442" y="7049"/>
                  </a:lnTo>
                  <a:cubicBezTo>
                    <a:pt x="7930" y="7037"/>
                    <a:pt x="8323" y="7037"/>
                    <a:pt x="8692" y="6918"/>
                  </a:cubicBezTo>
                  <a:lnTo>
                    <a:pt x="8692" y="9002"/>
                  </a:lnTo>
                  <a:lnTo>
                    <a:pt x="4036" y="9002"/>
                  </a:lnTo>
                  <a:cubicBezTo>
                    <a:pt x="3465" y="9002"/>
                    <a:pt x="3024" y="9466"/>
                    <a:pt x="3024" y="10014"/>
                  </a:cubicBezTo>
                  <a:cubicBezTo>
                    <a:pt x="3024" y="10097"/>
                    <a:pt x="3096" y="10181"/>
                    <a:pt x="3191" y="10181"/>
                  </a:cubicBezTo>
                  <a:lnTo>
                    <a:pt x="4691" y="10181"/>
                  </a:lnTo>
                  <a:cubicBezTo>
                    <a:pt x="4620" y="10657"/>
                    <a:pt x="4203" y="11014"/>
                    <a:pt x="3691" y="11014"/>
                  </a:cubicBezTo>
                  <a:cubicBezTo>
                    <a:pt x="3144" y="11014"/>
                    <a:pt x="2679" y="10562"/>
                    <a:pt x="2679" y="10002"/>
                  </a:cubicBezTo>
                  <a:lnTo>
                    <a:pt x="2679" y="8168"/>
                  </a:lnTo>
                  <a:cubicBezTo>
                    <a:pt x="2679" y="8085"/>
                    <a:pt x="2608" y="8002"/>
                    <a:pt x="2512" y="8002"/>
                  </a:cubicBezTo>
                  <a:cubicBezTo>
                    <a:pt x="2429" y="8002"/>
                    <a:pt x="2358" y="8085"/>
                    <a:pt x="2358" y="8168"/>
                  </a:cubicBezTo>
                  <a:lnTo>
                    <a:pt x="2358" y="10002"/>
                  </a:lnTo>
                  <a:cubicBezTo>
                    <a:pt x="2358" y="10740"/>
                    <a:pt x="2953" y="11335"/>
                    <a:pt x="3691" y="11335"/>
                  </a:cubicBezTo>
                  <a:lnTo>
                    <a:pt x="10013" y="11335"/>
                  </a:lnTo>
                  <a:cubicBezTo>
                    <a:pt x="10764" y="11335"/>
                    <a:pt x="11359" y="10740"/>
                    <a:pt x="11359" y="10002"/>
                  </a:cubicBezTo>
                  <a:cubicBezTo>
                    <a:pt x="11371" y="9478"/>
                    <a:pt x="10930" y="9038"/>
                    <a:pt x="10359" y="9038"/>
                  </a:cubicBezTo>
                  <a:lnTo>
                    <a:pt x="9025" y="9038"/>
                  </a:lnTo>
                  <a:lnTo>
                    <a:pt x="9025" y="6811"/>
                  </a:lnTo>
                  <a:cubicBezTo>
                    <a:pt x="9263" y="6692"/>
                    <a:pt x="9513" y="6513"/>
                    <a:pt x="9775" y="6252"/>
                  </a:cubicBezTo>
                  <a:cubicBezTo>
                    <a:pt x="10013" y="6013"/>
                    <a:pt x="10228" y="5763"/>
                    <a:pt x="10406" y="5478"/>
                  </a:cubicBezTo>
                  <a:cubicBezTo>
                    <a:pt x="10430" y="5430"/>
                    <a:pt x="10430" y="5370"/>
                    <a:pt x="10418" y="5311"/>
                  </a:cubicBezTo>
                  <a:cubicBezTo>
                    <a:pt x="10394" y="5251"/>
                    <a:pt x="10347" y="5228"/>
                    <a:pt x="10299" y="5204"/>
                  </a:cubicBezTo>
                  <a:lnTo>
                    <a:pt x="9894" y="5132"/>
                  </a:lnTo>
                  <a:cubicBezTo>
                    <a:pt x="10728" y="4489"/>
                    <a:pt x="11264" y="3525"/>
                    <a:pt x="11323" y="2465"/>
                  </a:cubicBezTo>
                  <a:lnTo>
                    <a:pt x="11323" y="2453"/>
                  </a:lnTo>
                  <a:cubicBezTo>
                    <a:pt x="11323" y="2406"/>
                    <a:pt x="11311" y="2358"/>
                    <a:pt x="11287" y="2322"/>
                  </a:cubicBezTo>
                  <a:cubicBezTo>
                    <a:pt x="11252" y="2287"/>
                    <a:pt x="11204" y="2275"/>
                    <a:pt x="11145" y="2275"/>
                  </a:cubicBezTo>
                  <a:cubicBezTo>
                    <a:pt x="10764" y="2311"/>
                    <a:pt x="10394" y="2346"/>
                    <a:pt x="10037" y="2430"/>
                  </a:cubicBezTo>
                  <a:cubicBezTo>
                    <a:pt x="9942" y="2442"/>
                    <a:pt x="9882" y="2525"/>
                    <a:pt x="9894" y="2620"/>
                  </a:cubicBezTo>
                  <a:cubicBezTo>
                    <a:pt x="9916" y="2696"/>
                    <a:pt x="9988" y="2753"/>
                    <a:pt x="10073" y="2753"/>
                  </a:cubicBezTo>
                  <a:cubicBezTo>
                    <a:pt x="10080" y="2753"/>
                    <a:pt x="10089" y="2752"/>
                    <a:pt x="10097" y="2751"/>
                  </a:cubicBezTo>
                  <a:cubicBezTo>
                    <a:pt x="10371" y="2692"/>
                    <a:pt x="10656" y="2644"/>
                    <a:pt x="10966" y="2620"/>
                  </a:cubicBezTo>
                  <a:lnTo>
                    <a:pt x="10966" y="2620"/>
                  </a:lnTo>
                  <a:cubicBezTo>
                    <a:pt x="10847" y="3632"/>
                    <a:pt x="10275" y="4537"/>
                    <a:pt x="9382" y="5073"/>
                  </a:cubicBezTo>
                  <a:lnTo>
                    <a:pt x="9359" y="5085"/>
                  </a:lnTo>
                  <a:cubicBezTo>
                    <a:pt x="9299" y="5120"/>
                    <a:pt x="9275" y="5192"/>
                    <a:pt x="9287" y="5263"/>
                  </a:cubicBezTo>
                  <a:cubicBezTo>
                    <a:pt x="9299" y="5347"/>
                    <a:pt x="9359" y="5382"/>
                    <a:pt x="9418" y="5406"/>
                  </a:cubicBezTo>
                  <a:lnTo>
                    <a:pt x="9978" y="5490"/>
                  </a:lnTo>
                  <a:cubicBezTo>
                    <a:pt x="9835" y="5668"/>
                    <a:pt x="9692" y="5847"/>
                    <a:pt x="9525" y="6002"/>
                  </a:cubicBezTo>
                  <a:cubicBezTo>
                    <a:pt x="8870" y="6656"/>
                    <a:pt x="8406" y="6716"/>
                    <a:pt x="7573" y="6728"/>
                  </a:cubicBezTo>
                  <a:cubicBezTo>
                    <a:pt x="7727" y="6597"/>
                    <a:pt x="7870" y="6454"/>
                    <a:pt x="8013" y="6311"/>
                  </a:cubicBezTo>
                  <a:cubicBezTo>
                    <a:pt x="8728" y="5597"/>
                    <a:pt x="9299" y="4835"/>
                    <a:pt x="9775" y="4037"/>
                  </a:cubicBezTo>
                  <a:cubicBezTo>
                    <a:pt x="9823" y="3977"/>
                    <a:pt x="9811" y="3882"/>
                    <a:pt x="9751" y="3823"/>
                  </a:cubicBezTo>
                  <a:cubicBezTo>
                    <a:pt x="9718" y="3789"/>
                    <a:pt x="9681" y="3774"/>
                    <a:pt x="9639" y="3774"/>
                  </a:cubicBezTo>
                  <a:cubicBezTo>
                    <a:pt x="9608" y="3774"/>
                    <a:pt x="9574" y="3783"/>
                    <a:pt x="9537" y="3799"/>
                  </a:cubicBezTo>
                  <a:cubicBezTo>
                    <a:pt x="8739" y="4251"/>
                    <a:pt x="7966" y="4847"/>
                    <a:pt x="7263" y="5561"/>
                  </a:cubicBezTo>
                  <a:cubicBezTo>
                    <a:pt x="7120" y="5716"/>
                    <a:pt x="6977" y="5847"/>
                    <a:pt x="6846" y="6002"/>
                  </a:cubicBezTo>
                  <a:cubicBezTo>
                    <a:pt x="6882" y="5168"/>
                    <a:pt x="6918" y="4704"/>
                    <a:pt x="7573" y="4049"/>
                  </a:cubicBezTo>
                  <a:cubicBezTo>
                    <a:pt x="8085" y="3537"/>
                    <a:pt x="8728" y="3156"/>
                    <a:pt x="9454" y="2906"/>
                  </a:cubicBezTo>
                  <a:cubicBezTo>
                    <a:pt x="9537" y="2870"/>
                    <a:pt x="9585" y="2787"/>
                    <a:pt x="9561" y="2692"/>
                  </a:cubicBezTo>
                  <a:cubicBezTo>
                    <a:pt x="9531" y="2623"/>
                    <a:pt x="9470" y="2578"/>
                    <a:pt x="9395" y="2578"/>
                  </a:cubicBezTo>
                  <a:cubicBezTo>
                    <a:pt x="9379" y="2578"/>
                    <a:pt x="9363" y="2580"/>
                    <a:pt x="9347" y="2584"/>
                  </a:cubicBezTo>
                  <a:cubicBezTo>
                    <a:pt x="9228" y="2632"/>
                    <a:pt x="9109" y="2680"/>
                    <a:pt x="9001" y="2715"/>
                  </a:cubicBezTo>
                  <a:lnTo>
                    <a:pt x="9001" y="1334"/>
                  </a:lnTo>
                  <a:cubicBezTo>
                    <a:pt x="9001" y="596"/>
                    <a:pt x="8406" y="1"/>
                    <a:pt x="7668"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58" name="Google Shape;558;p37"/>
            <p:cNvSpPr/>
            <p:nvPr/>
          </p:nvSpPr>
          <p:spPr>
            <a:xfrm>
              <a:off x="3618450" y="3879112"/>
              <a:ext cx="157045" cy="24688"/>
            </a:xfrm>
            <a:custGeom>
              <a:avLst/>
              <a:gdLst/>
              <a:ahLst/>
              <a:cxnLst/>
              <a:rect l="l" t="t" r="r" b="b"/>
              <a:pathLst>
                <a:path w="4930" h="775" extrusionOk="0">
                  <a:moveTo>
                    <a:pt x="155" y="0"/>
                  </a:moveTo>
                  <a:cubicBezTo>
                    <a:pt x="72" y="0"/>
                    <a:pt x="0" y="72"/>
                    <a:pt x="0" y="167"/>
                  </a:cubicBezTo>
                  <a:cubicBezTo>
                    <a:pt x="0" y="250"/>
                    <a:pt x="72" y="334"/>
                    <a:pt x="155" y="334"/>
                  </a:cubicBezTo>
                  <a:cubicBezTo>
                    <a:pt x="322" y="334"/>
                    <a:pt x="381" y="405"/>
                    <a:pt x="500" y="512"/>
                  </a:cubicBezTo>
                  <a:cubicBezTo>
                    <a:pt x="619" y="631"/>
                    <a:pt x="786" y="774"/>
                    <a:pt x="1084" y="774"/>
                  </a:cubicBezTo>
                  <a:cubicBezTo>
                    <a:pt x="1381" y="774"/>
                    <a:pt x="1524" y="631"/>
                    <a:pt x="1667" y="512"/>
                  </a:cubicBezTo>
                  <a:cubicBezTo>
                    <a:pt x="1762" y="405"/>
                    <a:pt x="1846" y="334"/>
                    <a:pt x="2000" y="334"/>
                  </a:cubicBezTo>
                  <a:cubicBezTo>
                    <a:pt x="2167" y="334"/>
                    <a:pt x="2227" y="405"/>
                    <a:pt x="2346" y="512"/>
                  </a:cubicBezTo>
                  <a:cubicBezTo>
                    <a:pt x="2465" y="631"/>
                    <a:pt x="2631" y="774"/>
                    <a:pt x="2929" y="774"/>
                  </a:cubicBezTo>
                  <a:cubicBezTo>
                    <a:pt x="3227" y="774"/>
                    <a:pt x="3370" y="631"/>
                    <a:pt x="3501" y="512"/>
                  </a:cubicBezTo>
                  <a:cubicBezTo>
                    <a:pt x="3608" y="405"/>
                    <a:pt x="3679" y="334"/>
                    <a:pt x="3846" y="334"/>
                  </a:cubicBezTo>
                  <a:cubicBezTo>
                    <a:pt x="4013" y="334"/>
                    <a:pt x="4072" y="405"/>
                    <a:pt x="4191" y="512"/>
                  </a:cubicBezTo>
                  <a:cubicBezTo>
                    <a:pt x="4310" y="631"/>
                    <a:pt x="4477" y="774"/>
                    <a:pt x="4775" y="774"/>
                  </a:cubicBezTo>
                  <a:cubicBezTo>
                    <a:pt x="4858" y="774"/>
                    <a:pt x="4929" y="703"/>
                    <a:pt x="4929" y="607"/>
                  </a:cubicBezTo>
                  <a:cubicBezTo>
                    <a:pt x="4929" y="524"/>
                    <a:pt x="4858" y="453"/>
                    <a:pt x="4775" y="453"/>
                  </a:cubicBezTo>
                  <a:cubicBezTo>
                    <a:pt x="4608" y="453"/>
                    <a:pt x="4548" y="369"/>
                    <a:pt x="4429" y="274"/>
                  </a:cubicBezTo>
                  <a:cubicBezTo>
                    <a:pt x="4310" y="155"/>
                    <a:pt x="4144" y="0"/>
                    <a:pt x="3846" y="0"/>
                  </a:cubicBezTo>
                  <a:cubicBezTo>
                    <a:pt x="3548" y="0"/>
                    <a:pt x="3405" y="155"/>
                    <a:pt x="3263" y="274"/>
                  </a:cubicBezTo>
                  <a:cubicBezTo>
                    <a:pt x="3167" y="369"/>
                    <a:pt x="3084" y="453"/>
                    <a:pt x="2929" y="453"/>
                  </a:cubicBezTo>
                  <a:cubicBezTo>
                    <a:pt x="2762" y="453"/>
                    <a:pt x="2703" y="369"/>
                    <a:pt x="2584" y="274"/>
                  </a:cubicBezTo>
                  <a:cubicBezTo>
                    <a:pt x="2465" y="155"/>
                    <a:pt x="2298" y="0"/>
                    <a:pt x="2000" y="0"/>
                  </a:cubicBezTo>
                  <a:cubicBezTo>
                    <a:pt x="1703" y="0"/>
                    <a:pt x="1560" y="155"/>
                    <a:pt x="1417" y="274"/>
                  </a:cubicBezTo>
                  <a:cubicBezTo>
                    <a:pt x="1322" y="369"/>
                    <a:pt x="1238" y="453"/>
                    <a:pt x="1084" y="453"/>
                  </a:cubicBezTo>
                  <a:cubicBezTo>
                    <a:pt x="917" y="453"/>
                    <a:pt x="857" y="369"/>
                    <a:pt x="738" y="274"/>
                  </a:cubicBezTo>
                  <a:cubicBezTo>
                    <a:pt x="619" y="155"/>
                    <a:pt x="453" y="0"/>
                    <a:pt x="155"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59" name="Google Shape;559;p37"/>
            <p:cNvSpPr/>
            <p:nvPr/>
          </p:nvSpPr>
          <p:spPr>
            <a:xfrm>
              <a:off x="3618450" y="3921192"/>
              <a:ext cx="127834" cy="24688"/>
            </a:xfrm>
            <a:custGeom>
              <a:avLst/>
              <a:gdLst/>
              <a:ahLst/>
              <a:cxnLst/>
              <a:rect l="l" t="t" r="r" b="b"/>
              <a:pathLst>
                <a:path w="4013" h="775" extrusionOk="0">
                  <a:moveTo>
                    <a:pt x="155" y="1"/>
                  </a:moveTo>
                  <a:cubicBezTo>
                    <a:pt x="72" y="1"/>
                    <a:pt x="0" y="84"/>
                    <a:pt x="0" y="167"/>
                  </a:cubicBezTo>
                  <a:cubicBezTo>
                    <a:pt x="0" y="263"/>
                    <a:pt x="72" y="334"/>
                    <a:pt x="155" y="334"/>
                  </a:cubicBezTo>
                  <a:cubicBezTo>
                    <a:pt x="322" y="334"/>
                    <a:pt x="381" y="406"/>
                    <a:pt x="500" y="513"/>
                  </a:cubicBezTo>
                  <a:cubicBezTo>
                    <a:pt x="619" y="632"/>
                    <a:pt x="786" y="775"/>
                    <a:pt x="1084" y="775"/>
                  </a:cubicBezTo>
                  <a:cubicBezTo>
                    <a:pt x="1381" y="775"/>
                    <a:pt x="1524" y="632"/>
                    <a:pt x="1667" y="513"/>
                  </a:cubicBezTo>
                  <a:cubicBezTo>
                    <a:pt x="1762" y="406"/>
                    <a:pt x="1846" y="334"/>
                    <a:pt x="2000" y="334"/>
                  </a:cubicBezTo>
                  <a:cubicBezTo>
                    <a:pt x="2167" y="334"/>
                    <a:pt x="2227" y="406"/>
                    <a:pt x="2346" y="513"/>
                  </a:cubicBezTo>
                  <a:cubicBezTo>
                    <a:pt x="2465" y="632"/>
                    <a:pt x="2631" y="775"/>
                    <a:pt x="2929" y="775"/>
                  </a:cubicBezTo>
                  <a:cubicBezTo>
                    <a:pt x="3227" y="775"/>
                    <a:pt x="3370" y="632"/>
                    <a:pt x="3501" y="513"/>
                  </a:cubicBezTo>
                  <a:cubicBezTo>
                    <a:pt x="3608" y="406"/>
                    <a:pt x="3679" y="334"/>
                    <a:pt x="3846" y="334"/>
                  </a:cubicBezTo>
                  <a:cubicBezTo>
                    <a:pt x="3941" y="334"/>
                    <a:pt x="4013" y="263"/>
                    <a:pt x="4013" y="167"/>
                  </a:cubicBezTo>
                  <a:cubicBezTo>
                    <a:pt x="4013" y="84"/>
                    <a:pt x="3941" y="1"/>
                    <a:pt x="3846" y="1"/>
                  </a:cubicBezTo>
                  <a:cubicBezTo>
                    <a:pt x="3548" y="1"/>
                    <a:pt x="3405" y="156"/>
                    <a:pt x="3263" y="275"/>
                  </a:cubicBezTo>
                  <a:cubicBezTo>
                    <a:pt x="3167" y="382"/>
                    <a:pt x="3084" y="453"/>
                    <a:pt x="2929" y="453"/>
                  </a:cubicBezTo>
                  <a:cubicBezTo>
                    <a:pt x="2762" y="453"/>
                    <a:pt x="2703" y="382"/>
                    <a:pt x="2584" y="275"/>
                  </a:cubicBezTo>
                  <a:cubicBezTo>
                    <a:pt x="2465" y="156"/>
                    <a:pt x="2298" y="1"/>
                    <a:pt x="2000" y="1"/>
                  </a:cubicBezTo>
                  <a:cubicBezTo>
                    <a:pt x="1703" y="1"/>
                    <a:pt x="1560" y="156"/>
                    <a:pt x="1417" y="275"/>
                  </a:cubicBezTo>
                  <a:cubicBezTo>
                    <a:pt x="1322" y="382"/>
                    <a:pt x="1238" y="453"/>
                    <a:pt x="1084" y="453"/>
                  </a:cubicBezTo>
                  <a:cubicBezTo>
                    <a:pt x="917" y="453"/>
                    <a:pt x="857" y="382"/>
                    <a:pt x="738" y="275"/>
                  </a:cubicBezTo>
                  <a:cubicBezTo>
                    <a:pt x="619" y="156"/>
                    <a:pt x="453" y="1"/>
                    <a:pt x="155"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60" name="Google Shape;560;p37"/>
            <p:cNvSpPr/>
            <p:nvPr/>
          </p:nvSpPr>
          <p:spPr>
            <a:xfrm>
              <a:off x="3617304" y="3962922"/>
              <a:ext cx="98655" cy="24688"/>
            </a:xfrm>
            <a:custGeom>
              <a:avLst/>
              <a:gdLst/>
              <a:ahLst/>
              <a:cxnLst/>
              <a:rect l="l" t="t" r="r" b="b"/>
              <a:pathLst>
                <a:path w="3097" h="775" extrusionOk="0">
                  <a:moveTo>
                    <a:pt x="167" y="0"/>
                  </a:moveTo>
                  <a:cubicBezTo>
                    <a:pt x="72" y="0"/>
                    <a:pt x="0" y="84"/>
                    <a:pt x="0" y="167"/>
                  </a:cubicBezTo>
                  <a:cubicBezTo>
                    <a:pt x="0" y="262"/>
                    <a:pt x="72" y="334"/>
                    <a:pt x="167" y="334"/>
                  </a:cubicBezTo>
                  <a:cubicBezTo>
                    <a:pt x="334" y="334"/>
                    <a:pt x="393" y="405"/>
                    <a:pt x="512" y="512"/>
                  </a:cubicBezTo>
                  <a:cubicBezTo>
                    <a:pt x="632" y="632"/>
                    <a:pt x="786" y="774"/>
                    <a:pt x="1084" y="774"/>
                  </a:cubicBezTo>
                  <a:cubicBezTo>
                    <a:pt x="1382" y="774"/>
                    <a:pt x="1536" y="632"/>
                    <a:pt x="1667" y="512"/>
                  </a:cubicBezTo>
                  <a:cubicBezTo>
                    <a:pt x="1775" y="405"/>
                    <a:pt x="1846" y="334"/>
                    <a:pt x="2013" y="334"/>
                  </a:cubicBezTo>
                  <a:cubicBezTo>
                    <a:pt x="2179" y="334"/>
                    <a:pt x="2239" y="405"/>
                    <a:pt x="2358" y="512"/>
                  </a:cubicBezTo>
                  <a:cubicBezTo>
                    <a:pt x="2477" y="632"/>
                    <a:pt x="2632" y="774"/>
                    <a:pt x="2929" y="774"/>
                  </a:cubicBezTo>
                  <a:cubicBezTo>
                    <a:pt x="3025" y="774"/>
                    <a:pt x="3096" y="703"/>
                    <a:pt x="3096" y="620"/>
                  </a:cubicBezTo>
                  <a:cubicBezTo>
                    <a:pt x="3096" y="524"/>
                    <a:pt x="3025" y="453"/>
                    <a:pt x="2929" y="453"/>
                  </a:cubicBezTo>
                  <a:cubicBezTo>
                    <a:pt x="2775" y="441"/>
                    <a:pt x="2691" y="381"/>
                    <a:pt x="2596" y="274"/>
                  </a:cubicBezTo>
                  <a:cubicBezTo>
                    <a:pt x="2477" y="155"/>
                    <a:pt x="2310" y="0"/>
                    <a:pt x="2013" y="0"/>
                  </a:cubicBezTo>
                  <a:cubicBezTo>
                    <a:pt x="1715" y="0"/>
                    <a:pt x="1560" y="155"/>
                    <a:pt x="1429" y="274"/>
                  </a:cubicBezTo>
                  <a:cubicBezTo>
                    <a:pt x="1322" y="381"/>
                    <a:pt x="1251" y="453"/>
                    <a:pt x="1084" y="453"/>
                  </a:cubicBezTo>
                  <a:cubicBezTo>
                    <a:pt x="929" y="453"/>
                    <a:pt x="870" y="381"/>
                    <a:pt x="751" y="274"/>
                  </a:cubicBezTo>
                  <a:cubicBezTo>
                    <a:pt x="632" y="155"/>
                    <a:pt x="465" y="0"/>
                    <a:pt x="167"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561" name="Google Shape;561;p37"/>
          <p:cNvGrpSpPr/>
          <p:nvPr/>
        </p:nvGrpSpPr>
        <p:grpSpPr>
          <a:xfrm>
            <a:off x="4876779" y="4366353"/>
            <a:ext cx="649512" cy="637492"/>
            <a:chOff x="1731934" y="3355639"/>
            <a:chExt cx="368371" cy="361554"/>
          </a:xfrm>
        </p:grpSpPr>
        <p:sp>
          <p:nvSpPr>
            <p:cNvPr id="562" name="Google Shape;562;p37"/>
            <p:cNvSpPr/>
            <p:nvPr/>
          </p:nvSpPr>
          <p:spPr>
            <a:xfrm>
              <a:off x="1812336" y="3533963"/>
              <a:ext cx="41762" cy="41762"/>
            </a:xfrm>
            <a:custGeom>
              <a:avLst/>
              <a:gdLst/>
              <a:ahLst/>
              <a:cxnLst/>
              <a:rect l="l" t="t" r="r" b="b"/>
              <a:pathLst>
                <a:path w="1311" h="1311" extrusionOk="0">
                  <a:moveTo>
                    <a:pt x="655" y="322"/>
                  </a:moveTo>
                  <a:cubicBezTo>
                    <a:pt x="834" y="322"/>
                    <a:pt x="989" y="477"/>
                    <a:pt x="989" y="655"/>
                  </a:cubicBezTo>
                  <a:cubicBezTo>
                    <a:pt x="989" y="834"/>
                    <a:pt x="834" y="989"/>
                    <a:pt x="655" y="989"/>
                  </a:cubicBezTo>
                  <a:cubicBezTo>
                    <a:pt x="477" y="989"/>
                    <a:pt x="334" y="834"/>
                    <a:pt x="334" y="655"/>
                  </a:cubicBezTo>
                  <a:cubicBezTo>
                    <a:pt x="334" y="477"/>
                    <a:pt x="477" y="322"/>
                    <a:pt x="655" y="322"/>
                  </a:cubicBezTo>
                  <a:close/>
                  <a:moveTo>
                    <a:pt x="655" y="1"/>
                  </a:moveTo>
                  <a:cubicBezTo>
                    <a:pt x="298" y="1"/>
                    <a:pt x="1" y="298"/>
                    <a:pt x="1" y="655"/>
                  </a:cubicBezTo>
                  <a:cubicBezTo>
                    <a:pt x="1" y="1013"/>
                    <a:pt x="298" y="1310"/>
                    <a:pt x="655" y="1310"/>
                  </a:cubicBezTo>
                  <a:cubicBezTo>
                    <a:pt x="1013" y="1310"/>
                    <a:pt x="1310" y="1013"/>
                    <a:pt x="1310" y="655"/>
                  </a:cubicBezTo>
                  <a:cubicBezTo>
                    <a:pt x="1310" y="298"/>
                    <a:pt x="1013" y="1"/>
                    <a:pt x="655"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63" name="Google Shape;563;p37"/>
            <p:cNvSpPr/>
            <p:nvPr/>
          </p:nvSpPr>
          <p:spPr>
            <a:xfrm>
              <a:off x="1731934" y="3355639"/>
              <a:ext cx="368371" cy="361554"/>
            </a:xfrm>
            <a:custGeom>
              <a:avLst/>
              <a:gdLst/>
              <a:ahLst/>
              <a:cxnLst/>
              <a:rect l="l" t="t" r="r" b="b"/>
              <a:pathLst>
                <a:path w="11564" h="11350" extrusionOk="0">
                  <a:moveTo>
                    <a:pt x="4572" y="330"/>
                  </a:moveTo>
                  <a:cubicBezTo>
                    <a:pt x="4619" y="330"/>
                    <a:pt x="4691" y="407"/>
                    <a:pt x="5251" y="753"/>
                  </a:cubicBezTo>
                  <a:lnTo>
                    <a:pt x="4882" y="1348"/>
                  </a:lnTo>
                  <a:lnTo>
                    <a:pt x="4239" y="943"/>
                  </a:lnTo>
                  <a:cubicBezTo>
                    <a:pt x="4215" y="907"/>
                    <a:pt x="4192" y="872"/>
                    <a:pt x="4215" y="836"/>
                  </a:cubicBezTo>
                  <a:cubicBezTo>
                    <a:pt x="4513" y="396"/>
                    <a:pt x="4489" y="348"/>
                    <a:pt x="4549" y="336"/>
                  </a:cubicBezTo>
                  <a:cubicBezTo>
                    <a:pt x="4557" y="333"/>
                    <a:pt x="4564" y="330"/>
                    <a:pt x="4572" y="330"/>
                  </a:cubicBezTo>
                  <a:close/>
                  <a:moveTo>
                    <a:pt x="5975" y="398"/>
                  </a:moveTo>
                  <a:cubicBezTo>
                    <a:pt x="6005" y="398"/>
                    <a:pt x="6035" y="404"/>
                    <a:pt x="6061" y="419"/>
                  </a:cubicBezTo>
                  <a:lnTo>
                    <a:pt x="7394" y="1253"/>
                  </a:lnTo>
                  <a:lnTo>
                    <a:pt x="6275" y="3039"/>
                  </a:lnTo>
                  <a:lnTo>
                    <a:pt x="4942" y="2205"/>
                  </a:lnTo>
                  <a:cubicBezTo>
                    <a:pt x="4846" y="2146"/>
                    <a:pt x="4834" y="2039"/>
                    <a:pt x="4882" y="1967"/>
                  </a:cubicBezTo>
                  <a:cubicBezTo>
                    <a:pt x="5073" y="1658"/>
                    <a:pt x="5501" y="979"/>
                    <a:pt x="5823" y="479"/>
                  </a:cubicBezTo>
                  <a:cubicBezTo>
                    <a:pt x="5847" y="430"/>
                    <a:pt x="5911" y="398"/>
                    <a:pt x="5975" y="398"/>
                  </a:cubicBezTo>
                  <a:close/>
                  <a:moveTo>
                    <a:pt x="10180" y="2860"/>
                  </a:moveTo>
                  <a:cubicBezTo>
                    <a:pt x="10323" y="2979"/>
                    <a:pt x="10847" y="3158"/>
                    <a:pt x="11002" y="3789"/>
                  </a:cubicBezTo>
                  <a:cubicBezTo>
                    <a:pt x="11195" y="4581"/>
                    <a:pt x="10555" y="5231"/>
                    <a:pt x="9842" y="5231"/>
                  </a:cubicBezTo>
                  <a:cubicBezTo>
                    <a:pt x="9633" y="5231"/>
                    <a:pt x="9418" y="5175"/>
                    <a:pt x="9216" y="5051"/>
                  </a:cubicBezTo>
                  <a:lnTo>
                    <a:pt x="8918" y="4872"/>
                  </a:lnTo>
                  <a:lnTo>
                    <a:pt x="10180" y="2860"/>
                  </a:lnTo>
                  <a:close/>
                  <a:moveTo>
                    <a:pt x="5644" y="3039"/>
                  </a:moveTo>
                  <a:lnTo>
                    <a:pt x="6204" y="3396"/>
                  </a:lnTo>
                  <a:lnTo>
                    <a:pt x="6216" y="3408"/>
                  </a:lnTo>
                  <a:lnTo>
                    <a:pt x="4287" y="5349"/>
                  </a:lnTo>
                  <a:cubicBezTo>
                    <a:pt x="4132" y="5170"/>
                    <a:pt x="3941" y="5039"/>
                    <a:pt x="3751" y="4944"/>
                  </a:cubicBezTo>
                  <a:lnTo>
                    <a:pt x="5644" y="3039"/>
                  </a:lnTo>
                  <a:close/>
                  <a:moveTo>
                    <a:pt x="3195" y="5176"/>
                  </a:moveTo>
                  <a:cubicBezTo>
                    <a:pt x="3355" y="5176"/>
                    <a:pt x="3520" y="5212"/>
                    <a:pt x="3680" y="5289"/>
                  </a:cubicBezTo>
                  <a:cubicBezTo>
                    <a:pt x="4705" y="5802"/>
                    <a:pt x="4316" y="7363"/>
                    <a:pt x="3195" y="7363"/>
                  </a:cubicBezTo>
                  <a:cubicBezTo>
                    <a:pt x="3170" y="7363"/>
                    <a:pt x="3145" y="7362"/>
                    <a:pt x="3120" y="7361"/>
                  </a:cubicBezTo>
                  <a:cubicBezTo>
                    <a:pt x="2548" y="7325"/>
                    <a:pt x="2096" y="6849"/>
                    <a:pt x="2096" y="6265"/>
                  </a:cubicBezTo>
                  <a:cubicBezTo>
                    <a:pt x="2096" y="5640"/>
                    <a:pt x="2615" y="5176"/>
                    <a:pt x="3195" y="5176"/>
                  </a:cubicBezTo>
                  <a:close/>
                  <a:moveTo>
                    <a:pt x="5144" y="8992"/>
                  </a:moveTo>
                  <a:cubicBezTo>
                    <a:pt x="5358" y="8992"/>
                    <a:pt x="5537" y="9159"/>
                    <a:pt x="5537" y="9385"/>
                  </a:cubicBezTo>
                  <a:lnTo>
                    <a:pt x="5537" y="9694"/>
                  </a:lnTo>
                  <a:lnTo>
                    <a:pt x="4537" y="9694"/>
                  </a:lnTo>
                  <a:lnTo>
                    <a:pt x="4537" y="9385"/>
                  </a:lnTo>
                  <a:lnTo>
                    <a:pt x="4525" y="9385"/>
                  </a:lnTo>
                  <a:cubicBezTo>
                    <a:pt x="4525" y="9170"/>
                    <a:pt x="4692" y="8992"/>
                    <a:pt x="4906" y="8992"/>
                  </a:cubicBezTo>
                  <a:close/>
                  <a:moveTo>
                    <a:pt x="6085" y="10016"/>
                  </a:moveTo>
                  <a:cubicBezTo>
                    <a:pt x="6454" y="10016"/>
                    <a:pt x="6751" y="10313"/>
                    <a:pt x="6751" y="10694"/>
                  </a:cubicBezTo>
                  <a:lnTo>
                    <a:pt x="6751" y="10992"/>
                  </a:lnTo>
                  <a:lnTo>
                    <a:pt x="322" y="10992"/>
                  </a:lnTo>
                  <a:lnTo>
                    <a:pt x="322" y="10694"/>
                  </a:lnTo>
                  <a:cubicBezTo>
                    <a:pt x="322" y="10313"/>
                    <a:pt x="620" y="10016"/>
                    <a:pt x="1001" y="10016"/>
                  </a:cubicBezTo>
                  <a:close/>
                  <a:moveTo>
                    <a:pt x="4558" y="1"/>
                  </a:moveTo>
                  <a:cubicBezTo>
                    <a:pt x="4419" y="1"/>
                    <a:pt x="4281" y="69"/>
                    <a:pt x="4203" y="193"/>
                  </a:cubicBezTo>
                  <a:lnTo>
                    <a:pt x="3906" y="669"/>
                  </a:lnTo>
                  <a:cubicBezTo>
                    <a:pt x="3787" y="872"/>
                    <a:pt x="3846" y="1122"/>
                    <a:pt x="4049" y="1241"/>
                  </a:cubicBezTo>
                  <a:lnTo>
                    <a:pt x="4680" y="1646"/>
                  </a:lnTo>
                  <a:cubicBezTo>
                    <a:pt x="4644" y="1741"/>
                    <a:pt x="4442" y="1908"/>
                    <a:pt x="4525" y="2193"/>
                  </a:cubicBezTo>
                  <a:cubicBezTo>
                    <a:pt x="4549" y="2324"/>
                    <a:pt x="4620" y="2431"/>
                    <a:pt x="4739" y="2503"/>
                  </a:cubicBezTo>
                  <a:lnTo>
                    <a:pt x="5335" y="2872"/>
                  </a:lnTo>
                  <a:lnTo>
                    <a:pt x="3358" y="4872"/>
                  </a:lnTo>
                  <a:cubicBezTo>
                    <a:pt x="3297" y="4865"/>
                    <a:pt x="3237" y="4861"/>
                    <a:pt x="3177" y="4861"/>
                  </a:cubicBezTo>
                  <a:cubicBezTo>
                    <a:pt x="2398" y="4861"/>
                    <a:pt x="1751" y="5493"/>
                    <a:pt x="1751" y="6289"/>
                  </a:cubicBezTo>
                  <a:cubicBezTo>
                    <a:pt x="1751" y="6765"/>
                    <a:pt x="1989" y="7194"/>
                    <a:pt x="2346" y="7444"/>
                  </a:cubicBezTo>
                  <a:lnTo>
                    <a:pt x="2346" y="8397"/>
                  </a:lnTo>
                  <a:cubicBezTo>
                    <a:pt x="2346" y="8492"/>
                    <a:pt x="2417" y="8563"/>
                    <a:pt x="2513" y="8563"/>
                  </a:cubicBezTo>
                  <a:cubicBezTo>
                    <a:pt x="2596" y="8563"/>
                    <a:pt x="2679" y="8492"/>
                    <a:pt x="2679" y="8397"/>
                  </a:cubicBezTo>
                  <a:lnTo>
                    <a:pt x="2679" y="7623"/>
                  </a:lnTo>
                  <a:cubicBezTo>
                    <a:pt x="2828" y="7675"/>
                    <a:pt x="2995" y="7708"/>
                    <a:pt x="3163" y="7708"/>
                  </a:cubicBezTo>
                  <a:cubicBezTo>
                    <a:pt x="3224" y="7708"/>
                    <a:pt x="3286" y="7704"/>
                    <a:pt x="3346" y="7694"/>
                  </a:cubicBezTo>
                  <a:lnTo>
                    <a:pt x="3346" y="9706"/>
                  </a:lnTo>
                  <a:lnTo>
                    <a:pt x="2679" y="9706"/>
                  </a:lnTo>
                  <a:lnTo>
                    <a:pt x="2679" y="9028"/>
                  </a:lnTo>
                  <a:cubicBezTo>
                    <a:pt x="2679" y="8932"/>
                    <a:pt x="2596" y="8861"/>
                    <a:pt x="2513" y="8861"/>
                  </a:cubicBezTo>
                  <a:cubicBezTo>
                    <a:pt x="2417" y="8861"/>
                    <a:pt x="2346" y="8932"/>
                    <a:pt x="2346" y="9028"/>
                  </a:cubicBezTo>
                  <a:lnTo>
                    <a:pt x="2346" y="9706"/>
                  </a:lnTo>
                  <a:lnTo>
                    <a:pt x="989" y="9706"/>
                  </a:lnTo>
                  <a:cubicBezTo>
                    <a:pt x="441" y="9706"/>
                    <a:pt x="1" y="10159"/>
                    <a:pt x="1" y="10706"/>
                  </a:cubicBezTo>
                  <a:lnTo>
                    <a:pt x="1" y="11183"/>
                  </a:lnTo>
                  <a:cubicBezTo>
                    <a:pt x="1" y="11266"/>
                    <a:pt x="72" y="11349"/>
                    <a:pt x="155" y="11349"/>
                  </a:cubicBezTo>
                  <a:lnTo>
                    <a:pt x="6918" y="11349"/>
                  </a:lnTo>
                  <a:cubicBezTo>
                    <a:pt x="7001" y="11349"/>
                    <a:pt x="7085" y="11266"/>
                    <a:pt x="7085" y="11183"/>
                  </a:cubicBezTo>
                  <a:lnTo>
                    <a:pt x="7085" y="10706"/>
                  </a:lnTo>
                  <a:cubicBezTo>
                    <a:pt x="7085" y="10159"/>
                    <a:pt x="6632" y="9706"/>
                    <a:pt x="6085" y="9706"/>
                  </a:cubicBezTo>
                  <a:lnTo>
                    <a:pt x="5846" y="9706"/>
                  </a:lnTo>
                  <a:lnTo>
                    <a:pt x="5846" y="9397"/>
                  </a:lnTo>
                  <a:cubicBezTo>
                    <a:pt x="5846" y="9004"/>
                    <a:pt x="5537" y="8682"/>
                    <a:pt x="5132" y="8682"/>
                  </a:cubicBezTo>
                  <a:lnTo>
                    <a:pt x="4894" y="8682"/>
                  </a:lnTo>
                  <a:cubicBezTo>
                    <a:pt x="4501" y="8682"/>
                    <a:pt x="4180" y="9004"/>
                    <a:pt x="4180" y="9397"/>
                  </a:cubicBezTo>
                  <a:lnTo>
                    <a:pt x="4180" y="9706"/>
                  </a:lnTo>
                  <a:lnTo>
                    <a:pt x="3668" y="9706"/>
                  </a:lnTo>
                  <a:lnTo>
                    <a:pt x="3668" y="7611"/>
                  </a:lnTo>
                  <a:cubicBezTo>
                    <a:pt x="4465" y="7313"/>
                    <a:pt x="4823" y="6384"/>
                    <a:pt x="4442" y="5646"/>
                  </a:cubicBezTo>
                  <a:lnTo>
                    <a:pt x="6370" y="3717"/>
                  </a:lnTo>
                  <a:lnTo>
                    <a:pt x="7585" y="5801"/>
                  </a:lnTo>
                  <a:cubicBezTo>
                    <a:pt x="7670" y="5947"/>
                    <a:pt x="7817" y="6018"/>
                    <a:pt x="7962" y="6018"/>
                  </a:cubicBezTo>
                  <a:cubicBezTo>
                    <a:pt x="8100" y="6018"/>
                    <a:pt x="8235" y="5953"/>
                    <a:pt x="8311" y="5825"/>
                  </a:cubicBezTo>
                  <a:lnTo>
                    <a:pt x="8716" y="5182"/>
                  </a:lnTo>
                  <a:lnTo>
                    <a:pt x="9014" y="5360"/>
                  </a:lnTo>
                  <a:cubicBezTo>
                    <a:pt x="9273" y="5514"/>
                    <a:pt x="9548" y="5584"/>
                    <a:pt x="9813" y="5584"/>
                  </a:cubicBezTo>
                  <a:cubicBezTo>
                    <a:pt x="10740" y="5584"/>
                    <a:pt x="11564" y="4739"/>
                    <a:pt x="11323" y="3694"/>
                  </a:cubicBezTo>
                  <a:cubicBezTo>
                    <a:pt x="11145" y="2908"/>
                    <a:pt x="10490" y="2670"/>
                    <a:pt x="10359" y="2562"/>
                  </a:cubicBezTo>
                  <a:lnTo>
                    <a:pt x="10764" y="1920"/>
                  </a:lnTo>
                  <a:cubicBezTo>
                    <a:pt x="10942" y="1658"/>
                    <a:pt x="10740" y="1300"/>
                    <a:pt x="10430" y="1265"/>
                  </a:cubicBezTo>
                  <a:lnTo>
                    <a:pt x="9359" y="1181"/>
                  </a:lnTo>
                  <a:cubicBezTo>
                    <a:pt x="9353" y="1180"/>
                    <a:pt x="9346" y="1180"/>
                    <a:pt x="9340" y="1180"/>
                  </a:cubicBezTo>
                  <a:cubicBezTo>
                    <a:pt x="9262" y="1180"/>
                    <a:pt x="9180" y="1247"/>
                    <a:pt x="9180" y="1324"/>
                  </a:cubicBezTo>
                  <a:cubicBezTo>
                    <a:pt x="9168" y="1419"/>
                    <a:pt x="9240" y="1503"/>
                    <a:pt x="9335" y="1503"/>
                  </a:cubicBezTo>
                  <a:lnTo>
                    <a:pt x="10407" y="1598"/>
                  </a:lnTo>
                  <a:cubicBezTo>
                    <a:pt x="10478" y="1598"/>
                    <a:pt x="10526" y="1681"/>
                    <a:pt x="10478" y="1741"/>
                  </a:cubicBezTo>
                  <a:cubicBezTo>
                    <a:pt x="10109" y="2324"/>
                    <a:pt x="8347" y="5134"/>
                    <a:pt x="8049" y="5610"/>
                  </a:cubicBezTo>
                  <a:cubicBezTo>
                    <a:pt x="8025" y="5640"/>
                    <a:pt x="7993" y="5655"/>
                    <a:pt x="7961" y="5655"/>
                  </a:cubicBezTo>
                  <a:cubicBezTo>
                    <a:pt x="7930" y="5655"/>
                    <a:pt x="7900" y="5640"/>
                    <a:pt x="7882" y="5610"/>
                  </a:cubicBezTo>
                  <a:lnTo>
                    <a:pt x="6525" y="3313"/>
                  </a:lnTo>
                  <a:lnTo>
                    <a:pt x="6513" y="3277"/>
                  </a:lnTo>
                  <a:lnTo>
                    <a:pt x="7704" y="1372"/>
                  </a:lnTo>
                  <a:lnTo>
                    <a:pt x="8704" y="1467"/>
                  </a:lnTo>
                  <a:cubicBezTo>
                    <a:pt x="8710" y="1468"/>
                    <a:pt x="8716" y="1468"/>
                    <a:pt x="8722" y="1468"/>
                  </a:cubicBezTo>
                  <a:cubicBezTo>
                    <a:pt x="8801" y="1468"/>
                    <a:pt x="8883" y="1401"/>
                    <a:pt x="8883" y="1312"/>
                  </a:cubicBezTo>
                  <a:cubicBezTo>
                    <a:pt x="8894" y="1229"/>
                    <a:pt x="8823" y="1134"/>
                    <a:pt x="8728" y="1134"/>
                  </a:cubicBezTo>
                  <a:lnTo>
                    <a:pt x="7656" y="1050"/>
                  </a:lnTo>
                  <a:lnTo>
                    <a:pt x="6216" y="134"/>
                  </a:lnTo>
                  <a:cubicBezTo>
                    <a:pt x="6133" y="84"/>
                    <a:pt x="6042" y="60"/>
                    <a:pt x="5952" y="60"/>
                  </a:cubicBezTo>
                  <a:cubicBezTo>
                    <a:pt x="5781" y="60"/>
                    <a:pt x="5614" y="145"/>
                    <a:pt x="5513" y="300"/>
                  </a:cubicBezTo>
                  <a:lnTo>
                    <a:pt x="5418" y="467"/>
                  </a:lnTo>
                  <a:lnTo>
                    <a:pt x="4775" y="62"/>
                  </a:lnTo>
                  <a:cubicBezTo>
                    <a:pt x="4708" y="21"/>
                    <a:pt x="4633" y="1"/>
                    <a:pt x="4558"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564" name="Google Shape;564;p37"/>
          <p:cNvSpPr/>
          <p:nvPr/>
        </p:nvSpPr>
        <p:spPr>
          <a:xfrm>
            <a:off x="4623987" y="2584320"/>
            <a:ext cx="611936" cy="629965"/>
          </a:xfrm>
          <a:custGeom>
            <a:avLst/>
            <a:gdLst/>
            <a:ahLst/>
            <a:cxnLst/>
            <a:rect l="l" t="t" r="r" b="b"/>
            <a:pathLst>
              <a:path w="10895" h="11216" extrusionOk="0">
                <a:moveTo>
                  <a:pt x="5454" y="322"/>
                </a:moveTo>
                <a:cubicBezTo>
                  <a:pt x="5740" y="322"/>
                  <a:pt x="5954" y="548"/>
                  <a:pt x="5954" y="834"/>
                </a:cubicBezTo>
                <a:cubicBezTo>
                  <a:pt x="5954" y="1012"/>
                  <a:pt x="5871" y="1155"/>
                  <a:pt x="5716" y="1250"/>
                </a:cubicBezTo>
                <a:lnTo>
                  <a:pt x="5704" y="1262"/>
                </a:lnTo>
                <a:lnTo>
                  <a:pt x="5692" y="1262"/>
                </a:lnTo>
                <a:cubicBezTo>
                  <a:pt x="5680" y="1262"/>
                  <a:pt x="5680" y="1274"/>
                  <a:pt x="5656" y="1274"/>
                </a:cubicBezTo>
                <a:lnTo>
                  <a:pt x="5644" y="1274"/>
                </a:lnTo>
                <a:cubicBezTo>
                  <a:pt x="5644" y="1274"/>
                  <a:pt x="5632" y="1274"/>
                  <a:pt x="5632" y="1298"/>
                </a:cubicBezTo>
                <a:lnTo>
                  <a:pt x="5621" y="1298"/>
                </a:lnTo>
                <a:cubicBezTo>
                  <a:pt x="5597" y="1298"/>
                  <a:pt x="5597" y="1298"/>
                  <a:pt x="5585" y="1310"/>
                </a:cubicBezTo>
                <a:lnTo>
                  <a:pt x="5263" y="1310"/>
                </a:lnTo>
                <a:cubicBezTo>
                  <a:pt x="5240" y="1310"/>
                  <a:pt x="5240" y="1310"/>
                  <a:pt x="5228" y="1298"/>
                </a:cubicBezTo>
                <a:lnTo>
                  <a:pt x="5216" y="1298"/>
                </a:lnTo>
                <a:cubicBezTo>
                  <a:pt x="5216" y="1298"/>
                  <a:pt x="5204" y="1298"/>
                  <a:pt x="5204" y="1274"/>
                </a:cubicBezTo>
                <a:lnTo>
                  <a:pt x="5180" y="1274"/>
                </a:lnTo>
                <a:cubicBezTo>
                  <a:pt x="5168" y="1274"/>
                  <a:pt x="5168" y="1262"/>
                  <a:pt x="5156" y="1262"/>
                </a:cubicBezTo>
                <a:lnTo>
                  <a:pt x="5144" y="1262"/>
                </a:lnTo>
                <a:cubicBezTo>
                  <a:pt x="5144" y="1262"/>
                  <a:pt x="5120" y="1262"/>
                  <a:pt x="5120" y="1250"/>
                </a:cubicBezTo>
                <a:cubicBezTo>
                  <a:pt x="4989" y="1155"/>
                  <a:pt x="4882" y="1012"/>
                  <a:pt x="4882" y="834"/>
                </a:cubicBezTo>
                <a:cubicBezTo>
                  <a:pt x="4942" y="548"/>
                  <a:pt x="5168" y="322"/>
                  <a:pt x="5454" y="322"/>
                </a:cubicBezTo>
                <a:close/>
                <a:moveTo>
                  <a:pt x="5644" y="1631"/>
                </a:moveTo>
                <a:lnTo>
                  <a:pt x="5644" y="1834"/>
                </a:lnTo>
                <a:lnTo>
                  <a:pt x="5240" y="1834"/>
                </a:lnTo>
                <a:lnTo>
                  <a:pt x="5240" y="1631"/>
                </a:lnTo>
                <a:lnTo>
                  <a:pt x="5263" y="1631"/>
                </a:lnTo>
                <a:cubicBezTo>
                  <a:pt x="5275" y="1631"/>
                  <a:pt x="5287" y="1631"/>
                  <a:pt x="5287" y="1655"/>
                </a:cubicBezTo>
                <a:lnTo>
                  <a:pt x="5632" y="1655"/>
                </a:lnTo>
                <a:cubicBezTo>
                  <a:pt x="5621" y="1631"/>
                  <a:pt x="5632" y="1631"/>
                  <a:pt x="5644" y="1631"/>
                </a:cubicBezTo>
                <a:close/>
                <a:moveTo>
                  <a:pt x="7002" y="2143"/>
                </a:moveTo>
                <a:cubicBezTo>
                  <a:pt x="7418" y="2143"/>
                  <a:pt x="7799" y="2310"/>
                  <a:pt x="8085" y="2584"/>
                </a:cubicBezTo>
                <a:cubicBezTo>
                  <a:pt x="8335" y="2858"/>
                  <a:pt x="8680" y="3001"/>
                  <a:pt x="9050" y="3001"/>
                </a:cubicBezTo>
                <a:lnTo>
                  <a:pt x="10514" y="3001"/>
                </a:lnTo>
                <a:lnTo>
                  <a:pt x="10514" y="3334"/>
                </a:lnTo>
                <a:lnTo>
                  <a:pt x="9050" y="3334"/>
                </a:lnTo>
                <a:lnTo>
                  <a:pt x="9050" y="3346"/>
                </a:lnTo>
                <a:cubicBezTo>
                  <a:pt x="8597" y="3346"/>
                  <a:pt x="8180" y="3167"/>
                  <a:pt x="7859" y="2846"/>
                </a:cubicBezTo>
                <a:cubicBezTo>
                  <a:pt x="7645" y="2608"/>
                  <a:pt x="7323" y="2465"/>
                  <a:pt x="7002" y="2465"/>
                </a:cubicBezTo>
                <a:lnTo>
                  <a:pt x="3942" y="2465"/>
                </a:lnTo>
                <a:cubicBezTo>
                  <a:pt x="3573" y="2465"/>
                  <a:pt x="3227" y="2620"/>
                  <a:pt x="2977" y="2882"/>
                </a:cubicBezTo>
                <a:cubicBezTo>
                  <a:pt x="2715" y="3167"/>
                  <a:pt x="2311" y="3334"/>
                  <a:pt x="1894" y="3334"/>
                </a:cubicBezTo>
                <a:lnTo>
                  <a:pt x="370" y="3334"/>
                </a:lnTo>
                <a:lnTo>
                  <a:pt x="370" y="3001"/>
                </a:lnTo>
                <a:lnTo>
                  <a:pt x="1834" y="3001"/>
                </a:lnTo>
                <a:cubicBezTo>
                  <a:pt x="2203" y="3001"/>
                  <a:pt x="2549" y="2858"/>
                  <a:pt x="2799" y="2584"/>
                </a:cubicBezTo>
                <a:cubicBezTo>
                  <a:pt x="3073" y="2310"/>
                  <a:pt x="3477" y="2143"/>
                  <a:pt x="3894" y="2143"/>
                </a:cubicBezTo>
                <a:close/>
                <a:moveTo>
                  <a:pt x="1525" y="3894"/>
                </a:moveTo>
                <a:lnTo>
                  <a:pt x="2644" y="6382"/>
                </a:lnTo>
                <a:lnTo>
                  <a:pt x="406" y="6382"/>
                </a:lnTo>
                <a:lnTo>
                  <a:pt x="1525" y="3894"/>
                </a:lnTo>
                <a:close/>
                <a:moveTo>
                  <a:pt x="9371" y="3894"/>
                </a:moveTo>
                <a:lnTo>
                  <a:pt x="10478" y="6382"/>
                </a:lnTo>
                <a:lnTo>
                  <a:pt x="8252" y="6382"/>
                </a:lnTo>
                <a:lnTo>
                  <a:pt x="9371" y="3894"/>
                </a:lnTo>
                <a:close/>
                <a:moveTo>
                  <a:pt x="2739" y="6692"/>
                </a:moveTo>
                <a:cubicBezTo>
                  <a:pt x="2727" y="7335"/>
                  <a:pt x="2227" y="7847"/>
                  <a:pt x="1596" y="7847"/>
                </a:cubicBezTo>
                <a:lnTo>
                  <a:pt x="1477" y="7847"/>
                </a:lnTo>
                <a:cubicBezTo>
                  <a:pt x="858" y="7847"/>
                  <a:pt x="334" y="7335"/>
                  <a:pt x="334" y="6692"/>
                </a:cubicBezTo>
                <a:close/>
                <a:moveTo>
                  <a:pt x="10574" y="6692"/>
                </a:moveTo>
                <a:cubicBezTo>
                  <a:pt x="10574" y="7335"/>
                  <a:pt x="10050" y="7847"/>
                  <a:pt x="9431" y="7847"/>
                </a:cubicBezTo>
                <a:lnTo>
                  <a:pt x="9300" y="7847"/>
                </a:lnTo>
                <a:cubicBezTo>
                  <a:pt x="8680" y="7847"/>
                  <a:pt x="8157" y="7335"/>
                  <a:pt x="8157" y="6692"/>
                </a:cubicBezTo>
                <a:close/>
                <a:moveTo>
                  <a:pt x="7645" y="9585"/>
                </a:moveTo>
                <a:cubicBezTo>
                  <a:pt x="7728" y="9585"/>
                  <a:pt x="7811" y="9656"/>
                  <a:pt x="7811" y="9763"/>
                </a:cubicBezTo>
                <a:lnTo>
                  <a:pt x="7811" y="10049"/>
                </a:lnTo>
                <a:lnTo>
                  <a:pt x="4418" y="10049"/>
                </a:lnTo>
                <a:cubicBezTo>
                  <a:pt x="4335" y="10049"/>
                  <a:pt x="4263" y="10121"/>
                  <a:pt x="4263" y="10204"/>
                </a:cubicBezTo>
                <a:cubicBezTo>
                  <a:pt x="4263" y="10299"/>
                  <a:pt x="4335" y="10371"/>
                  <a:pt x="4418" y="10371"/>
                </a:cubicBezTo>
                <a:lnTo>
                  <a:pt x="8407" y="10371"/>
                </a:lnTo>
                <a:cubicBezTo>
                  <a:pt x="8514" y="10371"/>
                  <a:pt x="8585" y="10442"/>
                  <a:pt x="8585" y="10549"/>
                </a:cubicBezTo>
                <a:lnTo>
                  <a:pt x="8585" y="10906"/>
                </a:lnTo>
                <a:lnTo>
                  <a:pt x="2275" y="10906"/>
                </a:lnTo>
                <a:lnTo>
                  <a:pt x="2275" y="10549"/>
                </a:lnTo>
                <a:cubicBezTo>
                  <a:pt x="2275" y="10442"/>
                  <a:pt x="2358" y="10371"/>
                  <a:pt x="2453" y="10371"/>
                </a:cubicBezTo>
                <a:lnTo>
                  <a:pt x="3382" y="10371"/>
                </a:lnTo>
                <a:cubicBezTo>
                  <a:pt x="3465" y="10371"/>
                  <a:pt x="3549" y="10299"/>
                  <a:pt x="3549" y="10204"/>
                </a:cubicBezTo>
                <a:cubicBezTo>
                  <a:pt x="3549" y="10121"/>
                  <a:pt x="3465" y="10049"/>
                  <a:pt x="3382" y="10049"/>
                </a:cubicBezTo>
                <a:lnTo>
                  <a:pt x="3073" y="10049"/>
                </a:lnTo>
                <a:lnTo>
                  <a:pt x="3073" y="9763"/>
                </a:lnTo>
                <a:cubicBezTo>
                  <a:pt x="3073" y="9668"/>
                  <a:pt x="3144" y="9585"/>
                  <a:pt x="3251" y="9585"/>
                </a:cubicBezTo>
                <a:close/>
                <a:moveTo>
                  <a:pt x="5454" y="0"/>
                </a:moveTo>
                <a:cubicBezTo>
                  <a:pt x="4989" y="0"/>
                  <a:pt x="4632" y="369"/>
                  <a:pt x="4632" y="822"/>
                </a:cubicBezTo>
                <a:cubicBezTo>
                  <a:pt x="4632" y="1072"/>
                  <a:pt x="4751" y="1298"/>
                  <a:pt x="4930" y="1453"/>
                </a:cubicBezTo>
                <a:lnTo>
                  <a:pt x="4930" y="1810"/>
                </a:lnTo>
                <a:lnTo>
                  <a:pt x="3894" y="1810"/>
                </a:lnTo>
                <a:cubicBezTo>
                  <a:pt x="3382" y="1810"/>
                  <a:pt x="2906" y="2024"/>
                  <a:pt x="2584" y="2370"/>
                </a:cubicBezTo>
                <a:cubicBezTo>
                  <a:pt x="2382" y="2572"/>
                  <a:pt x="2120" y="2691"/>
                  <a:pt x="1834" y="2691"/>
                </a:cubicBezTo>
                <a:lnTo>
                  <a:pt x="346" y="2691"/>
                </a:lnTo>
                <a:cubicBezTo>
                  <a:pt x="179" y="2691"/>
                  <a:pt x="48" y="2822"/>
                  <a:pt x="48" y="2989"/>
                </a:cubicBezTo>
                <a:lnTo>
                  <a:pt x="48" y="3382"/>
                </a:lnTo>
                <a:cubicBezTo>
                  <a:pt x="48" y="3536"/>
                  <a:pt x="179" y="3679"/>
                  <a:pt x="346" y="3679"/>
                </a:cubicBezTo>
                <a:lnTo>
                  <a:pt x="1263" y="3679"/>
                </a:lnTo>
                <a:lnTo>
                  <a:pt x="1" y="6477"/>
                </a:lnTo>
                <a:lnTo>
                  <a:pt x="1" y="6489"/>
                </a:lnTo>
                <a:lnTo>
                  <a:pt x="1" y="6501"/>
                </a:lnTo>
                <a:lnTo>
                  <a:pt x="1" y="6513"/>
                </a:lnTo>
                <a:lnTo>
                  <a:pt x="1" y="6537"/>
                </a:lnTo>
                <a:lnTo>
                  <a:pt x="1" y="6692"/>
                </a:lnTo>
                <a:cubicBezTo>
                  <a:pt x="1" y="7501"/>
                  <a:pt x="656" y="8168"/>
                  <a:pt x="1477" y="8168"/>
                </a:cubicBezTo>
                <a:lnTo>
                  <a:pt x="1596" y="8168"/>
                </a:lnTo>
                <a:cubicBezTo>
                  <a:pt x="2406" y="8168"/>
                  <a:pt x="3073" y="7513"/>
                  <a:pt x="3073" y="6692"/>
                </a:cubicBezTo>
                <a:lnTo>
                  <a:pt x="3073" y="6537"/>
                </a:lnTo>
                <a:lnTo>
                  <a:pt x="3073" y="6513"/>
                </a:lnTo>
                <a:lnTo>
                  <a:pt x="3073" y="6501"/>
                </a:lnTo>
                <a:lnTo>
                  <a:pt x="3073" y="6489"/>
                </a:lnTo>
                <a:lnTo>
                  <a:pt x="3073" y="6477"/>
                </a:lnTo>
                <a:lnTo>
                  <a:pt x="1811" y="3679"/>
                </a:lnTo>
                <a:lnTo>
                  <a:pt x="1930" y="3679"/>
                </a:lnTo>
                <a:cubicBezTo>
                  <a:pt x="2430" y="3679"/>
                  <a:pt x="2906" y="3465"/>
                  <a:pt x="3239" y="3120"/>
                </a:cubicBezTo>
                <a:cubicBezTo>
                  <a:pt x="3430" y="2917"/>
                  <a:pt x="3692" y="2798"/>
                  <a:pt x="3977" y="2798"/>
                </a:cubicBezTo>
                <a:lnTo>
                  <a:pt x="4942" y="2798"/>
                </a:lnTo>
                <a:lnTo>
                  <a:pt x="4942" y="9251"/>
                </a:lnTo>
                <a:lnTo>
                  <a:pt x="3275" y="9251"/>
                </a:lnTo>
                <a:cubicBezTo>
                  <a:pt x="3013" y="9251"/>
                  <a:pt x="2787" y="9478"/>
                  <a:pt x="2787" y="9752"/>
                </a:cubicBezTo>
                <a:lnTo>
                  <a:pt x="2787" y="10025"/>
                </a:lnTo>
                <a:lnTo>
                  <a:pt x="2501" y="10025"/>
                </a:lnTo>
                <a:cubicBezTo>
                  <a:pt x="2227" y="10025"/>
                  <a:pt x="2001" y="10252"/>
                  <a:pt x="2001" y="10537"/>
                </a:cubicBezTo>
                <a:lnTo>
                  <a:pt x="2001" y="11061"/>
                </a:lnTo>
                <a:cubicBezTo>
                  <a:pt x="2001" y="11145"/>
                  <a:pt x="2072" y="11216"/>
                  <a:pt x="2168" y="11216"/>
                </a:cubicBezTo>
                <a:lnTo>
                  <a:pt x="8799" y="11216"/>
                </a:lnTo>
                <a:cubicBezTo>
                  <a:pt x="8895" y="11216"/>
                  <a:pt x="8966" y="11145"/>
                  <a:pt x="8966" y="11061"/>
                </a:cubicBezTo>
                <a:lnTo>
                  <a:pt x="8966" y="10537"/>
                </a:lnTo>
                <a:cubicBezTo>
                  <a:pt x="8966" y="10252"/>
                  <a:pt x="8740" y="10025"/>
                  <a:pt x="8454" y="10025"/>
                </a:cubicBezTo>
                <a:lnTo>
                  <a:pt x="8180" y="10025"/>
                </a:lnTo>
                <a:lnTo>
                  <a:pt x="8180" y="9752"/>
                </a:lnTo>
                <a:cubicBezTo>
                  <a:pt x="8180" y="9478"/>
                  <a:pt x="7954" y="9251"/>
                  <a:pt x="7680" y="9251"/>
                </a:cubicBezTo>
                <a:lnTo>
                  <a:pt x="5978" y="9251"/>
                </a:lnTo>
                <a:lnTo>
                  <a:pt x="5978" y="4572"/>
                </a:lnTo>
                <a:cubicBezTo>
                  <a:pt x="5978" y="4477"/>
                  <a:pt x="5894" y="4406"/>
                  <a:pt x="5811" y="4406"/>
                </a:cubicBezTo>
                <a:cubicBezTo>
                  <a:pt x="5716" y="4406"/>
                  <a:pt x="5644" y="4477"/>
                  <a:pt x="5644" y="4572"/>
                </a:cubicBezTo>
                <a:lnTo>
                  <a:pt x="5644" y="9251"/>
                </a:lnTo>
                <a:lnTo>
                  <a:pt x="5240" y="9251"/>
                </a:lnTo>
                <a:lnTo>
                  <a:pt x="5240" y="2798"/>
                </a:lnTo>
                <a:lnTo>
                  <a:pt x="5644" y="2798"/>
                </a:lnTo>
                <a:lnTo>
                  <a:pt x="5644" y="3536"/>
                </a:lnTo>
                <a:cubicBezTo>
                  <a:pt x="5644" y="3632"/>
                  <a:pt x="5716" y="3703"/>
                  <a:pt x="5811" y="3703"/>
                </a:cubicBezTo>
                <a:cubicBezTo>
                  <a:pt x="5894" y="3703"/>
                  <a:pt x="5978" y="3632"/>
                  <a:pt x="5978" y="3536"/>
                </a:cubicBezTo>
                <a:lnTo>
                  <a:pt x="5978" y="2798"/>
                </a:lnTo>
                <a:lnTo>
                  <a:pt x="7002" y="2798"/>
                </a:lnTo>
                <a:cubicBezTo>
                  <a:pt x="7240" y="2798"/>
                  <a:pt x="7466" y="2905"/>
                  <a:pt x="7621" y="3060"/>
                </a:cubicBezTo>
                <a:cubicBezTo>
                  <a:pt x="8002" y="3453"/>
                  <a:pt x="8502" y="3679"/>
                  <a:pt x="9050" y="3679"/>
                </a:cubicBezTo>
                <a:lnTo>
                  <a:pt x="9097" y="3679"/>
                </a:lnTo>
                <a:lnTo>
                  <a:pt x="7835" y="6477"/>
                </a:lnTo>
                <a:lnTo>
                  <a:pt x="7835" y="6489"/>
                </a:lnTo>
                <a:lnTo>
                  <a:pt x="7835" y="6501"/>
                </a:lnTo>
                <a:lnTo>
                  <a:pt x="7835" y="6513"/>
                </a:lnTo>
                <a:lnTo>
                  <a:pt x="7835" y="6537"/>
                </a:lnTo>
                <a:lnTo>
                  <a:pt x="7835" y="6692"/>
                </a:lnTo>
                <a:cubicBezTo>
                  <a:pt x="7835" y="7501"/>
                  <a:pt x="8490" y="8168"/>
                  <a:pt x="9311" y="8168"/>
                </a:cubicBezTo>
                <a:lnTo>
                  <a:pt x="9431" y="8168"/>
                </a:lnTo>
                <a:cubicBezTo>
                  <a:pt x="10228" y="8168"/>
                  <a:pt x="10895" y="7513"/>
                  <a:pt x="10895" y="6692"/>
                </a:cubicBezTo>
                <a:lnTo>
                  <a:pt x="10895" y="6537"/>
                </a:lnTo>
                <a:lnTo>
                  <a:pt x="10895" y="6513"/>
                </a:lnTo>
                <a:lnTo>
                  <a:pt x="10895" y="6501"/>
                </a:lnTo>
                <a:lnTo>
                  <a:pt x="10895" y="6489"/>
                </a:lnTo>
                <a:lnTo>
                  <a:pt x="10895" y="6465"/>
                </a:lnTo>
                <a:lnTo>
                  <a:pt x="9633" y="3667"/>
                </a:lnTo>
                <a:lnTo>
                  <a:pt x="10562" y="3667"/>
                </a:lnTo>
                <a:cubicBezTo>
                  <a:pt x="10716" y="3667"/>
                  <a:pt x="10859" y="3536"/>
                  <a:pt x="10859" y="3370"/>
                </a:cubicBezTo>
                <a:lnTo>
                  <a:pt x="10859" y="2989"/>
                </a:lnTo>
                <a:cubicBezTo>
                  <a:pt x="10859" y="2822"/>
                  <a:pt x="10716" y="2691"/>
                  <a:pt x="10562" y="2691"/>
                </a:cubicBezTo>
                <a:lnTo>
                  <a:pt x="9073" y="2691"/>
                </a:lnTo>
                <a:cubicBezTo>
                  <a:pt x="8788" y="2691"/>
                  <a:pt x="8514" y="2572"/>
                  <a:pt x="8323" y="2370"/>
                </a:cubicBezTo>
                <a:cubicBezTo>
                  <a:pt x="8002" y="2012"/>
                  <a:pt x="7502" y="1810"/>
                  <a:pt x="7014" y="1810"/>
                </a:cubicBezTo>
                <a:lnTo>
                  <a:pt x="5978" y="1810"/>
                </a:lnTo>
                <a:lnTo>
                  <a:pt x="5978" y="1453"/>
                </a:lnTo>
                <a:cubicBezTo>
                  <a:pt x="6156" y="1310"/>
                  <a:pt x="6275" y="1072"/>
                  <a:pt x="6275" y="822"/>
                </a:cubicBezTo>
                <a:cubicBezTo>
                  <a:pt x="6275" y="358"/>
                  <a:pt x="5894" y="0"/>
                  <a:pt x="5454"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65" name="Google Shape;565;p37"/>
          <p:cNvSpPr/>
          <p:nvPr/>
        </p:nvSpPr>
        <p:spPr>
          <a:xfrm>
            <a:off x="6141633" y="2314680"/>
            <a:ext cx="381600" cy="381600"/>
          </a:xfrm>
          <a:prstGeom prst="ellipse">
            <a:avLst/>
          </a:prstGeom>
          <a:solidFill>
            <a:schemeClr val="dk2"/>
          </a:solidFill>
          <a:ln w="2857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37256337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8"/>
          <p:cNvSpPr txBox="1">
            <a:spLocks noGrp="1"/>
          </p:cNvSpPr>
          <p:nvPr>
            <p:ph type="title" idx="2"/>
          </p:nvPr>
        </p:nvSpPr>
        <p:spPr>
          <a:xfrm>
            <a:off x="4488171" y="3828267"/>
            <a:ext cx="3218400" cy="1713600"/>
          </a:xfrm>
          <a:prstGeom prst="rect">
            <a:avLst/>
          </a:prstGeom>
        </p:spPr>
        <p:txBody>
          <a:bodyPr spcFirstLastPara="1" wrap="square" lIns="121900" tIns="121900" rIns="121900" bIns="121900" anchor="ctr" anchorCtr="0">
            <a:noAutofit/>
          </a:bodyPr>
          <a:lstStyle/>
          <a:p>
            <a:r>
              <a:rPr lang="en" dirty="0" smtClean="0"/>
              <a:t>03</a:t>
            </a:r>
            <a:endParaRPr dirty="0"/>
          </a:p>
        </p:txBody>
      </p:sp>
      <p:sp>
        <p:nvSpPr>
          <p:cNvPr id="571" name="Google Shape;571;p38"/>
          <p:cNvSpPr txBox="1">
            <a:spLocks noGrp="1"/>
          </p:cNvSpPr>
          <p:nvPr>
            <p:ph type="title"/>
          </p:nvPr>
        </p:nvSpPr>
        <p:spPr>
          <a:xfrm>
            <a:off x="2628900" y="1302933"/>
            <a:ext cx="6972299" cy="1122400"/>
          </a:xfrm>
          <a:prstGeom prst="rect">
            <a:avLst/>
          </a:prstGeom>
        </p:spPr>
        <p:txBody>
          <a:bodyPr spcFirstLastPara="1" wrap="square" lIns="121900" tIns="121900" rIns="121900" bIns="121900" anchor="ctr" anchorCtr="0">
            <a:noAutofit/>
          </a:bodyPr>
          <a:lstStyle/>
          <a:p>
            <a:r>
              <a:rPr lang="en" b="1" dirty="0" smtClean="0"/>
              <a:t>What is a Reader</a:t>
            </a:r>
            <a:endParaRPr b="1" dirty="0"/>
          </a:p>
        </p:txBody>
      </p:sp>
      <p:sp>
        <p:nvSpPr>
          <p:cNvPr id="572" name="Google Shape;572;p38"/>
          <p:cNvSpPr txBox="1">
            <a:spLocks noGrp="1"/>
          </p:cNvSpPr>
          <p:nvPr>
            <p:ph type="subTitle" idx="1"/>
          </p:nvPr>
        </p:nvSpPr>
        <p:spPr>
          <a:xfrm>
            <a:off x="4023360" y="2220533"/>
            <a:ext cx="4140411" cy="1122400"/>
          </a:xfrm>
          <a:prstGeom prst="rect">
            <a:avLst/>
          </a:prstGeom>
        </p:spPr>
        <p:txBody>
          <a:bodyPr spcFirstLastPara="1" wrap="square" lIns="121900" tIns="121900" rIns="121900" bIns="121900" anchor="t" anchorCtr="0">
            <a:noAutofit/>
          </a:bodyPr>
          <a:lstStyle/>
          <a:p>
            <a:pPr marL="0" indent="0"/>
            <a:r>
              <a:rPr lang="en" dirty="0" smtClean="0"/>
              <a:t>The Reader is what literature AFFECTS</a:t>
            </a:r>
            <a:endParaRPr dirty="0"/>
          </a:p>
        </p:txBody>
      </p:sp>
    </p:spTree>
    <p:extLst>
      <p:ext uri="{BB962C8B-B14F-4D97-AF65-F5344CB8AC3E}">
        <p14:creationId xmlns:p14="http://schemas.microsoft.com/office/powerpoint/2010/main" val="34783202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9"/>
          <p:cNvSpPr txBox="1">
            <a:spLocks noGrp="1"/>
          </p:cNvSpPr>
          <p:nvPr>
            <p:ph type="title" idx="9"/>
          </p:nvPr>
        </p:nvSpPr>
        <p:spPr>
          <a:xfrm>
            <a:off x="1571600" y="410500"/>
            <a:ext cx="9048800" cy="979600"/>
          </a:xfrm>
          <a:prstGeom prst="rect">
            <a:avLst/>
          </a:prstGeom>
        </p:spPr>
        <p:txBody>
          <a:bodyPr spcFirstLastPara="1" wrap="square" lIns="121900" tIns="121900" rIns="121900" bIns="121900" anchor="t" anchorCtr="0">
            <a:noAutofit/>
          </a:bodyPr>
          <a:lstStyle/>
          <a:p>
            <a:r>
              <a:rPr lang="en" b="1" dirty="0"/>
              <a:t>TABLE OF CONTENTS</a:t>
            </a:r>
            <a:endParaRPr b="1" dirty="0"/>
          </a:p>
        </p:txBody>
      </p:sp>
      <p:sp>
        <p:nvSpPr>
          <p:cNvPr id="406" name="Google Shape;406;p29"/>
          <p:cNvSpPr txBox="1">
            <a:spLocks noGrp="1"/>
          </p:cNvSpPr>
          <p:nvPr>
            <p:ph type="ctrTitle"/>
          </p:nvPr>
        </p:nvSpPr>
        <p:spPr>
          <a:xfrm>
            <a:off x="2420736" y="1432513"/>
            <a:ext cx="3669600" cy="1201200"/>
          </a:xfrm>
          <a:prstGeom prst="rect">
            <a:avLst/>
          </a:prstGeom>
        </p:spPr>
        <p:txBody>
          <a:bodyPr spcFirstLastPara="1" wrap="square" lIns="121900" tIns="121900" rIns="121900" bIns="121900" anchor="b" anchorCtr="0">
            <a:noAutofit/>
          </a:bodyPr>
          <a:lstStyle/>
          <a:p>
            <a:r>
              <a:rPr lang="en" dirty="0" smtClean="0"/>
              <a:t>What is Literature?</a:t>
            </a:r>
            <a:endParaRPr dirty="0"/>
          </a:p>
        </p:txBody>
      </p:sp>
      <p:sp>
        <p:nvSpPr>
          <p:cNvPr id="407" name="Google Shape;407;p29"/>
          <p:cNvSpPr txBox="1">
            <a:spLocks noGrp="1"/>
          </p:cNvSpPr>
          <p:nvPr>
            <p:ph type="ctrTitle" idx="3"/>
          </p:nvPr>
        </p:nvSpPr>
        <p:spPr>
          <a:xfrm>
            <a:off x="2420736" y="3730213"/>
            <a:ext cx="3669600" cy="1201200"/>
          </a:xfrm>
          <a:prstGeom prst="rect">
            <a:avLst/>
          </a:prstGeom>
        </p:spPr>
        <p:txBody>
          <a:bodyPr spcFirstLastPara="1" wrap="square" lIns="121900" tIns="121900" rIns="121900" bIns="121900" anchor="b" anchorCtr="0">
            <a:noAutofit/>
          </a:bodyPr>
          <a:lstStyle/>
          <a:p>
            <a:r>
              <a:rPr lang="en" dirty="0" smtClean="0"/>
              <a:t>What is an Author</a:t>
            </a:r>
            <a:endParaRPr dirty="0"/>
          </a:p>
        </p:txBody>
      </p:sp>
      <p:sp>
        <p:nvSpPr>
          <p:cNvPr id="408" name="Google Shape;408;p29"/>
          <p:cNvSpPr txBox="1">
            <a:spLocks noGrp="1"/>
          </p:cNvSpPr>
          <p:nvPr>
            <p:ph type="ctrTitle" idx="5"/>
          </p:nvPr>
        </p:nvSpPr>
        <p:spPr>
          <a:xfrm>
            <a:off x="6091741" y="1432513"/>
            <a:ext cx="3669600" cy="1201200"/>
          </a:xfrm>
          <a:prstGeom prst="rect">
            <a:avLst/>
          </a:prstGeom>
        </p:spPr>
        <p:txBody>
          <a:bodyPr spcFirstLastPara="1" wrap="square" lIns="121900" tIns="121900" rIns="121900" bIns="121900" anchor="b" anchorCtr="0">
            <a:noAutofit/>
          </a:bodyPr>
          <a:lstStyle/>
          <a:p>
            <a:r>
              <a:rPr lang="en" dirty="0" smtClean="0"/>
              <a:t>What is a Reader</a:t>
            </a:r>
            <a:endParaRPr dirty="0"/>
          </a:p>
        </p:txBody>
      </p:sp>
      <p:sp>
        <p:nvSpPr>
          <p:cNvPr id="409" name="Google Shape;409;p29"/>
          <p:cNvSpPr txBox="1">
            <a:spLocks noGrp="1"/>
          </p:cNvSpPr>
          <p:nvPr>
            <p:ph type="title" idx="6"/>
          </p:nvPr>
        </p:nvSpPr>
        <p:spPr>
          <a:xfrm>
            <a:off x="9944800" y="2108913"/>
            <a:ext cx="1497600" cy="1201200"/>
          </a:xfrm>
          <a:prstGeom prst="rect">
            <a:avLst/>
          </a:prstGeom>
        </p:spPr>
        <p:txBody>
          <a:bodyPr spcFirstLastPara="1" wrap="square" lIns="121900" tIns="121900" rIns="121900" bIns="121900" anchor="ctr" anchorCtr="0">
            <a:noAutofit/>
          </a:bodyPr>
          <a:lstStyle/>
          <a:p>
            <a:r>
              <a:rPr lang="en"/>
              <a:t>03</a:t>
            </a:r>
            <a:endParaRPr/>
          </a:p>
        </p:txBody>
      </p:sp>
      <p:sp>
        <p:nvSpPr>
          <p:cNvPr id="410" name="Google Shape;410;p29"/>
          <p:cNvSpPr txBox="1">
            <a:spLocks noGrp="1"/>
          </p:cNvSpPr>
          <p:nvPr>
            <p:ph type="ctrTitle" idx="7"/>
          </p:nvPr>
        </p:nvSpPr>
        <p:spPr>
          <a:xfrm>
            <a:off x="5617029" y="3730213"/>
            <a:ext cx="4144312" cy="1201200"/>
          </a:xfrm>
          <a:prstGeom prst="rect">
            <a:avLst/>
          </a:prstGeom>
        </p:spPr>
        <p:txBody>
          <a:bodyPr spcFirstLastPara="1" wrap="square" lIns="121900" tIns="121900" rIns="121900" bIns="121900" anchor="b" anchorCtr="0">
            <a:noAutofit/>
          </a:bodyPr>
          <a:lstStyle/>
          <a:p>
            <a:r>
              <a:rPr lang="en" dirty="0" smtClean="0"/>
              <a:t>Founders of Discursivity</a:t>
            </a:r>
            <a:endParaRPr dirty="0"/>
          </a:p>
        </p:txBody>
      </p:sp>
      <p:sp>
        <p:nvSpPr>
          <p:cNvPr id="411" name="Google Shape;411;p29"/>
          <p:cNvSpPr txBox="1">
            <a:spLocks noGrp="1"/>
          </p:cNvSpPr>
          <p:nvPr>
            <p:ph type="title" idx="8"/>
          </p:nvPr>
        </p:nvSpPr>
        <p:spPr>
          <a:xfrm>
            <a:off x="9944800" y="4406613"/>
            <a:ext cx="1497600" cy="1201200"/>
          </a:xfrm>
          <a:prstGeom prst="rect">
            <a:avLst/>
          </a:prstGeom>
        </p:spPr>
        <p:txBody>
          <a:bodyPr spcFirstLastPara="1" wrap="square" lIns="121900" tIns="121900" rIns="121900" bIns="121900" anchor="ctr" anchorCtr="0">
            <a:noAutofit/>
          </a:bodyPr>
          <a:lstStyle/>
          <a:p>
            <a:r>
              <a:rPr lang="en"/>
              <a:t>04</a:t>
            </a:r>
            <a:endParaRPr/>
          </a:p>
        </p:txBody>
      </p:sp>
      <p:sp>
        <p:nvSpPr>
          <p:cNvPr id="412" name="Google Shape;412;p29"/>
          <p:cNvSpPr txBox="1">
            <a:spLocks noGrp="1"/>
          </p:cNvSpPr>
          <p:nvPr>
            <p:ph type="title" idx="2"/>
          </p:nvPr>
        </p:nvSpPr>
        <p:spPr>
          <a:xfrm>
            <a:off x="740969" y="2108913"/>
            <a:ext cx="1497600" cy="1201200"/>
          </a:xfrm>
          <a:prstGeom prst="rect">
            <a:avLst/>
          </a:prstGeom>
        </p:spPr>
        <p:txBody>
          <a:bodyPr spcFirstLastPara="1" wrap="square" lIns="121900" tIns="121900" rIns="121900" bIns="121900" anchor="ctr" anchorCtr="0">
            <a:noAutofit/>
          </a:bodyPr>
          <a:lstStyle/>
          <a:p>
            <a:r>
              <a:rPr lang="en"/>
              <a:t>01</a:t>
            </a:r>
            <a:endParaRPr/>
          </a:p>
        </p:txBody>
      </p:sp>
      <p:sp>
        <p:nvSpPr>
          <p:cNvPr id="413" name="Google Shape;413;p29"/>
          <p:cNvSpPr txBox="1">
            <a:spLocks noGrp="1"/>
          </p:cNvSpPr>
          <p:nvPr>
            <p:ph type="title" idx="4"/>
          </p:nvPr>
        </p:nvSpPr>
        <p:spPr>
          <a:xfrm>
            <a:off x="740969" y="4406613"/>
            <a:ext cx="1497600" cy="1201200"/>
          </a:xfrm>
          <a:prstGeom prst="rect">
            <a:avLst/>
          </a:prstGeom>
        </p:spPr>
        <p:txBody>
          <a:bodyPr spcFirstLastPara="1" wrap="square" lIns="121900" tIns="121900" rIns="121900" bIns="121900" anchor="ctr" anchorCtr="0">
            <a:noAutofit/>
          </a:bodyPr>
          <a:lstStyle/>
          <a:p>
            <a:r>
              <a:rPr lang="en"/>
              <a:t>02</a:t>
            </a:r>
            <a:endParaRPr/>
          </a:p>
        </p:txBody>
      </p:sp>
      <p:sp>
        <p:nvSpPr>
          <p:cNvPr id="414" name="Google Shape;414;p29"/>
          <p:cNvSpPr/>
          <p:nvPr/>
        </p:nvSpPr>
        <p:spPr>
          <a:xfrm>
            <a:off x="739331" y="4256802"/>
            <a:ext cx="1500879" cy="1500825"/>
          </a:xfrm>
          <a:custGeom>
            <a:avLst/>
            <a:gdLst/>
            <a:ahLst/>
            <a:cxnLst/>
            <a:rect l="l" t="t" r="r" b="b"/>
            <a:pathLst>
              <a:path w="16321" h="16321" fill="none" extrusionOk="0">
                <a:moveTo>
                  <a:pt x="16320" y="8147"/>
                </a:moveTo>
                <a:cubicBezTo>
                  <a:pt x="16320" y="12664"/>
                  <a:pt x="12664" y="16321"/>
                  <a:pt x="8174" y="16321"/>
                </a:cubicBezTo>
                <a:cubicBezTo>
                  <a:pt x="3657" y="16321"/>
                  <a:pt x="1" y="12664"/>
                  <a:pt x="1" y="8147"/>
                </a:cubicBezTo>
                <a:cubicBezTo>
                  <a:pt x="1" y="3657"/>
                  <a:pt x="3657" y="1"/>
                  <a:pt x="8174" y="1"/>
                </a:cubicBezTo>
                <a:cubicBezTo>
                  <a:pt x="12664" y="1"/>
                  <a:pt x="16320" y="3657"/>
                  <a:pt x="16320" y="8147"/>
                </a:cubicBezTo>
                <a:close/>
              </a:path>
            </a:pathLst>
          </a:custGeom>
          <a:noFill/>
          <a:ln w="38100" cap="flat" cmpd="sng">
            <a:solidFill>
              <a:srgbClr val="68A1A4"/>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415" name="Google Shape;415;p29"/>
          <p:cNvSpPr/>
          <p:nvPr/>
        </p:nvSpPr>
        <p:spPr>
          <a:xfrm>
            <a:off x="9943174" y="1959102"/>
            <a:ext cx="1500879" cy="1500825"/>
          </a:xfrm>
          <a:custGeom>
            <a:avLst/>
            <a:gdLst/>
            <a:ahLst/>
            <a:cxnLst/>
            <a:rect l="l" t="t" r="r" b="b"/>
            <a:pathLst>
              <a:path w="16321" h="16321" fill="none" extrusionOk="0">
                <a:moveTo>
                  <a:pt x="16320" y="8147"/>
                </a:moveTo>
                <a:cubicBezTo>
                  <a:pt x="16320" y="12664"/>
                  <a:pt x="12664" y="16321"/>
                  <a:pt x="8174" y="16321"/>
                </a:cubicBezTo>
                <a:cubicBezTo>
                  <a:pt x="3657" y="16321"/>
                  <a:pt x="1" y="12664"/>
                  <a:pt x="1" y="8147"/>
                </a:cubicBezTo>
                <a:cubicBezTo>
                  <a:pt x="1" y="3657"/>
                  <a:pt x="3657" y="1"/>
                  <a:pt x="8174" y="1"/>
                </a:cubicBezTo>
                <a:cubicBezTo>
                  <a:pt x="12664" y="1"/>
                  <a:pt x="16320" y="3657"/>
                  <a:pt x="16320" y="8147"/>
                </a:cubicBezTo>
                <a:close/>
              </a:path>
            </a:pathLst>
          </a:custGeom>
          <a:noFill/>
          <a:ln w="38100" cap="flat" cmpd="sng">
            <a:solidFill>
              <a:srgbClr val="68A1A4"/>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grpSp>
        <p:nvGrpSpPr>
          <p:cNvPr id="416" name="Google Shape;416;p29"/>
          <p:cNvGrpSpPr/>
          <p:nvPr/>
        </p:nvGrpSpPr>
        <p:grpSpPr>
          <a:xfrm>
            <a:off x="739331" y="1814218"/>
            <a:ext cx="1500879" cy="1645709"/>
            <a:chOff x="433894" y="1360663"/>
            <a:chExt cx="1125659" cy="1234282"/>
          </a:xfrm>
        </p:grpSpPr>
        <p:sp>
          <p:nvSpPr>
            <p:cNvPr id="417" name="Google Shape;417;p29"/>
            <p:cNvSpPr/>
            <p:nvPr/>
          </p:nvSpPr>
          <p:spPr>
            <a:xfrm>
              <a:off x="433894" y="1469326"/>
              <a:ext cx="1125659" cy="1125619"/>
            </a:xfrm>
            <a:custGeom>
              <a:avLst/>
              <a:gdLst/>
              <a:ahLst/>
              <a:cxnLst/>
              <a:rect l="l" t="t" r="r" b="b"/>
              <a:pathLst>
                <a:path w="16321" h="16321" fill="none" extrusionOk="0">
                  <a:moveTo>
                    <a:pt x="16320" y="8147"/>
                  </a:moveTo>
                  <a:cubicBezTo>
                    <a:pt x="16320" y="12664"/>
                    <a:pt x="12664" y="16321"/>
                    <a:pt x="8174" y="16321"/>
                  </a:cubicBezTo>
                  <a:cubicBezTo>
                    <a:pt x="3657" y="16321"/>
                    <a:pt x="1" y="12664"/>
                    <a:pt x="1" y="8147"/>
                  </a:cubicBezTo>
                  <a:cubicBezTo>
                    <a:pt x="1" y="3657"/>
                    <a:pt x="3657" y="1"/>
                    <a:pt x="8174" y="1"/>
                  </a:cubicBezTo>
                  <a:cubicBezTo>
                    <a:pt x="12664" y="1"/>
                    <a:pt x="16320" y="3657"/>
                    <a:pt x="16320" y="8147"/>
                  </a:cubicBezTo>
                  <a:close/>
                </a:path>
              </a:pathLst>
            </a:custGeom>
            <a:noFill/>
            <a:ln w="38100" cap="flat" cmpd="sng">
              <a:solidFill>
                <a:schemeClr val="accent3"/>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418" name="Google Shape;418;p29"/>
            <p:cNvSpPr/>
            <p:nvPr/>
          </p:nvSpPr>
          <p:spPr>
            <a:xfrm>
              <a:off x="578494" y="1360663"/>
              <a:ext cx="314100" cy="314100"/>
            </a:xfrm>
            <a:prstGeom prst="ellipse">
              <a:avLst/>
            </a:prstGeom>
            <a:solidFill>
              <a:schemeClr val="lt1"/>
            </a:solidFill>
            <a:ln>
              <a:noFill/>
            </a:ln>
          </p:spPr>
          <p:txBody>
            <a:bodyPr spcFirstLastPara="1" wrap="square" lIns="121900" tIns="121900" rIns="121900" bIns="121900" anchor="ctr" anchorCtr="0">
              <a:noAutofit/>
            </a:bodyPr>
            <a:lstStyle/>
            <a:p>
              <a:endParaRPr sz="2400"/>
            </a:p>
          </p:txBody>
        </p:sp>
      </p:grpSp>
      <p:grpSp>
        <p:nvGrpSpPr>
          <p:cNvPr id="419" name="Google Shape;419;p29"/>
          <p:cNvGrpSpPr/>
          <p:nvPr/>
        </p:nvGrpSpPr>
        <p:grpSpPr>
          <a:xfrm>
            <a:off x="9943174" y="4129801"/>
            <a:ext cx="1500879" cy="1627825"/>
            <a:chOff x="7489175" y="3097350"/>
            <a:chExt cx="1125659" cy="1220869"/>
          </a:xfrm>
        </p:grpSpPr>
        <p:sp>
          <p:nvSpPr>
            <p:cNvPr id="420" name="Google Shape;420;p29"/>
            <p:cNvSpPr/>
            <p:nvPr/>
          </p:nvSpPr>
          <p:spPr>
            <a:xfrm>
              <a:off x="7489175" y="3192601"/>
              <a:ext cx="1125659" cy="1125619"/>
            </a:xfrm>
            <a:custGeom>
              <a:avLst/>
              <a:gdLst/>
              <a:ahLst/>
              <a:cxnLst/>
              <a:rect l="l" t="t" r="r" b="b"/>
              <a:pathLst>
                <a:path w="16321" h="16321" fill="none" extrusionOk="0">
                  <a:moveTo>
                    <a:pt x="16320" y="8147"/>
                  </a:moveTo>
                  <a:cubicBezTo>
                    <a:pt x="16320" y="12664"/>
                    <a:pt x="12664" y="16321"/>
                    <a:pt x="8174" y="16321"/>
                  </a:cubicBezTo>
                  <a:cubicBezTo>
                    <a:pt x="3657" y="16321"/>
                    <a:pt x="1" y="12664"/>
                    <a:pt x="1" y="8147"/>
                  </a:cubicBezTo>
                  <a:cubicBezTo>
                    <a:pt x="1" y="3657"/>
                    <a:pt x="3657" y="1"/>
                    <a:pt x="8174" y="1"/>
                  </a:cubicBezTo>
                  <a:cubicBezTo>
                    <a:pt x="12664" y="1"/>
                    <a:pt x="16320" y="3657"/>
                    <a:pt x="16320" y="8147"/>
                  </a:cubicBezTo>
                  <a:close/>
                </a:path>
              </a:pathLst>
            </a:custGeom>
            <a:noFill/>
            <a:ln w="38100" cap="flat" cmpd="sng">
              <a:solidFill>
                <a:schemeClr val="accent3"/>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421" name="Google Shape;421;p29"/>
            <p:cNvSpPr/>
            <p:nvPr/>
          </p:nvSpPr>
          <p:spPr>
            <a:xfrm>
              <a:off x="8199175" y="3097350"/>
              <a:ext cx="314100" cy="314100"/>
            </a:xfrm>
            <a:prstGeom prst="ellipse">
              <a:avLst/>
            </a:prstGeom>
            <a:solidFill>
              <a:schemeClr val="lt1"/>
            </a:solidFill>
            <a:ln>
              <a:noFill/>
            </a:ln>
          </p:spPr>
          <p:txBody>
            <a:bodyPr spcFirstLastPara="1" wrap="square" lIns="121900" tIns="121900" rIns="121900" bIns="121900" anchor="ctr" anchorCtr="0">
              <a:noAutofit/>
            </a:bodyPr>
            <a:lstStyle/>
            <a:p>
              <a:endParaRPr sz="2400"/>
            </a:p>
          </p:txBody>
        </p:sp>
      </p:grpSp>
      <p:sp>
        <p:nvSpPr>
          <p:cNvPr id="422" name="Google Shape;422;p29"/>
          <p:cNvSpPr txBox="1">
            <a:spLocks noGrp="1"/>
          </p:cNvSpPr>
          <p:nvPr>
            <p:ph type="subTitle" idx="1"/>
          </p:nvPr>
        </p:nvSpPr>
        <p:spPr>
          <a:xfrm>
            <a:off x="2420747" y="2490800"/>
            <a:ext cx="3354400" cy="797200"/>
          </a:xfrm>
          <a:prstGeom prst="rect">
            <a:avLst/>
          </a:prstGeom>
        </p:spPr>
        <p:txBody>
          <a:bodyPr spcFirstLastPara="1" wrap="square" lIns="121900" tIns="121900" rIns="121900" bIns="121900" anchor="t" anchorCtr="0">
            <a:noAutofit/>
          </a:bodyPr>
          <a:lstStyle/>
          <a:p>
            <a:pPr marL="0" indent="0"/>
            <a:r>
              <a:rPr lang="en" dirty="0" smtClean="0"/>
              <a:t>AS we fail to define literature satisfactorily, we adapt the pragmatic approach</a:t>
            </a:r>
            <a:endParaRPr dirty="0"/>
          </a:p>
        </p:txBody>
      </p:sp>
      <p:sp>
        <p:nvSpPr>
          <p:cNvPr id="423" name="Google Shape;423;p29"/>
          <p:cNvSpPr txBox="1">
            <a:spLocks noGrp="1"/>
          </p:cNvSpPr>
          <p:nvPr>
            <p:ph type="subTitle" idx="13"/>
          </p:nvPr>
        </p:nvSpPr>
        <p:spPr>
          <a:xfrm>
            <a:off x="2420747" y="4787128"/>
            <a:ext cx="3354400" cy="797200"/>
          </a:xfrm>
          <a:prstGeom prst="rect">
            <a:avLst/>
          </a:prstGeom>
        </p:spPr>
        <p:txBody>
          <a:bodyPr spcFirstLastPara="1" wrap="square" lIns="121900" tIns="121900" rIns="121900" bIns="121900" anchor="t" anchorCtr="0">
            <a:noAutofit/>
          </a:bodyPr>
          <a:lstStyle/>
          <a:p>
            <a:pPr marL="0" indent="0"/>
            <a:r>
              <a:rPr lang="en" dirty="0" smtClean="0"/>
              <a:t>T</a:t>
            </a:r>
            <a:r>
              <a:rPr lang="en-US" dirty="0" smtClean="0"/>
              <a:t>h</a:t>
            </a:r>
            <a:r>
              <a:rPr lang="en" dirty="0" smtClean="0"/>
              <a:t>e author is what causes literature. BUT does he/she have any authority over the text?</a:t>
            </a:r>
            <a:endParaRPr dirty="0"/>
          </a:p>
        </p:txBody>
      </p:sp>
      <p:sp>
        <p:nvSpPr>
          <p:cNvPr id="424" name="Google Shape;424;p29"/>
          <p:cNvSpPr txBox="1">
            <a:spLocks noGrp="1"/>
          </p:cNvSpPr>
          <p:nvPr>
            <p:ph type="subTitle" idx="14"/>
          </p:nvPr>
        </p:nvSpPr>
        <p:spPr>
          <a:xfrm>
            <a:off x="6406941" y="2490800"/>
            <a:ext cx="3354400" cy="797200"/>
          </a:xfrm>
          <a:prstGeom prst="rect">
            <a:avLst/>
          </a:prstGeom>
        </p:spPr>
        <p:txBody>
          <a:bodyPr spcFirstLastPara="1" wrap="square" lIns="121900" tIns="121900" rIns="121900" bIns="121900" anchor="t" anchorCtr="0">
            <a:noAutofit/>
          </a:bodyPr>
          <a:lstStyle/>
          <a:p>
            <a:pPr marL="0" indent="0"/>
            <a:r>
              <a:rPr lang="en" dirty="0" smtClean="0"/>
              <a:t>T</a:t>
            </a:r>
            <a:r>
              <a:rPr lang="en-US" dirty="0" smtClean="0"/>
              <a:t>h</a:t>
            </a:r>
            <a:r>
              <a:rPr lang="en" dirty="0" smtClean="0"/>
              <a:t>e reader is what literature affects. THEN how is it going to affect the consciousness of the reader</a:t>
            </a:r>
            <a:endParaRPr dirty="0"/>
          </a:p>
        </p:txBody>
      </p:sp>
      <p:sp>
        <p:nvSpPr>
          <p:cNvPr id="425" name="Google Shape;425;p29"/>
          <p:cNvSpPr txBox="1">
            <a:spLocks noGrp="1"/>
          </p:cNvSpPr>
          <p:nvPr>
            <p:ph type="subTitle" idx="15"/>
          </p:nvPr>
        </p:nvSpPr>
        <p:spPr>
          <a:xfrm>
            <a:off x="6406908" y="4791456"/>
            <a:ext cx="3354400" cy="797200"/>
          </a:xfrm>
          <a:prstGeom prst="rect">
            <a:avLst/>
          </a:prstGeom>
        </p:spPr>
        <p:txBody>
          <a:bodyPr spcFirstLastPara="1" wrap="square" lIns="121900" tIns="121900" rIns="121900" bIns="121900" anchor="t" anchorCtr="0">
            <a:noAutofit/>
          </a:bodyPr>
          <a:lstStyle/>
          <a:p>
            <a:pPr marL="0" indent="0"/>
            <a:r>
              <a:rPr lang="en" dirty="0" smtClean="0"/>
              <a:t>Human consciousness is a mere puppet controlled by the FOUR discursive strings</a:t>
            </a:r>
            <a:endParaRPr dirty="0"/>
          </a:p>
        </p:txBody>
      </p:sp>
    </p:spTree>
    <p:extLst>
      <p:ext uri="{BB962C8B-B14F-4D97-AF65-F5344CB8AC3E}">
        <p14:creationId xmlns:p14="http://schemas.microsoft.com/office/powerpoint/2010/main" val="9375546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4" name="Google Shape;684;p43"/>
          <p:cNvSpPr txBox="1">
            <a:spLocks noGrp="1"/>
          </p:cNvSpPr>
          <p:nvPr>
            <p:ph type="title"/>
          </p:nvPr>
        </p:nvSpPr>
        <p:spPr>
          <a:xfrm>
            <a:off x="1277134" y="405545"/>
            <a:ext cx="9601976" cy="979600"/>
          </a:xfrm>
          <a:prstGeom prst="rect">
            <a:avLst/>
          </a:prstGeom>
        </p:spPr>
        <p:txBody>
          <a:bodyPr spcFirstLastPara="1" wrap="square" lIns="121900" tIns="121900" rIns="121900" bIns="121900" anchor="t" anchorCtr="0">
            <a:noAutofit/>
          </a:bodyPr>
          <a:lstStyle/>
          <a:p>
            <a:r>
              <a:rPr lang="en" b="1" dirty="0" smtClean="0"/>
              <a:t>The Question of Consciousness</a:t>
            </a:r>
            <a:endParaRPr b="1" dirty="0"/>
          </a:p>
        </p:txBody>
      </p:sp>
      <p:sp>
        <p:nvSpPr>
          <p:cNvPr id="686" name="Google Shape;686;p43"/>
          <p:cNvSpPr txBox="1"/>
          <p:nvPr/>
        </p:nvSpPr>
        <p:spPr>
          <a:xfrm>
            <a:off x="5066200" y="1676159"/>
            <a:ext cx="2059600" cy="539600"/>
          </a:xfrm>
          <a:prstGeom prst="rect">
            <a:avLst/>
          </a:prstGeom>
          <a:noFill/>
          <a:ln>
            <a:noFill/>
          </a:ln>
        </p:spPr>
        <p:txBody>
          <a:bodyPr spcFirstLastPara="1" wrap="square" lIns="121900" tIns="121900" rIns="121900" bIns="121900" anchor="t" anchorCtr="0">
            <a:noAutofit/>
          </a:bodyPr>
          <a:lstStyle/>
          <a:p>
            <a:pPr algn="ctr">
              <a:lnSpc>
                <a:spcPct val="115000"/>
              </a:lnSpc>
            </a:pPr>
            <a:r>
              <a:rPr lang="en" sz="3200" dirty="0">
                <a:solidFill>
                  <a:schemeClr val="accent4"/>
                </a:solidFill>
                <a:latin typeface="Hammersmith One"/>
                <a:ea typeface="Hammersmith One"/>
                <a:cs typeface="Hammersmith One"/>
                <a:sym typeface="Hammersmith One"/>
              </a:rPr>
              <a:t>Kant &amp; Hegel</a:t>
            </a:r>
            <a:endParaRPr sz="3200" dirty="0">
              <a:solidFill>
                <a:schemeClr val="accent4"/>
              </a:solidFill>
              <a:latin typeface="Hammersmith One"/>
              <a:ea typeface="Hammersmith One"/>
              <a:cs typeface="Hammersmith One"/>
              <a:sym typeface="Hammersmith One"/>
            </a:endParaRPr>
          </a:p>
        </p:txBody>
      </p:sp>
      <p:sp>
        <p:nvSpPr>
          <p:cNvPr id="688" name="Google Shape;688;p43"/>
          <p:cNvSpPr txBox="1"/>
          <p:nvPr/>
        </p:nvSpPr>
        <p:spPr>
          <a:xfrm>
            <a:off x="1353487" y="3538996"/>
            <a:ext cx="3110453" cy="539600"/>
          </a:xfrm>
          <a:prstGeom prst="rect">
            <a:avLst/>
          </a:prstGeom>
          <a:noFill/>
          <a:ln>
            <a:noFill/>
          </a:ln>
        </p:spPr>
        <p:txBody>
          <a:bodyPr spcFirstLastPara="1" wrap="square" lIns="121900" tIns="121900" rIns="121900" bIns="121900" anchor="t" anchorCtr="0">
            <a:noAutofit/>
          </a:bodyPr>
          <a:lstStyle/>
          <a:p>
            <a:pPr lvl="0" algn="ctr">
              <a:lnSpc>
                <a:spcPct val="115000"/>
              </a:lnSpc>
            </a:pPr>
            <a:r>
              <a:rPr lang="en-US" sz="3200" dirty="0">
                <a:solidFill>
                  <a:schemeClr val="accent4"/>
                </a:solidFill>
                <a:latin typeface="Hammersmith One"/>
                <a:ea typeface="Hammersmith One"/>
                <a:cs typeface="Hammersmith One"/>
                <a:sym typeface="Hammersmith One"/>
              </a:rPr>
              <a:t>Shakespeare, Cervantes &amp; Descartes</a:t>
            </a:r>
            <a:endParaRPr sz="3200" dirty="0">
              <a:solidFill>
                <a:schemeClr val="accent4"/>
              </a:solidFill>
              <a:latin typeface="Hammersmith One"/>
              <a:ea typeface="Hammersmith One"/>
              <a:cs typeface="Hammersmith One"/>
              <a:sym typeface="Hammersmith One"/>
            </a:endParaRPr>
          </a:p>
        </p:txBody>
      </p:sp>
      <p:sp>
        <p:nvSpPr>
          <p:cNvPr id="690" name="Google Shape;690;p43"/>
          <p:cNvSpPr txBox="1"/>
          <p:nvPr/>
        </p:nvSpPr>
        <p:spPr>
          <a:xfrm>
            <a:off x="7958964" y="3431877"/>
            <a:ext cx="2572647" cy="539600"/>
          </a:xfrm>
          <a:prstGeom prst="rect">
            <a:avLst/>
          </a:prstGeom>
          <a:noFill/>
          <a:ln>
            <a:noFill/>
          </a:ln>
        </p:spPr>
        <p:txBody>
          <a:bodyPr spcFirstLastPara="1" wrap="square" lIns="121900" tIns="121900" rIns="121900" bIns="121900" anchor="t" anchorCtr="0">
            <a:noAutofit/>
          </a:bodyPr>
          <a:lstStyle/>
          <a:p>
            <a:pPr algn="ctr">
              <a:lnSpc>
                <a:spcPct val="115000"/>
              </a:lnSpc>
            </a:pPr>
            <a:r>
              <a:rPr lang="de-DE" sz="3200" dirty="0">
                <a:solidFill>
                  <a:schemeClr val="accent4"/>
                </a:solidFill>
                <a:latin typeface="Hammersmith One"/>
                <a:ea typeface="Hammersmith One"/>
                <a:cs typeface="Hammersmith One"/>
                <a:sym typeface="Hammersmith One"/>
              </a:rPr>
              <a:t>Nietzsche, Freud, Marx </a:t>
            </a:r>
            <a:r>
              <a:rPr lang="de-DE" sz="3200" dirty="0" smtClean="0">
                <a:solidFill>
                  <a:schemeClr val="accent4"/>
                </a:solidFill>
                <a:latin typeface="Hammersmith One"/>
                <a:ea typeface="Hammersmith One"/>
                <a:cs typeface="Hammersmith One"/>
                <a:sym typeface="Hammersmith One"/>
              </a:rPr>
              <a:t>&amp; Darwin</a:t>
            </a:r>
            <a:endParaRPr sz="3200" dirty="0">
              <a:solidFill>
                <a:schemeClr val="accent4"/>
              </a:solidFill>
              <a:latin typeface="Hammersmith One"/>
              <a:ea typeface="Hammersmith One"/>
              <a:cs typeface="Hammersmith One"/>
              <a:sym typeface="Hammersmith One"/>
            </a:endParaRPr>
          </a:p>
        </p:txBody>
      </p:sp>
      <p:sp>
        <p:nvSpPr>
          <p:cNvPr id="691" name="Google Shape;691;p43"/>
          <p:cNvSpPr/>
          <p:nvPr/>
        </p:nvSpPr>
        <p:spPr>
          <a:xfrm>
            <a:off x="1390930" y="2393167"/>
            <a:ext cx="3124795" cy="1942800"/>
          </a:xfrm>
          <a:prstGeom prst="arc">
            <a:avLst>
              <a:gd name="adj1" fmla="val 10938201"/>
              <a:gd name="adj2" fmla="val 0"/>
            </a:avLst>
          </a:prstGeom>
          <a:noFill/>
          <a:ln w="19050" cap="flat" cmpd="sng">
            <a:solidFill>
              <a:schemeClr val="lt1"/>
            </a:solidFill>
            <a:prstDash val="solid"/>
            <a:round/>
            <a:headEnd type="oval" w="sm" len="sm"/>
            <a:tailEnd type="none" w="sm" len="sm"/>
          </a:ln>
        </p:spPr>
        <p:txBody>
          <a:bodyPr spcFirstLastPara="1" wrap="square" lIns="121900" tIns="121900" rIns="121900" bIns="121900" anchor="ctr" anchorCtr="0">
            <a:noAutofit/>
          </a:bodyPr>
          <a:lstStyle/>
          <a:p>
            <a:endParaRPr sz="2400"/>
          </a:p>
        </p:txBody>
      </p:sp>
      <p:sp>
        <p:nvSpPr>
          <p:cNvPr id="692" name="Google Shape;692;p43"/>
          <p:cNvSpPr/>
          <p:nvPr/>
        </p:nvSpPr>
        <p:spPr>
          <a:xfrm>
            <a:off x="4355274" y="3183360"/>
            <a:ext cx="331600" cy="331600"/>
          </a:xfrm>
          <a:prstGeom prst="ellipse">
            <a:avLst/>
          </a:prstGeom>
          <a:solidFill>
            <a:schemeClr val="accent1"/>
          </a:solidFill>
          <a:ln w="2857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94" name="Google Shape;694;p43"/>
          <p:cNvSpPr/>
          <p:nvPr/>
        </p:nvSpPr>
        <p:spPr>
          <a:xfrm>
            <a:off x="7496208" y="3183360"/>
            <a:ext cx="331600" cy="331600"/>
          </a:xfrm>
          <a:prstGeom prst="ellipse">
            <a:avLst/>
          </a:prstGeom>
          <a:solidFill>
            <a:schemeClr val="accent3"/>
          </a:solidFill>
          <a:ln w="2857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95" name="Google Shape;695;p43"/>
          <p:cNvSpPr txBox="1"/>
          <p:nvPr/>
        </p:nvSpPr>
        <p:spPr>
          <a:xfrm>
            <a:off x="1766912" y="3128493"/>
            <a:ext cx="2307648" cy="539600"/>
          </a:xfrm>
          <a:prstGeom prst="rect">
            <a:avLst/>
          </a:prstGeom>
          <a:noFill/>
          <a:ln>
            <a:noFill/>
          </a:ln>
        </p:spPr>
        <p:txBody>
          <a:bodyPr spcFirstLastPara="1" wrap="square" lIns="121900" tIns="121900" rIns="121900" bIns="121900" anchor="ctr" anchorCtr="0">
            <a:noAutofit/>
          </a:bodyPr>
          <a:lstStyle/>
          <a:p>
            <a:pPr algn="ctr">
              <a:lnSpc>
                <a:spcPct val="115000"/>
              </a:lnSpc>
            </a:pPr>
            <a:r>
              <a:rPr lang="en" sz="3733" b="1" dirty="0">
                <a:solidFill>
                  <a:schemeClr val="accent1"/>
                </a:solidFill>
                <a:latin typeface="Hammersmith One"/>
                <a:ea typeface="Hammersmith One"/>
                <a:cs typeface="Hammersmith One"/>
                <a:sym typeface="Hammersmith One"/>
              </a:rPr>
              <a:t>13</a:t>
            </a:r>
            <a:r>
              <a:rPr lang="en" sz="3733" b="1" baseline="30000" dirty="0">
                <a:solidFill>
                  <a:schemeClr val="accent1"/>
                </a:solidFill>
                <a:latin typeface="Hammersmith One"/>
                <a:ea typeface="Hammersmith One"/>
                <a:cs typeface="Hammersmith One"/>
                <a:sym typeface="Hammersmith One"/>
              </a:rPr>
              <a:t>th</a:t>
            </a:r>
            <a:r>
              <a:rPr lang="en" sz="3733" b="1" dirty="0">
                <a:solidFill>
                  <a:schemeClr val="accent1"/>
                </a:solidFill>
                <a:latin typeface="Hammersmith One"/>
                <a:ea typeface="Hammersmith One"/>
                <a:cs typeface="Hammersmith One"/>
                <a:sym typeface="Hammersmith One"/>
              </a:rPr>
              <a:t>-16</a:t>
            </a:r>
            <a:r>
              <a:rPr lang="en" sz="3733" b="1" baseline="30000" dirty="0">
                <a:solidFill>
                  <a:schemeClr val="accent1"/>
                </a:solidFill>
                <a:latin typeface="Hammersmith One"/>
                <a:ea typeface="Hammersmith One"/>
                <a:cs typeface="Hammersmith One"/>
                <a:sym typeface="Hammersmith One"/>
              </a:rPr>
              <a:t>th</a:t>
            </a:r>
            <a:r>
              <a:rPr lang="en" sz="3733" b="1" dirty="0">
                <a:solidFill>
                  <a:schemeClr val="accent1"/>
                </a:solidFill>
                <a:latin typeface="Hammersmith One"/>
                <a:ea typeface="Hammersmith One"/>
                <a:cs typeface="Hammersmith One"/>
                <a:sym typeface="Hammersmith One"/>
              </a:rPr>
              <a:t> </a:t>
            </a:r>
            <a:endParaRPr sz="4267" b="1" dirty="0">
              <a:solidFill>
                <a:schemeClr val="accent1"/>
              </a:solidFill>
              <a:latin typeface="Hammersmith One"/>
              <a:ea typeface="Hammersmith One"/>
              <a:cs typeface="Hammersmith One"/>
              <a:sym typeface="Hammersmith One"/>
            </a:endParaRPr>
          </a:p>
        </p:txBody>
      </p:sp>
      <p:sp>
        <p:nvSpPr>
          <p:cNvPr id="696" name="Google Shape;696;p43"/>
          <p:cNvSpPr txBox="1"/>
          <p:nvPr/>
        </p:nvSpPr>
        <p:spPr>
          <a:xfrm>
            <a:off x="4979696" y="3079360"/>
            <a:ext cx="2298820" cy="539600"/>
          </a:xfrm>
          <a:prstGeom prst="rect">
            <a:avLst/>
          </a:prstGeom>
          <a:noFill/>
          <a:ln>
            <a:noFill/>
          </a:ln>
        </p:spPr>
        <p:txBody>
          <a:bodyPr spcFirstLastPara="1" wrap="square" lIns="121900" tIns="121900" rIns="121900" bIns="121900" anchor="ctr" anchorCtr="0">
            <a:noAutofit/>
          </a:bodyPr>
          <a:lstStyle/>
          <a:p>
            <a:pPr algn="ctr">
              <a:lnSpc>
                <a:spcPct val="115000"/>
              </a:lnSpc>
            </a:pPr>
            <a:r>
              <a:rPr lang="en" sz="3733" b="1" dirty="0">
                <a:solidFill>
                  <a:schemeClr val="accent2"/>
                </a:solidFill>
                <a:latin typeface="Hammersmith One"/>
                <a:ea typeface="Hammersmith One"/>
                <a:cs typeface="Hammersmith One"/>
                <a:sym typeface="Hammersmith One"/>
              </a:rPr>
              <a:t>18</a:t>
            </a:r>
            <a:r>
              <a:rPr lang="en" sz="3733" b="1" baseline="30000" dirty="0">
                <a:solidFill>
                  <a:schemeClr val="accent2"/>
                </a:solidFill>
                <a:latin typeface="Hammersmith One"/>
                <a:ea typeface="Hammersmith One"/>
                <a:cs typeface="Hammersmith One"/>
                <a:sym typeface="Hammersmith One"/>
              </a:rPr>
              <a:t>th</a:t>
            </a:r>
            <a:r>
              <a:rPr lang="en" sz="3733" b="1" dirty="0">
                <a:solidFill>
                  <a:schemeClr val="accent2"/>
                </a:solidFill>
                <a:latin typeface="Hammersmith One"/>
                <a:ea typeface="Hammersmith One"/>
                <a:cs typeface="Hammersmith One"/>
                <a:sym typeface="Hammersmith One"/>
              </a:rPr>
              <a:t>-19</a:t>
            </a:r>
            <a:r>
              <a:rPr lang="en" sz="3733" b="1" baseline="30000" dirty="0">
                <a:solidFill>
                  <a:schemeClr val="accent2"/>
                </a:solidFill>
                <a:latin typeface="Hammersmith One"/>
                <a:ea typeface="Hammersmith One"/>
                <a:cs typeface="Hammersmith One"/>
                <a:sym typeface="Hammersmith One"/>
              </a:rPr>
              <a:t>th</a:t>
            </a:r>
            <a:r>
              <a:rPr lang="en" sz="3733" b="1" dirty="0">
                <a:solidFill>
                  <a:schemeClr val="accent2"/>
                </a:solidFill>
                <a:latin typeface="Hammersmith One"/>
                <a:ea typeface="Hammersmith One"/>
                <a:cs typeface="Hammersmith One"/>
                <a:sym typeface="Hammersmith One"/>
              </a:rPr>
              <a:t> </a:t>
            </a:r>
            <a:endParaRPr sz="4800" b="1" dirty="0">
              <a:solidFill>
                <a:schemeClr val="accent2"/>
              </a:solidFill>
              <a:latin typeface="Hammersmith One"/>
              <a:ea typeface="Hammersmith One"/>
              <a:cs typeface="Hammersmith One"/>
              <a:sym typeface="Hammersmith One"/>
            </a:endParaRPr>
          </a:p>
        </p:txBody>
      </p:sp>
      <p:sp>
        <p:nvSpPr>
          <p:cNvPr id="697" name="Google Shape;697;p43"/>
          <p:cNvSpPr txBox="1"/>
          <p:nvPr/>
        </p:nvSpPr>
        <p:spPr>
          <a:xfrm>
            <a:off x="8487131" y="3079360"/>
            <a:ext cx="1421600" cy="539600"/>
          </a:xfrm>
          <a:prstGeom prst="rect">
            <a:avLst/>
          </a:prstGeom>
          <a:noFill/>
          <a:ln>
            <a:noFill/>
          </a:ln>
        </p:spPr>
        <p:txBody>
          <a:bodyPr spcFirstLastPara="1" wrap="square" lIns="121900" tIns="121900" rIns="121900" bIns="121900" anchor="ctr" anchorCtr="0">
            <a:noAutofit/>
          </a:bodyPr>
          <a:lstStyle/>
          <a:p>
            <a:pPr algn="ctr">
              <a:lnSpc>
                <a:spcPct val="115000"/>
              </a:lnSpc>
            </a:pPr>
            <a:r>
              <a:rPr lang="en" sz="3733" b="1" dirty="0">
                <a:solidFill>
                  <a:schemeClr val="accent3"/>
                </a:solidFill>
                <a:latin typeface="Hammersmith One"/>
                <a:ea typeface="Hammersmith One"/>
                <a:cs typeface="Hammersmith One"/>
                <a:sym typeface="Hammersmith One"/>
              </a:rPr>
              <a:t>20</a:t>
            </a:r>
            <a:r>
              <a:rPr lang="en" sz="3733" b="1" baseline="30000" dirty="0">
                <a:solidFill>
                  <a:schemeClr val="accent3"/>
                </a:solidFill>
                <a:latin typeface="Hammersmith One"/>
                <a:ea typeface="Hammersmith One"/>
                <a:cs typeface="Hammersmith One"/>
                <a:sym typeface="Hammersmith One"/>
              </a:rPr>
              <a:t>th</a:t>
            </a:r>
            <a:r>
              <a:rPr lang="en" sz="3733" b="1" dirty="0">
                <a:solidFill>
                  <a:schemeClr val="accent3"/>
                </a:solidFill>
                <a:latin typeface="Hammersmith One"/>
                <a:ea typeface="Hammersmith One"/>
                <a:cs typeface="Hammersmith One"/>
                <a:sym typeface="Hammersmith One"/>
              </a:rPr>
              <a:t> </a:t>
            </a:r>
            <a:endParaRPr sz="3733" b="1" dirty="0">
              <a:solidFill>
                <a:schemeClr val="accent3"/>
              </a:solidFill>
              <a:latin typeface="Hammersmith One"/>
              <a:ea typeface="Hammersmith One"/>
              <a:cs typeface="Hammersmith One"/>
              <a:sym typeface="Hammersmith One"/>
            </a:endParaRPr>
          </a:p>
        </p:txBody>
      </p:sp>
      <p:sp>
        <p:nvSpPr>
          <p:cNvPr id="17" name="Google Shape;691;p43"/>
          <p:cNvSpPr/>
          <p:nvPr/>
        </p:nvSpPr>
        <p:spPr>
          <a:xfrm rot="10800000">
            <a:off x="4515725" y="2537928"/>
            <a:ext cx="3124795" cy="1942800"/>
          </a:xfrm>
          <a:prstGeom prst="arc">
            <a:avLst>
              <a:gd name="adj1" fmla="val 10938201"/>
              <a:gd name="adj2" fmla="val 0"/>
            </a:avLst>
          </a:prstGeom>
          <a:noFill/>
          <a:ln w="19050" cap="flat" cmpd="sng">
            <a:solidFill>
              <a:schemeClr val="lt1"/>
            </a:solidFill>
            <a:prstDash val="solid"/>
            <a:round/>
            <a:headEnd type="oval" w="sm" len="sm"/>
            <a:tailEnd type="none" w="sm" len="sm"/>
          </a:ln>
        </p:spPr>
        <p:txBody>
          <a:bodyPr spcFirstLastPara="1" wrap="square" lIns="121900" tIns="121900" rIns="121900" bIns="121900" anchor="ctr" anchorCtr="0">
            <a:noAutofit/>
          </a:bodyPr>
          <a:lstStyle/>
          <a:p>
            <a:endParaRPr sz="2400"/>
          </a:p>
        </p:txBody>
      </p:sp>
      <p:sp>
        <p:nvSpPr>
          <p:cNvPr id="18" name="Google Shape;691;p43"/>
          <p:cNvSpPr/>
          <p:nvPr/>
        </p:nvSpPr>
        <p:spPr>
          <a:xfrm flipH="1">
            <a:off x="7681121" y="2395433"/>
            <a:ext cx="3128332" cy="1648816"/>
          </a:xfrm>
          <a:prstGeom prst="arc">
            <a:avLst>
              <a:gd name="adj1" fmla="val 10938201"/>
              <a:gd name="adj2" fmla="val 0"/>
            </a:avLst>
          </a:prstGeom>
          <a:noFill/>
          <a:ln w="19050" cap="flat" cmpd="sng">
            <a:solidFill>
              <a:schemeClr val="lt1"/>
            </a:solidFill>
            <a:prstDash val="solid"/>
            <a:round/>
            <a:headEnd type="oval" w="sm" len="sm"/>
            <a:tailEnd type="none" w="sm" len="sm"/>
          </a:ln>
        </p:spPr>
        <p:txBody>
          <a:bodyPr spcFirstLastPara="1" wrap="square" lIns="121900" tIns="121900" rIns="121900" bIns="121900" anchor="ctr" anchorCtr="0">
            <a:noAutofit/>
          </a:bodyPr>
          <a:lstStyle/>
          <a:p>
            <a:endParaRPr sz="2400" dirty="0"/>
          </a:p>
        </p:txBody>
      </p:sp>
    </p:spTree>
    <p:extLst>
      <p:ext uri="{BB962C8B-B14F-4D97-AF65-F5344CB8AC3E}">
        <p14:creationId xmlns:p14="http://schemas.microsoft.com/office/powerpoint/2010/main" val="12711938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8"/>
          <p:cNvSpPr txBox="1">
            <a:spLocks noGrp="1"/>
          </p:cNvSpPr>
          <p:nvPr>
            <p:ph type="title" idx="2"/>
          </p:nvPr>
        </p:nvSpPr>
        <p:spPr>
          <a:xfrm>
            <a:off x="4488171" y="3828267"/>
            <a:ext cx="3218400" cy="1713600"/>
          </a:xfrm>
          <a:prstGeom prst="rect">
            <a:avLst/>
          </a:prstGeom>
        </p:spPr>
        <p:txBody>
          <a:bodyPr spcFirstLastPara="1" wrap="square" lIns="121900" tIns="121900" rIns="121900" bIns="121900" anchor="ctr" anchorCtr="0">
            <a:noAutofit/>
          </a:bodyPr>
          <a:lstStyle/>
          <a:p>
            <a:r>
              <a:rPr lang="en" dirty="0" smtClean="0"/>
              <a:t>04</a:t>
            </a:r>
            <a:endParaRPr dirty="0"/>
          </a:p>
        </p:txBody>
      </p:sp>
      <p:sp>
        <p:nvSpPr>
          <p:cNvPr id="571" name="Google Shape;571;p38"/>
          <p:cNvSpPr txBox="1">
            <a:spLocks noGrp="1"/>
          </p:cNvSpPr>
          <p:nvPr>
            <p:ph type="title"/>
          </p:nvPr>
        </p:nvSpPr>
        <p:spPr>
          <a:xfrm>
            <a:off x="2144500" y="1302933"/>
            <a:ext cx="7898130" cy="1122400"/>
          </a:xfrm>
          <a:prstGeom prst="rect">
            <a:avLst/>
          </a:prstGeom>
        </p:spPr>
        <p:txBody>
          <a:bodyPr spcFirstLastPara="1" wrap="square" lIns="121900" tIns="121900" rIns="121900" bIns="121900" anchor="ctr" anchorCtr="0">
            <a:noAutofit/>
          </a:bodyPr>
          <a:lstStyle/>
          <a:p>
            <a:r>
              <a:rPr lang="en" sz="4800" b="1" dirty="0" smtClean="0"/>
              <a:t>Founders of Discursivity</a:t>
            </a:r>
            <a:endParaRPr sz="4800" b="1" dirty="0"/>
          </a:p>
        </p:txBody>
      </p:sp>
      <p:sp>
        <p:nvSpPr>
          <p:cNvPr id="572" name="Google Shape;572;p38"/>
          <p:cNvSpPr txBox="1">
            <a:spLocks noGrp="1"/>
          </p:cNvSpPr>
          <p:nvPr>
            <p:ph type="subTitle" idx="1"/>
          </p:nvPr>
        </p:nvSpPr>
        <p:spPr>
          <a:xfrm>
            <a:off x="4025794" y="2334833"/>
            <a:ext cx="4140411" cy="1122400"/>
          </a:xfrm>
          <a:prstGeom prst="rect">
            <a:avLst/>
          </a:prstGeom>
        </p:spPr>
        <p:txBody>
          <a:bodyPr spcFirstLastPara="1" wrap="square" lIns="121900" tIns="121900" rIns="121900" bIns="121900" anchor="t" anchorCtr="0">
            <a:noAutofit/>
          </a:bodyPr>
          <a:lstStyle/>
          <a:p>
            <a:pPr marL="0" indent="0"/>
            <a:r>
              <a:rPr lang="en" dirty="0" smtClean="0"/>
              <a:t>The FOUR hoursemen of Consciousness</a:t>
            </a:r>
            <a:endParaRPr dirty="0"/>
          </a:p>
        </p:txBody>
      </p:sp>
    </p:spTree>
    <p:extLst>
      <p:ext uri="{BB962C8B-B14F-4D97-AF65-F5344CB8AC3E}">
        <p14:creationId xmlns:p14="http://schemas.microsoft.com/office/powerpoint/2010/main" val="13305031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1"/>
          <p:cNvSpPr txBox="1">
            <a:spLocks noGrp="1"/>
          </p:cNvSpPr>
          <p:nvPr>
            <p:ph type="subTitle" idx="1"/>
          </p:nvPr>
        </p:nvSpPr>
        <p:spPr>
          <a:xfrm>
            <a:off x="3143250" y="948690"/>
            <a:ext cx="7658100" cy="3120389"/>
          </a:xfrm>
          <a:prstGeom prst="rect">
            <a:avLst/>
          </a:prstGeom>
        </p:spPr>
        <p:txBody>
          <a:bodyPr spcFirstLastPara="1" wrap="square" lIns="121900" tIns="121900" rIns="121900" bIns="121900" anchor="b" anchorCtr="0">
            <a:noAutofit/>
          </a:bodyPr>
          <a:lstStyle/>
          <a:p>
            <a:pPr marL="0" indent="0" algn="just"/>
            <a:r>
              <a:rPr lang="en" sz="4000" i="1" dirty="0" smtClean="0"/>
              <a:t>“</a:t>
            </a:r>
            <a:r>
              <a:rPr lang="en-US" sz="4000" i="1" dirty="0"/>
              <a:t>Freedom is an illusion: whether too stupid to recognize that, or too intelligent to postpone recognizing </a:t>
            </a:r>
            <a:r>
              <a:rPr lang="en-US" sz="4000" i="1" dirty="0" smtClean="0"/>
              <a:t>that</a:t>
            </a:r>
            <a:r>
              <a:rPr lang="en" sz="4000" i="1" dirty="0" smtClean="0"/>
              <a:t>.”</a:t>
            </a:r>
            <a:endParaRPr sz="4000" i="1" dirty="0"/>
          </a:p>
        </p:txBody>
      </p:sp>
      <p:sp>
        <p:nvSpPr>
          <p:cNvPr id="446" name="Google Shape;446;p31"/>
          <p:cNvSpPr txBox="1">
            <a:spLocks noGrp="1"/>
          </p:cNvSpPr>
          <p:nvPr>
            <p:ph type="ctrTitle"/>
          </p:nvPr>
        </p:nvSpPr>
        <p:spPr>
          <a:xfrm>
            <a:off x="4457700" y="4375873"/>
            <a:ext cx="5143200" cy="770400"/>
          </a:xfrm>
          <a:prstGeom prst="rect">
            <a:avLst/>
          </a:prstGeom>
        </p:spPr>
        <p:txBody>
          <a:bodyPr spcFirstLastPara="1" wrap="square" lIns="121900" tIns="121900" rIns="121900" bIns="121900" anchor="t" anchorCtr="0">
            <a:noAutofit/>
          </a:bodyPr>
          <a:lstStyle/>
          <a:p>
            <a:r>
              <a:rPr lang="en" dirty="0" smtClean="0"/>
              <a:t>—From </a:t>
            </a:r>
            <a:r>
              <a:rPr lang="en" i="1" dirty="0" smtClean="0"/>
              <a:t>Zorba the Greek</a:t>
            </a:r>
            <a:endParaRPr i="1" dirty="0"/>
          </a:p>
        </p:txBody>
      </p:sp>
    </p:spTree>
    <p:extLst>
      <p:ext uri="{BB962C8B-B14F-4D97-AF65-F5344CB8AC3E}">
        <p14:creationId xmlns:p14="http://schemas.microsoft.com/office/powerpoint/2010/main" val="15768636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1"/>
          <p:cNvSpPr txBox="1">
            <a:spLocks noGrp="1"/>
          </p:cNvSpPr>
          <p:nvPr>
            <p:ph type="subTitle" idx="1"/>
          </p:nvPr>
        </p:nvSpPr>
        <p:spPr>
          <a:xfrm>
            <a:off x="2556510" y="-496960"/>
            <a:ext cx="8709660" cy="6169660"/>
          </a:xfrm>
          <a:prstGeom prst="rect">
            <a:avLst/>
          </a:prstGeom>
        </p:spPr>
        <p:txBody>
          <a:bodyPr spcFirstLastPara="1" wrap="square" lIns="121900" tIns="121900" rIns="121900" bIns="121900" anchor="b" anchorCtr="0">
            <a:noAutofit/>
          </a:bodyPr>
          <a:lstStyle/>
          <a:p>
            <a:pPr marL="0" indent="0" algn="just"/>
            <a:r>
              <a:rPr lang="en" sz="4000" i="1" dirty="0" smtClean="0"/>
              <a:t>“</a:t>
            </a:r>
            <a:r>
              <a:rPr lang="en-US" sz="4000" i="1" dirty="0"/>
              <a:t>Still, we have the illusion of freedom; therefore don't, like me to-day, be without the memory of that illusion. I was either, at the right time, too stupid or too intelligent to have it, and now I'm a case of reaction against the mistake. Do what you like so long as you don't make it. For it WAS a mistake. Live, live!"</a:t>
            </a:r>
            <a:endParaRPr sz="4000" i="1" dirty="0"/>
          </a:p>
        </p:txBody>
      </p:sp>
      <p:sp>
        <p:nvSpPr>
          <p:cNvPr id="446" name="Google Shape;446;p31"/>
          <p:cNvSpPr txBox="1">
            <a:spLocks noGrp="1"/>
          </p:cNvSpPr>
          <p:nvPr>
            <p:ph type="ctrTitle"/>
          </p:nvPr>
        </p:nvSpPr>
        <p:spPr>
          <a:xfrm>
            <a:off x="3933190" y="5478000"/>
            <a:ext cx="7578090" cy="770400"/>
          </a:xfrm>
          <a:prstGeom prst="rect">
            <a:avLst/>
          </a:prstGeom>
        </p:spPr>
        <p:txBody>
          <a:bodyPr spcFirstLastPara="1" wrap="square" lIns="121900" tIns="121900" rIns="121900" bIns="121900" anchor="t" anchorCtr="0">
            <a:noAutofit/>
          </a:bodyPr>
          <a:lstStyle/>
          <a:p>
            <a:r>
              <a:rPr lang="en" dirty="0" smtClean="0"/>
              <a:t>—From Henry James’ </a:t>
            </a:r>
            <a:r>
              <a:rPr lang="en" i="1" dirty="0" smtClean="0"/>
              <a:t>The Ambassador</a:t>
            </a:r>
            <a:endParaRPr i="1" dirty="0"/>
          </a:p>
        </p:txBody>
      </p:sp>
    </p:spTree>
    <p:extLst>
      <p:ext uri="{BB962C8B-B14F-4D97-AF65-F5344CB8AC3E}">
        <p14:creationId xmlns:p14="http://schemas.microsoft.com/office/powerpoint/2010/main" val="36818184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41"/>
          <p:cNvSpPr txBox="1">
            <a:spLocks noGrp="1"/>
          </p:cNvSpPr>
          <p:nvPr>
            <p:ph type="title" idx="8"/>
          </p:nvPr>
        </p:nvSpPr>
        <p:spPr>
          <a:xfrm>
            <a:off x="670379" y="455818"/>
            <a:ext cx="10851242" cy="979600"/>
          </a:xfrm>
          <a:prstGeom prst="rect">
            <a:avLst/>
          </a:prstGeom>
        </p:spPr>
        <p:txBody>
          <a:bodyPr spcFirstLastPara="1" wrap="square" lIns="121900" tIns="121900" rIns="121900" bIns="121900" anchor="t" anchorCtr="0">
            <a:noAutofit/>
          </a:bodyPr>
          <a:lstStyle/>
          <a:p>
            <a:r>
              <a:rPr lang="en" b="1" dirty="0" smtClean="0"/>
              <a:t>What Controls our Consciousness?</a:t>
            </a:r>
            <a:endParaRPr b="1" dirty="0"/>
          </a:p>
        </p:txBody>
      </p:sp>
      <p:sp>
        <p:nvSpPr>
          <p:cNvPr id="621" name="Google Shape;621;p41"/>
          <p:cNvSpPr txBox="1">
            <a:spLocks noGrp="1"/>
          </p:cNvSpPr>
          <p:nvPr>
            <p:ph type="ctrTitle" idx="6"/>
          </p:nvPr>
        </p:nvSpPr>
        <p:spPr>
          <a:xfrm>
            <a:off x="2055617" y="4165397"/>
            <a:ext cx="2491600" cy="668400"/>
          </a:xfrm>
          <a:prstGeom prst="rect">
            <a:avLst/>
          </a:prstGeom>
        </p:spPr>
        <p:txBody>
          <a:bodyPr spcFirstLastPara="1" wrap="square" lIns="121900" tIns="121900" rIns="121900" bIns="121900" anchor="b" anchorCtr="0">
            <a:noAutofit/>
          </a:bodyPr>
          <a:lstStyle/>
          <a:p>
            <a:r>
              <a:rPr lang="en" dirty="0" smtClean="0"/>
              <a:t>Freud</a:t>
            </a:r>
            <a:endParaRPr dirty="0"/>
          </a:p>
        </p:txBody>
      </p:sp>
      <p:sp>
        <p:nvSpPr>
          <p:cNvPr id="622" name="Google Shape;622;p41"/>
          <p:cNvSpPr txBox="1">
            <a:spLocks noGrp="1"/>
          </p:cNvSpPr>
          <p:nvPr>
            <p:ph type="ctrTitle"/>
          </p:nvPr>
        </p:nvSpPr>
        <p:spPr>
          <a:xfrm>
            <a:off x="7644783" y="1922733"/>
            <a:ext cx="2491600" cy="668400"/>
          </a:xfrm>
          <a:prstGeom prst="rect">
            <a:avLst/>
          </a:prstGeom>
        </p:spPr>
        <p:txBody>
          <a:bodyPr spcFirstLastPara="1" wrap="square" lIns="121900" tIns="121900" rIns="121900" bIns="121900" anchor="b" anchorCtr="0">
            <a:noAutofit/>
          </a:bodyPr>
          <a:lstStyle/>
          <a:p>
            <a:r>
              <a:rPr lang="en" dirty="0" smtClean="0"/>
              <a:t>Nietzsche</a:t>
            </a:r>
            <a:endParaRPr dirty="0"/>
          </a:p>
        </p:txBody>
      </p:sp>
      <p:sp>
        <p:nvSpPr>
          <p:cNvPr id="623" name="Google Shape;623;p41"/>
          <p:cNvSpPr txBox="1">
            <a:spLocks noGrp="1"/>
          </p:cNvSpPr>
          <p:nvPr>
            <p:ph type="subTitle" idx="5"/>
          </p:nvPr>
        </p:nvSpPr>
        <p:spPr>
          <a:xfrm>
            <a:off x="1023257" y="2416767"/>
            <a:ext cx="3523960" cy="1480000"/>
          </a:xfrm>
          <a:prstGeom prst="rect">
            <a:avLst/>
          </a:prstGeom>
        </p:spPr>
        <p:txBody>
          <a:bodyPr spcFirstLastPara="1" wrap="square" lIns="121900" tIns="121900" rIns="121900" bIns="121900" anchor="t" anchorCtr="0">
            <a:noAutofit/>
          </a:bodyPr>
          <a:lstStyle/>
          <a:p>
            <a:pPr marL="0" indent="0">
              <a:spcAft>
                <a:spcPts val="2133"/>
              </a:spcAft>
            </a:pPr>
            <a:r>
              <a:rPr lang="en-US" sz="2000" dirty="0" smtClean="0"/>
              <a:t>Our consciousness </a:t>
            </a:r>
            <a:r>
              <a:rPr lang="en-US" sz="2000" dirty="0"/>
              <a:t>is controlled by </a:t>
            </a:r>
            <a:r>
              <a:rPr lang="en-US" sz="2000" dirty="0" smtClean="0"/>
              <a:t>socio-historical factors</a:t>
            </a:r>
            <a:endParaRPr sz="2000" dirty="0"/>
          </a:p>
        </p:txBody>
      </p:sp>
      <p:sp>
        <p:nvSpPr>
          <p:cNvPr id="624" name="Google Shape;624;p41"/>
          <p:cNvSpPr txBox="1">
            <a:spLocks noGrp="1"/>
          </p:cNvSpPr>
          <p:nvPr>
            <p:ph type="ctrTitle" idx="2"/>
          </p:nvPr>
        </p:nvSpPr>
        <p:spPr>
          <a:xfrm>
            <a:off x="7644783" y="4165403"/>
            <a:ext cx="2491600" cy="668400"/>
          </a:xfrm>
          <a:prstGeom prst="rect">
            <a:avLst/>
          </a:prstGeom>
        </p:spPr>
        <p:txBody>
          <a:bodyPr spcFirstLastPara="1" wrap="square" lIns="121900" tIns="121900" rIns="121900" bIns="121900" anchor="b" anchorCtr="0">
            <a:noAutofit/>
          </a:bodyPr>
          <a:lstStyle/>
          <a:p>
            <a:r>
              <a:rPr lang="en" dirty="0" smtClean="0"/>
              <a:t>Darwin</a:t>
            </a:r>
            <a:endParaRPr dirty="0"/>
          </a:p>
        </p:txBody>
      </p:sp>
      <p:sp>
        <p:nvSpPr>
          <p:cNvPr id="625" name="Google Shape;625;p41"/>
          <p:cNvSpPr txBox="1">
            <a:spLocks noGrp="1"/>
          </p:cNvSpPr>
          <p:nvPr>
            <p:ph type="subTitle" idx="3"/>
          </p:nvPr>
        </p:nvSpPr>
        <p:spPr>
          <a:xfrm>
            <a:off x="7644782" y="4659129"/>
            <a:ext cx="3638259" cy="1480000"/>
          </a:xfrm>
          <a:prstGeom prst="rect">
            <a:avLst/>
          </a:prstGeom>
        </p:spPr>
        <p:txBody>
          <a:bodyPr spcFirstLastPara="1" wrap="square" lIns="121900" tIns="121900" rIns="121900" bIns="121900" anchor="t" anchorCtr="0">
            <a:noAutofit/>
          </a:bodyPr>
          <a:lstStyle/>
          <a:p>
            <a:pPr marL="0" indent="0">
              <a:spcAft>
                <a:spcPts val="2133"/>
              </a:spcAft>
            </a:pPr>
            <a:r>
              <a:rPr lang="en-US" sz="2000" dirty="0"/>
              <a:t>Darwin asserts that the consciousness is not free but bound by natural laws (natural selection)</a:t>
            </a:r>
            <a:endParaRPr sz="2000" dirty="0"/>
          </a:p>
        </p:txBody>
      </p:sp>
      <p:sp>
        <p:nvSpPr>
          <p:cNvPr id="626" name="Google Shape;626;p41"/>
          <p:cNvSpPr txBox="1">
            <a:spLocks noGrp="1"/>
          </p:cNvSpPr>
          <p:nvPr>
            <p:ph type="subTitle" idx="1"/>
          </p:nvPr>
        </p:nvSpPr>
        <p:spPr>
          <a:xfrm>
            <a:off x="7644783" y="2416767"/>
            <a:ext cx="3447760" cy="1480000"/>
          </a:xfrm>
          <a:prstGeom prst="rect">
            <a:avLst/>
          </a:prstGeom>
        </p:spPr>
        <p:txBody>
          <a:bodyPr spcFirstLastPara="1" wrap="square" lIns="121900" tIns="121900" rIns="121900" bIns="121900" anchor="t" anchorCtr="0">
            <a:noAutofit/>
          </a:bodyPr>
          <a:lstStyle/>
          <a:p>
            <a:pPr marL="0" indent="0">
              <a:spcAft>
                <a:spcPts val="2133"/>
              </a:spcAft>
            </a:pPr>
            <a:r>
              <a:rPr lang="en" sz="2000" dirty="0" smtClean="0"/>
              <a:t>We perceive the </a:t>
            </a:r>
            <a:r>
              <a:rPr lang="en-US" sz="2000" dirty="0" smtClean="0"/>
              <a:t>Truth through </a:t>
            </a:r>
            <a:r>
              <a:rPr lang="en-US" sz="2000" dirty="0"/>
              <a:t>worn-out figures that can never transmit </a:t>
            </a:r>
            <a:r>
              <a:rPr lang="en-US" sz="2000" dirty="0" smtClean="0"/>
              <a:t>truth properly</a:t>
            </a:r>
            <a:endParaRPr sz="2000" dirty="0"/>
          </a:p>
        </p:txBody>
      </p:sp>
      <p:sp>
        <p:nvSpPr>
          <p:cNvPr id="627" name="Google Shape;627;p41"/>
          <p:cNvSpPr txBox="1">
            <a:spLocks noGrp="1"/>
          </p:cNvSpPr>
          <p:nvPr>
            <p:ph type="ctrTitle" idx="4"/>
          </p:nvPr>
        </p:nvSpPr>
        <p:spPr>
          <a:xfrm>
            <a:off x="2055617" y="1922733"/>
            <a:ext cx="2491600" cy="668400"/>
          </a:xfrm>
          <a:prstGeom prst="rect">
            <a:avLst/>
          </a:prstGeom>
        </p:spPr>
        <p:txBody>
          <a:bodyPr spcFirstLastPara="1" wrap="square" lIns="121900" tIns="121900" rIns="121900" bIns="121900" anchor="b" anchorCtr="0">
            <a:noAutofit/>
          </a:bodyPr>
          <a:lstStyle/>
          <a:p>
            <a:r>
              <a:rPr lang="en" dirty="0" smtClean="0"/>
              <a:t>Marx</a:t>
            </a:r>
            <a:endParaRPr dirty="0"/>
          </a:p>
        </p:txBody>
      </p:sp>
      <p:sp>
        <p:nvSpPr>
          <p:cNvPr id="628" name="Google Shape;628;p41"/>
          <p:cNvSpPr txBox="1">
            <a:spLocks noGrp="1"/>
          </p:cNvSpPr>
          <p:nvPr>
            <p:ph type="subTitle" idx="7"/>
          </p:nvPr>
        </p:nvSpPr>
        <p:spPr>
          <a:xfrm>
            <a:off x="1314017" y="4659131"/>
            <a:ext cx="3233200" cy="1480000"/>
          </a:xfrm>
          <a:prstGeom prst="rect">
            <a:avLst/>
          </a:prstGeom>
        </p:spPr>
        <p:txBody>
          <a:bodyPr spcFirstLastPara="1" wrap="square" lIns="121900" tIns="121900" rIns="121900" bIns="121900" anchor="t" anchorCtr="0">
            <a:noAutofit/>
          </a:bodyPr>
          <a:lstStyle/>
          <a:p>
            <a:pPr marL="0" indent="0">
              <a:spcAft>
                <a:spcPts val="2133"/>
              </a:spcAft>
            </a:pPr>
            <a:r>
              <a:rPr lang="en-US" sz="2000" dirty="0"/>
              <a:t>the deeper unconscious intervenes in conscience processing all the </a:t>
            </a:r>
            <a:r>
              <a:rPr lang="en-US" sz="2000" dirty="0" smtClean="0"/>
              <a:t>time</a:t>
            </a:r>
            <a:endParaRPr sz="2000" dirty="0"/>
          </a:p>
        </p:txBody>
      </p:sp>
      <p:sp>
        <p:nvSpPr>
          <p:cNvPr id="629" name="Google Shape;629;p41"/>
          <p:cNvSpPr txBox="1">
            <a:spLocks noGrp="1"/>
          </p:cNvSpPr>
          <p:nvPr>
            <p:ph type="ctrTitle" idx="4"/>
          </p:nvPr>
        </p:nvSpPr>
        <p:spPr>
          <a:xfrm>
            <a:off x="4496424" y="1884633"/>
            <a:ext cx="1104800" cy="668400"/>
          </a:xfrm>
          <a:prstGeom prst="rect">
            <a:avLst/>
          </a:prstGeom>
        </p:spPr>
        <p:txBody>
          <a:bodyPr spcFirstLastPara="1" wrap="square" lIns="121900" tIns="121900" rIns="121900" bIns="121900" anchor="ctr" anchorCtr="0">
            <a:noAutofit/>
          </a:bodyPr>
          <a:lstStyle/>
          <a:p>
            <a:pPr algn="ctr"/>
            <a:r>
              <a:rPr lang="en" sz="4000" dirty="0"/>
              <a:t>01</a:t>
            </a:r>
            <a:endParaRPr sz="4000" dirty="0"/>
          </a:p>
        </p:txBody>
      </p:sp>
      <p:sp>
        <p:nvSpPr>
          <p:cNvPr id="630" name="Google Shape;630;p41"/>
          <p:cNvSpPr txBox="1">
            <a:spLocks noGrp="1"/>
          </p:cNvSpPr>
          <p:nvPr>
            <p:ph type="ctrTitle" idx="4"/>
          </p:nvPr>
        </p:nvSpPr>
        <p:spPr>
          <a:xfrm>
            <a:off x="4496424" y="4127300"/>
            <a:ext cx="1104800" cy="668400"/>
          </a:xfrm>
          <a:prstGeom prst="rect">
            <a:avLst/>
          </a:prstGeom>
        </p:spPr>
        <p:txBody>
          <a:bodyPr spcFirstLastPara="1" wrap="square" lIns="121900" tIns="121900" rIns="121900" bIns="121900" anchor="ctr" anchorCtr="0">
            <a:noAutofit/>
          </a:bodyPr>
          <a:lstStyle/>
          <a:p>
            <a:pPr algn="ctr"/>
            <a:r>
              <a:rPr lang="en" sz="4000"/>
              <a:t>03</a:t>
            </a:r>
            <a:endParaRPr sz="4000"/>
          </a:p>
        </p:txBody>
      </p:sp>
      <p:sp>
        <p:nvSpPr>
          <p:cNvPr id="631" name="Google Shape;631;p41"/>
          <p:cNvSpPr txBox="1">
            <a:spLocks noGrp="1"/>
          </p:cNvSpPr>
          <p:nvPr>
            <p:ph type="ctrTitle" idx="4"/>
          </p:nvPr>
        </p:nvSpPr>
        <p:spPr>
          <a:xfrm>
            <a:off x="6578057" y="1884633"/>
            <a:ext cx="1104800" cy="668400"/>
          </a:xfrm>
          <a:prstGeom prst="rect">
            <a:avLst/>
          </a:prstGeom>
        </p:spPr>
        <p:txBody>
          <a:bodyPr spcFirstLastPara="1" wrap="square" lIns="121900" tIns="121900" rIns="121900" bIns="121900" anchor="ctr" anchorCtr="0">
            <a:noAutofit/>
          </a:bodyPr>
          <a:lstStyle/>
          <a:p>
            <a:pPr algn="ctr"/>
            <a:r>
              <a:rPr lang="en" sz="4000"/>
              <a:t>02</a:t>
            </a:r>
            <a:endParaRPr sz="4000"/>
          </a:p>
        </p:txBody>
      </p:sp>
      <p:sp>
        <p:nvSpPr>
          <p:cNvPr id="632" name="Google Shape;632;p41"/>
          <p:cNvSpPr txBox="1">
            <a:spLocks noGrp="1"/>
          </p:cNvSpPr>
          <p:nvPr>
            <p:ph type="ctrTitle" idx="4"/>
          </p:nvPr>
        </p:nvSpPr>
        <p:spPr>
          <a:xfrm>
            <a:off x="6578057" y="4127300"/>
            <a:ext cx="1104800" cy="668400"/>
          </a:xfrm>
          <a:prstGeom prst="rect">
            <a:avLst/>
          </a:prstGeom>
        </p:spPr>
        <p:txBody>
          <a:bodyPr spcFirstLastPara="1" wrap="square" lIns="121900" tIns="121900" rIns="121900" bIns="121900" anchor="ctr" anchorCtr="0">
            <a:noAutofit/>
          </a:bodyPr>
          <a:lstStyle/>
          <a:p>
            <a:pPr algn="ctr"/>
            <a:r>
              <a:rPr lang="en" sz="4000"/>
              <a:t>04</a:t>
            </a:r>
            <a:endParaRPr sz="4000"/>
          </a:p>
        </p:txBody>
      </p:sp>
      <p:grpSp>
        <p:nvGrpSpPr>
          <p:cNvPr id="633" name="Google Shape;633;p41"/>
          <p:cNvGrpSpPr/>
          <p:nvPr/>
        </p:nvGrpSpPr>
        <p:grpSpPr>
          <a:xfrm>
            <a:off x="4700131" y="4833800"/>
            <a:ext cx="798900" cy="323067"/>
            <a:chOff x="3525098" y="3625350"/>
            <a:chExt cx="599175" cy="242300"/>
          </a:xfrm>
        </p:grpSpPr>
        <p:sp>
          <p:nvSpPr>
            <p:cNvPr id="634" name="Google Shape;634;p41"/>
            <p:cNvSpPr/>
            <p:nvPr/>
          </p:nvSpPr>
          <p:spPr>
            <a:xfrm>
              <a:off x="3525098" y="3625350"/>
              <a:ext cx="522900" cy="168300"/>
            </a:xfrm>
            <a:prstGeom prst="rect">
              <a:avLst/>
            </a:prstGeom>
            <a:solidFill>
              <a:schemeClr val="accent3"/>
            </a:solidFill>
            <a:ln>
              <a:noFill/>
            </a:ln>
          </p:spPr>
          <p:txBody>
            <a:bodyPr spcFirstLastPara="1" wrap="square" lIns="121900" tIns="121900" rIns="121900" bIns="121900" anchor="ctr" anchorCtr="0">
              <a:noAutofit/>
            </a:bodyPr>
            <a:lstStyle/>
            <a:p>
              <a:pPr algn="ctr"/>
              <a:endParaRPr sz="2400"/>
            </a:p>
          </p:txBody>
        </p:sp>
        <p:sp>
          <p:nvSpPr>
            <p:cNvPr id="635" name="Google Shape;635;p41"/>
            <p:cNvSpPr/>
            <p:nvPr/>
          </p:nvSpPr>
          <p:spPr>
            <a:xfrm>
              <a:off x="3601373" y="3699350"/>
              <a:ext cx="522900" cy="168300"/>
            </a:xfrm>
            <a:prstGeom prst="rect">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636" name="Google Shape;636;p41"/>
          <p:cNvGrpSpPr/>
          <p:nvPr/>
        </p:nvGrpSpPr>
        <p:grpSpPr>
          <a:xfrm>
            <a:off x="4700131" y="2591134"/>
            <a:ext cx="798900" cy="326567"/>
            <a:chOff x="3525098" y="1943350"/>
            <a:chExt cx="599175" cy="244925"/>
          </a:xfrm>
        </p:grpSpPr>
        <p:sp>
          <p:nvSpPr>
            <p:cNvPr id="637" name="Google Shape;637;p41"/>
            <p:cNvSpPr/>
            <p:nvPr/>
          </p:nvSpPr>
          <p:spPr>
            <a:xfrm>
              <a:off x="3525098" y="1943350"/>
              <a:ext cx="522900" cy="168300"/>
            </a:xfrm>
            <a:prstGeom prst="rect">
              <a:avLst/>
            </a:prstGeom>
            <a:solidFill>
              <a:schemeClr val="accent1"/>
            </a:solidFill>
            <a:ln>
              <a:noFill/>
            </a:ln>
          </p:spPr>
          <p:txBody>
            <a:bodyPr spcFirstLastPara="1" wrap="square" lIns="121900" tIns="121900" rIns="121900" bIns="121900" anchor="ctr" anchorCtr="0">
              <a:noAutofit/>
            </a:bodyPr>
            <a:lstStyle/>
            <a:p>
              <a:pPr algn="ctr"/>
              <a:endParaRPr sz="2400"/>
            </a:p>
          </p:txBody>
        </p:sp>
        <p:sp>
          <p:nvSpPr>
            <p:cNvPr id="638" name="Google Shape;638;p41"/>
            <p:cNvSpPr/>
            <p:nvPr/>
          </p:nvSpPr>
          <p:spPr>
            <a:xfrm>
              <a:off x="3601373" y="2019975"/>
              <a:ext cx="522900" cy="168300"/>
            </a:xfrm>
            <a:prstGeom prst="rect">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639" name="Google Shape;639;p41"/>
          <p:cNvGrpSpPr/>
          <p:nvPr/>
        </p:nvGrpSpPr>
        <p:grpSpPr>
          <a:xfrm>
            <a:off x="6680264" y="2591134"/>
            <a:ext cx="798784" cy="326567"/>
            <a:chOff x="5010198" y="1943350"/>
            <a:chExt cx="599088" cy="244925"/>
          </a:xfrm>
        </p:grpSpPr>
        <p:sp>
          <p:nvSpPr>
            <p:cNvPr id="640" name="Google Shape;640;p41"/>
            <p:cNvSpPr/>
            <p:nvPr/>
          </p:nvSpPr>
          <p:spPr>
            <a:xfrm>
              <a:off x="5086386" y="1943350"/>
              <a:ext cx="522900" cy="168300"/>
            </a:xfrm>
            <a:prstGeom prst="rect">
              <a:avLst/>
            </a:prstGeom>
            <a:solidFill>
              <a:schemeClr val="accent2"/>
            </a:solidFill>
            <a:ln>
              <a:noFill/>
            </a:ln>
          </p:spPr>
          <p:txBody>
            <a:bodyPr spcFirstLastPara="1" wrap="square" lIns="121900" tIns="121900" rIns="121900" bIns="121900" anchor="ctr" anchorCtr="0">
              <a:noAutofit/>
            </a:bodyPr>
            <a:lstStyle/>
            <a:p>
              <a:pPr algn="ctr"/>
              <a:endParaRPr sz="2400"/>
            </a:p>
          </p:txBody>
        </p:sp>
        <p:sp>
          <p:nvSpPr>
            <p:cNvPr id="641" name="Google Shape;641;p41"/>
            <p:cNvSpPr/>
            <p:nvPr/>
          </p:nvSpPr>
          <p:spPr>
            <a:xfrm>
              <a:off x="5010198" y="2019975"/>
              <a:ext cx="522900" cy="168300"/>
            </a:xfrm>
            <a:prstGeom prst="rect">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642" name="Google Shape;642;p41"/>
          <p:cNvGrpSpPr/>
          <p:nvPr/>
        </p:nvGrpSpPr>
        <p:grpSpPr>
          <a:xfrm>
            <a:off x="6680264" y="4833800"/>
            <a:ext cx="798784" cy="323067"/>
            <a:chOff x="5010198" y="3625350"/>
            <a:chExt cx="599088" cy="242300"/>
          </a:xfrm>
        </p:grpSpPr>
        <p:sp>
          <p:nvSpPr>
            <p:cNvPr id="643" name="Google Shape;643;p41"/>
            <p:cNvSpPr/>
            <p:nvPr/>
          </p:nvSpPr>
          <p:spPr>
            <a:xfrm>
              <a:off x="5086386" y="3625350"/>
              <a:ext cx="522900" cy="168300"/>
            </a:xfrm>
            <a:prstGeom prst="rect">
              <a:avLst/>
            </a:prstGeom>
            <a:solidFill>
              <a:schemeClr val="accent1"/>
            </a:solidFill>
            <a:ln>
              <a:noFill/>
            </a:ln>
          </p:spPr>
          <p:txBody>
            <a:bodyPr spcFirstLastPara="1" wrap="square" lIns="121900" tIns="121900" rIns="121900" bIns="121900" anchor="ctr" anchorCtr="0">
              <a:noAutofit/>
            </a:bodyPr>
            <a:lstStyle/>
            <a:p>
              <a:pPr algn="ctr"/>
              <a:endParaRPr sz="2400"/>
            </a:p>
          </p:txBody>
        </p:sp>
        <p:sp>
          <p:nvSpPr>
            <p:cNvPr id="644" name="Google Shape;644;p41"/>
            <p:cNvSpPr/>
            <p:nvPr/>
          </p:nvSpPr>
          <p:spPr>
            <a:xfrm>
              <a:off x="5010198" y="3699350"/>
              <a:ext cx="522900" cy="168300"/>
            </a:xfrm>
            <a:prstGeom prst="rect">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spTree>
    <p:extLst>
      <p:ext uri="{BB962C8B-B14F-4D97-AF65-F5344CB8AC3E}">
        <p14:creationId xmlns:p14="http://schemas.microsoft.com/office/powerpoint/2010/main" val="35765129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0"/>
          <p:cNvSpPr txBox="1">
            <a:spLocks noGrp="1"/>
          </p:cNvSpPr>
          <p:nvPr>
            <p:ph type="subTitle" idx="1"/>
          </p:nvPr>
        </p:nvSpPr>
        <p:spPr>
          <a:xfrm flipH="1">
            <a:off x="427275" y="2702595"/>
            <a:ext cx="5937638" cy="2234000"/>
          </a:xfrm>
          <a:prstGeom prst="rect">
            <a:avLst/>
          </a:prstGeom>
        </p:spPr>
        <p:txBody>
          <a:bodyPr spcFirstLastPara="1" wrap="square" lIns="121900" tIns="121900" rIns="121900" bIns="121900" anchor="t" anchorCtr="0">
            <a:noAutofit/>
          </a:bodyPr>
          <a:lstStyle/>
          <a:p>
            <a:pPr marL="0" indent="0" algn="just"/>
            <a:r>
              <a:rPr lang="en-US" dirty="0" smtClean="0"/>
              <a:t>consciousness is controlled by greater powers, like a puppet, it is pulled out by these strings: SOCIAL, UNCONSCIOUS, NATURAL and LINGUISTIC limitations</a:t>
            </a:r>
            <a:r>
              <a:rPr lang="en" dirty="0" smtClean="0"/>
              <a:t>.</a:t>
            </a:r>
            <a:endParaRPr dirty="0"/>
          </a:p>
        </p:txBody>
      </p:sp>
      <p:sp>
        <p:nvSpPr>
          <p:cNvPr id="431" name="Google Shape;431;p30"/>
          <p:cNvSpPr txBox="1">
            <a:spLocks noGrp="1"/>
          </p:cNvSpPr>
          <p:nvPr>
            <p:ph type="title"/>
          </p:nvPr>
        </p:nvSpPr>
        <p:spPr>
          <a:xfrm>
            <a:off x="783233" y="1663700"/>
            <a:ext cx="4723908" cy="1006400"/>
          </a:xfrm>
          <a:prstGeom prst="rect">
            <a:avLst/>
          </a:prstGeom>
        </p:spPr>
        <p:txBody>
          <a:bodyPr spcFirstLastPara="1" wrap="square" lIns="121900" tIns="121900" rIns="121900" bIns="121900" anchor="b" anchorCtr="0">
            <a:noAutofit/>
          </a:bodyPr>
          <a:lstStyle/>
          <a:p>
            <a:r>
              <a:rPr lang="en-US" b="1" dirty="0" smtClean="0"/>
              <a:t>To sum up</a:t>
            </a:r>
            <a:endParaRPr b="1" dirty="0"/>
          </a:p>
        </p:txBody>
      </p:sp>
      <p:grpSp>
        <p:nvGrpSpPr>
          <p:cNvPr id="433" name="Google Shape;433;p30"/>
          <p:cNvGrpSpPr/>
          <p:nvPr/>
        </p:nvGrpSpPr>
        <p:grpSpPr>
          <a:xfrm>
            <a:off x="6364913" y="-647764"/>
            <a:ext cx="8479452" cy="8007651"/>
            <a:chOff x="6769200" y="957775"/>
            <a:chExt cx="2911100" cy="2749125"/>
          </a:xfrm>
        </p:grpSpPr>
        <p:sp>
          <p:nvSpPr>
            <p:cNvPr id="434" name="Google Shape;434;p30"/>
            <p:cNvSpPr/>
            <p:nvPr/>
          </p:nvSpPr>
          <p:spPr>
            <a:xfrm>
              <a:off x="6809525" y="957775"/>
              <a:ext cx="2749100" cy="2749125"/>
            </a:xfrm>
            <a:custGeom>
              <a:avLst/>
              <a:gdLst/>
              <a:ahLst/>
              <a:cxnLst/>
              <a:rect l="l" t="t" r="r" b="b"/>
              <a:pathLst>
                <a:path w="109964" h="109965" fill="none" extrusionOk="0">
                  <a:moveTo>
                    <a:pt x="109964" y="54983"/>
                  </a:moveTo>
                  <a:cubicBezTo>
                    <a:pt x="109964" y="85337"/>
                    <a:pt x="85363" y="109965"/>
                    <a:pt x="54982" y="109965"/>
                  </a:cubicBezTo>
                  <a:cubicBezTo>
                    <a:pt x="24601" y="109965"/>
                    <a:pt x="0" y="85337"/>
                    <a:pt x="0" y="54983"/>
                  </a:cubicBezTo>
                  <a:cubicBezTo>
                    <a:pt x="0" y="24602"/>
                    <a:pt x="24601" y="1"/>
                    <a:pt x="54982" y="1"/>
                  </a:cubicBezTo>
                  <a:cubicBezTo>
                    <a:pt x="85363" y="1"/>
                    <a:pt x="109964" y="24602"/>
                    <a:pt x="109964" y="54983"/>
                  </a:cubicBezTo>
                  <a:close/>
                </a:path>
              </a:pathLst>
            </a:custGeom>
            <a:noFill/>
            <a:ln w="36300" cap="flat" cmpd="sng">
              <a:solidFill>
                <a:schemeClr val="accent3"/>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435" name="Google Shape;435;p30"/>
            <p:cNvSpPr/>
            <p:nvPr/>
          </p:nvSpPr>
          <p:spPr>
            <a:xfrm>
              <a:off x="6769200" y="1816800"/>
              <a:ext cx="1414900" cy="1861200"/>
            </a:xfrm>
            <a:custGeom>
              <a:avLst/>
              <a:gdLst/>
              <a:ahLst/>
              <a:cxnLst/>
              <a:rect l="l" t="t" r="r" b="b"/>
              <a:pathLst>
                <a:path w="56596" h="74448" fill="none" extrusionOk="0">
                  <a:moveTo>
                    <a:pt x="56595" y="74448"/>
                  </a:moveTo>
                  <a:cubicBezTo>
                    <a:pt x="38608" y="74421"/>
                    <a:pt x="21832" y="65441"/>
                    <a:pt x="11857" y="50492"/>
                  </a:cubicBezTo>
                  <a:cubicBezTo>
                    <a:pt x="1855" y="35544"/>
                    <a:pt x="0" y="16589"/>
                    <a:pt x="6883" y="0"/>
                  </a:cubicBezTo>
                </a:path>
              </a:pathLst>
            </a:custGeom>
            <a:noFill/>
            <a:ln w="194925" cap="flat" cmpd="sng">
              <a:solidFill>
                <a:srgbClr val="68A1A4"/>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436" name="Google Shape;436;p30"/>
            <p:cNvSpPr/>
            <p:nvPr/>
          </p:nvSpPr>
          <p:spPr>
            <a:xfrm>
              <a:off x="8184075" y="986700"/>
              <a:ext cx="523625" cy="105550"/>
            </a:xfrm>
            <a:custGeom>
              <a:avLst/>
              <a:gdLst/>
              <a:ahLst/>
              <a:cxnLst/>
              <a:rect l="l" t="t" r="r" b="b"/>
              <a:pathLst>
                <a:path w="20945" h="4222" fill="none" extrusionOk="0">
                  <a:moveTo>
                    <a:pt x="0" y="0"/>
                  </a:moveTo>
                  <a:cubicBezTo>
                    <a:pt x="7206" y="0"/>
                    <a:pt x="14330" y="1425"/>
                    <a:pt x="20944" y="4221"/>
                  </a:cubicBezTo>
                </a:path>
              </a:pathLst>
            </a:custGeom>
            <a:noFill/>
            <a:ln w="194925" cap="flat" cmpd="sng">
              <a:solidFill>
                <a:srgbClr val="68A1A4"/>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437" name="Google Shape;437;p30"/>
            <p:cNvSpPr/>
            <p:nvPr/>
          </p:nvSpPr>
          <p:spPr>
            <a:xfrm>
              <a:off x="9007450" y="1696475"/>
              <a:ext cx="672850" cy="1699900"/>
            </a:xfrm>
            <a:custGeom>
              <a:avLst/>
              <a:gdLst/>
              <a:ahLst/>
              <a:cxnLst/>
              <a:rect l="l" t="t" r="r" b="b"/>
              <a:pathLst>
                <a:path w="26914" h="67996" fill="none" extrusionOk="0">
                  <a:moveTo>
                    <a:pt x="14519" y="1"/>
                  </a:moveTo>
                  <a:cubicBezTo>
                    <a:pt x="26913" y="23150"/>
                    <a:pt x="20783" y="51891"/>
                    <a:pt x="0" y="67996"/>
                  </a:cubicBezTo>
                </a:path>
              </a:pathLst>
            </a:custGeom>
            <a:noFill/>
            <a:ln w="194925" cap="flat" cmpd="sng">
              <a:solidFill>
                <a:srgbClr val="68A1A4"/>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grpSp>
      <p:grpSp>
        <p:nvGrpSpPr>
          <p:cNvPr id="438" name="Google Shape;438;p30"/>
          <p:cNvGrpSpPr/>
          <p:nvPr/>
        </p:nvGrpSpPr>
        <p:grpSpPr>
          <a:xfrm flipH="1">
            <a:off x="10670347" y="5357209"/>
            <a:ext cx="1123287" cy="1529780"/>
            <a:chOff x="7739774" y="791438"/>
            <a:chExt cx="565982" cy="770800"/>
          </a:xfrm>
        </p:grpSpPr>
        <p:sp>
          <p:nvSpPr>
            <p:cNvPr id="439" name="Google Shape;439;p30"/>
            <p:cNvSpPr/>
            <p:nvPr/>
          </p:nvSpPr>
          <p:spPr>
            <a:xfrm>
              <a:off x="7852707" y="791438"/>
              <a:ext cx="453050" cy="756180"/>
            </a:xfrm>
            <a:custGeom>
              <a:avLst/>
              <a:gdLst/>
              <a:ahLst/>
              <a:cxnLst/>
              <a:rect l="l" t="t" r="r" b="b"/>
              <a:pathLst>
                <a:path w="18122" h="78239" extrusionOk="0">
                  <a:moveTo>
                    <a:pt x="0" y="0"/>
                  </a:moveTo>
                  <a:lnTo>
                    <a:pt x="0" y="78239"/>
                  </a:lnTo>
                  <a:lnTo>
                    <a:pt x="18122" y="78239"/>
                  </a:lnTo>
                  <a:lnTo>
                    <a:pt x="18122"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40" name="Google Shape;440;p30"/>
            <p:cNvSpPr/>
            <p:nvPr/>
          </p:nvSpPr>
          <p:spPr>
            <a:xfrm>
              <a:off x="7739774" y="1207151"/>
              <a:ext cx="226550" cy="355087"/>
            </a:xfrm>
            <a:custGeom>
              <a:avLst/>
              <a:gdLst/>
              <a:ahLst/>
              <a:cxnLst/>
              <a:rect l="l" t="t" r="r" b="b"/>
              <a:pathLst>
                <a:path w="9062" h="78213" extrusionOk="0">
                  <a:moveTo>
                    <a:pt x="1" y="1"/>
                  </a:moveTo>
                  <a:lnTo>
                    <a:pt x="1" y="78212"/>
                  </a:lnTo>
                  <a:lnTo>
                    <a:pt x="9061" y="78212"/>
                  </a:lnTo>
                  <a:lnTo>
                    <a:pt x="9061" y="1"/>
                  </a:lnTo>
                  <a:close/>
                </a:path>
              </a:pathLst>
            </a:custGeom>
            <a:solidFill>
              <a:srgbClr val="191617"/>
            </a:solidFill>
            <a:ln>
              <a:noFill/>
            </a:ln>
          </p:spPr>
          <p:txBody>
            <a:bodyPr spcFirstLastPara="1" wrap="square" lIns="121900" tIns="121900" rIns="121900" bIns="121900" anchor="ctr" anchorCtr="0">
              <a:noAutofit/>
            </a:bodyPr>
            <a:lstStyle/>
            <a:p>
              <a:endParaRPr sz="2400"/>
            </a:p>
          </p:txBody>
        </p:sp>
      </p:grpSp>
      <p:pic>
        <p:nvPicPr>
          <p:cNvPr id="1026" name="Picture 2" descr="Know Yourself Before Big Tech Owns Your Beliefs, Decisions: O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795" y="-563510"/>
            <a:ext cx="7702205" cy="78392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9695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45"/>
          <p:cNvSpPr txBox="1">
            <a:spLocks noGrp="1"/>
          </p:cNvSpPr>
          <p:nvPr>
            <p:ph type="title"/>
          </p:nvPr>
        </p:nvSpPr>
        <p:spPr>
          <a:xfrm>
            <a:off x="2235400" y="1977067"/>
            <a:ext cx="7721600" cy="3038000"/>
          </a:xfrm>
          <a:prstGeom prst="rect">
            <a:avLst/>
          </a:prstGeom>
        </p:spPr>
        <p:txBody>
          <a:bodyPr spcFirstLastPara="1" wrap="square" lIns="121900" tIns="121900" rIns="121900" bIns="121900" anchor="ctr" anchorCtr="0">
            <a:noAutofit/>
          </a:bodyPr>
          <a:lstStyle/>
          <a:p>
            <a:r>
              <a:rPr lang="en" sz="9600" b="1" dirty="0" smtClean="0"/>
              <a:t>THANK YOU</a:t>
            </a:r>
            <a:br>
              <a:rPr lang="en" sz="9600" b="1" dirty="0" smtClean="0"/>
            </a:br>
            <a:r>
              <a:rPr lang="en" sz="9600" b="1" dirty="0" smtClean="0"/>
              <a:t>for your Attention</a:t>
            </a:r>
            <a:endParaRPr sz="9600" b="1" dirty="0"/>
          </a:p>
        </p:txBody>
      </p:sp>
    </p:spTree>
    <p:extLst>
      <p:ext uri="{BB962C8B-B14F-4D97-AF65-F5344CB8AC3E}">
        <p14:creationId xmlns:p14="http://schemas.microsoft.com/office/powerpoint/2010/main" val="17167496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8"/>
          <p:cNvSpPr txBox="1">
            <a:spLocks noGrp="1"/>
          </p:cNvSpPr>
          <p:nvPr>
            <p:ph type="title" idx="2"/>
          </p:nvPr>
        </p:nvSpPr>
        <p:spPr>
          <a:xfrm>
            <a:off x="4488171" y="3828267"/>
            <a:ext cx="3218400" cy="1713600"/>
          </a:xfrm>
          <a:prstGeom prst="rect">
            <a:avLst/>
          </a:prstGeom>
        </p:spPr>
        <p:txBody>
          <a:bodyPr spcFirstLastPara="1" wrap="square" lIns="121900" tIns="121900" rIns="121900" bIns="121900" anchor="ctr" anchorCtr="0">
            <a:noAutofit/>
          </a:bodyPr>
          <a:lstStyle/>
          <a:p>
            <a:r>
              <a:rPr lang="en"/>
              <a:t>01</a:t>
            </a:r>
            <a:endParaRPr/>
          </a:p>
        </p:txBody>
      </p:sp>
      <p:sp>
        <p:nvSpPr>
          <p:cNvPr id="571" name="Google Shape;571;p38"/>
          <p:cNvSpPr txBox="1">
            <a:spLocks noGrp="1"/>
          </p:cNvSpPr>
          <p:nvPr>
            <p:ph type="title"/>
          </p:nvPr>
        </p:nvSpPr>
        <p:spPr>
          <a:xfrm>
            <a:off x="2628900" y="1302933"/>
            <a:ext cx="7178040" cy="1122400"/>
          </a:xfrm>
          <a:prstGeom prst="rect">
            <a:avLst/>
          </a:prstGeom>
        </p:spPr>
        <p:txBody>
          <a:bodyPr spcFirstLastPara="1" wrap="square" lIns="121900" tIns="121900" rIns="121900" bIns="121900" anchor="ctr" anchorCtr="0">
            <a:noAutofit/>
          </a:bodyPr>
          <a:lstStyle/>
          <a:p>
            <a:r>
              <a:rPr lang="en" b="1" dirty="0" smtClean="0"/>
              <a:t>What is Litearture</a:t>
            </a:r>
            <a:endParaRPr b="1" dirty="0"/>
          </a:p>
        </p:txBody>
      </p:sp>
      <p:sp>
        <p:nvSpPr>
          <p:cNvPr id="572" name="Google Shape;572;p38"/>
          <p:cNvSpPr txBox="1">
            <a:spLocks noGrp="1"/>
          </p:cNvSpPr>
          <p:nvPr>
            <p:ph type="subTitle" idx="1"/>
          </p:nvPr>
        </p:nvSpPr>
        <p:spPr>
          <a:xfrm>
            <a:off x="4023360" y="2220533"/>
            <a:ext cx="4140411" cy="1122400"/>
          </a:xfrm>
          <a:prstGeom prst="rect">
            <a:avLst/>
          </a:prstGeom>
        </p:spPr>
        <p:txBody>
          <a:bodyPr spcFirstLastPara="1" wrap="square" lIns="121900" tIns="121900" rIns="121900" bIns="121900" anchor="t" anchorCtr="0">
            <a:noAutofit/>
          </a:bodyPr>
          <a:lstStyle/>
          <a:p>
            <a:pPr marL="0" indent="0"/>
            <a:r>
              <a:rPr lang="en" dirty="0" smtClean="0"/>
              <a:t>In the following we try, but fail, to define literature</a:t>
            </a:r>
            <a:endParaRPr dirty="0"/>
          </a:p>
        </p:txBody>
      </p:sp>
    </p:spTree>
    <p:extLst>
      <p:ext uri="{BB962C8B-B14F-4D97-AF65-F5344CB8AC3E}">
        <p14:creationId xmlns:p14="http://schemas.microsoft.com/office/powerpoint/2010/main" val="5838577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2"/>
          <p:cNvSpPr/>
          <p:nvPr/>
        </p:nvSpPr>
        <p:spPr>
          <a:xfrm>
            <a:off x="8319277" y="2268414"/>
            <a:ext cx="1253200" cy="416800"/>
          </a:xfrm>
          <a:prstGeom prst="rect">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2" name="Google Shape;452;p32"/>
          <p:cNvSpPr/>
          <p:nvPr/>
        </p:nvSpPr>
        <p:spPr>
          <a:xfrm>
            <a:off x="4912028" y="1722641"/>
            <a:ext cx="1253200" cy="416800"/>
          </a:xfrm>
          <a:prstGeom prst="rect">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3" name="Google Shape;453;p32"/>
          <p:cNvSpPr/>
          <p:nvPr/>
        </p:nvSpPr>
        <p:spPr>
          <a:xfrm>
            <a:off x="1509211" y="2268413"/>
            <a:ext cx="1253200" cy="416800"/>
          </a:xfrm>
          <a:prstGeom prst="rect">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4" name="Google Shape;454;p32"/>
          <p:cNvSpPr txBox="1">
            <a:spLocks noGrp="1"/>
          </p:cNvSpPr>
          <p:nvPr>
            <p:ph type="title" idx="6"/>
          </p:nvPr>
        </p:nvSpPr>
        <p:spPr>
          <a:xfrm>
            <a:off x="1571600" y="410500"/>
            <a:ext cx="9048800" cy="979600"/>
          </a:xfrm>
          <a:prstGeom prst="rect">
            <a:avLst/>
          </a:prstGeom>
        </p:spPr>
        <p:txBody>
          <a:bodyPr spcFirstLastPara="1" wrap="square" lIns="121900" tIns="121900" rIns="121900" bIns="121900" anchor="t" anchorCtr="0">
            <a:noAutofit/>
          </a:bodyPr>
          <a:lstStyle/>
          <a:p>
            <a:r>
              <a:rPr lang="en" b="1" dirty="0"/>
              <a:t>DEFINITION OF </a:t>
            </a:r>
            <a:r>
              <a:rPr lang="en" b="1" dirty="0" smtClean="0"/>
              <a:t>LITERATURE</a:t>
            </a:r>
            <a:endParaRPr b="1" dirty="0"/>
          </a:p>
        </p:txBody>
      </p:sp>
      <p:sp>
        <p:nvSpPr>
          <p:cNvPr id="455" name="Google Shape;455;p32"/>
          <p:cNvSpPr txBox="1">
            <a:spLocks noGrp="1"/>
          </p:cNvSpPr>
          <p:nvPr>
            <p:ph type="ctrTitle"/>
          </p:nvPr>
        </p:nvSpPr>
        <p:spPr>
          <a:xfrm>
            <a:off x="7760140" y="3290238"/>
            <a:ext cx="2360400" cy="770400"/>
          </a:xfrm>
          <a:prstGeom prst="rect">
            <a:avLst/>
          </a:prstGeom>
        </p:spPr>
        <p:txBody>
          <a:bodyPr spcFirstLastPara="1" wrap="square" lIns="121900" tIns="121900" rIns="121900" bIns="121900" anchor="b" anchorCtr="0">
            <a:noAutofit/>
          </a:bodyPr>
          <a:lstStyle/>
          <a:p>
            <a:r>
              <a:rPr lang="en" dirty="0" smtClean="0"/>
              <a:t>20</a:t>
            </a:r>
            <a:r>
              <a:rPr lang="en" baseline="30000" dirty="0" smtClean="0"/>
              <a:t>th</a:t>
            </a:r>
            <a:r>
              <a:rPr lang="en" dirty="0" smtClean="0"/>
              <a:t> century </a:t>
            </a:r>
            <a:endParaRPr dirty="0"/>
          </a:p>
        </p:txBody>
      </p:sp>
      <p:sp>
        <p:nvSpPr>
          <p:cNvPr id="456" name="Google Shape;456;p32"/>
          <p:cNvSpPr txBox="1">
            <a:spLocks noGrp="1"/>
          </p:cNvSpPr>
          <p:nvPr>
            <p:ph type="subTitle" idx="1"/>
          </p:nvPr>
        </p:nvSpPr>
        <p:spPr>
          <a:xfrm>
            <a:off x="7377199" y="4118697"/>
            <a:ext cx="3323458" cy="1457200"/>
          </a:xfrm>
          <a:prstGeom prst="rect">
            <a:avLst/>
          </a:prstGeom>
        </p:spPr>
        <p:txBody>
          <a:bodyPr spcFirstLastPara="1" wrap="square" lIns="121900" tIns="121900" rIns="121900" bIns="121900" anchor="t" anchorCtr="0">
            <a:noAutofit/>
          </a:bodyPr>
          <a:lstStyle/>
          <a:p>
            <a:pPr marL="0" indent="0">
              <a:spcAft>
                <a:spcPts val="2133"/>
              </a:spcAft>
            </a:pPr>
            <a:r>
              <a:rPr lang="en" dirty="0" smtClean="0"/>
              <a:t>Literature is HIGH Quality writing. </a:t>
            </a:r>
            <a:r>
              <a:rPr lang="en" i="1" dirty="0" smtClean="0"/>
              <a:t>Belles-lettres</a:t>
            </a:r>
            <a:r>
              <a:rPr lang="en" dirty="0" smtClean="0"/>
              <a:t> or Fine Writing</a:t>
            </a:r>
            <a:endParaRPr dirty="0"/>
          </a:p>
        </p:txBody>
      </p:sp>
      <p:sp>
        <p:nvSpPr>
          <p:cNvPr id="457" name="Google Shape;457;p32"/>
          <p:cNvSpPr txBox="1">
            <a:spLocks noGrp="1"/>
          </p:cNvSpPr>
          <p:nvPr>
            <p:ph type="ctrTitle" idx="2"/>
          </p:nvPr>
        </p:nvSpPr>
        <p:spPr>
          <a:xfrm>
            <a:off x="4358428" y="3290238"/>
            <a:ext cx="2360400" cy="770400"/>
          </a:xfrm>
          <a:prstGeom prst="rect">
            <a:avLst/>
          </a:prstGeom>
        </p:spPr>
        <p:txBody>
          <a:bodyPr spcFirstLastPara="1" wrap="square" lIns="121900" tIns="121900" rIns="121900" bIns="121900" anchor="b" anchorCtr="0">
            <a:noAutofit/>
          </a:bodyPr>
          <a:lstStyle/>
          <a:p>
            <a:r>
              <a:rPr lang="en" dirty="0" smtClean="0"/>
              <a:t>Romantic Period</a:t>
            </a:r>
            <a:endParaRPr dirty="0"/>
          </a:p>
        </p:txBody>
      </p:sp>
      <p:sp>
        <p:nvSpPr>
          <p:cNvPr id="458" name="Google Shape;458;p32"/>
          <p:cNvSpPr txBox="1">
            <a:spLocks noGrp="1"/>
          </p:cNvSpPr>
          <p:nvPr>
            <p:ph type="subTitle" idx="3"/>
          </p:nvPr>
        </p:nvSpPr>
        <p:spPr>
          <a:xfrm>
            <a:off x="3760195" y="4060638"/>
            <a:ext cx="3408842" cy="1457200"/>
          </a:xfrm>
          <a:prstGeom prst="rect">
            <a:avLst/>
          </a:prstGeom>
        </p:spPr>
        <p:txBody>
          <a:bodyPr spcFirstLastPara="1" wrap="square" lIns="121900" tIns="121900" rIns="121900" bIns="121900" anchor="t" anchorCtr="0">
            <a:noAutofit/>
          </a:bodyPr>
          <a:lstStyle/>
          <a:p>
            <a:pPr marL="0" indent="0">
              <a:spcAft>
                <a:spcPts val="2133"/>
              </a:spcAft>
            </a:pPr>
            <a:r>
              <a:rPr lang="en" dirty="0" smtClean="0"/>
              <a:t>T</a:t>
            </a:r>
            <a:r>
              <a:rPr lang="en-US" dirty="0" smtClean="0"/>
              <a:t>h</a:t>
            </a:r>
            <a:r>
              <a:rPr lang="en" dirty="0" smtClean="0"/>
              <a:t>e term literature is limited to only IMAGINATIVE writings</a:t>
            </a:r>
            <a:endParaRPr dirty="0"/>
          </a:p>
        </p:txBody>
      </p:sp>
      <p:sp>
        <p:nvSpPr>
          <p:cNvPr id="459" name="Google Shape;459;p32"/>
          <p:cNvSpPr txBox="1">
            <a:spLocks noGrp="1"/>
          </p:cNvSpPr>
          <p:nvPr>
            <p:ph type="ctrTitle" idx="4"/>
          </p:nvPr>
        </p:nvSpPr>
        <p:spPr>
          <a:xfrm>
            <a:off x="862603" y="3290238"/>
            <a:ext cx="2360400" cy="770400"/>
          </a:xfrm>
          <a:prstGeom prst="rect">
            <a:avLst/>
          </a:prstGeom>
        </p:spPr>
        <p:txBody>
          <a:bodyPr spcFirstLastPara="1" wrap="square" lIns="121900" tIns="121900" rIns="121900" bIns="121900" anchor="b" anchorCtr="0">
            <a:noAutofit/>
          </a:bodyPr>
          <a:lstStyle/>
          <a:p>
            <a:r>
              <a:rPr lang="en" dirty="0" smtClean="0"/>
              <a:t>Prior 18</a:t>
            </a:r>
            <a:r>
              <a:rPr lang="en" baseline="30000" dirty="0" smtClean="0"/>
              <a:t>th</a:t>
            </a:r>
            <a:r>
              <a:rPr lang="en" dirty="0" smtClean="0"/>
              <a:t> Century</a:t>
            </a:r>
            <a:endParaRPr dirty="0"/>
          </a:p>
        </p:txBody>
      </p:sp>
      <p:sp>
        <p:nvSpPr>
          <p:cNvPr id="460" name="Google Shape;460;p32"/>
          <p:cNvSpPr txBox="1">
            <a:spLocks noGrp="1"/>
          </p:cNvSpPr>
          <p:nvPr>
            <p:ph type="subTitle" idx="5"/>
          </p:nvPr>
        </p:nvSpPr>
        <p:spPr>
          <a:xfrm>
            <a:off x="687233" y="4118697"/>
            <a:ext cx="2864800" cy="1457200"/>
          </a:xfrm>
          <a:prstGeom prst="rect">
            <a:avLst/>
          </a:prstGeom>
        </p:spPr>
        <p:txBody>
          <a:bodyPr spcFirstLastPara="1" wrap="square" lIns="121900" tIns="121900" rIns="121900" bIns="121900" anchor="t" anchorCtr="0">
            <a:noAutofit/>
          </a:bodyPr>
          <a:lstStyle/>
          <a:p>
            <a:pPr marL="0" indent="0">
              <a:spcAft>
                <a:spcPts val="2133"/>
              </a:spcAft>
            </a:pPr>
            <a:r>
              <a:rPr lang="en" dirty="0" smtClean="0"/>
              <a:t>It defines all books and Writing</a:t>
            </a:r>
            <a:endParaRPr dirty="0"/>
          </a:p>
        </p:txBody>
      </p:sp>
      <p:sp>
        <p:nvSpPr>
          <p:cNvPr id="461" name="Google Shape;461;p32"/>
          <p:cNvSpPr/>
          <p:nvPr/>
        </p:nvSpPr>
        <p:spPr>
          <a:xfrm>
            <a:off x="1731368" y="1807030"/>
            <a:ext cx="808800" cy="808800"/>
          </a:xfrm>
          <a:prstGeom prst="rect">
            <a:avLst/>
          </a:prstGeom>
          <a:solidFill>
            <a:schemeClr val="accent1"/>
          </a:solidFill>
          <a:ln>
            <a:noFill/>
          </a:ln>
        </p:spPr>
        <p:txBody>
          <a:bodyPr spcFirstLastPara="1" wrap="square" lIns="121900" tIns="121900" rIns="121900" bIns="121900" anchor="ctr" anchorCtr="0">
            <a:noAutofit/>
          </a:bodyPr>
          <a:lstStyle/>
          <a:p>
            <a:endParaRPr sz="2400"/>
          </a:p>
        </p:txBody>
      </p:sp>
      <p:sp>
        <p:nvSpPr>
          <p:cNvPr id="462" name="Google Shape;462;p32"/>
          <p:cNvSpPr/>
          <p:nvPr/>
        </p:nvSpPr>
        <p:spPr>
          <a:xfrm>
            <a:off x="8535940" y="1807032"/>
            <a:ext cx="808800" cy="808800"/>
          </a:xfrm>
          <a:prstGeom prst="rect">
            <a:avLst/>
          </a:prstGeom>
          <a:solidFill>
            <a:schemeClr val="accent3"/>
          </a:solidFill>
          <a:ln>
            <a:noFill/>
          </a:ln>
        </p:spPr>
        <p:txBody>
          <a:bodyPr spcFirstLastPara="1" wrap="square" lIns="121900" tIns="121900" rIns="121900" bIns="121900" anchor="ctr" anchorCtr="0">
            <a:noAutofit/>
          </a:bodyPr>
          <a:lstStyle/>
          <a:p>
            <a:endParaRPr sz="2400"/>
          </a:p>
        </p:txBody>
      </p:sp>
      <p:sp>
        <p:nvSpPr>
          <p:cNvPr id="463" name="Google Shape;463;p32"/>
          <p:cNvSpPr/>
          <p:nvPr/>
        </p:nvSpPr>
        <p:spPr>
          <a:xfrm>
            <a:off x="5136907" y="1816086"/>
            <a:ext cx="808800" cy="808800"/>
          </a:xfrm>
          <a:prstGeom prst="rect">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464" name="Google Shape;464;p32"/>
          <p:cNvSpPr/>
          <p:nvPr/>
        </p:nvSpPr>
        <p:spPr>
          <a:xfrm>
            <a:off x="8685799" y="1986978"/>
            <a:ext cx="566775" cy="461943"/>
          </a:xfrm>
          <a:custGeom>
            <a:avLst/>
            <a:gdLst/>
            <a:ahLst/>
            <a:cxnLst/>
            <a:rect l="l" t="t" r="r" b="b"/>
            <a:pathLst>
              <a:path w="11943" h="9734" extrusionOk="0">
                <a:moveTo>
                  <a:pt x="11585" y="2638"/>
                </a:moveTo>
                <a:lnTo>
                  <a:pt x="11585" y="3066"/>
                </a:lnTo>
                <a:lnTo>
                  <a:pt x="9121" y="4007"/>
                </a:lnTo>
                <a:lnTo>
                  <a:pt x="9121" y="3566"/>
                </a:lnTo>
                <a:lnTo>
                  <a:pt x="11585" y="2638"/>
                </a:lnTo>
                <a:close/>
                <a:moveTo>
                  <a:pt x="370" y="2638"/>
                </a:moveTo>
                <a:lnTo>
                  <a:pt x="5787" y="4697"/>
                </a:lnTo>
                <a:lnTo>
                  <a:pt x="5787" y="5138"/>
                </a:lnTo>
                <a:lnTo>
                  <a:pt x="370" y="3066"/>
                </a:lnTo>
                <a:lnTo>
                  <a:pt x="370" y="2638"/>
                </a:lnTo>
                <a:close/>
                <a:moveTo>
                  <a:pt x="8764" y="3709"/>
                </a:moveTo>
                <a:lnTo>
                  <a:pt x="8764" y="4138"/>
                </a:lnTo>
                <a:lnTo>
                  <a:pt x="6144" y="5138"/>
                </a:lnTo>
                <a:lnTo>
                  <a:pt x="6144" y="4697"/>
                </a:lnTo>
                <a:lnTo>
                  <a:pt x="8764" y="3709"/>
                </a:lnTo>
                <a:close/>
                <a:moveTo>
                  <a:pt x="9657" y="4162"/>
                </a:moveTo>
                <a:lnTo>
                  <a:pt x="9657" y="6745"/>
                </a:lnTo>
                <a:cubicBezTo>
                  <a:pt x="9478" y="6876"/>
                  <a:pt x="9299" y="6995"/>
                  <a:pt x="9121" y="7114"/>
                </a:cubicBezTo>
                <a:lnTo>
                  <a:pt x="9121" y="4376"/>
                </a:lnTo>
                <a:lnTo>
                  <a:pt x="9657" y="4162"/>
                </a:lnTo>
                <a:close/>
                <a:moveTo>
                  <a:pt x="8961" y="8757"/>
                </a:moveTo>
                <a:cubicBezTo>
                  <a:pt x="9131" y="8757"/>
                  <a:pt x="9264" y="8907"/>
                  <a:pt x="9264" y="9079"/>
                </a:cubicBezTo>
                <a:cubicBezTo>
                  <a:pt x="9264" y="9258"/>
                  <a:pt x="9109" y="9389"/>
                  <a:pt x="8942" y="9389"/>
                </a:cubicBezTo>
                <a:cubicBezTo>
                  <a:pt x="8764" y="9389"/>
                  <a:pt x="8633" y="9246"/>
                  <a:pt x="8633" y="9079"/>
                </a:cubicBezTo>
                <a:cubicBezTo>
                  <a:pt x="8633" y="8900"/>
                  <a:pt x="8787" y="8757"/>
                  <a:pt x="8942" y="8757"/>
                </a:cubicBezTo>
                <a:cubicBezTo>
                  <a:pt x="8949" y="8757"/>
                  <a:pt x="8955" y="8757"/>
                  <a:pt x="8961" y="8757"/>
                </a:cubicBezTo>
                <a:close/>
                <a:moveTo>
                  <a:pt x="5949" y="0"/>
                </a:moveTo>
                <a:cubicBezTo>
                  <a:pt x="5930" y="0"/>
                  <a:pt x="5912" y="6"/>
                  <a:pt x="5894" y="18"/>
                </a:cubicBezTo>
                <a:lnTo>
                  <a:pt x="120" y="2221"/>
                </a:lnTo>
                <a:cubicBezTo>
                  <a:pt x="48" y="2245"/>
                  <a:pt x="1" y="2304"/>
                  <a:pt x="1" y="2376"/>
                </a:cubicBezTo>
                <a:lnTo>
                  <a:pt x="1" y="3185"/>
                </a:lnTo>
                <a:cubicBezTo>
                  <a:pt x="1" y="3257"/>
                  <a:pt x="48" y="3316"/>
                  <a:pt x="120" y="3352"/>
                </a:cubicBezTo>
                <a:lnTo>
                  <a:pt x="1917" y="4031"/>
                </a:lnTo>
                <a:lnTo>
                  <a:pt x="1917" y="4638"/>
                </a:lnTo>
                <a:cubicBezTo>
                  <a:pt x="1917" y="4745"/>
                  <a:pt x="2001" y="4817"/>
                  <a:pt x="2096" y="4817"/>
                </a:cubicBezTo>
                <a:cubicBezTo>
                  <a:pt x="2203" y="4817"/>
                  <a:pt x="2275" y="4745"/>
                  <a:pt x="2275" y="4638"/>
                </a:cubicBezTo>
                <a:lnTo>
                  <a:pt x="2275" y="4186"/>
                </a:lnTo>
                <a:lnTo>
                  <a:pt x="5894" y="5567"/>
                </a:lnTo>
                <a:cubicBezTo>
                  <a:pt x="5906" y="5579"/>
                  <a:pt x="5942" y="5579"/>
                  <a:pt x="5954" y="5579"/>
                </a:cubicBezTo>
                <a:cubicBezTo>
                  <a:pt x="5966" y="5579"/>
                  <a:pt x="6001" y="5579"/>
                  <a:pt x="6013" y="5567"/>
                </a:cubicBezTo>
                <a:lnTo>
                  <a:pt x="8740" y="4519"/>
                </a:lnTo>
                <a:lnTo>
                  <a:pt x="8740" y="7317"/>
                </a:lnTo>
                <a:cubicBezTo>
                  <a:pt x="7871" y="7769"/>
                  <a:pt x="6918" y="8007"/>
                  <a:pt x="5942" y="8007"/>
                </a:cubicBezTo>
                <a:cubicBezTo>
                  <a:pt x="4620" y="8007"/>
                  <a:pt x="3310" y="7555"/>
                  <a:pt x="2263" y="6745"/>
                </a:cubicBezTo>
                <a:lnTo>
                  <a:pt x="2263" y="5352"/>
                </a:lnTo>
                <a:cubicBezTo>
                  <a:pt x="2263" y="5257"/>
                  <a:pt x="2191" y="5174"/>
                  <a:pt x="2084" y="5174"/>
                </a:cubicBezTo>
                <a:cubicBezTo>
                  <a:pt x="1977" y="5174"/>
                  <a:pt x="1906" y="5257"/>
                  <a:pt x="1906" y="5352"/>
                </a:cubicBezTo>
                <a:lnTo>
                  <a:pt x="1906" y="6817"/>
                </a:lnTo>
                <a:cubicBezTo>
                  <a:pt x="1906" y="6876"/>
                  <a:pt x="1941" y="6924"/>
                  <a:pt x="1965" y="6948"/>
                </a:cubicBezTo>
                <a:cubicBezTo>
                  <a:pt x="3084" y="7841"/>
                  <a:pt x="4501" y="8353"/>
                  <a:pt x="5942" y="8353"/>
                </a:cubicBezTo>
                <a:cubicBezTo>
                  <a:pt x="6906" y="8353"/>
                  <a:pt x="7859" y="8126"/>
                  <a:pt x="8740" y="7698"/>
                </a:cubicBezTo>
                <a:lnTo>
                  <a:pt x="8740" y="8412"/>
                </a:lnTo>
                <a:cubicBezTo>
                  <a:pt x="8454" y="8484"/>
                  <a:pt x="8252" y="8746"/>
                  <a:pt x="8252" y="9067"/>
                </a:cubicBezTo>
                <a:cubicBezTo>
                  <a:pt x="8252" y="9436"/>
                  <a:pt x="8549" y="9734"/>
                  <a:pt x="8918" y="9734"/>
                </a:cubicBezTo>
                <a:cubicBezTo>
                  <a:pt x="9287" y="9734"/>
                  <a:pt x="9585" y="9436"/>
                  <a:pt x="9585" y="9067"/>
                </a:cubicBezTo>
                <a:cubicBezTo>
                  <a:pt x="9585" y="8746"/>
                  <a:pt x="9383" y="8496"/>
                  <a:pt x="9097" y="8412"/>
                </a:cubicBezTo>
                <a:lnTo>
                  <a:pt x="9097" y="7495"/>
                </a:lnTo>
                <a:cubicBezTo>
                  <a:pt x="9383" y="7341"/>
                  <a:pt x="9657" y="7138"/>
                  <a:pt x="9918" y="6936"/>
                </a:cubicBezTo>
                <a:cubicBezTo>
                  <a:pt x="9954" y="6900"/>
                  <a:pt x="9978" y="6841"/>
                  <a:pt x="9978" y="6805"/>
                </a:cubicBezTo>
                <a:lnTo>
                  <a:pt x="9978" y="4019"/>
                </a:lnTo>
                <a:lnTo>
                  <a:pt x="11776" y="3328"/>
                </a:lnTo>
                <a:cubicBezTo>
                  <a:pt x="11847" y="3304"/>
                  <a:pt x="11895" y="3245"/>
                  <a:pt x="11895" y="3173"/>
                </a:cubicBezTo>
                <a:lnTo>
                  <a:pt x="11895" y="2364"/>
                </a:lnTo>
                <a:cubicBezTo>
                  <a:pt x="11943" y="2304"/>
                  <a:pt x="11895" y="2245"/>
                  <a:pt x="11823" y="2221"/>
                </a:cubicBezTo>
                <a:lnTo>
                  <a:pt x="8049" y="792"/>
                </a:lnTo>
                <a:cubicBezTo>
                  <a:pt x="8030" y="784"/>
                  <a:pt x="8010" y="780"/>
                  <a:pt x="7989" y="780"/>
                </a:cubicBezTo>
                <a:cubicBezTo>
                  <a:pt x="7921" y="780"/>
                  <a:pt x="7853" y="823"/>
                  <a:pt x="7835" y="887"/>
                </a:cubicBezTo>
                <a:cubicBezTo>
                  <a:pt x="7799" y="983"/>
                  <a:pt x="7847" y="1090"/>
                  <a:pt x="7930" y="1114"/>
                </a:cubicBezTo>
                <a:lnTo>
                  <a:pt x="11264" y="2376"/>
                </a:lnTo>
                <a:lnTo>
                  <a:pt x="8966" y="3257"/>
                </a:lnTo>
                <a:lnTo>
                  <a:pt x="6061" y="1947"/>
                </a:lnTo>
                <a:cubicBezTo>
                  <a:pt x="6035" y="1934"/>
                  <a:pt x="6010" y="1928"/>
                  <a:pt x="5985" y="1928"/>
                </a:cubicBezTo>
                <a:cubicBezTo>
                  <a:pt x="5918" y="1928"/>
                  <a:pt x="5858" y="1973"/>
                  <a:pt x="5823" y="2042"/>
                </a:cubicBezTo>
                <a:cubicBezTo>
                  <a:pt x="5775" y="2126"/>
                  <a:pt x="5823" y="2233"/>
                  <a:pt x="5906" y="2281"/>
                </a:cubicBezTo>
                <a:lnTo>
                  <a:pt x="8490" y="3435"/>
                </a:lnTo>
                <a:lnTo>
                  <a:pt x="5966" y="4388"/>
                </a:lnTo>
                <a:lnTo>
                  <a:pt x="691" y="2376"/>
                </a:lnTo>
                <a:lnTo>
                  <a:pt x="5966" y="376"/>
                </a:lnTo>
                <a:lnTo>
                  <a:pt x="7263" y="864"/>
                </a:lnTo>
                <a:cubicBezTo>
                  <a:pt x="7282" y="868"/>
                  <a:pt x="7301" y="871"/>
                  <a:pt x="7320" y="871"/>
                </a:cubicBezTo>
                <a:cubicBezTo>
                  <a:pt x="7394" y="871"/>
                  <a:pt x="7461" y="833"/>
                  <a:pt x="7490" y="757"/>
                </a:cubicBezTo>
                <a:cubicBezTo>
                  <a:pt x="7513" y="673"/>
                  <a:pt x="7478" y="566"/>
                  <a:pt x="7382" y="530"/>
                </a:cubicBezTo>
                <a:lnTo>
                  <a:pt x="6013" y="18"/>
                </a:lnTo>
                <a:cubicBezTo>
                  <a:pt x="5989" y="6"/>
                  <a:pt x="5969" y="0"/>
                  <a:pt x="5949"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5" name="Google Shape;465;p32"/>
          <p:cNvSpPr/>
          <p:nvPr/>
        </p:nvSpPr>
        <p:spPr>
          <a:xfrm>
            <a:off x="5256870" y="1985196"/>
            <a:ext cx="567913" cy="465503"/>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466" name="Google Shape;466;p32"/>
          <p:cNvGrpSpPr/>
          <p:nvPr/>
        </p:nvGrpSpPr>
        <p:grpSpPr>
          <a:xfrm>
            <a:off x="1880078" y="1962830"/>
            <a:ext cx="511380" cy="510241"/>
            <a:chOff x="1745217" y="1515471"/>
            <a:chExt cx="343269" cy="342505"/>
          </a:xfrm>
        </p:grpSpPr>
        <p:sp>
          <p:nvSpPr>
            <p:cNvPr id="467" name="Google Shape;467;p32"/>
            <p:cNvSpPr/>
            <p:nvPr/>
          </p:nvSpPr>
          <p:spPr>
            <a:xfrm>
              <a:off x="1854448" y="1647096"/>
              <a:ext cx="22012" cy="21630"/>
            </a:xfrm>
            <a:custGeom>
              <a:avLst/>
              <a:gdLst/>
              <a:ahLst/>
              <a:cxnLst/>
              <a:rect l="l" t="t" r="r" b="b"/>
              <a:pathLst>
                <a:path w="691" h="679" extrusionOk="0">
                  <a:moveTo>
                    <a:pt x="346" y="0"/>
                  </a:moveTo>
                  <a:cubicBezTo>
                    <a:pt x="155" y="0"/>
                    <a:pt x="0" y="155"/>
                    <a:pt x="0" y="345"/>
                  </a:cubicBezTo>
                  <a:cubicBezTo>
                    <a:pt x="0" y="536"/>
                    <a:pt x="155" y="679"/>
                    <a:pt x="346" y="679"/>
                  </a:cubicBezTo>
                  <a:cubicBezTo>
                    <a:pt x="536" y="679"/>
                    <a:pt x="691" y="536"/>
                    <a:pt x="691" y="345"/>
                  </a:cubicBezTo>
                  <a:cubicBezTo>
                    <a:pt x="691" y="155"/>
                    <a:pt x="536" y="0"/>
                    <a:pt x="346"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8" name="Google Shape;468;p32"/>
            <p:cNvSpPr/>
            <p:nvPr/>
          </p:nvSpPr>
          <p:spPr>
            <a:xfrm>
              <a:off x="1906021" y="1647096"/>
              <a:ext cx="21661" cy="21630"/>
            </a:xfrm>
            <a:custGeom>
              <a:avLst/>
              <a:gdLst/>
              <a:ahLst/>
              <a:cxnLst/>
              <a:rect l="l" t="t" r="r" b="b"/>
              <a:pathLst>
                <a:path w="680" h="679" extrusionOk="0">
                  <a:moveTo>
                    <a:pt x="334" y="0"/>
                  </a:moveTo>
                  <a:cubicBezTo>
                    <a:pt x="143" y="0"/>
                    <a:pt x="0" y="155"/>
                    <a:pt x="0" y="345"/>
                  </a:cubicBezTo>
                  <a:cubicBezTo>
                    <a:pt x="0" y="536"/>
                    <a:pt x="143" y="679"/>
                    <a:pt x="334" y="679"/>
                  </a:cubicBezTo>
                  <a:cubicBezTo>
                    <a:pt x="524" y="679"/>
                    <a:pt x="679" y="536"/>
                    <a:pt x="679" y="345"/>
                  </a:cubicBezTo>
                  <a:cubicBezTo>
                    <a:pt x="679" y="155"/>
                    <a:pt x="524" y="0"/>
                    <a:pt x="334"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9" name="Google Shape;469;p32"/>
            <p:cNvSpPr/>
            <p:nvPr/>
          </p:nvSpPr>
          <p:spPr>
            <a:xfrm>
              <a:off x="1956830" y="1647096"/>
              <a:ext cx="22044" cy="21630"/>
            </a:xfrm>
            <a:custGeom>
              <a:avLst/>
              <a:gdLst/>
              <a:ahLst/>
              <a:cxnLst/>
              <a:rect l="l" t="t" r="r" b="b"/>
              <a:pathLst>
                <a:path w="692" h="679" extrusionOk="0">
                  <a:moveTo>
                    <a:pt x="346" y="0"/>
                  </a:moveTo>
                  <a:cubicBezTo>
                    <a:pt x="156" y="0"/>
                    <a:pt x="1" y="155"/>
                    <a:pt x="1" y="345"/>
                  </a:cubicBezTo>
                  <a:cubicBezTo>
                    <a:pt x="1" y="536"/>
                    <a:pt x="156" y="679"/>
                    <a:pt x="346" y="679"/>
                  </a:cubicBezTo>
                  <a:cubicBezTo>
                    <a:pt x="537" y="679"/>
                    <a:pt x="691" y="536"/>
                    <a:pt x="691" y="345"/>
                  </a:cubicBezTo>
                  <a:cubicBezTo>
                    <a:pt x="691" y="155"/>
                    <a:pt x="537" y="0"/>
                    <a:pt x="346"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70" name="Google Shape;470;p32"/>
            <p:cNvSpPr/>
            <p:nvPr/>
          </p:nvSpPr>
          <p:spPr>
            <a:xfrm>
              <a:off x="1745217" y="1515471"/>
              <a:ext cx="343269" cy="342505"/>
            </a:xfrm>
            <a:custGeom>
              <a:avLst/>
              <a:gdLst/>
              <a:ahLst/>
              <a:cxnLst/>
              <a:rect l="l" t="t" r="r" b="b"/>
              <a:pathLst>
                <a:path w="10776" h="10752" extrusionOk="0">
                  <a:moveTo>
                    <a:pt x="5382" y="1"/>
                  </a:moveTo>
                  <a:cubicBezTo>
                    <a:pt x="3953" y="1"/>
                    <a:pt x="2608" y="453"/>
                    <a:pt x="1596" y="1286"/>
                  </a:cubicBezTo>
                  <a:cubicBezTo>
                    <a:pt x="560" y="2144"/>
                    <a:pt x="0" y="3251"/>
                    <a:pt x="0" y="4465"/>
                  </a:cubicBezTo>
                  <a:cubicBezTo>
                    <a:pt x="0" y="5513"/>
                    <a:pt x="465" y="6561"/>
                    <a:pt x="1274" y="7359"/>
                  </a:cubicBezTo>
                  <a:cubicBezTo>
                    <a:pt x="2072" y="8121"/>
                    <a:pt x="3120" y="8645"/>
                    <a:pt x="4298" y="8835"/>
                  </a:cubicBezTo>
                  <a:cubicBezTo>
                    <a:pt x="4310" y="9442"/>
                    <a:pt x="4108" y="10014"/>
                    <a:pt x="3703" y="10478"/>
                  </a:cubicBezTo>
                  <a:cubicBezTo>
                    <a:pt x="3655" y="10514"/>
                    <a:pt x="3644" y="10597"/>
                    <a:pt x="3679" y="10657"/>
                  </a:cubicBezTo>
                  <a:cubicBezTo>
                    <a:pt x="3703" y="10704"/>
                    <a:pt x="3763" y="10752"/>
                    <a:pt x="3834" y="10752"/>
                  </a:cubicBezTo>
                  <a:cubicBezTo>
                    <a:pt x="5025" y="10752"/>
                    <a:pt x="6084" y="9966"/>
                    <a:pt x="6442" y="8835"/>
                  </a:cubicBezTo>
                  <a:cubicBezTo>
                    <a:pt x="7406" y="8668"/>
                    <a:pt x="8287" y="8299"/>
                    <a:pt x="9013" y="7752"/>
                  </a:cubicBezTo>
                  <a:cubicBezTo>
                    <a:pt x="9097" y="7692"/>
                    <a:pt x="9109" y="7585"/>
                    <a:pt x="9049" y="7513"/>
                  </a:cubicBezTo>
                  <a:cubicBezTo>
                    <a:pt x="9014" y="7465"/>
                    <a:pt x="8963" y="7441"/>
                    <a:pt x="8913" y="7441"/>
                  </a:cubicBezTo>
                  <a:cubicBezTo>
                    <a:pt x="8877" y="7441"/>
                    <a:pt x="8841" y="7453"/>
                    <a:pt x="8811" y="7478"/>
                  </a:cubicBezTo>
                  <a:cubicBezTo>
                    <a:pt x="8096" y="8014"/>
                    <a:pt x="7215" y="8371"/>
                    <a:pt x="6275" y="8502"/>
                  </a:cubicBezTo>
                  <a:cubicBezTo>
                    <a:pt x="6203" y="8525"/>
                    <a:pt x="6156" y="8561"/>
                    <a:pt x="6132" y="8621"/>
                  </a:cubicBezTo>
                  <a:cubicBezTo>
                    <a:pt x="5894" y="9549"/>
                    <a:pt x="5120" y="10216"/>
                    <a:pt x="4215" y="10371"/>
                  </a:cubicBezTo>
                  <a:cubicBezTo>
                    <a:pt x="4537" y="9859"/>
                    <a:pt x="4703" y="9264"/>
                    <a:pt x="4644" y="8656"/>
                  </a:cubicBezTo>
                  <a:cubicBezTo>
                    <a:pt x="4644" y="8585"/>
                    <a:pt x="4572" y="8502"/>
                    <a:pt x="4489" y="8490"/>
                  </a:cubicBezTo>
                  <a:cubicBezTo>
                    <a:pt x="2084" y="8144"/>
                    <a:pt x="346" y="6442"/>
                    <a:pt x="346" y="4430"/>
                  </a:cubicBezTo>
                  <a:cubicBezTo>
                    <a:pt x="346" y="2156"/>
                    <a:pt x="2608" y="310"/>
                    <a:pt x="5382" y="310"/>
                  </a:cubicBezTo>
                  <a:cubicBezTo>
                    <a:pt x="8168" y="310"/>
                    <a:pt x="10430" y="2156"/>
                    <a:pt x="10430" y="4430"/>
                  </a:cubicBezTo>
                  <a:cubicBezTo>
                    <a:pt x="10430" y="5370"/>
                    <a:pt x="10025" y="6287"/>
                    <a:pt x="9311" y="7013"/>
                  </a:cubicBezTo>
                  <a:cubicBezTo>
                    <a:pt x="9251" y="7097"/>
                    <a:pt x="9251" y="7192"/>
                    <a:pt x="9311" y="7252"/>
                  </a:cubicBezTo>
                  <a:cubicBezTo>
                    <a:pt x="9353" y="7281"/>
                    <a:pt x="9397" y="7296"/>
                    <a:pt x="9439" y="7296"/>
                  </a:cubicBezTo>
                  <a:cubicBezTo>
                    <a:pt x="9481" y="7296"/>
                    <a:pt x="9519" y="7281"/>
                    <a:pt x="9549" y="7252"/>
                  </a:cubicBezTo>
                  <a:cubicBezTo>
                    <a:pt x="10347" y="6466"/>
                    <a:pt x="10775" y="5454"/>
                    <a:pt x="10775" y="4430"/>
                  </a:cubicBezTo>
                  <a:cubicBezTo>
                    <a:pt x="10775" y="3263"/>
                    <a:pt x="10204" y="2144"/>
                    <a:pt x="9180" y="1286"/>
                  </a:cubicBezTo>
                  <a:cubicBezTo>
                    <a:pt x="8168" y="453"/>
                    <a:pt x="6811" y="1"/>
                    <a:pt x="5382"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29045796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2"/>
          <p:cNvSpPr/>
          <p:nvPr/>
        </p:nvSpPr>
        <p:spPr>
          <a:xfrm>
            <a:off x="8319277" y="2268414"/>
            <a:ext cx="1253200" cy="416800"/>
          </a:xfrm>
          <a:prstGeom prst="rect">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2" name="Google Shape;452;p32"/>
          <p:cNvSpPr/>
          <p:nvPr/>
        </p:nvSpPr>
        <p:spPr>
          <a:xfrm>
            <a:off x="4912028" y="1722641"/>
            <a:ext cx="1253200" cy="416800"/>
          </a:xfrm>
          <a:prstGeom prst="rect">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3" name="Google Shape;453;p32"/>
          <p:cNvSpPr/>
          <p:nvPr/>
        </p:nvSpPr>
        <p:spPr>
          <a:xfrm>
            <a:off x="1509211" y="2268413"/>
            <a:ext cx="1253200" cy="416800"/>
          </a:xfrm>
          <a:prstGeom prst="rect">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4" name="Google Shape;454;p32"/>
          <p:cNvSpPr txBox="1">
            <a:spLocks noGrp="1"/>
          </p:cNvSpPr>
          <p:nvPr>
            <p:ph type="title" idx="6"/>
          </p:nvPr>
        </p:nvSpPr>
        <p:spPr>
          <a:xfrm>
            <a:off x="1571600" y="410500"/>
            <a:ext cx="9048800" cy="979600"/>
          </a:xfrm>
          <a:prstGeom prst="rect">
            <a:avLst/>
          </a:prstGeom>
        </p:spPr>
        <p:txBody>
          <a:bodyPr spcFirstLastPara="1" wrap="square" lIns="121900" tIns="121900" rIns="121900" bIns="121900" anchor="t" anchorCtr="0">
            <a:noAutofit/>
          </a:bodyPr>
          <a:lstStyle/>
          <a:p>
            <a:r>
              <a:rPr lang="en" b="1" dirty="0"/>
              <a:t>DEFINITION OF </a:t>
            </a:r>
            <a:r>
              <a:rPr lang="en" b="1" dirty="0" smtClean="0"/>
              <a:t>LITERATURE</a:t>
            </a:r>
            <a:endParaRPr b="1" dirty="0"/>
          </a:p>
        </p:txBody>
      </p:sp>
      <p:sp>
        <p:nvSpPr>
          <p:cNvPr id="461" name="Google Shape;461;p32"/>
          <p:cNvSpPr/>
          <p:nvPr/>
        </p:nvSpPr>
        <p:spPr>
          <a:xfrm>
            <a:off x="1731368" y="1807030"/>
            <a:ext cx="808800" cy="808800"/>
          </a:xfrm>
          <a:prstGeom prst="rect">
            <a:avLst/>
          </a:prstGeom>
          <a:solidFill>
            <a:schemeClr val="accent1"/>
          </a:solidFill>
          <a:ln>
            <a:noFill/>
          </a:ln>
        </p:spPr>
        <p:txBody>
          <a:bodyPr spcFirstLastPara="1" wrap="square" lIns="121900" tIns="121900" rIns="121900" bIns="121900" anchor="ctr" anchorCtr="0">
            <a:noAutofit/>
          </a:bodyPr>
          <a:lstStyle/>
          <a:p>
            <a:endParaRPr sz="2400"/>
          </a:p>
        </p:txBody>
      </p:sp>
      <p:sp>
        <p:nvSpPr>
          <p:cNvPr id="462" name="Google Shape;462;p32"/>
          <p:cNvSpPr/>
          <p:nvPr/>
        </p:nvSpPr>
        <p:spPr>
          <a:xfrm>
            <a:off x="8535940" y="1807032"/>
            <a:ext cx="808800" cy="808800"/>
          </a:xfrm>
          <a:prstGeom prst="rect">
            <a:avLst/>
          </a:prstGeom>
          <a:solidFill>
            <a:schemeClr val="accent3"/>
          </a:solidFill>
          <a:ln>
            <a:noFill/>
          </a:ln>
        </p:spPr>
        <p:txBody>
          <a:bodyPr spcFirstLastPara="1" wrap="square" lIns="121900" tIns="121900" rIns="121900" bIns="121900" anchor="ctr" anchorCtr="0">
            <a:noAutofit/>
          </a:bodyPr>
          <a:lstStyle/>
          <a:p>
            <a:endParaRPr sz="2400"/>
          </a:p>
        </p:txBody>
      </p:sp>
      <p:sp>
        <p:nvSpPr>
          <p:cNvPr id="463" name="Google Shape;463;p32"/>
          <p:cNvSpPr/>
          <p:nvPr/>
        </p:nvSpPr>
        <p:spPr>
          <a:xfrm>
            <a:off x="5136907" y="1816086"/>
            <a:ext cx="808800" cy="808800"/>
          </a:xfrm>
          <a:prstGeom prst="rect">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464" name="Google Shape;464;p32"/>
          <p:cNvSpPr/>
          <p:nvPr/>
        </p:nvSpPr>
        <p:spPr>
          <a:xfrm>
            <a:off x="8685799" y="1986978"/>
            <a:ext cx="566775" cy="461943"/>
          </a:xfrm>
          <a:custGeom>
            <a:avLst/>
            <a:gdLst/>
            <a:ahLst/>
            <a:cxnLst/>
            <a:rect l="l" t="t" r="r" b="b"/>
            <a:pathLst>
              <a:path w="11943" h="9734" extrusionOk="0">
                <a:moveTo>
                  <a:pt x="11585" y="2638"/>
                </a:moveTo>
                <a:lnTo>
                  <a:pt x="11585" y="3066"/>
                </a:lnTo>
                <a:lnTo>
                  <a:pt x="9121" y="4007"/>
                </a:lnTo>
                <a:lnTo>
                  <a:pt x="9121" y="3566"/>
                </a:lnTo>
                <a:lnTo>
                  <a:pt x="11585" y="2638"/>
                </a:lnTo>
                <a:close/>
                <a:moveTo>
                  <a:pt x="370" y="2638"/>
                </a:moveTo>
                <a:lnTo>
                  <a:pt x="5787" y="4697"/>
                </a:lnTo>
                <a:lnTo>
                  <a:pt x="5787" y="5138"/>
                </a:lnTo>
                <a:lnTo>
                  <a:pt x="370" y="3066"/>
                </a:lnTo>
                <a:lnTo>
                  <a:pt x="370" y="2638"/>
                </a:lnTo>
                <a:close/>
                <a:moveTo>
                  <a:pt x="8764" y="3709"/>
                </a:moveTo>
                <a:lnTo>
                  <a:pt x="8764" y="4138"/>
                </a:lnTo>
                <a:lnTo>
                  <a:pt x="6144" y="5138"/>
                </a:lnTo>
                <a:lnTo>
                  <a:pt x="6144" y="4697"/>
                </a:lnTo>
                <a:lnTo>
                  <a:pt x="8764" y="3709"/>
                </a:lnTo>
                <a:close/>
                <a:moveTo>
                  <a:pt x="9657" y="4162"/>
                </a:moveTo>
                <a:lnTo>
                  <a:pt x="9657" y="6745"/>
                </a:lnTo>
                <a:cubicBezTo>
                  <a:pt x="9478" y="6876"/>
                  <a:pt x="9299" y="6995"/>
                  <a:pt x="9121" y="7114"/>
                </a:cubicBezTo>
                <a:lnTo>
                  <a:pt x="9121" y="4376"/>
                </a:lnTo>
                <a:lnTo>
                  <a:pt x="9657" y="4162"/>
                </a:lnTo>
                <a:close/>
                <a:moveTo>
                  <a:pt x="8961" y="8757"/>
                </a:moveTo>
                <a:cubicBezTo>
                  <a:pt x="9131" y="8757"/>
                  <a:pt x="9264" y="8907"/>
                  <a:pt x="9264" y="9079"/>
                </a:cubicBezTo>
                <a:cubicBezTo>
                  <a:pt x="9264" y="9258"/>
                  <a:pt x="9109" y="9389"/>
                  <a:pt x="8942" y="9389"/>
                </a:cubicBezTo>
                <a:cubicBezTo>
                  <a:pt x="8764" y="9389"/>
                  <a:pt x="8633" y="9246"/>
                  <a:pt x="8633" y="9079"/>
                </a:cubicBezTo>
                <a:cubicBezTo>
                  <a:pt x="8633" y="8900"/>
                  <a:pt x="8787" y="8757"/>
                  <a:pt x="8942" y="8757"/>
                </a:cubicBezTo>
                <a:cubicBezTo>
                  <a:pt x="8949" y="8757"/>
                  <a:pt x="8955" y="8757"/>
                  <a:pt x="8961" y="8757"/>
                </a:cubicBezTo>
                <a:close/>
                <a:moveTo>
                  <a:pt x="5949" y="0"/>
                </a:moveTo>
                <a:cubicBezTo>
                  <a:pt x="5930" y="0"/>
                  <a:pt x="5912" y="6"/>
                  <a:pt x="5894" y="18"/>
                </a:cubicBezTo>
                <a:lnTo>
                  <a:pt x="120" y="2221"/>
                </a:lnTo>
                <a:cubicBezTo>
                  <a:pt x="48" y="2245"/>
                  <a:pt x="1" y="2304"/>
                  <a:pt x="1" y="2376"/>
                </a:cubicBezTo>
                <a:lnTo>
                  <a:pt x="1" y="3185"/>
                </a:lnTo>
                <a:cubicBezTo>
                  <a:pt x="1" y="3257"/>
                  <a:pt x="48" y="3316"/>
                  <a:pt x="120" y="3352"/>
                </a:cubicBezTo>
                <a:lnTo>
                  <a:pt x="1917" y="4031"/>
                </a:lnTo>
                <a:lnTo>
                  <a:pt x="1917" y="4638"/>
                </a:lnTo>
                <a:cubicBezTo>
                  <a:pt x="1917" y="4745"/>
                  <a:pt x="2001" y="4817"/>
                  <a:pt x="2096" y="4817"/>
                </a:cubicBezTo>
                <a:cubicBezTo>
                  <a:pt x="2203" y="4817"/>
                  <a:pt x="2275" y="4745"/>
                  <a:pt x="2275" y="4638"/>
                </a:cubicBezTo>
                <a:lnTo>
                  <a:pt x="2275" y="4186"/>
                </a:lnTo>
                <a:lnTo>
                  <a:pt x="5894" y="5567"/>
                </a:lnTo>
                <a:cubicBezTo>
                  <a:pt x="5906" y="5579"/>
                  <a:pt x="5942" y="5579"/>
                  <a:pt x="5954" y="5579"/>
                </a:cubicBezTo>
                <a:cubicBezTo>
                  <a:pt x="5966" y="5579"/>
                  <a:pt x="6001" y="5579"/>
                  <a:pt x="6013" y="5567"/>
                </a:cubicBezTo>
                <a:lnTo>
                  <a:pt x="8740" y="4519"/>
                </a:lnTo>
                <a:lnTo>
                  <a:pt x="8740" y="7317"/>
                </a:lnTo>
                <a:cubicBezTo>
                  <a:pt x="7871" y="7769"/>
                  <a:pt x="6918" y="8007"/>
                  <a:pt x="5942" y="8007"/>
                </a:cubicBezTo>
                <a:cubicBezTo>
                  <a:pt x="4620" y="8007"/>
                  <a:pt x="3310" y="7555"/>
                  <a:pt x="2263" y="6745"/>
                </a:cubicBezTo>
                <a:lnTo>
                  <a:pt x="2263" y="5352"/>
                </a:lnTo>
                <a:cubicBezTo>
                  <a:pt x="2263" y="5257"/>
                  <a:pt x="2191" y="5174"/>
                  <a:pt x="2084" y="5174"/>
                </a:cubicBezTo>
                <a:cubicBezTo>
                  <a:pt x="1977" y="5174"/>
                  <a:pt x="1906" y="5257"/>
                  <a:pt x="1906" y="5352"/>
                </a:cubicBezTo>
                <a:lnTo>
                  <a:pt x="1906" y="6817"/>
                </a:lnTo>
                <a:cubicBezTo>
                  <a:pt x="1906" y="6876"/>
                  <a:pt x="1941" y="6924"/>
                  <a:pt x="1965" y="6948"/>
                </a:cubicBezTo>
                <a:cubicBezTo>
                  <a:pt x="3084" y="7841"/>
                  <a:pt x="4501" y="8353"/>
                  <a:pt x="5942" y="8353"/>
                </a:cubicBezTo>
                <a:cubicBezTo>
                  <a:pt x="6906" y="8353"/>
                  <a:pt x="7859" y="8126"/>
                  <a:pt x="8740" y="7698"/>
                </a:cubicBezTo>
                <a:lnTo>
                  <a:pt x="8740" y="8412"/>
                </a:lnTo>
                <a:cubicBezTo>
                  <a:pt x="8454" y="8484"/>
                  <a:pt x="8252" y="8746"/>
                  <a:pt x="8252" y="9067"/>
                </a:cubicBezTo>
                <a:cubicBezTo>
                  <a:pt x="8252" y="9436"/>
                  <a:pt x="8549" y="9734"/>
                  <a:pt x="8918" y="9734"/>
                </a:cubicBezTo>
                <a:cubicBezTo>
                  <a:pt x="9287" y="9734"/>
                  <a:pt x="9585" y="9436"/>
                  <a:pt x="9585" y="9067"/>
                </a:cubicBezTo>
                <a:cubicBezTo>
                  <a:pt x="9585" y="8746"/>
                  <a:pt x="9383" y="8496"/>
                  <a:pt x="9097" y="8412"/>
                </a:cubicBezTo>
                <a:lnTo>
                  <a:pt x="9097" y="7495"/>
                </a:lnTo>
                <a:cubicBezTo>
                  <a:pt x="9383" y="7341"/>
                  <a:pt x="9657" y="7138"/>
                  <a:pt x="9918" y="6936"/>
                </a:cubicBezTo>
                <a:cubicBezTo>
                  <a:pt x="9954" y="6900"/>
                  <a:pt x="9978" y="6841"/>
                  <a:pt x="9978" y="6805"/>
                </a:cubicBezTo>
                <a:lnTo>
                  <a:pt x="9978" y="4019"/>
                </a:lnTo>
                <a:lnTo>
                  <a:pt x="11776" y="3328"/>
                </a:lnTo>
                <a:cubicBezTo>
                  <a:pt x="11847" y="3304"/>
                  <a:pt x="11895" y="3245"/>
                  <a:pt x="11895" y="3173"/>
                </a:cubicBezTo>
                <a:lnTo>
                  <a:pt x="11895" y="2364"/>
                </a:lnTo>
                <a:cubicBezTo>
                  <a:pt x="11943" y="2304"/>
                  <a:pt x="11895" y="2245"/>
                  <a:pt x="11823" y="2221"/>
                </a:cubicBezTo>
                <a:lnTo>
                  <a:pt x="8049" y="792"/>
                </a:lnTo>
                <a:cubicBezTo>
                  <a:pt x="8030" y="784"/>
                  <a:pt x="8010" y="780"/>
                  <a:pt x="7989" y="780"/>
                </a:cubicBezTo>
                <a:cubicBezTo>
                  <a:pt x="7921" y="780"/>
                  <a:pt x="7853" y="823"/>
                  <a:pt x="7835" y="887"/>
                </a:cubicBezTo>
                <a:cubicBezTo>
                  <a:pt x="7799" y="983"/>
                  <a:pt x="7847" y="1090"/>
                  <a:pt x="7930" y="1114"/>
                </a:cubicBezTo>
                <a:lnTo>
                  <a:pt x="11264" y="2376"/>
                </a:lnTo>
                <a:lnTo>
                  <a:pt x="8966" y="3257"/>
                </a:lnTo>
                <a:lnTo>
                  <a:pt x="6061" y="1947"/>
                </a:lnTo>
                <a:cubicBezTo>
                  <a:pt x="6035" y="1934"/>
                  <a:pt x="6010" y="1928"/>
                  <a:pt x="5985" y="1928"/>
                </a:cubicBezTo>
                <a:cubicBezTo>
                  <a:pt x="5918" y="1928"/>
                  <a:pt x="5858" y="1973"/>
                  <a:pt x="5823" y="2042"/>
                </a:cubicBezTo>
                <a:cubicBezTo>
                  <a:pt x="5775" y="2126"/>
                  <a:pt x="5823" y="2233"/>
                  <a:pt x="5906" y="2281"/>
                </a:cubicBezTo>
                <a:lnTo>
                  <a:pt x="8490" y="3435"/>
                </a:lnTo>
                <a:lnTo>
                  <a:pt x="5966" y="4388"/>
                </a:lnTo>
                <a:lnTo>
                  <a:pt x="691" y="2376"/>
                </a:lnTo>
                <a:lnTo>
                  <a:pt x="5966" y="376"/>
                </a:lnTo>
                <a:lnTo>
                  <a:pt x="7263" y="864"/>
                </a:lnTo>
                <a:cubicBezTo>
                  <a:pt x="7282" y="868"/>
                  <a:pt x="7301" y="871"/>
                  <a:pt x="7320" y="871"/>
                </a:cubicBezTo>
                <a:cubicBezTo>
                  <a:pt x="7394" y="871"/>
                  <a:pt x="7461" y="833"/>
                  <a:pt x="7490" y="757"/>
                </a:cubicBezTo>
                <a:cubicBezTo>
                  <a:pt x="7513" y="673"/>
                  <a:pt x="7478" y="566"/>
                  <a:pt x="7382" y="530"/>
                </a:cubicBezTo>
                <a:lnTo>
                  <a:pt x="6013" y="18"/>
                </a:lnTo>
                <a:cubicBezTo>
                  <a:pt x="5989" y="6"/>
                  <a:pt x="5969" y="0"/>
                  <a:pt x="5949"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5" name="Google Shape;465;p32"/>
          <p:cNvSpPr/>
          <p:nvPr/>
        </p:nvSpPr>
        <p:spPr>
          <a:xfrm>
            <a:off x="5256870" y="1985196"/>
            <a:ext cx="567913" cy="465503"/>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466" name="Google Shape;466;p32"/>
          <p:cNvGrpSpPr/>
          <p:nvPr/>
        </p:nvGrpSpPr>
        <p:grpSpPr>
          <a:xfrm>
            <a:off x="1880078" y="1962830"/>
            <a:ext cx="511380" cy="510241"/>
            <a:chOff x="1745217" y="1515471"/>
            <a:chExt cx="343269" cy="342505"/>
          </a:xfrm>
        </p:grpSpPr>
        <p:sp>
          <p:nvSpPr>
            <p:cNvPr id="467" name="Google Shape;467;p32"/>
            <p:cNvSpPr/>
            <p:nvPr/>
          </p:nvSpPr>
          <p:spPr>
            <a:xfrm>
              <a:off x="1854448" y="1647096"/>
              <a:ext cx="22012" cy="21630"/>
            </a:xfrm>
            <a:custGeom>
              <a:avLst/>
              <a:gdLst/>
              <a:ahLst/>
              <a:cxnLst/>
              <a:rect l="l" t="t" r="r" b="b"/>
              <a:pathLst>
                <a:path w="691" h="679" extrusionOk="0">
                  <a:moveTo>
                    <a:pt x="346" y="0"/>
                  </a:moveTo>
                  <a:cubicBezTo>
                    <a:pt x="155" y="0"/>
                    <a:pt x="0" y="155"/>
                    <a:pt x="0" y="345"/>
                  </a:cubicBezTo>
                  <a:cubicBezTo>
                    <a:pt x="0" y="536"/>
                    <a:pt x="155" y="679"/>
                    <a:pt x="346" y="679"/>
                  </a:cubicBezTo>
                  <a:cubicBezTo>
                    <a:pt x="536" y="679"/>
                    <a:pt x="691" y="536"/>
                    <a:pt x="691" y="345"/>
                  </a:cubicBezTo>
                  <a:cubicBezTo>
                    <a:pt x="691" y="155"/>
                    <a:pt x="536" y="0"/>
                    <a:pt x="346"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8" name="Google Shape;468;p32"/>
            <p:cNvSpPr/>
            <p:nvPr/>
          </p:nvSpPr>
          <p:spPr>
            <a:xfrm>
              <a:off x="1906021" y="1647096"/>
              <a:ext cx="21661" cy="21630"/>
            </a:xfrm>
            <a:custGeom>
              <a:avLst/>
              <a:gdLst/>
              <a:ahLst/>
              <a:cxnLst/>
              <a:rect l="l" t="t" r="r" b="b"/>
              <a:pathLst>
                <a:path w="680" h="679" extrusionOk="0">
                  <a:moveTo>
                    <a:pt x="334" y="0"/>
                  </a:moveTo>
                  <a:cubicBezTo>
                    <a:pt x="143" y="0"/>
                    <a:pt x="0" y="155"/>
                    <a:pt x="0" y="345"/>
                  </a:cubicBezTo>
                  <a:cubicBezTo>
                    <a:pt x="0" y="536"/>
                    <a:pt x="143" y="679"/>
                    <a:pt x="334" y="679"/>
                  </a:cubicBezTo>
                  <a:cubicBezTo>
                    <a:pt x="524" y="679"/>
                    <a:pt x="679" y="536"/>
                    <a:pt x="679" y="345"/>
                  </a:cubicBezTo>
                  <a:cubicBezTo>
                    <a:pt x="679" y="155"/>
                    <a:pt x="524" y="0"/>
                    <a:pt x="334"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9" name="Google Shape;469;p32"/>
            <p:cNvSpPr/>
            <p:nvPr/>
          </p:nvSpPr>
          <p:spPr>
            <a:xfrm>
              <a:off x="1956830" y="1647096"/>
              <a:ext cx="22044" cy="21630"/>
            </a:xfrm>
            <a:custGeom>
              <a:avLst/>
              <a:gdLst/>
              <a:ahLst/>
              <a:cxnLst/>
              <a:rect l="l" t="t" r="r" b="b"/>
              <a:pathLst>
                <a:path w="692" h="679" extrusionOk="0">
                  <a:moveTo>
                    <a:pt x="346" y="0"/>
                  </a:moveTo>
                  <a:cubicBezTo>
                    <a:pt x="156" y="0"/>
                    <a:pt x="1" y="155"/>
                    <a:pt x="1" y="345"/>
                  </a:cubicBezTo>
                  <a:cubicBezTo>
                    <a:pt x="1" y="536"/>
                    <a:pt x="156" y="679"/>
                    <a:pt x="346" y="679"/>
                  </a:cubicBezTo>
                  <a:cubicBezTo>
                    <a:pt x="537" y="679"/>
                    <a:pt x="691" y="536"/>
                    <a:pt x="691" y="345"/>
                  </a:cubicBezTo>
                  <a:cubicBezTo>
                    <a:pt x="691" y="155"/>
                    <a:pt x="537" y="0"/>
                    <a:pt x="346"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70" name="Google Shape;470;p32"/>
            <p:cNvSpPr/>
            <p:nvPr/>
          </p:nvSpPr>
          <p:spPr>
            <a:xfrm>
              <a:off x="1745217" y="1515471"/>
              <a:ext cx="343269" cy="342505"/>
            </a:xfrm>
            <a:custGeom>
              <a:avLst/>
              <a:gdLst/>
              <a:ahLst/>
              <a:cxnLst/>
              <a:rect l="l" t="t" r="r" b="b"/>
              <a:pathLst>
                <a:path w="10776" h="10752" extrusionOk="0">
                  <a:moveTo>
                    <a:pt x="5382" y="1"/>
                  </a:moveTo>
                  <a:cubicBezTo>
                    <a:pt x="3953" y="1"/>
                    <a:pt x="2608" y="453"/>
                    <a:pt x="1596" y="1286"/>
                  </a:cubicBezTo>
                  <a:cubicBezTo>
                    <a:pt x="560" y="2144"/>
                    <a:pt x="0" y="3251"/>
                    <a:pt x="0" y="4465"/>
                  </a:cubicBezTo>
                  <a:cubicBezTo>
                    <a:pt x="0" y="5513"/>
                    <a:pt x="465" y="6561"/>
                    <a:pt x="1274" y="7359"/>
                  </a:cubicBezTo>
                  <a:cubicBezTo>
                    <a:pt x="2072" y="8121"/>
                    <a:pt x="3120" y="8645"/>
                    <a:pt x="4298" y="8835"/>
                  </a:cubicBezTo>
                  <a:cubicBezTo>
                    <a:pt x="4310" y="9442"/>
                    <a:pt x="4108" y="10014"/>
                    <a:pt x="3703" y="10478"/>
                  </a:cubicBezTo>
                  <a:cubicBezTo>
                    <a:pt x="3655" y="10514"/>
                    <a:pt x="3644" y="10597"/>
                    <a:pt x="3679" y="10657"/>
                  </a:cubicBezTo>
                  <a:cubicBezTo>
                    <a:pt x="3703" y="10704"/>
                    <a:pt x="3763" y="10752"/>
                    <a:pt x="3834" y="10752"/>
                  </a:cubicBezTo>
                  <a:cubicBezTo>
                    <a:pt x="5025" y="10752"/>
                    <a:pt x="6084" y="9966"/>
                    <a:pt x="6442" y="8835"/>
                  </a:cubicBezTo>
                  <a:cubicBezTo>
                    <a:pt x="7406" y="8668"/>
                    <a:pt x="8287" y="8299"/>
                    <a:pt x="9013" y="7752"/>
                  </a:cubicBezTo>
                  <a:cubicBezTo>
                    <a:pt x="9097" y="7692"/>
                    <a:pt x="9109" y="7585"/>
                    <a:pt x="9049" y="7513"/>
                  </a:cubicBezTo>
                  <a:cubicBezTo>
                    <a:pt x="9014" y="7465"/>
                    <a:pt x="8963" y="7441"/>
                    <a:pt x="8913" y="7441"/>
                  </a:cubicBezTo>
                  <a:cubicBezTo>
                    <a:pt x="8877" y="7441"/>
                    <a:pt x="8841" y="7453"/>
                    <a:pt x="8811" y="7478"/>
                  </a:cubicBezTo>
                  <a:cubicBezTo>
                    <a:pt x="8096" y="8014"/>
                    <a:pt x="7215" y="8371"/>
                    <a:pt x="6275" y="8502"/>
                  </a:cubicBezTo>
                  <a:cubicBezTo>
                    <a:pt x="6203" y="8525"/>
                    <a:pt x="6156" y="8561"/>
                    <a:pt x="6132" y="8621"/>
                  </a:cubicBezTo>
                  <a:cubicBezTo>
                    <a:pt x="5894" y="9549"/>
                    <a:pt x="5120" y="10216"/>
                    <a:pt x="4215" y="10371"/>
                  </a:cubicBezTo>
                  <a:cubicBezTo>
                    <a:pt x="4537" y="9859"/>
                    <a:pt x="4703" y="9264"/>
                    <a:pt x="4644" y="8656"/>
                  </a:cubicBezTo>
                  <a:cubicBezTo>
                    <a:pt x="4644" y="8585"/>
                    <a:pt x="4572" y="8502"/>
                    <a:pt x="4489" y="8490"/>
                  </a:cubicBezTo>
                  <a:cubicBezTo>
                    <a:pt x="2084" y="8144"/>
                    <a:pt x="346" y="6442"/>
                    <a:pt x="346" y="4430"/>
                  </a:cubicBezTo>
                  <a:cubicBezTo>
                    <a:pt x="346" y="2156"/>
                    <a:pt x="2608" y="310"/>
                    <a:pt x="5382" y="310"/>
                  </a:cubicBezTo>
                  <a:cubicBezTo>
                    <a:pt x="8168" y="310"/>
                    <a:pt x="10430" y="2156"/>
                    <a:pt x="10430" y="4430"/>
                  </a:cubicBezTo>
                  <a:cubicBezTo>
                    <a:pt x="10430" y="5370"/>
                    <a:pt x="10025" y="6287"/>
                    <a:pt x="9311" y="7013"/>
                  </a:cubicBezTo>
                  <a:cubicBezTo>
                    <a:pt x="9251" y="7097"/>
                    <a:pt x="9251" y="7192"/>
                    <a:pt x="9311" y="7252"/>
                  </a:cubicBezTo>
                  <a:cubicBezTo>
                    <a:pt x="9353" y="7281"/>
                    <a:pt x="9397" y="7296"/>
                    <a:pt x="9439" y="7296"/>
                  </a:cubicBezTo>
                  <a:cubicBezTo>
                    <a:pt x="9481" y="7296"/>
                    <a:pt x="9519" y="7281"/>
                    <a:pt x="9549" y="7252"/>
                  </a:cubicBezTo>
                  <a:cubicBezTo>
                    <a:pt x="10347" y="6466"/>
                    <a:pt x="10775" y="5454"/>
                    <a:pt x="10775" y="4430"/>
                  </a:cubicBezTo>
                  <a:cubicBezTo>
                    <a:pt x="10775" y="3263"/>
                    <a:pt x="10204" y="2144"/>
                    <a:pt x="9180" y="1286"/>
                  </a:cubicBezTo>
                  <a:cubicBezTo>
                    <a:pt x="8168" y="453"/>
                    <a:pt x="6811" y="1"/>
                    <a:pt x="5382"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28" name="Google Shape;455;p32"/>
          <p:cNvSpPr txBox="1">
            <a:spLocks noGrp="1"/>
          </p:cNvSpPr>
          <p:nvPr>
            <p:ph type="ctrTitle"/>
          </p:nvPr>
        </p:nvSpPr>
        <p:spPr>
          <a:xfrm>
            <a:off x="7544398" y="2935781"/>
            <a:ext cx="3121568" cy="770400"/>
          </a:xfrm>
          <a:prstGeom prst="rect">
            <a:avLst/>
          </a:prstGeom>
        </p:spPr>
        <p:txBody>
          <a:bodyPr spcFirstLastPara="1" wrap="square" lIns="121900" tIns="121900" rIns="121900" bIns="121900" anchor="b" anchorCtr="0">
            <a:noAutofit/>
          </a:bodyPr>
          <a:lstStyle/>
          <a:p>
            <a:r>
              <a:rPr lang="en" dirty="0" smtClean="0"/>
              <a:t>Epistemology</a:t>
            </a:r>
            <a:endParaRPr dirty="0"/>
          </a:p>
        </p:txBody>
      </p:sp>
      <p:sp>
        <p:nvSpPr>
          <p:cNvPr id="29" name="Google Shape;456;p32"/>
          <p:cNvSpPr txBox="1">
            <a:spLocks noGrp="1"/>
          </p:cNvSpPr>
          <p:nvPr>
            <p:ph type="subTitle" idx="1"/>
          </p:nvPr>
        </p:nvSpPr>
        <p:spPr>
          <a:xfrm>
            <a:off x="7431028" y="3477581"/>
            <a:ext cx="3537858" cy="1457200"/>
          </a:xfrm>
          <a:prstGeom prst="rect">
            <a:avLst/>
          </a:prstGeom>
        </p:spPr>
        <p:txBody>
          <a:bodyPr spcFirstLastPara="1" wrap="square" lIns="121900" tIns="121900" rIns="121900" bIns="121900" anchor="t" anchorCtr="0">
            <a:noAutofit/>
          </a:bodyPr>
          <a:lstStyle/>
          <a:p>
            <a:pPr marL="0" indent="0">
              <a:spcAft>
                <a:spcPts val="2133"/>
              </a:spcAft>
            </a:pPr>
            <a:r>
              <a:rPr lang="en" dirty="0" smtClean="0"/>
              <a:t>While Non-Fiction can be True or F</a:t>
            </a:r>
            <a:r>
              <a:rPr lang="en-US" dirty="0" smtClean="0"/>
              <a:t>a</a:t>
            </a:r>
            <a:r>
              <a:rPr lang="en" dirty="0" smtClean="0"/>
              <a:t>lse. Literature Doesn’t care about that</a:t>
            </a:r>
            <a:endParaRPr dirty="0"/>
          </a:p>
        </p:txBody>
      </p:sp>
      <p:sp>
        <p:nvSpPr>
          <p:cNvPr id="30" name="Google Shape;457;p32"/>
          <p:cNvSpPr txBox="1">
            <a:spLocks noGrp="1"/>
          </p:cNvSpPr>
          <p:nvPr>
            <p:ph type="ctrTitle" idx="2"/>
          </p:nvPr>
        </p:nvSpPr>
        <p:spPr>
          <a:xfrm>
            <a:off x="4398061" y="2935781"/>
            <a:ext cx="2360400" cy="770400"/>
          </a:xfrm>
          <a:prstGeom prst="rect">
            <a:avLst/>
          </a:prstGeom>
        </p:spPr>
        <p:txBody>
          <a:bodyPr spcFirstLastPara="1" wrap="square" lIns="121900" tIns="121900" rIns="121900" bIns="121900" anchor="b" anchorCtr="0">
            <a:noAutofit/>
          </a:bodyPr>
          <a:lstStyle/>
          <a:p>
            <a:r>
              <a:rPr lang="en" dirty="0" smtClean="0"/>
              <a:t>Psychology</a:t>
            </a:r>
            <a:endParaRPr dirty="0"/>
          </a:p>
        </p:txBody>
      </p:sp>
      <p:sp>
        <p:nvSpPr>
          <p:cNvPr id="31" name="Google Shape;458;p32"/>
          <p:cNvSpPr txBox="1">
            <a:spLocks noGrp="1"/>
          </p:cNvSpPr>
          <p:nvPr>
            <p:ph type="subTitle" idx="3"/>
          </p:nvPr>
        </p:nvSpPr>
        <p:spPr>
          <a:xfrm>
            <a:off x="3866351" y="3585278"/>
            <a:ext cx="3432362" cy="1457200"/>
          </a:xfrm>
          <a:prstGeom prst="rect">
            <a:avLst/>
          </a:prstGeom>
        </p:spPr>
        <p:txBody>
          <a:bodyPr spcFirstLastPara="1" wrap="square" lIns="121900" tIns="121900" rIns="121900" bIns="121900" anchor="t" anchorCtr="0">
            <a:noAutofit/>
          </a:bodyPr>
          <a:lstStyle/>
          <a:p>
            <a:pPr marL="0" indent="0">
              <a:spcAft>
                <a:spcPts val="2133"/>
              </a:spcAft>
            </a:pPr>
            <a:r>
              <a:rPr lang="en-US" dirty="0" smtClean="0"/>
              <a:t>I</a:t>
            </a:r>
            <a:r>
              <a:rPr lang="en" dirty="0" smtClean="0"/>
              <a:t>t MUST display certain psychological balance</a:t>
            </a:r>
            <a:endParaRPr dirty="0"/>
          </a:p>
        </p:txBody>
      </p:sp>
      <p:sp>
        <p:nvSpPr>
          <p:cNvPr id="32" name="Google Shape;459;p32"/>
          <p:cNvSpPr txBox="1">
            <a:spLocks noGrp="1"/>
          </p:cNvSpPr>
          <p:nvPr>
            <p:ph type="ctrTitle" idx="4"/>
          </p:nvPr>
        </p:nvSpPr>
        <p:spPr>
          <a:xfrm>
            <a:off x="999444" y="2935781"/>
            <a:ext cx="2360400" cy="770400"/>
          </a:xfrm>
          <a:prstGeom prst="rect">
            <a:avLst/>
          </a:prstGeom>
        </p:spPr>
        <p:txBody>
          <a:bodyPr spcFirstLastPara="1" wrap="square" lIns="121900" tIns="121900" rIns="121900" bIns="121900" anchor="b" anchorCtr="0">
            <a:noAutofit/>
          </a:bodyPr>
          <a:lstStyle/>
          <a:p>
            <a:r>
              <a:rPr lang="en" dirty="0" smtClean="0"/>
              <a:t>Structure</a:t>
            </a:r>
            <a:endParaRPr dirty="0"/>
          </a:p>
        </p:txBody>
      </p:sp>
      <p:sp>
        <p:nvSpPr>
          <p:cNvPr id="33" name="Google Shape;460;p32"/>
          <p:cNvSpPr txBox="1">
            <a:spLocks noGrp="1"/>
          </p:cNvSpPr>
          <p:nvPr>
            <p:ph type="subTitle" idx="5"/>
          </p:nvPr>
        </p:nvSpPr>
        <p:spPr>
          <a:xfrm>
            <a:off x="683707" y="3585278"/>
            <a:ext cx="2864800" cy="1457200"/>
          </a:xfrm>
          <a:prstGeom prst="rect">
            <a:avLst/>
          </a:prstGeom>
        </p:spPr>
        <p:txBody>
          <a:bodyPr spcFirstLastPara="1" wrap="square" lIns="121900" tIns="121900" rIns="121900" bIns="121900" anchor="t" anchorCtr="0">
            <a:noAutofit/>
          </a:bodyPr>
          <a:lstStyle/>
          <a:p>
            <a:pPr marL="0" indent="0">
              <a:spcAft>
                <a:spcPts val="2133"/>
              </a:spcAft>
            </a:pPr>
            <a:r>
              <a:rPr lang="en" dirty="0" smtClean="0"/>
              <a:t>Literary genres have definite structures</a:t>
            </a:r>
            <a:endParaRPr dirty="0"/>
          </a:p>
        </p:txBody>
      </p:sp>
    </p:spTree>
    <p:extLst>
      <p:ext uri="{BB962C8B-B14F-4D97-AF65-F5344CB8AC3E}">
        <p14:creationId xmlns:p14="http://schemas.microsoft.com/office/powerpoint/2010/main" val="25003265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2"/>
          <p:cNvSpPr/>
          <p:nvPr/>
        </p:nvSpPr>
        <p:spPr>
          <a:xfrm>
            <a:off x="8319277" y="2268414"/>
            <a:ext cx="1253200" cy="416800"/>
          </a:xfrm>
          <a:prstGeom prst="rect">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2" name="Google Shape;452;p32"/>
          <p:cNvSpPr/>
          <p:nvPr/>
        </p:nvSpPr>
        <p:spPr>
          <a:xfrm>
            <a:off x="4912028" y="1722641"/>
            <a:ext cx="1253200" cy="416800"/>
          </a:xfrm>
          <a:prstGeom prst="rect">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3" name="Google Shape;453;p32"/>
          <p:cNvSpPr/>
          <p:nvPr/>
        </p:nvSpPr>
        <p:spPr>
          <a:xfrm>
            <a:off x="1509211" y="2268413"/>
            <a:ext cx="1253200" cy="416800"/>
          </a:xfrm>
          <a:prstGeom prst="rect">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4" name="Google Shape;454;p32"/>
          <p:cNvSpPr txBox="1">
            <a:spLocks noGrp="1"/>
          </p:cNvSpPr>
          <p:nvPr>
            <p:ph type="title" idx="6"/>
          </p:nvPr>
        </p:nvSpPr>
        <p:spPr>
          <a:xfrm>
            <a:off x="1571600" y="410500"/>
            <a:ext cx="9048800" cy="979600"/>
          </a:xfrm>
          <a:prstGeom prst="rect">
            <a:avLst/>
          </a:prstGeom>
        </p:spPr>
        <p:txBody>
          <a:bodyPr spcFirstLastPara="1" wrap="square" lIns="121900" tIns="121900" rIns="121900" bIns="121900" anchor="t" anchorCtr="0">
            <a:noAutofit/>
          </a:bodyPr>
          <a:lstStyle/>
          <a:p>
            <a:r>
              <a:rPr lang="en" b="1" dirty="0"/>
              <a:t>DEFINITION OF </a:t>
            </a:r>
            <a:r>
              <a:rPr lang="en" b="1" dirty="0" smtClean="0"/>
              <a:t>LITERATURE</a:t>
            </a:r>
            <a:endParaRPr b="1" dirty="0"/>
          </a:p>
        </p:txBody>
      </p:sp>
      <p:sp>
        <p:nvSpPr>
          <p:cNvPr id="455" name="Google Shape;455;p32"/>
          <p:cNvSpPr txBox="1">
            <a:spLocks noGrp="1"/>
          </p:cNvSpPr>
          <p:nvPr>
            <p:ph type="ctrTitle"/>
          </p:nvPr>
        </p:nvSpPr>
        <p:spPr>
          <a:xfrm>
            <a:off x="8022323" y="3002120"/>
            <a:ext cx="2360400" cy="770400"/>
          </a:xfrm>
          <a:prstGeom prst="rect">
            <a:avLst/>
          </a:prstGeom>
        </p:spPr>
        <p:txBody>
          <a:bodyPr spcFirstLastPara="1" wrap="square" lIns="121900" tIns="121900" rIns="121900" bIns="121900" anchor="b" anchorCtr="0">
            <a:noAutofit/>
          </a:bodyPr>
          <a:lstStyle/>
          <a:p>
            <a:r>
              <a:rPr lang="en" dirty="0" smtClean="0"/>
              <a:t>Modernism</a:t>
            </a:r>
            <a:endParaRPr dirty="0"/>
          </a:p>
        </p:txBody>
      </p:sp>
      <p:sp>
        <p:nvSpPr>
          <p:cNvPr id="456" name="Google Shape;456;p32"/>
          <p:cNvSpPr txBox="1">
            <a:spLocks noGrp="1"/>
          </p:cNvSpPr>
          <p:nvPr>
            <p:ph type="subTitle" idx="1"/>
          </p:nvPr>
        </p:nvSpPr>
        <p:spPr>
          <a:xfrm>
            <a:off x="7639382" y="3830579"/>
            <a:ext cx="3323458" cy="1457200"/>
          </a:xfrm>
          <a:prstGeom prst="rect">
            <a:avLst/>
          </a:prstGeom>
        </p:spPr>
        <p:txBody>
          <a:bodyPr spcFirstLastPara="1" wrap="square" lIns="121900" tIns="121900" rIns="121900" bIns="121900" anchor="t" anchorCtr="0">
            <a:noAutofit/>
          </a:bodyPr>
          <a:lstStyle/>
          <a:p>
            <a:pPr marL="0" indent="0">
              <a:spcAft>
                <a:spcPts val="2133"/>
              </a:spcAft>
            </a:pPr>
            <a:r>
              <a:rPr lang="en" dirty="0" smtClean="0"/>
              <a:t>Literature imitates human psyche in its complexity and imbalance</a:t>
            </a:r>
            <a:endParaRPr dirty="0"/>
          </a:p>
        </p:txBody>
      </p:sp>
      <p:sp>
        <p:nvSpPr>
          <p:cNvPr id="457" name="Google Shape;457;p32"/>
          <p:cNvSpPr txBox="1">
            <a:spLocks noGrp="1"/>
          </p:cNvSpPr>
          <p:nvPr>
            <p:ph type="ctrTitle" idx="2"/>
          </p:nvPr>
        </p:nvSpPr>
        <p:spPr>
          <a:xfrm>
            <a:off x="4398754" y="3002120"/>
            <a:ext cx="2852057" cy="770400"/>
          </a:xfrm>
          <a:prstGeom prst="rect">
            <a:avLst/>
          </a:prstGeom>
        </p:spPr>
        <p:txBody>
          <a:bodyPr spcFirstLastPara="1" wrap="square" lIns="121900" tIns="121900" rIns="121900" bIns="121900" anchor="b" anchorCtr="0">
            <a:noAutofit/>
          </a:bodyPr>
          <a:lstStyle/>
          <a:p>
            <a:r>
              <a:rPr lang="en" dirty="0" smtClean="0"/>
              <a:t>Existentialism</a:t>
            </a:r>
            <a:endParaRPr dirty="0"/>
          </a:p>
        </p:txBody>
      </p:sp>
      <p:sp>
        <p:nvSpPr>
          <p:cNvPr id="458" name="Google Shape;458;p32"/>
          <p:cNvSpPr txBox="1">
            <a:spLocks noGrp="1"/>
          </p:cNvSpPr>
          <p:nvPr>
            <p:ph type="subTitle" idx="3"/>
          </p:nvPr>
        </p:nvSpPr>
        <p:spPr>
          <a:xfrm>
            <a:off x="4022378" y="3772520"/>
            <a:ext cx="3408842" cy="1457200"/>
          </a:xfrm>
          <a:prstGeom prst="rect">
            <a:avLst/>
          </a:prstGeom>
        </p:spPr>
        <p:txBody>
          <a:bodyPr spcFirstLastPara="1" wrap="square" lIns="121900" tIns="121900" rIns="121900" bIns="121900" anchor="t" anchorCtr="0">
            <a:noAutofit/>
          </a:bodyPr>
          <a:lstStyle/>
          <a:p>
            <a:pPr marL="0" indent="0">
              <a:spcAft>
                <a:spcPts val="2133"/>
              </a:spcAft>
            </a:pPr>
            <a:r>
              <a:rPr lang="fr-FR" dirty="0" err="1" smtClean="0"/>
              <a:t>Literature</a:t>
            </a:r>
            <a:r>
              <a:rPr lang="fr-FR" dirty="0" smtClean="0"/>
              <a:t> </a:t>
            </a:r>
            <a:r>
              <a:rPr lang="fr-FR" dirty="0" err="1" smtClean="0"/>
              <a:t>defends</a:t>
            </a:r>
            <a:r>
              <a:rPr lang="fr-FR" dirty="0" smtClean="0"/>
              <a:t> FREEDOM and </a:t>
            </a:r>
            <a:r>
              <a:rPr lang="fr-FR" dirty="0" err="1" smtClean="0"/>
              <a:t>aims</a:t>
            </a:r>
            <a:r>
              <a:rPr lang="fr-FR" dirty="0" smtClean="0"/>
              <a:t> to </a:t>
            </a:r>
            <a:r>
              <a:rPr lang="fr-FR" dirty="0" err="1" smtClean="0"/>
              <a:t>strenghen</a:t>
            </a:r>
            <a:r>
              <a:rPr lang="fr-FR" dirty="0" smtClean="0"/>
              <a:t> </a:t>
            </a:r>
            <a:r>
              <a:rPr lang="fr-FR" dirty="0" err="1" smtClean="0"/>
              <a:t>it</a:t>
            </a:r>
            <a:endParaRPr dirty="0"/>
          </a:p>
        </p:txBody>
      </p:sp>
      <p:sp>
        <p:nvSpPr>
          <p:cNvPr id="459" name="Google Shape;459;p32"/>
          <p:cNvSpPr txBox="1">
            <a:spLocks noGrp="1"/>
          </p:cNvSpPr>
          <p:nvPr>
            <p:ph type="ctrTitle" idx="4"/>
          </p:nvPr>
        </p:nvSpPr>
        <p:spPr>
          <a:xfrm>
            <a:off x="857999" y="2990796"/>
            <a:ext cx="2360400" cy="770400"/>
          </a:xfrm>
          <a:prstGeom prst="rect">
            <a:avLst/>
          </a:prstGeom>
        </p:spPr>
        <p:txBody>
          <a:bodyPr spcFirstLastPara="1" wrap="square" lIns="121900" tIns="121900" rIns="121900" bIns="121900" anchor="b" anchorCtr="0">
            <a:noAutofit/>
          </a:bodyPr>
          <a:lstStyle/>
          <a:p>
            <a:r>
              <a:rPr lang="en" dirty="0" smtClean="0"/>
              <a:t>Marxism</a:t>
            </a:r>
            <a:endParaRPr dirty="0"/>
          </a:p>
        </p:txBody>
      </p:sp>
      <p:sp>
        <p:nvSpPr>
          <p:cNvPr id="460" name="Google Shape;460;p32"/>
          <p:cNvSpPr txBox="1">
            <a:spLocks noGrp="1"/>
          </p:cNvSpPr>
          <p:nvPr>
            <p:ph type="subTitle" idx="5"/>
          </p:nvPr>
        </p:nvSpPr>
        <p:spPr>
          <a:xfrm>
            <a:off x="262183" y="3830579"/>
            <a:ext cx="3552033" cy="1457200"/>
          </a:xfrm>
          <a:prstGeom prst="rect">
            <a:avLst/>
          </a:prstGeom>
        </p:spPr>
        <p:txBody>
          <a:bodyPr spcFirstLastPara="1" wrap="square" lIns="121900" tIns="121900" rIns="121900" bIns="121900" anchor="t" anchorCtr="0">
            <a:noAutofit/>
          </a:bodyPr>
          <a:lstStyle/>
          <a:p>
            <a:pPr marL="0" indent="0">
              <a:spcAft>
                <a:spcPts val="2133"/>
              </a:spcAft>
            </a:pPr>
            <a:r>
              <a:rPr lang="en" dirty="0" smtClean="0"/>
              <a:t>Literature has to defend the </a:t>
            </a:r>
            <a:r>
              <a:rPr lang="en-US" dirty="0" smtClean="0"/>
              <a:t>oppressed</a:t>
            </a:r>
            <a:r>
              <a:rPr lang="en" dirty="0" smtClean="0"/>
              <a:t> and expose the </a:t>
            </a:r>
            <a:r>
              <a:rPr lang="en-US" dirty="0" smtClean="0"/>
              <a:t>oppressor</a:t>
            </a:r>
            <a:endParaRPr lang="en-US" dirty="0"/>
          </a:p>
        </p:txBody>
      </p:sp>
      <p:sp>
        <p:nvSpPr>
          <p:cNvPr id="461" name="Google Shape;461;p32"/>
          <p:cNvSpPr/>
          <p:nvPr/>
        </p:nvSpPr>
        <p:spPr>
          <a:xfrm>
            <a:off x="1731368" y="1807030"/>
            <a:ext cx="808800" cy="808800"/>
          </a:xfrm>
          <a:prstGeom prst="rect">
            <a:avLst/>
          </a:prstGeom>
          <a:solidFill>
            <a:schemeClr val="accent1"/>
          </a:solidFill>
          <a:ln>
            <a:noFill/>
          </a:ln>
        </p:spPr>
        <p:txBody>
          <a:bodyPr spcFirstLastPara="1" wrap="square" lIns="121900" tIns="121900" rIns="121900" bIns="121900" anchor="ctr" anchorCtr="0">
            <a:noAutofit/>
          </a:bodyPr>
          <a:lstStyle/>
          <a:p>
            <a:endParaRPr sz="2400"/>
          </a:p>
        </p:txBody>
      </p:sp>
      <p:sp>
        <p:nvSpPr>
          <p:cNvPr id="462" name="Google Shape;462;p32"/>
          <p:cNvSpPr/>
          <p:nvPr/>
        </p:nvSpPr>
        <p:spPr>
          <a:xfrm>
            <a:off x="8535940" y="1807032"/>
            <a:ext cx="808800" cy="808800"/>
          </a:xfrm>
          <a:prstGeom prst="rect">
            <a:avLst/>
          </a:prstGeom>
          <a:solidFill>
            <a:schemeClr val="accent3"/>
          </a:solidFill>
          <a:ln>
            <a:noFill/>
          </a:ln>
        </p:spPr>
        <p:txBody>
          <a:bodyPr spcFirstLastPara="1" wrap="square" lIns="121900" tIns="121900" rIns="121900" bIns="121900" anchor="ctr" anchorCtr="0">
            <a:noAutofit/>
          </a:bodyPr>
          <a:lstStyle/>
          <a:p>
            <a:endParaRPr sz="2400"/>
          </a:p>
        </p:txBody>
      </p:sp>
      <p:sp>
        <p:nvSpPr>
          <p:cNvPr id="463" name="Google Shape;463;p32"/>
          <p:cNvSpPr/>
          <p:nvPr/>
        </p:nvSpPr>
        <p:spPr>
          <a:xfrm>
            <a:off x="5136907" y="1816086"/>
            <a:ext cx="808800" cy="808800"/>
          </a:xfrm>
          <a:prstGeom prst="rect">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464" name="Google Shape;464;p32"/>
          <p:cNvSpPr/>
          <p:nvPr/>
        </p:nvSpPr>
        <p:spPr>
          <a:xfrm>
            <a:off x="8685799" y="1986978"/>
            <a:ext cx="566775" cy="461943"/>
          </a:xfrm>
          <a:custGeom>
            <a:avLst/>
            <a:gdLst/>
            <a:ahLst/>
            <a:cxnLst/>
            <a:rect l="l" t="t" r="r" b="b"/>
            <a:pathLst>
              <a:path w="11943" h="9734" extrusionOk="0">
                <a:moveTo>
                  <a:pt x="11585" y="2638"/>
                </a:moveTo>
                <a:lnTo>
                  <a:pt x="11585" y="3066"/>
                </a:lnTo>
                <a:lnTo>
                  <a:pt x="9121" y="4007"/>
                </a:lnTo>
                <a:lnTo>
                  <a:pt x="9121" y="3566"/>
                </a:lnTo>
                <a:lnTo>
                  <a:pt x="11585" y="2638"/>
                </a:lnTo>
                <a:close/>
                <a:moveTo>
                  <a:pt x="370" y="2638"/>
                </a:moveTo>
                <a:lnTo>
                  <a:pt x="5787" y="4697"/>
                </a:lnTo>
                <a:lnTo>
                  <a:pt x="5787" y="5138"/>
                </a:lnTo>
                <a:lnTo>
                  <a:pt x="370" y="3066"/>
                </a:lnTo>
                <a:lnTo>
                  <a:pt x="370" y="2638"/>
                </a:lnTo>
                <a:close/>
                <a:moveTo>
                  <a:pt x="8764" y="3709"/>
                </a:moveTo>
                <a:lnTo>
                  <a:pt x="8764" y="4138"/>
                </a:lnTo>
                <a:lnTo>
                  <a:pt x="6144" y="5138"/>
                </a:lnTo>
                <a:lnTo>
                  <a:pt x="6144" y="4697"/>
                </a:lnTo>
                <a:lnTo>
                  <a:pt x="8764" y="3709"/>
                </a:lnTo>
                <a:close/>
                <a:moveTo>
                  <a:pt x="9657" y="4162"/>
                </a:moveTo>
                <a:lnTo>
                  <a:pt x="9657" y="6745"/>
                </a:lnTo>
                <a:cubicBezTo>
                  <a:pt x="9478" y="6876"/>
                  <a:pt x="9299" y="6995"/>
                  <a:pt x="9121" y="7114"/>
                </a:cubicBezTo>
                <a:lnTo>
                  <a:pt x="9121" y="4376"/>
                </a:lnTo>
                <a:lnTo>
                  <a:pt x="9657" y="4162"/>
                </a:lnTo>
                <a:close/>
                <a:moveTo>
                  <a:pt x="8961" y="8757"/>
                </a:moveTo>
                <a:cubicBezTo>
                  <a:pt x="9131" y="8757"/>
                  <a:pt x="9264" y="8907"/>
                  <a:pt x="9264" y="9079"/>
                </a:cubicBezTo>
                <a:cubicBezTo>
                  <a:pt x="9264" y="9258"/>
                  <a:pt x="9109" y="9389"/>
                  <a:pt x="8942" y="9389"/>
                </a:cubicBezTo>
                <a:cubicBezTo>
                  <a:pt x="8764" y="9389"/>
                  <a:pt x="8633" y="9246"/>
                  <a:pt x="8633" y="9079"/>
                </a:cubicBezTo>
                <a:cubicBezTo>
                  <a:pt x="8633" y="8900"/>
                  <a:pt x="8787" y="8757"/>
                  <a:pt x="8942" y="8757"/>
                </a:cubicBezTo>
                <a:cubicBezTo>
                  <a:pt x="8949" y="8757"/>
                  <a:pt x="8955" y="8757"/>
                  <a:pt x="8961" y="8757"/>
                </a:cubicBezTo>
                <a:close/>
                <a:moveTo>
                  <a:pt x="5949" y="0"/>
                </a:moveTo>
                <a:cubicBezTo>
                  <a:pt x="5930" y="0"/>
                  <a:pt x="5912" y="6"/>
                  <a:pt x="5894" y="18"/>
                </a:cubicBezTo>
                <a:lnTo>
                  <a:pt x="120" y="2221"/>
                </a:lnTo>
                <a:cubicBezTo>
                  <a:pt x="48" y="2245"/>
                  <a:pt x="1" y="2304"/>
                  <a:pt x="1" y="2376"/>
                </a:cubicBezTo>
                <a:lnTo>
                  <a:pt x="1" y="3185"/>
                </a:lnTo>
                <a:cubicBezTo>
                  <a:pt x="1" y="3257"/>
                  <a:pt x="48" y="3316"/>
                  <a:pt x="120" y="3352"/>
                </a:cubicBezTo>
                <a:lnTo>
                  <a:pt x="1917" y="4031"/>
                </a:lnTo>
                <a:lnTo>
                  <a:pt x="1917" y="4638"/>
                </a:lnTo>
                <a:cubicBezTo>
                  <a:pt x="1917" y="4745"/>
                  <a:pt x="2001" y="4817"/>
                  <a:pt x="2096" y="4817"/>
                </a:cubicBezTo>
                <a:cubicBezTo>
                  <a:pt x="2203" y="4817"/>
                  <a:pt x="2275" y="4745"/>
                  <a:pt x="2275" y="4638"/>
                </a:cubicBezTo>
                <a:lnTo>
                  <a:pt x="2275" y="4186"/>
                </a:lnTo>
                <a:lnTo>
                  <a:pt x="5894" y="5567"/>
                </a:lnTo>
                <a:cubicBezTo>
                  <a:pt x="5906" y="5579"/>
                  <a:pt x="5942" y="5579"/>
                  <a:pt x="5954" y="5579"/>
                </a:cubicBezTo>
                <a:cubicBezTo>
                  <a:pt x="5966" y="5579"/>
                  <a:pt x="6001" y="5579"/>
                  <a:pt x="6013" y="5567"/>
                </a:cubicBezTo>
                <a:lnTo>
                  <a:pt x="8740" y="4519"/>
                </a:lnTo>
                <a:lnTo>
                  <a:pt x="8740" y="7317"/>
                </a:lnTo>
                <a:cubicBezTo>
                  <a:pt x="7871" y="7769"/>
                  <a:pt x="6918" y="8007"/>
                  <a:pt x="5942" y="8007"/>
                </a:cubicBezTo>
                <a:cubicBezTo>
                  <a:pt x="4620" y="8007"/>
                  <a:pt x="3310" y="7555"/>
                  <a:pt x="2263" y="6745"/>
                </a:cubicBezTo>
                <a:lnTo>
                  <a:pt x="2263" y="5352"/>
                </a:lnTo>
                <a:cubicBezTo>
                  <a:pt x="2263" y="5257"/>
                  <a:pt x="2191" y="5174"/>
                  <a:pt x="2084" y="5174"/>
                </a:cubicBezTo>
                <a:cubicBezTo>
                  <a:pt x="1977" y="5174"/>
                  <a:pt x="1906" y="5257"/>
                  <a:pt x="1906" y="5352"/>
                </a:cubicBezTo>
                <a:lnTo>
                  <a:pt x="1906" y="6817"/>
                </a:lnTo>
                <a:cubicBezTo>
                  <a:pt x="1906" y="6876"/>
                  <a:pt x="1941" y="6924"/>
                  <a:pt x="1965" y="6948"/>
                </a:cubicBezTo>
                <a:cubicBezTo>
                  <a:pt x="3084" y="7841"/>
                  <a:pt x="4501" y="8353"/>
                  <a:pt x="5942" y="8353"/>
                </a:cubicBezTo>
                <a:cubicBezTo>
                  <a:pt x="6906" y="8353"/>
                  <a:pt x="7859" y="8126"/>
                  <a:pt x="8740" y="7698"/>
                </a:cubicBezTo>
                <a:lnTo>
                  <a:pt x="8740" y="8412"/>
                </a:lnTo>
                <a:cubicBezTo>
                  <a:pt x="8454" y="8484"/>
                  <a:pt x="8252" y="8746"/>
                  <a:pt x="8252" y="9067"/>
                </a:cubicBezTo>
                <a:cubicBezTo>
                  <a:pt x="8252" y="9436"/>
                  <a:pt x="8549" y="9734"/>
                  <a:pt x="8918" y="9734"/>
                </a:cubicBezTo>
                <a:cubicBezTo>
                  <a:pt x="9287" y="9734"/>
                  <a:pt x="9585" y="9436"/>
                  <a:pt x="9585" y="9067"/>
                </a:cubicBezTo>
                <a:cubicBezTo>
                  <a:pt x="9585" y="8746"/>
                  <a:pt x="9383" y="8496"/>
                  <a:pt x="9097" y="8412"/>
                </a:cubicBezTo>
                <a:lnTo>
                  <a:pt x="9097" y="7495"/>
                </a:lnTo>
                <a:cubicBezTo>
                  <a:pt x="9383" y="7341"/>
                  <a:pt x="9657" y="7138"/>
                  <a:pt x="9918" y="6936"/>
                </a:cubicBezTo>
                <a:cubicBezTo>
                  <a:pt x="9954" y="6900"/>
                  <a:pt x="9978" y="6841"/>
                  <a:pt x="9978" y="6805"/>
                </a:cubicBezTo>
                <a:lnTo>
                  <a:pt x="9978" y="4019"/>
                </a:lnTo>
                <a:lnTo>
                  <a:pt x="11776" y="3328"/>
                </a:lnTo>
                <a:cubicBezTo>
                  <a:pt x="11847" y="3304"/>
                  <a:pt x="11895" y="3245"/>
                  <a:pt x="11895" y="3173"/>
                </a:cubicBezTo>
                <a:lnTo>
                  <a:pt x="11895" y="2364"/>
                </a:lnTo>
                <a:cubicBezTo>
                  <a:pt x="11943" y="2304"/>
                  <a:pt x="11895" y="2245"/>
                  <a:pt x="11823" y="2221"/>
                </a:cubicBezTo>
                <a:lnTo>
                  <a:pt x="8049" y="792"/>
                </a:lnTo>
                <a:cubicBezTo>
                  <a:pt x="8030" y="784"/>
                  <a:pt x="8010" y="780"/>
                  <a:pt x="7989" y="780"/>
                </a:cubicBezTo>
                <a:cubicBezTo>
                  <a:pt x="7921" y="780"/>
                  <a:pt x="7853" y="823"/>
                  <a:pt x="7835" y="887"/>
                </a:cubicBezTo>
                <a:cubicBezTo>
                  <a:pt x="7799" y="983"/>
                  <a:pt x="7847" y="1090"/>
                  <a:pt x="7930" y="1114"/>
                </a:cubicBezTo>
                <a:lnTo>
                  <a:pt x="11264" y="2376"/>
                </a:lnTo>
                <a:lnTo>
                  <a:pt x="8966" y="3257"/>
                </a:lnTo>
                <a:lnTo>
                  <a:pt x="6061" y="1947"/>
                </a:lnTo>
                <a:cubicBezTo>
                  <a:pt x="6035" y="1934"/>
                  <a:pt x="6010" y="1928"/>
                  <a:pt x="5985" y="1928"/>
                </a:cubicBezTo>
                <a:cubicBezTo>
                  <a:pt x="5918" y="1928"/>
                  <a:pt x="5858" y="1973"/>
                  <a:pt x="5823" y="2042"/>
                </a:cubicBezTo>
                <a:cubicBezTo>
                  <a:pt x="5775" y="2126"/>
                  <a:pt x="5823" y="2233"/>
                  <a:pt x="5906" y="2281"/>
                </a:cubicBezTo>
                <a:lnTo>
                  <a:pt x="8490" y="3435"/>
                </a:lnTo>
                <a:lnTo>
                  <a:pt x="5966" y="4388"/>
                </a:lnTo>
                <a:lnTo>
                  <a:pt x="691" y="2376"/>
                </a:lnTo>
                <a:lnTo>
                  <a:pt x="5966" y="376"/>
                </a:lnTo>
                <a:lnTo>
                  <a:pt x="7263" y="864"/>
                </a:lnTo>
                <a:cubicBezTo>
                  <a:pt x="7282" y="868"/>
                  <a:pt x="7301" y="871"/>
                  <a:pt x="7320" y="871"/>
                </a:cubicBezTo>
                <a:cubicBezTo>
                  <a:pt x="7394" y="871"/>
                  <a:pt x="7461" y="833"/>
                  <a:pt x="7490" y="757"/>
                </a:cubicBezTo>
                <a:cubicBezTo>
                  <a:pt x="7513" y="673"/>
                  <a:pt x="7478" y="566"/>
                  <a:pt x="7382" y="530"/>
                </a:cubicBezTo>
                <a:lnTo>
                  <a:pt x="6013" y="18"/>
                </a:lnTo>
                <a:cubicBezTo>
                  <a:pt x="5989" y="6"/>
                  <a:pt x="5969" y="0"/>
                  <a:pt x="5949"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5" name="Google Shape;465;p32"/>
          <p:cNvSpPr/>
          <p:nvPr/>
        </p:nvSpPr>
        <p:spPr>
          <a:xfrm>
            <a:off x="5256870" y="1985196"/>
            <a:ext cx="567913" cy="465503"/>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466" name="Google Shape;466;p32"/>
          <p:cNvGrpSpPr/>
          <p:nvPr/>
        </p:nvGrpSpPr>
        <p:grpSpPr>
          <a:xfrm>
            <a:off x="1880078" y="1962830"/>
            <a:ext cx="511380" cy="510241"/>
            <a:chOff x="1745217" y="1515471"/>
            <a:chExt cx="343269" cy="342505"/>
          </a:xfrm>
        </p:grpSpPr>
        <p:sp>
          <p:nvSpPr>
            <p:cNvPr id="467" name="Google Shape;467;p32"/>
            <p:cNvSpPr/>
            <p:nvPr/>
          </p:nvSpPr>
          <p:spPr>
            <a:xfrm>
              <a:off x="1854448" y="1647096"/>
              <a:ext cx="22012" cy="21630"/>
            </a:xfrm>
            <a:custGeom>
              <a:avLst/>
              <a:gdLst/>
              <a:ahLst/>
              <a:cxnLst/>
              <a:rect l="l" t="t" r="r" b="b"/>
              <a:pathLst>
                <a:path w="691" h="679" extrusionOk="0">
                  <a:moveTo>
                    <a:pt x="346" y="0"/>
                  </a:moveTo>
                  <a:cubicBezTo>
                    <a:pt x="155" y="0"/>
                    <a:pt x="0" y="155"/>
                    <a:pt x="0" y="345"/>
                  </a:cubicBezTo>
                  <a:cubicBezTo>
                    <a:pt x="0" y="536"/>
                    <a:pt x="155" y="679"/>
                    <a:pt x="346" y="679"/>
                  </a:cubicBezTo>
                  <a:cubicBezTo>
                    <a:pt x="536" y="679"/>
                    <a:pt x="691" y="536"/>
                    <a:pt x="691" y="345"/>
                  </a:cubicBezTo>
                  <a:cubicBezTo>
                    <a:pt x="691" y="155"/>
                    <a:pt x="536" y="0"/>
                    <a:pt x="346"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8" name="Google Shape;468;p32"/>
            <p:cNvSpPr/>
            <p:nvPr/>
          </p:nvSpPr>
          <p:spPr>
            <a:xfrm>
              <a:off x="1906021" y="1647096"/>
              <a:ext cx="21661" cy="21630"/>
            </a:xfrm>
            <a:custGeom>
              <a:avLst/>
              <a:gdLst/>
              <a:ahLst/>
              <a:cxnLst/>
              <a:rect l="l" t="t" r="r" b="b"/>
              <a:pathLst>
                <a:path w="680" h="679" extrusionOk="0">
                  <a:moveTo>
                    <a:pt x="334" y="0"/>
                  </a:moveTo>
                  <a:cubicBezTo>
                    <a:pt x="143" y="0"/>
                    <a:pt x="0" y="155"/>
                    <a:pt x="0" y="345"/>
                  </a:cubicBezTo>
                  <a:cubicBezTo>
                    <a:pt x="0" y="536"/>
                    <a:pt x="143" y="679"/>
                    <a:pt x="334" y="679"/>
                  </a:cubicBezTo>
                  <a:cubicBezTo>
                    <a:pt x="524" y="679"/>
                    <a:pt x="679" y="536"/>
                    <a:pt x="679" y="345"/>
                  </a:cubicBezTo>
                  <a:cubicBezTo>
                    <a:pt x="679" y="155"/>
                    <a:pt x="524" y="0"/>
                    <a:pt x="334"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9" name="Google Shape;469;p32"/>
            <p:cNvSpPr/>
            <p:nvPr/>
          </p:nvSpPr>
          <p:spPr>
            <a:xfrm>
              <a:off x="1956830" y="1647096"/>
              <a:ext cx="22044" cy="21630"/>
            </a:xfrm>
            <a:custGeom>
              <a:avLst/>
              <a:gdLst/>
              <a:ahLst/>
              <a:cxnLst/>
              <a:rect l="l" t="t" r="r" b="b"/>
              <a:pathLst>
                <a:path w="692" h="679" extrusionOk="0">
                  <a:moveTo>
                    <a:pt x="346" y="0"/>
                  </a:moveTo>
                  <a:cubicBezTo>
                    <a:pt x="156" y="0"/>
                    <a:pt x="1" y="155"/>
                    <a:pt x="1" y="345"/>
                  </a:cubicBezTo>
                  <a:cubicBezTo>
                    <a:pt x="1" y="536"/>
                    <a:pt x="156" y="679"/>
                    <a:pt x="346" y="679"/>
                  </a:cubicBezTo>
                  <a:cubicBezTo>
                    <a:pt x="537" y="679"/>
                    <a:pt x="691" y="536"/>
                    <a:pt x="691" y="345"/>
                  </a:cubicBezTo>
                  <a:cubicBezTo>
                    <a:pt x="691" y="155"/>
                    <a:pt x="537" y="0"/>
                    <a:pt x="346"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70" name="Google Shape;470;p32"/>
            <p:cNvSpPr/>
            <p:nvPr/>
          </p:nvSpPr>
          <p:spPr>
            <a:xfrm>
              <a:off x="1745217" y="1515471"/>
              <a:ext cx="343269" cy="342505"/>
            </a:xfrm>
            <a:custGeom>
              <a:avLst/>
              <a:gdLst/>
              <a:ahLst/>
              <a:cxnLst/>
              <a:rect l="l" t="t" r="r" b="b"/>
              <a:pathLst>
                <a:path w="10776" h="10752" extrusionOk="0">
                  <a:moveTo>
                    <a:pt x="5382" y="1"/>
                  </a:moveTo>
                  <a:cubicBezTo>
                    <a:pt x="3953" y="1"/>
                    <a:pt x="2608" y="453"/>
                    <a:pt x="1596" y="1286"/>
                  </a:cubicBezTo>
                  <a:cubicBezTo>
                    <a:pt x="560" y="2144"/>
                    <a:pt x="0" y="3251"/>
                    <a:pt x="0" y="4465"/>
                  </a:cubicBezTo>
                  <a:cubicBezTo>
                    <a:pt x="0" y="5513"/>
                    <a:pt x="465" y="6561"/>
                    <a:pt x="1274" y="7359"/>
                  </a:cubicBezTo>
                  <a:cubicBezTo>
                    <a:pt x="2072" y="8121"/>
                    <a:pt x="3120" y="8645"/>
                    <a:pt x="4298" y="8835"/>
                  </a:cubicBezTo>
                  <a:cubicBezTo>
                    <a:pt x="4310" y="9442"/>
                    <a:pt x="4108" y="10014"/>
                    <a:pt x="3703" y="10478"/>
                  </a:cubicBezTo>
                  <a:cubicBezTo>
                    <a:pt x="3655" y="10514"/>
                    <a:pt x="3644" y="10597"/>
                    <a:pt x="3679" y="10657"/>
                  </a:cubicBezTo>
                  <a:cubicBezTo>
                    <a:pt x="3703" y="10704"/>
                    <a:pt x="3763" y="10752"/>
                    <a:pt x="3834" y="10752"/>
                  </a:cubicBezTo>
                  <a:cubicBezTo>
                    <a:pt x="5025" y="10752"/>
                    <a:pt x="6084" y="9966"/>
                    <a:pt x="6442" y="8835"/>
                  </a:cubicBezTo>
                  <a:cubicBezTo>
                    <a:pt x="7406" y="8668"/>
                    <a:pt x="8287" y="8299"/>
                    <a:pt x="9013" y="7752"/>
                  </a:cubicBezTo>
                  <a:cubicBezTo>
                    <a:pt x="9097" y="7692"/>
                    <a:pt x="9109" y="7585"/>
                    <a:pt x="9049" y="7513"/>
                  </a:cubicBezTo>
                  <a:cubicBezTo>
                    <a:pt x="9014" y="7465"/>
                    <a:pt x="8963" y="7441"/>
                    <a:pt x="8913" y="7441"/>
                  </a:cubicBezTo>
                  <a:cubicBezTo>
                    <a:pt x="8877" y="7441"/>
                    <a:pt x="8841" y="7453"/>
                    <a:pt x="8811" y="7478"/>
                  </a:cubicBezTo>
                  <a:cubicBezTo>
                    <a:pt x="8096" y="8014"/>
                    <a:pt x="7215" y="8371"/>
                    <a:pt x="6275" y="8502"/>
                  </a:cubicBezTo>
                  <a:cubicBezTo>
                    <a:pt x="6203" y="8525"/>
                    <a:pt x="6156" y="8561"/>
                    <a:pt x="6132" y="8621"/>
                  </a:cubicBezTo>
                  <a:cubicBezTo>
                    <a:pt x="5894" y="9549"/>
                    <a:pt x="5120" y="10216"/>
                    <a:pt x="4215" y="10371"/>
                  </a:cubicBezTo>
                  <a:cubicBezTo>
                    <a:pt x="4537" y="9859"/>
                    <a:pt x="4703" y="9264"/>
                    <a:pt x="4644" y="8656"/>
                  </a:cubicBezTo>
                  <a:cubicBezTo>
                    <a:pt x="4644" y="8585"/>
                    <a:pt x="4572" y="8502"/>
                    <a:pt x="4489" y="8490"/>
                  </a:cubicBezTo>
                  <a:cubicBezTo>
                    <a:pt x="2084" y="8144"/>
                    <a:pt x="346" y="6442"/>
                    <a:pt x="346" y="4430"/>
                  </a:cubicBezTo>
                  <a:cubicBezTo>
                    <a:pt x="346" y="2156"/>
                    <a:pt x="2608" y="310"/>
                    <a:pt x="5382" y="310"/>
                  </a:cubicBezTo>
                  <a:cubicBezTo>
                    <a:pt x="8168" y="310"/>
                    <a:pt x="10430" y="2156"/>
                    <a:pt x="10430" y="4430"/>
                  </a:cubicBezTo>
                  <a:cubicBezTo>
                    <a:pt x="10430" y="5370"/>
                    <a:pt x="10025" y="6287"/>
                    <a:pt x="9311" y="7013"/>
                  </a:cubicBezTo>
                  <a:cubicBezTo>
                    <a:pt x="9251" y="7097"/>
                    <a:pt x="9251" y="7192"/>
                    <a:pt x="9311" y="7252"/>
                  </a:cubicBezTo>
                  <a:cubicBezTo>
                    <a:pt x="9353" y="7281"/>
                    <a:pt x="9397" y="7296"/>
                    <a:pt x="9439" y="7296"/>
                  </a:cubicBezTo>
                  <a:cubicBezTo>
                    <a:pt x="9481" y="7296"/>
                    <a:pt x="9519" y="7281"/>
                    <a:pt x="9549" y="7252"/>
                  </a:cubicBezTo>
                  <a:cubicBezTo>
                    <a:pt x="10347" y="6466"/>
                    <a:pt x="10775" y="5454"/>
                    <a:pt x="10775" y="4430"/>
                  </a:cubicBezTo>
                  <a:cubicBezTo>
                    <a:pt x="10775" y="3263"/>
                    <a:pt x="10204" y="2144"/>
                    <a:pt x="9180" y="1286"/>
                  </a:cubicBezTo>
                  <a:cubicBezTo>
                    <a:pt x="8168" y="453"/>
                    <a:pt x="6811" y="1"/>
                    <a:pt x="5382"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20199261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grpSp>
        <p:nvGrpSpPr>
          <p:cNvPr id="1044" name="Google Shape;1044;p50"/>
          <p:cNvGrpSpPr/>
          <p:nvPr/>
        </p:nvGrpSpPr>
        <p:grpSpPr>
          <a:xfrm flipH="1">
            <a:off x="2365000" y="988385"/>
            <a:ext cx="3354547" cy="594233"/>
            <a:chOff x="-114100" y="3577175"/>
            <a:chExt cx="858350" cy="445675"/>
          </a:xfrm>
        </p:grpSpPr>
        <p:sp>
          <p:nvSpPr>
            <p:cNvPr id="1045" name="Google Shape;1045;p50"/>
            <p:cNvSpPr/>
            <p:nvPr/>
          </p:nvSpPr>
          <p:spPr>
            <a:xfrm>
              <a:off x="-114100" y="357717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1046" name="Google Shape;1046;p50"/>
            <p:cNvSpPr/>
            <p:nvPr/>
          </p:nvSpPr>
          <p:spPr>
            <a:xfrm>
              <a:off x="-114100" y="364102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1047" name="Google Shape;1047;p50"/>
            <p:cNvSpPr/>
            <p:nvPr/>
          </p:nvSpPr>
          <p:spPr>
            <a:xfrm>
              <a:off x="-114100" y="3704900"/>
              <a:ext cx="858350" cy="0"/>
            </a:xfrm>
            <a:custGeom>
              <a:avLst/>
              <a:gdLst/>
              <a:ahLst/>
              <a:cxnLst/>
              <a:rect l="l" t="t" r="r" b="b"/>
              <a:pathLst>
                <a:path w="34334"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1048" name="Google Shape;1048;p50"/>
            <p:cNvSpPr/>
            <p:nvPr/>
          </p:nvSpPr>
          <p:spPr>
            <a:xfrm>
              <a:off x="-114100" y="3768075"/>
              <a:ext cx="858350" cy="25"/>
            </a:xfrm>
            <a:custGeom>
              <a:avLst/>
              <a:gdLst/>
              <a:ahLst/>
              <a:cxnLst/>
              <a:rect l="l" t="t" r="r" b="b"/>
              <a:pathLst>
                <a:path w="34334" h="1"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1049" name="Google Shape;1049;p50"/>
            <p:cNvSpPr/>
            <p:nvPr/>
          </p:nvSpPr>
          <p:spPr>
            <a:xfrm>
              <a:off x="-114100" y="3831925"/>
              <a:ext cx="858350" cy="25"/>
            </a:xfrm>
            <a:custGeom>
              <a:avLst/>
              <a:gdLst/>
              <a:ahLst/>
              <a:cxnLst/>
              <a:rect l="l" t="t" r="r" b="b"/>
              <a:pathLst>
                <a:path w="34334" h="1"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1050" name="Google Shape;1050;p50"/>
            <p:cNvSpPr/>
            <p:nvPr/>
          </p:nvSpPr>
          <p:spPr>
            <a:xfrm>
              <a:off x="-114100" y="389577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1051" name="Google Shape;1051;p50"/>
            <p:cNvSpPr/>
            <p:nvPr/>
          </p:nvSpPr>
          <p:spPr>
            <a:xfrm>
              <a:off x="-114100" y="395962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1052" name="Google Shape;1052;p50"/>
            <p:cNvSpPr/>
            <p:nvPr/>
          </p:nvSpPr>
          <p:spPr>
            <a:xfrm>
              <a:off x="-114100" y="4022825"/>
              <a:ext cx="858350" cy="25"/>
            </a:xfrm>
            <a:custGeom>
              <a:avLst/>
              <a:gdLst/>
              <a:ahLst/>
              <a:cxnLst/>
              <a:rect l="l" t="t" r="r" b="b"/>
              <a:pathLst>
                <a:path w="34334" h="1"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grpSp>
      <p:sp>
        <p:nvSpPr>
          <p:cNvPr id="1054" name="Google Shape;1054;p50"/>
          <p:cNvSpPr txBox="1">
            <a:spLocks noGrp="1"/>
          </p:cNvSpPr>
          <p:nvPr>
            <p:ph type="subTitle" idx="1"/>
          </p:nvPr>
        </p:nvSpPr>
        <p:spPr>
          <a:xfrm>
            <a:off x="6195060" y="1328051"/>
            <a:ext cx="5036937" cy="2809690"/>
          </a:xfrm>
          <a:prstGeom prst="rect">
            <a:avLst/>
          </a:prstGeom>
        </p:spPr>
        <p:txBody>
          <a:bodyPr spcFirstLastPara="1" wrap="square" lIns="121900" tIns="121900" rIns="121900" bIns="121900" anchor="b" anchorCtr="0">
            <a:noAutofit/>
          </a:bodyPr>
          <a:lstStyle/>
          <a:p>
            <a:pPr marL="0" indent="0"/>
            <a:r>
              <a:rPr lang="en-US" sz="3600" i="1" dirty="0" smtClean="0"/>
              <a:t>Literature </a:t>
            </a:r>
            <a:r>
              <a:rPr lang="en-US" sz="3600" i="1" dirty="0"/>
              <a:t>is whatever you consider as literature</a:t>
            </a:r>
            <a:endParaRPr sz="3600" dirty="0"/>
          </a:p>
        </p:txBody>
      </p:sp>
      <p:sp>
        <p:nvSpPr>
          <p:cNvPr id="1055" name="Google Shape;1055;p50"/>
          <p:cNvSpPr txBox="1">
            <a:spLocks noGrp="1"/>
          </p:cNvSpPr>
          <p:nvPr>
            <p:ph type="title"/>
          </p:nvPr>
        </p:nvSpPr>
        <p:spPr>
          <a:xfrm flipH="1">
            <a:off x="7376797" y="4353700"/>
            <a:ext cx="3855200" cy="704800"/>
          </a:xfrm>
          <a:prstGeom prst="rect">
            <a:avLst/>
          </a:prstGeom>
        </p:spPr>
        <p:txBody>
          <a:bodyPr spcFirstLastPara="1" wrap="square" lIns="121900" tIns="121900" rIns="121900" bIns="121900" anchor="b" anchorCtr="0">
            <a:noAutofit/>
          </a:bodyPr>
          <a:lstStyle/>
          <a:p>
            <a:r>
              <a:rPr lang="en"/>
              <a:t>__ __ __ __ __</a:t>
            </a:r>
            <a:endParaRPr/>
          </a:p>
        </p:txBody>
      </p:sp>
      <p:pic>
        <p:nvPicPr>
          <p:cNvPr id="1056" name="Google Shape;1056;p50"/>
          <p:cNvPicPr preferRelativeResize="0"/>
          <p:nvPr/>
        </p:nvPicPr>
        <p:blipFill rotWithShape="1">
          <a:blip r:embed="rId3">
            <a:alphaModFix/>
          </a:blip>
          <a:srcRect l="16782" r="16776"/>
          <a:stretch/>
        </p:blipFill>
        <p:spPr>
          <a:xfrm>
            <a:off x="-3363431" y="-630853"/>
            <a:ext cx="7683200" cy="7710000"/>
          </a:xfrm>
          <a:prstGeom prst="ellipse">
            <a:avLst/>
          </a:prstGeom>
          <a:noFill/>
          <a:ln>
            <a:noFill/>
          </a:ln>
        </p:spPr>
      </p:pic>
      <p:grpSp>
        <p:nvGrpSpPr>
          <p:cNvPr id="1057" name="Google Shape;1057;p50"/>
          <p:cNvGrpSpPr/>
          <p:nvPr/>
        </p:nvGrpSpPr>
        <p:grpSpPr>
          <a:xfrm rot="4500123" flipH="1">
            <a:off x="-4211485" y="-1216866"/>
            <a:ext cx="9215285" cy="8702543"/>
            <a:chOff x="6769200" y="957775"/>
            <a:chExt cx="2911100" cy="2749125"/>
          </a:xfrm>
        </p:grpSpPr>
        <p:sp>
          <p:nvSpPr>
            <p:cNvPr id="1058" name="Google Shape;1058;p50"/>
            <p:cNvSpPr/>
            <p:nvPr/>
          </p:nvSpPr>
          <p:spPr>
            <a:xfrm>
              <a:off x="6809525" y="957775"/>
              <a:ext cx="2749100" cy="2749125"/>
            </a:xfrm>
            <a:custGeom>
              <a:avLst/>
              <a:gdLst/>
              <a:ahLst/>
              <a:cxnLst/>
              <a:rect l="l" t="t" r="r" b="b"/>
              <a:pathLst>
                <a:path w="109964" h="109965" fill="none" extrusionOk="0">
                  <a:moveTo>
                    <a:pt x="109964" y="54983"/>
                  </a:moveTo>
                  <a:cubicBezTo>
                    <a:pt x="109964" y="85337"/>
                    <a:pt x="85363" y="109965"/>
                    <a:pt x="54982" y="109965"/>
                  </a:cubicBezTo>
                  <a:cubicBezTo>
                    <a:pt x="24601" y="109965"/>
                    <a:pt x="0" y="85337"/>
                    <a:pt x="0" y="54983"/>
                  </a:cubicBezTo>
                  <a:cubicBezTo>
                    <a:pt x="0" y="24602"/>
                    <a:pt x="24601" y="1"/>
                    <a:pt x="54982" y="1"/>
                  </a:cubicBezTo>
                  <a:cubicBezTo>
                    <a:pt x="85363" y="1"/>
                    <a:pt x="109964" y="24602"/>
                    <a:pt x="109964" y="54983"/>
                  </a:cubicBezTo>
                  <a:close/>
                </a:path>
              </a:pathLst>
            </a:custGeom>
            <a:noFill/>
            <a:ln w="36300" cap="flat" cmpd="sng">
              <a:solidFill>
                <a:schemeClr val="accent3"/>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1059" name="Google Shape;1059;p50"/>
            <p:cNvSpPr/>
            <p:nvPr/>
          </p:nvSpPr>
          <p:spPr>
            <a:xfrm>
              <a:off x="6769200" y="1816800"/>
              <a:ext cx="1414900" cy="1861200"/>
            </a:xfrm>
            <a:custGeom>
              <a:avLst/>
              <a:gdLst/>
              <a:ahLst/>
              <a:cxnLst/>
              <a:rect l="l" t="t" r="r" b="b"/>
              <a:pathLst>
                <a:path w="56596" h="74448" fill="none" extrusionOk="0">
                  <a:moveTo>
                    <a:pt x="56595" y="74448"/>
                  </a:moveTo>
                  <a:cubicBezTo>
                    <a:pt x="38608" y="74421"/>
                    <a:pt x="21832" y="65441"/>
                    <a:pt x="11857" y="50492"/>
                  </a:cubicBezTo>
                  <a:cubicBezTo>
                    <a:pt x="1855" y="35544"/>
                    <a:pt x="0" y="16589"/>
                    <a:pt x="6883" y="0"/>
                  </a:cubicBezTo>
                </a:path>
              </a:pathLst>
            </a:custGeom>
            <a:noFill/>
            <a:ln w="194925" cap="flat" cmpd="sng">
              <a:solidFill>
                <a:srgbClr val="68A1A4"/>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1060" name="Google Shape;1060;p50"/>
            <p:cNvSpPr/>
            <p:nvPr/>
          </p:nvSpPr>
          <p:spPr>
            <a:xfrm>
              <a:off x="8184075" y="986700"/>
              <a:ext cx="523625" cy="105550"/>
            </a:xfrm>
            <a:custGeom>
              <a:avLst/>
              <a:gdLst/>
              <a:ahLst/>
              <a:cxnLst/>
              <a:rect l="l" t="t" r="r" b="b"/>
              <a:pathLst>
                <a:path w="20945" h="4222" fill="none" extrusionOk="0">
                  <a:moveTo>
                    <a:pt x="0" y="0"/>
                  </a:moveTo>
                  <a:cubicBezTo>
                    <a:pt x="7206" y="0"/>
                    <a:pt x="14330" y="1425"/>
                    <a:pt x="20944" y="4221"/>
                  </a:cubicBezTo>
                </a:path>
              </a:pathLst>
            </a:custGeom>
            <a:noFill/>
            <a:ln w="194925" cap="flat" cmpd="sng">
              <a:solidFill>
                <a:srgbClr val="68A1A4"/>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1061" name="Google Shape;1061;p50"/>
            <p:cNvSpPr/>
            <p:nvPr/>
          </p:nvSpPr>
          <p:spPr>
            <a:xfrm>
              <a:off x="9007450" y="1696475"/>
              <a:ext cx="672850" cy="1699900"/>
            </a:xfrm>
            <a:custGeom>
              <a:avLst/>
              <a:gdLst/>
              <a:ahLst/>
              <a:cxnLst/>
              <a:rect l="l" t="t" r="r" b="b"/>
              <a:pathLst>
                <a:path w="26914" h="67996" fill="none" extrusionOk="0">
                  <a:moveTo>
                    <a:pt x="14519" y="1"/>
                  </a:moveTo>
                  <a:cubicBezTo>
                    <a:pt x="26913" y="23150"/>
                    <a:pt x="20783" y="51891"/>
                    <a:pt x="0" y="67996"/>
                  </a:cubicBezTo>
                </a:path>
              </a:pathLst>
            </a:custGeom>
            <a:noFill/>
            <a:ln w="194925" cap="flat" cmpd="sng">
              <a:solidFill>
                <a:srgbClr val="68A1A4"/>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grpSp>
      <p:grpSp>
        <p:nvGrpSpPr>
          <p:cNvPr id="1062" name="Google Shape;1062;p50"/>
          <p:cNvGrpSpPr/>
          <p:nvPr/>
        </p:nvGrpSpPr>
        <p:grpSpPr>
          <a:xfrm flipH="1">
            <a:off x="3426913" y="4838051"/>
            <a:ext cx="1462553" cy="1449919"/>
            <a:chOff x="642539" y="644476"/>
            <a:chExt cx="843586" cy="836299"/>
          </a:xfrm>
        </p:grpSpPr>
        <p:sp>
          <p:nvSpPr>
            <p:cNvPr id="1063" name="Google Shape;1063;p50"/>
            <p:cNvSpPr/>
            <p:nvPr/>
          </p:nvSpPr>
          <p:spPr>
            <a:xfrm>
              <a:off x="733425" y="728075"/>
              <a:ext cx="752700" cy="752700"/>
            </a:xfrm>
            <a:prstGeom prst="rect">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1064" name="Google Shape;1064;p50"/>
            <p:cNvSpPr/>
            <p:nvPr/>
          </p:nvSpPr>
          <p:spPr>
            <a:xfrm>
              <a:off x="642539" y="644476"/>
              <a:ext cx="206120" cy="206157"/>
            </a:xfrm>
            <a:custGeom>
              <a:avLst/>
              <a:gdLst/>
              <a:ahLst/>
              <a:cxnLst/>
              <a:rect l="l" t="t" r="r" b="b"/>
              <a:pathLst>
                <a:path w="5539" h="5540" fill="none" extrusionOk="0">
                  <a:moveTo>
                    <a:pt x="0" y="1"/>
                  </a:moveTo>
                  <a:lnTo>
                    <a:pt x="5539" y="1"/>
                  </a:lnTo>
                  <a:lnTo>
                    <a:pt x="5539" y="5539"/>
                  </a:lnTo>
                  <a:lnTo>
                    <a:pt x="0" y="5539"/>
                  </a:lnTo>
                  <a:close/>
                </a:path>
              </a:pathLst>
            </a:custGeom>
            <a:noFill/>
            <a:ln w="19050" cap="flat" cmpd="sng">
              <a:solidFill>
                <a:srgbClr val="191617"/>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grpSp>
      <p:grpSp>
        <p:nvGrpSpPr>
          <p:cNvPr id="1065" name="Google Shape;1065;p50"/>
          <p:cNvGrpSpPr/>
          <p:nvPr/>
        </p:nvGrpSpPr>
        <p:grpSpPr>
          <a:xfrm>
            <a:off x="9905167" y="5880851"/>
            <a:ext cx="2274043" cy="977136"/>
            <a:chOff x="7428875" y="4410638"/>
            <a:chExt cx="1705532" cy="732852"/>
          </a:xfrm>
        </p:grpSpPr>
        <p:sp>
          <p:nvSpPr>
            <p:cNvPr id="1066" name="Google Shape;1066;p50"/>
            <p:cNvSpPr/>
            <p:nvPr/>
          </p:nvSpPr>
          <p:spPr>
            <a:xfrm>
              <a:off x="7713597" y="4574301"/>
              <a:ext cx="1420810" cy="569189"/>
            </a:xfrm>
            <a:custGeom>
              <a:avLst/>
              <a:gdLst/>
              <a:ahLst/>
              <a:cxnLst/>
              <a:rect l="l" t="t" r="r" b="b"/>
              <a:pathLst>
                <a:path w="18122" h="78239" extrusionOk="0">
                  <a:moveTo>
                    <a:pt x="0" y="0"/>
                  </a:moveTo>
                  <a:lnTo>
                    <a:pt x="0" y="78239"/>
                  </a:lnTo>
                  <a:lnTo>
                    <a:pt x="18122" y="78239"/>
                  </a:lnTo>
                  <a:lnTo>
                    <a:pt x="18122"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067" name="Google Shape;1067;p50"/>
            <p:cNvSpPr/>
            <p:nvPr/>
          </p:nvSpPr>
          <p:spPr>
            <a:xfrm>
              <a:off x="7428875" y="4410638"/>
              <a:ext cx="1096925" cy="385718"/>
            </a:xfrm>
            <a:custGeom>
              <a:avLst/>
              <a:gdLst/>
              <a:ahLst/>
              <a:cxnLst/>
              <a:rect l="l" t="t" r="r" b="b"/>
              <a:pathLst>
                <a:path w="18122" h="78239" extrusionOk="0">
                  <a:moveTo>
                    <a:pt x="0" y="0"/>
                  </a:moveTo>
                  <a:lnTo>
                    <a:pt x="0" y="78239"/>
                  </a:lnTo>
                  <a:lnTo>
                    <a:pt x="18122" y="78239"/>
                  </a:lnTo>
                  <a:lnTo>
                    <a:pt x="18122" y="0"/>
                  </a:lnTo>
                  <a:close/>
                </a:path>
              </a:pathLst>
            </a:cu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pic>
        <p:nvPicPr>
          <p:cNvPr id="1068" name="Google Shape;1068;p50"/>
          <p:cNvPicPr preferRelativeResize="0"/>
          <p:nvPr/>
        </p:nvPicPr>
        <p:blipFill rotWithShape="1">
          <a:blip r:embed="rId4">
            <a:alphaModFix amt="34000"/>
          </a:blip>
          <a:srcRect l="16782" r="16776"/>
          <a:stretch/>
        </p:blipFill>
        <p:spPr>
          <a:xfrm>
            <a:off x="-3363431" y="-618153"/>
            <a:ext cx="7683200" cy="7710000"/>
          </a:xfrm>
          <a:prstGeom prst="ellipse">
            <a:avLst/>
          </a:prstGeom>
          <a:noFill/>
          <a:ln>
            <a:noFill/>
          </a:ln>
        </p:spPr>
      </p:pic>
    </p:spTree>
    <p:extLst>
      <p:ext uri="{BB962C8B-B14F-4D97-AF65-F5344CB8AC3E}">
        <p14:creationId xmlns:p14="http://schemas.microsoft.com/office/powerpoint/2010/main" val="38581786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grpSp>
        <p:nvGrpSpPr>
          <p:cNvPr id="1044" name="Google Shape;1044;p50"/>
          <p:cNvGrpSpPr/>
          <p:nvPr/>
        </p:nvGrpSpPr>
        <p:grpSpPr>
          <a:xfrm flipH="1">
            <a:off x="2365000" y="988385"/>
            <a:ext cx="3354547" cy="594233"/>
            <a:chOff x="-114100" y="3577175"/>
            <a:chExt cx="858350" cy="445675"/>
          </a:xfrm>
        </p:grpSpPr>
        <p:sp>
          <p:nvSpPr>
            <p:cNvPr id="1045" name="Google Shape;1045;p50"/>
            <p:cNvSpPr/>
            <p:nvPr/>
          </p:nvSpPr>
          <p:spPr>
            <a:xfrm>
              <a:off x="-114100" y="357717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1046" name="Google Shape;1046;p50"/>
            <p:cNvSpPr/>
            <p:nvPr/>
          </p:nvSpPr>
          <p:spPr>
            <a:xfrm>
              <a:off x="-114100" y="364102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1047" name="Google Shape;1047;p50"/>
            <p:cNvSpPr/>
            <p:nvPr/>
          </p:nvSpPr>
          <p:spPr>
            <a:xfrm>
              <a:off x="-114100" y="3704900"/>
              <a:ext cx="858350" cy="0"/>
            </a:xfrm>
            <a:custGeom>
              <a:avLst/>
              <a:gdLst/>
              <a:ahLst/>
              <a:cxnLst/>
              <a:rect l="l" t="t" r="r" b="b"/>
              <a:pathLst>
                <a:path w="34334"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1048" name="Google Shape;1048;p50"/>
            <p:cNvSpPr/>
            <p:nvPr/>
          </p:nvSpPr>
          <p:spPr>
            <a:xfrm>
              <a:off x="-114100" y="3768075"/>
              <a:ext cx="858350" cy="25"/>
            </a:xfrm>
            <a:custGeom>
              <a:avLst/>
              <a:gdLst/>
              <a:ahLst/>
              <a:cxnLst/>
              <a:rect l="l" t="t" r="r" b="b"/>
              <a:pathLst>
                <a:path w="34334" h="1"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1049" name="Google Shape;1049;p50"/>
            <p:cNvSpPr/>
            <p:nvPr/>
          </p:nvSpPr>
          <p:spPr>
            <a:xfrm>
              <a:off x="-114100" y="3831925"/>
              <a:ext cx="858350" cy="25"/>
            </a:xfrm>
            <a:custGeom>
              <a:avLst/>
              <a:gdLst/>
              <a:ahLst/>
              <a:cxnLst/>
              <a:rect l="l" t="t" r="r" b="b"/>
              <a:pathLst>
                <a:path w="34334" h="1"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1050" name="Google Shape;1050;p50"/>
            <p:cNvSpPr/>
            <p:nvPr/>
          </p:nvSpPr>
          <p:spPr>
            <a:xfrm>
              <a:off x="-114100" y="389577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1051" name="Google Shape;1051;p50"/>
            <p:cNvSpPr/>
            <p:nvPr/>
          </p:nvSpPr>
          <p:spPr>
            <a:xfrm>
              <a:off x="-114100" y="3959625"/>
              <a:ext cx="858350" cy="25"/>
            </a:xfrm>
            <a:custGeom>
              <a:avLst/>
              <a:gdLst/>
              <a:ahLst/>
              <a:cxnLst/>
              <a:rect l="l" t="t" r="r" b="b"/>
              <a:pathLst>
                <a:path w="34334" h="1" fill="none" extrusionOk="0">
                  <a:moveTo>
                    <a:pt x="0" y="1"/>
                  </a:moveTo>
                  <a:lnTo>
                    <a:pt x="34334" y="1"/>
                  </a:lnTo>
                </a:path>
              </a:pathLst>
            </a:custGeom>
            <a:noFill/>
            <a:ln w="19050" cap="flat" cmpd="sng">
              <a:solidFill>
                <a:schemeClr val="accent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1052" name="Google Shape;1052;p50"/>
            <p:cNvSpPr/>
            <p:nvPr/>
          </p:nvSpPr>
          <p:spPr>
            <a:xfrm>
              <a:off x="-114100" y="4022825"/>
              <a:ext cx="858350" cy="25"/>
            </a:xfrm>
            <a:custGeom>
              <a:avLst/>
              <a:gdLst/>
              <a:ahLst/>
              <a:cxnLst/>
              <a:rect l="l" t="t" r="r" b="b"/>
              <a:pathLst>
                <a:path w="34334" h="1" fill="none" extrusionOk="0">
                  <a:moveTo>
                    <a:pt x="0" y="0"/>
                  </a:moveTo>
                  <a:lnTo>
                    <a:pt x="34334" y="0"/>
                  </a:lnTo>
                </a:path>
              </a:pathLst>
            </a:custGeom>
            <a:noFill/>
            <a:ln w="19050" cap="flat" cmpd="sng">
              <a:solidFill>
                <a:schemeClr val="accent2"/>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grpSp>
      <p:sp>
        <p:nvSpPr>
          <p:cNvPr id="1054" name="Google Shape;1054;p50"/>
          <p:cNvSpPr txBox="1">
            <a:spLocks noGrp="1"/>
          </p:cNvSpPr>
          <p:nvPr>
            <p:ph type="subTitle" idx="1"/>
          </p:nvPr>
        </p:nvSpPr>
        <p:spPr>
          <a:xfrm>
            <a:off x="5971462" y="1328051"/>
            <a:ext cx="5504120" cy="2809690"/>
          </a:xfrm>
          <a:prstGeom prst="rect">
            <a:avLst/>
          </a:prstGeom>
        </p:spPr>
        <p:txBody>
          <a:bodyPr spcFirstLastPara="1" wrap="square" lIns="121900" tIns="121900" rIns="121900" bIns="121900" anchor="b" anchorCtr="0">
            <a:noAutofit/>
          </a:bodyPr>
          <a:lstStyle/>
          <a:p>
            <a:pPr marL="0" indent="0" algn="l"/>
            <a:r>
              <a:rPr lang="fr-FR" sz="3600" dirty="0" err="1" smtClean="0"/>
              <a:t>Unable</a:t>
            </a:r>
            <a:r>
              <a:rPr lang="fr-FR" sz="3600" dirty="0" smtClean="0"/>
              <a:t> to </a:t>
            </a:r>
            <a:r>
              <a:rPr lang="fr-FR" sz="3600" dirty="0" err="1" smtClean="0"/>
              <a:t>clearly</a:t>
            </a:r>
            <a:r>
              <a:rPr lang="fr-FR" sz="3600" dirty="0" smtClean="0"/>
              <a:t> </a:t>
            </a:r>
            <a:r>
              <a:rPr lang="fr-FR" sz="3600" dirty="0" err="1" smtClean="0"/>
              <a:t>define</a:t>
            </a:r>
            <a:r>
              <a:rPr lang="fr-FR" sz="3600" dirty="0" smtClean="0"/>
              <a:t> </a:t>
            </a:r>
            <a:r>
              <a:rPr lang="fr-FR" sz="3600" dirty="0" err="1" smtClean="0"/>
              <a:t>Literature</a:t>
            </a:r>
            <a:r>
              <a:rPr lang="fr-FR" sz="3600" dirty="0" smtClean="0"/>
              <a:t>, </a:t>
            </a:r>
            <a:r>
              <a:rPr lang="fr-FR" sz="3600" dirty="0" err="1" smtClean="0"/>
              <a:t>we</a:t>
            </a:r>
            <a:r>
              <a:rPr lang="fr-FR" sz="3600" dirty="0" smtClean="0"/>
              <a:t> </a:t>
            </a:r>
            <a:r>
              <a:rPr lang="fr-FR" sz="3600" dirty="0" err="1" smtClean="0"/>
              <a:t>shall</a:t>
            </a:r>
            <a:r>
              <a:rPr lang="fr-FR" sz="3600" dirty="0" smtClean="0"/>
              <a:t> </a:t>
            </a:r>
            <a:r>
              <a:rPr lang="fr-FR" sz="3600" dirty="0" err="1" smtClean="0"/>
              <a:t>adopt</a:t>
            </a:r>
            <a:r>
              <a:rPr lang="fr-FR" sz="3600" dirty="0" smtClean="0"/>
              <a:t> the </a:t>
            </a:r>
            <a:r>
              <a:rPr lang="fr-FR" sz="3600" dirty="0" err="1" smtClean="0"/>
              <a:t>Pragmatic</a:t>
            </a:r>
            <a:r>
              <a:rPr lang="fr-FR" sz="3600" dirty="0" smtClean="0"/>
              <a:t> </a:t>
            </a:r>
            <a:r>
              <a:rPr lang="fr-FR" sz="3600" dirty="0" err="1" smtClean="0"/>
              <a:t>approach</a:t>
            </a:r>
            <a:r>
              <a:rPr lang="fr-FR" sz="3600" dirty="0" smtClean="0"/>
              <a:t>: Cause and </a:t>
            </a:r>
            <a:r>
              <a:rPr lang="fr-FR" sz="3600" dirty="0" err="1" smtClean="0"/>
              <a:t>Effect</a:t>
            </a:r>
            <a:endParaRPr sz="3600" dirty="0"/>
          </a:p>
        </p:txBody>
      </p:sp>
      <p:sp>
        <p:nvSpPr>
          <p:cNvPr id="1055" name="Google Shape;1055;p50"/>
          <p:cNvSpPr txBox="1">
            <a:spLocks noGrp="1"/>
          </p:cNvSpPr>
          <p:nvPr>
            <p:ph type="title"/>
          </p:nvPr>
        </p:nvSpPr>
        <p:spPr>
          <a:xfrm flipH="1">
            <a:off x="7376797" y="4353700"/>
            <a:ext cx="3855200" cy="704800"/>
          </a:xfrm>
          <a:prstGeom prst="rect">
            <a:avLst/>
          </a:prstGeom>
        </p:spPr>
        <p:txBody>
          <a:bodyPr spcFirstLastPara="1" wrap="square" lIns="121900" tIns="121900" rIns="121900" bIns="121900" anchor="b" anchorCtr="0">
            <a:noAutofit/>
          </a:bodyPr>
          <a:lstStyle/>
          <a:p>
            <a:r>
              <a:rPr lang="en"/>
              <a:t>__ __ __ __ __</a:t>
            </a:r>
            <a:endParaRPr/>
          </a:p>
        </p:txBody>
      </p:sp>
      <p:pic>
        <p:nvPicPr>
          <p:cNvPr id="1056" name="Google Shape;1056;p50"/>
          <p:cNvPicPr preferRelativeResize="0"/>
          <p:nvPr/>
        </p:nvPicPr>
        <p:blipFill rotWithShape="1">
          <a:blip r:embed="rId3">
            <a:alphaModFix/>
          </a:blip>
          <a:srcRect l="16782" r="16776"/>
          <a:stretch/>
        </p:blipFill>
        <p:spPr>
          <a:xfrm>
            <a:off x="-3363431" y="-630853"/>
            <a:ext cx="7683200" cy="7710000"/>
          </a:xfrm>
          <a:prstGeom prst="ellipse">
            <a:avLst/>
          </a:prstGeom>
          <a:noFill/>
          <a:ln>
            <a:noFill/>
          </a:ln>
        </p:spPr>
      </p:pic>
      <p:grpSp>
        <p:nvGrpSpPr>
          <p:cNvPr id="1057" name="Google Shape;1057;p50"/>
          <p:cNvGrpSpPr/>
          <p:nvPr/>
        </p:nvGrpSpPr>
        <p:grpSpPr>
          <a:xfrm rot="4500123" flipH="1">
            <a:off x="-4211485" y="-1216866"/>
            <a:ext cx="9215285" cy="8702543"/>
            <a:chOff x="6769200" y="957775"/>
            <a:chExt cx="2911100" cy="2749125"/>
          </a:xfrm>
        </p:grpSpPr>
        <p:sp>
          <p:nvSpPr>
            <p:cNvPr id="1058" name="Google Shape;1058;p50"/>
            <p:cNvSpPr/>
            <p:nvPr/>
          </p:nvSpPr>
          <p:spPr>
            <a:xfrm>
              <a:off x="6809525" y="957775"/>
              <a:ext cx="2749100" cy="2749125"/>
            </a:xfrm>
            <a:custGeom>
              <a:avLst/>
              <a:gdLst/>
              <a:ahLst/>
              <a:cxnLst/>
              <a:rect l="l" t="t" r="r" b="b"/>
              <a:pathLst>
                <a:path w="109964" h="109965" fill="none" extrusionOk="0">
                  <a:moveTo>
                    <a:pt x="109964" y="54983"/>
                  </a:moveTo>
                  <a:cubicBezTo>
                    <a:pt x="109964" y="85337"/>
                    <a:pt x="85363" y="109965"/>
                    <a:pt x="54982" y="109965"/>
                  </a:cubicBezTo>
                  <a:cubicBezTo>
                    <a:pt x="24601" y="109965"/>
                    <a:pt x="0" y="85337"/>
                    <a:pt x="0" y="54983"/>
                  </a:cubicBezTo>
                  <a:cubicBezTo>
                    <a:pt x="0" y="24602"/>
                    <a:pt x="24601" y="1"/>
                    <a:pt x="54982" y="1"/>
                  </a:cubicBezTo>
                  <a:cubicBezTo>
                    <a:pt x="85363" y="1"/>
                    <a:pt x="109964" y="24602"/>
                    <a:pt x="109964" y="54983"/>
                  </a:cubicBezTo>
                  <a:close/>
                </a:path>
              </a:pathLst>
            </a:custGeom>
            <a:noFill/>
            <a:ln w="36300" cap="flat" cmpd="sng">
              <a:solidFill>
                <a:schemeClr val="accent3"/>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1059" name="Google Shape;1059;p50"/>
            <p:cNvSpPr/>
            <p:nvPr/>
          </p:nvSpPr>
          <p:spPr>
            <a:xfrm>
              <a:off x="6769200" y="1816800"/>
              <a:ext cx="1414900" cy="1861200"/>
            </a:xfrm>
            <a:custGeom>
              <a:avLst/>
              <a:gdLst/>
              <a:ahLst/>
              <a:cxnLst/>
              <a:rect l="l" t="t" r="r" b="b"/>
              <a:pathLst>
                <a:path w="56596" h="74448" fill="none" extrusionOk="0">
                  <a:moveTo>
                    <a:pt x="56595" y="74448"/>
                  </a:moveTo>
                  <a:cubicBezTo>
                    <a:pt x="38608" y="74421"/>
                    <a:pt x="21832" y="65441"/>
                    <a:pt x="11857" y="50492"/>
                  </a:cubicBezTo>
                  <a:cubicBezTo>
                    <a:pt x="1855" y="35544"/>
                    <a:pt x="0" y="16589"/>
                    <a:pt x="6883" y="0"/>
                  </a:cubicBezTo>
                </a:path>
              </a:pathLst>
            </a:custGeom>
            <a:noFill/>
            <a:ln w="194925" cap="flat" cmpd="sng">
              <a:solidFill>
                <a:srgbClr val="68A1A4"/>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1060" name="Google Shape;1060;p50"/>
            <p:cNvSpPr/>
            <p:nvPr/>
          </p:nvSpPr>
          <p:spPr>
            <a:xfrm>
              <a:off x="8184075" y="986700"/>
              <a:ext cx="523625" cy="105550"/>
            </a:xfrm>
            <a:custGeom>
              <a:avLst/>
              <a:gdLst/>
              <a:ahLst/>
              <a:cxnLst/>
              <a:rect l="l" t="t" r="r" b="b"/>
              <a:pathLst>
                <a:path w="20945" h="4222" fill="none" extrusionOk="0">
                  <a:moveTo>
                    <a:pt x="0" y="0"/>
                  </a:moveTo>
                  <a:cubicBezTo>
                    <a:pt x="7206" y="0"/>
                    <a:pt x="14330" y="1425"/>
                    <a:pt x="20944" y="4221"/>
                  </a:cubicBezTo>
                </a:path>
              </a:pathLst>
            </a:custGeom>
            <a:noFill/>
            <a:ln w="194925" cap="flat" cmpd="sng">
              <a:solidFill>
                <a:srgbClr val="68A1A4"/>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sp>
          <p:nvSpPr>
            <p:cNvPr id="1061" name="Google Shape;1061;p50"/>
            <p:cNvSpPr/>
            <p:nvPr/>
          </p:nvSpPr>
          <p:spPr>
            <a:xfrm>
              <a:off x="9007450" y="1696475"/>
              <a:ext cx="672850" cy="1699900"/>
            </a:xfrm>
            <a:custGeom>
              <a:avLst/>
              <a:gdLst/>
              <a:ahLst/>
              <a:cxnLst/>
              <a:rect l="l" t="t" r="r" b="b"/>
              <a:pathLst>
                <a:path w="26914" h="67996" fill="none" extrusionOk="0">
                  <a:moveTo>
                    <a:pt x="14519" y="1"/>
                  </a:moveTo>
                  <a:cubicBezTo>
                    <a:pt x="26913" y="23150"/>
                    <a:pt x="20783" y="51891"/>
                    <a:pt x="0" y="67996"/>
                  </a:cubicBezTo>
                </a:path>
              </a:pathLst>
            </a:custGeom>
            <a:noFill/>
            <a:ln w="194925" cap="flat" cmpd="sng">
              <a:solidFill>
                <a:srgbClr val="68A1A4"/>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grpSp>
      <p:grpSp>
        <p:nvGrpSpPr>
          <p:cNvPr id="1062" name="Google Shape;1062;p50"/>
          <p:cNvGrpSpPr/>
          <p:nvPr/>
        </p:nvGrpSpPr>
        <p:grpSpPr>
          <a:xfrm flipH="1">
            <a:off x="3426913" y="4838051"/>
            <a:ext cx="1462553" cy="1449919"/>
            <a:chOff x="642539" y="644476"/>
            <a:chExt cx="843586" cy="836299"/>
          </a:xfrm>
        </p:grpSpPr>
        <p:sp>
          <p:nvSpPr>
            <p:cNvPr id="1063" name="Google Shape;1063;p50"/>
            <p:cNvSpPr/>
            <p:nvPr/>
          </p:nvSpPr>
          <p:spPr>
            <a:xfrm>
              <a:off x="733425" y="728075"/>
              <a:ext cx="752700" cy="752700"/>
            </a:xfrm>
            <a:prstGeom prst="rect">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1064" name="Google Shape;1064;p50"/>
            <p:cNvSpPr/>
            <p:nvPr/>
          </p:nvSpPr>
          <p:spPr>
            <a:xfrm>
              <a:off x="642539" y="644476"/>
              <a:ext cx="206120" cy="206157"/>
            </a:xfrm>
            <a:custGeom>
              <a:avLst/>
              <a:gdLst/>
              <a:ahLst/>
              <a:cxnLst/>
              <a:rect l="l" t="t" r="r" b="b"/>
              <a:pathLst>
                <a:path w="5539" h="5540" fill="none" extrusionOk="0">
                  <a:moveTo>
                    <a:pt x="0" y="1"/>
                  </a:moveTo>
                  <a:lnTo>
                    <a:pt x="5539" y="1"/>
                  </a:lnTo>
                  <a:lnTo>
                    <a:pt x="5539" y="5539"/>
                  </a:lnTo>
                  <a:lnTo>
                    <a:pt x="0" y="5539"/>
                  </a:lnTo>
                  <a:close/>
                </a:path>
              </a:pathLst>
            </a:custGeom>
            <a:noFill/>
            <a:ln w="19050" cap="flat" cmpd="sng">
              <a:solidFill>
                <a:srgbClr val="191617"/>
              </a:solidFill>
              <a:prstDash val="solid"/>
              <a:miter lim="26885"/>
              <a:headEnd type="none" w="sm" len="sm"/>
              <a:tailEnd type="none" w="sm" len="sm"/>
            </a:ln>
          </p:spPr>
          <p:txBody>
            <a:bodyPr spcFirstLastPara="1" wrap="square" lIns="121900" tIns="121900" rIns="121900" bIns="121900" anchor="ctr" anchorCtr="0">
              <a:noAutofit/>
            </a:bodyPr>
            <a:lstStyle/>
            <a:p>
              <a:endParaRPr sz="2400"/>
            </a:p>
          </p:txBody>
        </p:sp>
      </p:grpSp>
      <p:grpSp>
        <p:nvGrpSpPr>
          <p:cNvPr id="1065" name="Google Shape;1065;p50"/>
          <p:cNvGrpSpPr/>
          <p:nvPr/>
        </p:nvGrpSpPr>
        <p:grpSpPr>
          <a:xfrm>
            <a:off x="9905167" y="5880851"/>
            <a:ext cx="2274043" cy="977136"/>
            <a:chOff x="7428875" y="4410638"/>
            <a:chExt cx="1705532" cy="732852"/>
          </a:xfrm>
        </p:grpSpPr>
        <p:sp>
          <p:nvSpPr>
            <p:cNvPr id="1066" name="Google Shape;1066;p50"/>
            <p:cNvSpPr/>
            <p:nvPr/>
          </p:nvSpPr>
          <p:spPr>
            <a:xfrm>
              <a:off x="7713597" y="4574301"/>
              <a:ext cx="1420810" cy="569189"/>
            </a:xfrm>
            <a:custGeom>
              <a:avLst/>
              <a:gdLst/>
              <a:ahLst/>
              <a:cxnLst/>
              <a:rect l="l" t="t" r="r" b="b"/>
              <a:pathLst>
                <a:path w="18122" h="78239" extrusionOk="0">
                  <a:moveTo>
                    <a:pt x="0" y="0"/>
                  </a:moveTo>
                  <a:lnTo>
                    <a:pt x="0" y="78239"/>
                  </a:lnTo>
                  <a:lnTo>
                    <a:pt x="18122" y="78239"/>
                  </a:lnTo>
                  <a:lnTo>
                    <a:pt x="18122"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067" name="Google Shape;1067;p50"/>
            <p:cNvSpPr/>
            <p:nvPr/>
          </p:nvSpPr>
          <p:spPr>
            <a:xfrm>
              <a:off x="7428875" y="4410638"/>
              <a:ext cx="1096925" cy="385718"/>
            </a:xfrm>
            <a:custGeom>
              <a:avLst/>
              <a:gdLst/>
              <a:ahLst/>
              <a:cxnLst/>
              <a:rect l="l" t="t" r="r" b="b"/>
              <a:pathLst>
                <a:path w="18122" h="78239" extrusionOk="0">
                  <a:moveTo>
                    <a:pt x="0" y="0"/>
                  </a:moveTo>
                  <a:lnTo>
                    <a:pt x="0" y="78239"/>
                  </a:lnTo>
                  <a:lnTo>
                    <a:pt x="18122" y="78239"/>
                  </a:lnTo>
                  <a:lnTo>
                    <a:pt x="18122" y="0"/>
                  </a:lnTo>
                  <a:close/>
                </a:path>
              </a:pathLst>
            </a:cu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pic>
        <p:nvPicPr>
          <p:cNvPr id="1068" name="Google Shape;1068;p50"/>
          <p:cNvPicPr preferRelativeResize="0"/>
          <p:nvPr/>
        </p:nvPicPr>
        <p:blipFill rotWithShape="1">
          <a:blip r:embed="rId4">
            <a:alphaModFix amt="34000"/>
          </a:blip>
          <a:srcRect l="16782" r="16776"/>
          <a:stretch/>
        </p:blipFill>
        <p:spPr>
          <a:xfrm>
            <a:off x="-3363431" y="-630853"/>
            <a:ext cx="7683200" cy="7710000"/>
          </a:xfrm>
          <a:prstGeom prst="ellipse">
            <a:avLst/>
          </a:prstGeom>
          <a:noFill/>
          <a:ln>
            <a:noFill/>
          </a:ln>
        </p:spPr>
      </p:pic>
    </p:spTree>
    <p:extLst>
      <p:ext uri="{BB962C8B-B14F-4D97-AF65-F5344CB8AC3E}">
        <p14:creationId xmlns:p14="http://schemas.microsoft.com/office/powerpoint/2010/main" val="31247725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8"/>
          <p:cNvSpPr txBox="1">
            <a:spLocks noGrp="1"/>
          </p:cNvSpPr>
          <p:nvPr>
            <p:ph type="title" idx="2"/>
          </p:nvPr>
        </p:nvSpPr>
        <p:spPr>
          <a:xfrm>
            <a:off x="4488171" y="3828267"/>
            <a:ext cx="3218400" cy="1713600"/>
          </a:xfrm>
          <a:prstGeom prst="rect">
            <a:avLst/>
          </a:prstGeom>
        </p:spPr>
        <p:txBody>
          <a:bodyPr spcFirstLastPara="1" wrap="square" lIns="121900" tIns="121900" rIns="121900" bIns="121900" anchor="ctr" anchorCtr="0">
            <a:noAutofit/>
          </a:bodyPr>
          <a:lstStyle/>
          <a:p>
            <a:r>
              <a:rPr lang="en" dirty="0" smtClean="0"/>
              <a:t>02</a:t>
            </a:r>
            <a:endParaRPr dirty="0"/>
          </a:p>
        </p:txBody>
      </p:sp>
      <p:sp>
        <p:nvSpPr>
          <p:cNvPr id="571" name="Google Shape;571;p38"/>
          <p:cNvSpPr txBox="1">
            <a:spLocks noGrp="1"/>
          </p:cNvSpPr>
          <p:nvPr>
            <p:ph type="title"/>
          </p:nvPr>
        </p:nvSpPr>
        <p:spPr>
          <a:xfrm>
            <a:off x="2628900" y="1302933"/>
            <a:ext cx="7280910" cy="1122400"/>
          </a:xfrm>
          <a:prstGeom prst="rect">
            <a:avLst/>
          </a:prstGeom>
        </p:spPr>
        <p:txBody>
          <a:bodyPr spcFirstLastPara="1" wrap="square" lIns="121900" tIns="121900" rIns="121900" bIns="121900" anchor="ctr" anchorCtr="0">
            <a:noAutofit/>
          </a:bodyPr>
          <a:lstStyle/>
          <a:p>
            <a:r>
              <a:rPr lang="en" b="1" dirty="0" smtClean="0"/>
              <a:t>What is an Author</a:t>
            </a:r>
            <a:endParaRPr b="1" dirty="0"/>
          </a:p>
        </p:txBody>
      </p:sp>
      <p:sp>
        <p:nvSpPr>
          <p:cNvPr id="572" name="Google Shape;572;p38"/>
          <p:cNvSpPr txBox="1">
            <a:spLocks noGrp="1"/>
          </p:cNvSpPr>
          <p:nvPr>
            <p:ph type="subTitle" idx="1"/>
          </p:nvPr>
        </p:nvSpPr>
        <p:spPr>
          <a:xfrm>
            <a:off x="4023360" y="2220533"/>
            <a:ext cx="4140411" cy="1122400"/>
          </a:xfrm>
          <a:prstGeom prst="rect">
            <a:avLst/>
          </a:prstGeom>
        </p:spPr>
        <p:txBody>
          <a:bodyPr spcFirstLastPara="1" wrap="square" lIns="121900" tIns="121900" rIns="121900" bIns="121900" anchor="t" anchorCtr="0">
            <a:noAutofit/>
          </a:bodyPr>
          <a:lstStyle/>
          <a:p>
            <a:pPr marL="0" indent="0"/>
            <a:r>
              <a:rPr lang="en" dirty="0" smtClean="0"/>
              <a:t>The Author is what CAUSES literature</a:t>
            </a:r>
            <a:endParaRPr dirty="0"/>
          </a:p>
        </p:txBody>
      </p:sp>
    </p:spTree>
    <p:extLst>
      <p:ext uri="{BB962C8B-B14F-4D97-AF65-F5344CB8AC3E}">
        <p14:creationId xmlns:p14="http://schemas.microsoft.com/office/powerpoint/2010/main" val="1726660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Grammar Lesson by Slidesgo">
  <a:themeElements>
    <a:clrScheme name="Simple Light">
      <a:dk1>
        <a:srgbClr val="FFFFFF"/>
      </a:dk1>
      <a:lt1>
        <a:srgbClr val="191617"/>
      </a:lt1>
      <a:dk2>
        <a:srgbClr val="E9E3CB"/>
      </a:dk2>
      <a:lt2>
        <a:srgbClr val="FFD7A1"/>
      </a:lt2>
      <a:accent1>
        <a:srgbClr val="68A1A4"/>
      </a:accent1>
      <a:accent2>
        <a:srgbClr val="DA8737"/>
      </a:accent2>
      <a:accent3>
        <a:srgbClr val="D56534"/>
      </a:accent3>
      <a:accent4>
        <a:srgbClr val="5A1B00"/>
      </a:accent4>
      <a:accent5>
        <a:srgbClr val="68A1A4"/>
      </a:accent5>
      <a:accent6>
        <a:srgbClr val="DA8737"/>
      </a:accent6>
      <a:hlink>
        <a:srgbClr val="19161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792</Words>
  <Application>Microsoft Office PowerPoint</Application>
  <PresentationFormat>Widescreen</PresentationFormat>
  <Paragraphs>104</Paragraphs>
  <Slides>26</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Fira Sans Extra Condensed Medium</vt:lpstr>
      <vt:lpstr>Hammersmith One</vt:lpstr>
      <vt:lpstr>Muli</vt:lpstr>
      <vt:lpstr>Numans</vt:lpstr>
      <vt:lpstr>Roboto</vt:lpstr>
      <vt:lpstr>Roboto Slab Regular</vt:lpstr>
      <vt:lpstr>Work Sans</vt:lpstr>
      <vt:lpstr>Grammar Lesson by Slidesgo</vt:lpstr>
      <vt:lpstr>Introduction to Literature</vt:lpstr>
      <vt:lpstr>TABLE OF CONTENTS</vt:lpstr>
      <vt:lpstr>01</vt:lpstr>
      <vt:lpstr>DEFINITION OF LITERATURE</vt:lpstr>
      <vt:lpstr>DEFINITION OF LITERATURE</vt:lpstr>
      <vt:lpstr>DEFINITION OF LITERATURE</vt:lpstr>
      <vt:lpstr>__ __ __ __ __</vt:lpstr>
      <vt:lpstr>__ __ __ __ __</vt:lpstr>
      <vt:lpstr>02</vt:lpstr>
      <vt:lpstr>Late 1960s Cultural Revolution</vt:lpstr>
      <vt:lpstr>Anti-Establishment Revolution 1968-USA</vt:lpstr>
      <vt:lpstr>Students’ Protests of May 1968 - France</vt:lpstr>
      <vt:lpstr>ROLAND BARTHES </vt:lpstr>
      <vt:lpstr>Greek Theory of Aesthetic</vt:lpstr>
      <vt:lpstr>Excerpt from “The Death of the Author”</vt:lpstr>
      <vt:lpstr>Excerpt from “The Death of the Author”</vt:lpstr>
      <vt:lpstr>Michel Foucault</vt:lpstr>
      <vt:lpstr>Founders of Discursivity</vt:lpstr>
      <vt:lpstr>03</vt:lpstr>
      <vt:lpstr>The Question of Consciousness</vt:lpstr>
      <vt:lpstr>04</vt:lpstr>
      <vt:lpstr>—From Zorba the Greek</vt:lpstr>
      <vt:lpstr>—From Henry James’ The Ambassador</vt:lpstr>
      <vt:lpstr>What Controls our Consciousness?</vt:lpstr>
      <vt:lpstr>To sum up</vt:lpstr>
      <vt:lpstr>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Literature</dc:title>
  <dc:creator>Khaled</dc:creator>
  <cp:lastModifiedBy>Khaled</cp:lastModifiedBy>
  <cp:revision>34</cp:revision>
  <dcterms:created xsi:type="dcterms:W3CDTF">2021-01-17T09:53:31Z</dcterms:created>
  <dcterms:modified xsi:type="dcterms:W3CDTF">2021-01-23T22:25:56Z</dcterms:modified>
</cp:coreProperties>
</file>