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3" r:id="rId4"/>
    <p:sldId id="304" r:id="rId5"/>
    <p:sldId id="305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فلسفة المؤسسين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الممارسات الإدارية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التنشئة والتطبيع الاجتماعي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سياسة إدارة الموارد البشرية</a:t>
          </a:r>
          <a:endParaRPr lang="fr-FR" sz="40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</dgm:pt>
    <dgm:pt modelId="{EEF178F9-4B8E-4674-A25D-DCC05B6BEE2A}" type="sibTrans" cxnId="{A04A0E9A-B1DA-41A1-9C04-34771CEA2355}">
      <dgm:prSet/>
      <dgm:spPr/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4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95B49D1-55BD-49E7-A321-D645B5573B8C}" type="presOf" srcId="{1E76FB53-D950-4CD6-B51C-558E40CADF3C}" destId="{E5AB0778-07D5-470C-BB6F-B857ECE051A8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A24FAA71-54B1-4FC5-8E8B-C0D8BB248703}" type="presOf" srcId="{7F106268-9A43-44F9-AA1B-1C50223ECFD8}" destId="{22E59FCB-4307-4D93-9E34-779CF85DD3A9}" srcOrd="1" destOrd="0" presId="urn:microsoft.com/office/officeart/2005/8/layout/list1"/>
    <dgm:cxn modelId="{75C4C4BE-D9C3-4890-9A16-E3F2EF639786}" type="presOf" srcId="{7F106268-9A43-44F9-AA1B-1C50223ECFD8}" destId="{7FF917E0-D5E6-4045-ABC9-B8ED166EE900}" srcOrd="0" destOrd="0" presId="urn:microsoft.com/office/officeart/2005/8/layout/list1"/>
    <dgm:cxn modelId="{7D9F86CE-2818-4504-B61C-12B266B69251}" type="presOf" srcId="{C165DFE2-4B0A-45D3-B219-322D3C08C118}" destId="{18B97EB9-770F-4B57-9DC2-E0C338AE48A3}" srcOrd="0" destOrd="0" presId="urn:microsoft.com/office/officeart/2005/8/layout/list1"/>
    <dgm:cxn modelId="{3CC2B8F1-4763-4DA2-8BE1-CC789C56BFD7}" type="presOf" srcId="{DA1AFEF6-44DD-4AD4-A79A-083E16389BF5}" destId="{B7652726-8538-40B7-AA39-3443718CD299}" srcOrd="0" destOrd="0" presId="urn:microsoft.com/office/officeart/2005/8/layout/list1"/>
    <dgm:cxn modelId="{BA4352B3-AE80-4294-9F82-F3122CABCA28}" type="presOf" srcId="{9D636665-0FA6-4FDA-8927-50043C7F95C0}" destId="{A74E0755-3E89-4E59-B42D-E93438C61BC1}" srcOrd="1" destOrd="0" presId="urn:microsoft.com/office/officeart/2005/8/layout/list1"/>
    <dgm:cxn modelId="{EC73C004-3083-43D8-AB24-421A07BBF075}" srcId="{C165DFE2-4B0A-45D3-B219-322D3C08C118}" destId="{1E76FB53-D950-4CD6-B51C-558E40CADF3C}" srcOrd="3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5E90F346-7FA9-4611-92FF-6DBBE3A1BF4F}" type="presOf" srcId="{9D636665-0FA6-4FDA-8927-50043C7F95C0}" destId="{901B13D8-E2B2-4523-BF20-DA6C0645B5BE}" srcOrd="0" destOrd="0" presId="urn:microsoft.com/office/officeart/2005/8/layout/list1"/>
    <dgm:cxn modelId="{D1A978F2-8362-47E0-8E4E-332EC1BEC329}" type="presOf" srcId="{DA1AFEF6-44DD-4AD4-A79A-083E16389BF5}" destId="{2D91EB7E-6445-441C-B54A-135D7524E9F1}" srcOrd="1" destOrd="0" presId="urn:microsoft.com/office/officeart/2005/8/layout/list1"/>
    <dgm:cxn modelId="{C49A11C0-6526-471D-8058-9CCD50F31344}" type="presOf" srcId="{1E76FB53-D950-4CD6-B51C-558E40CADF3C}" destId="{58FD1281-72DE-4685-B98C-ABAA6AEA3056}" srcOrd="1" destOrd="0" presId="urn:microsoft.com/office/officeart/2005/8/layout/list1"/>
    <dgm:cxn modelId="{0092EB94-FCFD-48A4-9303-FC9C8B8E5C06}" type="presParOf" srcId="{18B97EB9-770F-4B57-9DC2-E0C338AE48A3}" destId="{6814A0ED-5830-4EEF-A459-8DB9E1B32ACA}" srcOrd="0" destOrd="0" presId="urn:microsoft.com/office/officeart/2005/8/layout/list1"/>
    <dgm:cxn modelId="{8ECC2D03-AEA5-4059-9DD1-72AB1E513F86}" type="presParOf" srcId="{6814A0ED-5830-4EEF-A459-8DB9E1B32ACA}" destId="{7FF917E0-D5E6-4045-ABC9-B8ED166EE900}" srcOrd="0" destOrd="0" presId="urn:microsoft.com/office/officeart/2005/8/layout/list1"/>
    <dgm:cxn modelId="{07D981D9-21E4-4B02-9E2C-98428B57816B}" type="presParOf" srcId="{6814A0ED-5830-4EEF-A459-8DB9E1B32ACA}" destId="{22E59FCB-4307-4D93-9E34-779CF85DD3A9}" srcOrd="1" destOrd="0" presId="urn:microsoft.com/office/officeart/2005/8/layout/list1"/>
    <dgm:cxn modelId="{A8650572-BB15-4FB9-B19F-AB41D71E1382}" type="presParOf" srcId="{18B97EB9-770F-4B57-9DC2-E0C338AE48A3}" destId="{39C245B1-E464-4A41-B184-AD2445DC5ED1}" srcOrd="1" destOrd="0" presId="urn:microsoft.com/office/officeart/2005/8/layout/list1"/>
    <dgm:cxn modelId="{D830584C-BCDE-4EB9-A495-03A8DBF3BBAF}" type="presParOf" srcId="{18B97EB9-770F-4B57-9DC2-E0C338AE48A3}" destId="{8AD62031-F6FC-4686-806A-D4A5C00A04C9}" srcOrd="2" destOrd="0" presId="urn:microsoft.com/office/officeart/2005/8/layout/list1"/>
    <dgm:cxn modelId="{4E7E58E0-3E74-4B57-92F8-FBAFD787D971}" type="presParOf" srcId="{18B97EB9-770F-4B57-9DC2-E0C338AE48A3}" destId="{8BBFED77-7CA5-4A9F-AA04-072BE9597616}" srcOrd="3" destOrd="0" presId="urn:microsoft.com/office/officeart/2005/8/layout/list1"/>
    <dgm:cxn modelId="{4D8693C8-BBA2-4C83-B9AC-448D2556354E}" type="presParOf" srcId="{18B97EB9-770F-4B57-9DC2-E0C338AE48A3}" destId="{DEBB7439-8E66-467A-B987-D96122B89445}" srcOrd="4" destOrd="0" presId="urn:microsoft.com/office/officeart/2005/8/layout/list1"/>
    <dgm:cxn modelId="{EEEBB9F9-2ADB-4DDA-81BC-06BB32E9C687}" type="presParOf" srcId="{DEBB7439-8E66-467A-B987-D96122B89445}" destId="{901B13D8-E2B2-4523-BF20-DA6C0645B5BE}" srcOrd="0" destOrd="0" presId="urn:microsoft.com/office/officeart/2005/8/layout/list1"/>
    <dgm:cxn modelId="{5B42260C-017E-415F-850A-14334CA3A2F8}" type="presParOf" srcId="{DEBB7439-8E66-467A-B987-D96122B89445}" destId="{A74E0755-3E89-4E59-B42D-E93438C61BC1}" srcOrd="1" destOrd="0" presId="urn:microsoft.com/office/officeart/2005/8/layout/list1"/>
    <dgm:cxn modelId="{07E04C05-0F7F-4F70-9FFB-6D9446A6BB66}" type="presParOf" srcId="{18B97EB9-770F-4B57-9DC2-E0C338AE48A3}" destId="{C9AC69AB-AFF5-434F-AD42-B02A4904E5DD}" srcOrd="5" destOrd="0" presId="urn:microsoft.com/office/officeart/2005/8/layout/list1"/>
    <dgm:cxn modelId="{94BFA763-6605-42C7-933C-928D9311CB49}" type="presParOf" srcId="{18B97EB9-770F-4B57-9DC2-E0C338AE48A3}" destId="{C5DF1B4F-4489-452E-97E9-D36804A830CB}" srcOrd="6" destOrd="0" presId="urn:microsoft.com/office/officeart/2005/8/layout/list1"/>
    <dgm:cxn modelId="{333514C9-3BA4-4637-AC12-8152CBDE3101}" type="presParOf" srcId="{18B97EB9-770F-4B57-9DC2-E0C338AE48A3}" destId="{8664D151-066E-43C7-A029-7F29CE715C51}" srcOrd="7" destOrd="0" presId="urn:microsoft.com/office/officeart/2005/8/layout/list1"/>
    <dgm:cxn modelId="{7BE1F68A-D815-48AA-A04E-5F222A397D82}" type="presParOf" srcId="{18B97EB9-770F-4B57-9DC2-E0C338AE48A3}" destId="{2E2BBFC3-3885-42CC-8233-605E7645DC79}" srcOrd="8" destOrd="0" presId="urn:microsoft.com/office/officeart/2005/8/layout/list1"/>
    <dgm:cxn modelId="{14D40036-1170-4B55-8E3A-C487154B92BE}" type="presParOf" srcId="{2E2BBFC3-3885-42CC-8233-605E7645DC79}" destId="{B7652726-8538-40B7-AA39-3443718CD299}" srcOrd="0" destOrd="0" presId="urn:microsoft.com/office/officeart/2005/8/layout/list1"/>
    <dgm:cxn modelId="{C81B7E83-C05E-4F01-9FB9-3191A516581D}" type="presParOf" srcId="{2E2BBFC3-3885-42CC-8233-605E7645DC79}" destId="{2D91EB7E-6445-441C-B54A-135D7524E9F1}" srcOrd="1" destOrd="0" presId="urn:microsoft.com/office/officeart/2005/8/layout/list1"/>
    <dgm:cxn modelId="{7DB4511C-2FA5-4E0A-A553-63D1F94056FE}" type="presParOf" srcId="{18B97EB9-770F-4B57-9DC2-E0C338AE48A3}" destId="{3B6AEDC5-59B3-400E-9AD5-F204557B5684}" srcOrd="9" destOrd="0" presId="urn:microsoft.com/office/officeart/2005/8/layout/list1"/>
    <dgm:cxn modelId="{333BC567-54E1-4750-9300-5A412647B9AF}" type="presParOf" srcId="{18B97EB9-770F-4B57-9DC2-E0C338AE48A3}" destId="{EFEAD23B-AB6A-417C-AD5A-63CE38EEBA7F}" srcOrd="10" destOrd="0" presId="urn:microsoft.com/office/officeart/2005/8/layout/list1"/>
    <dgm:cxn modelId="{793177B8-7ABE-4DFC-8EAB-37EDED3D4187}" type="presParOf" srcId="{18B97EB9-770F-4B57-9DC2-E0C338AE48A3}" destId="{60DB30FE-F446-4D3E-B244-4C1A087862C1}" srcOrd="11" destOrd="0" presId="urn:microsoft.com/office/officeart/2005/8/layout/list1"/>
    <dgm:cxn modelId="{7385E077-50B0-4432-8982-3D3031339ECF}" type="presParOf" srcId="{18B97EB9-770F-4B57-9DC2-E0C338AE48A3}" destId="{25504408-5926-44C8-B86C-2FB2CA9AE687}" srcOrd="12" destOrd="0" presId="urn:microsoft.com/office/officeart/2005/8/layout/list1"/>
    <dgm:cxn modelId="{62AB7113-E2A8-4198-9CF8-79A2ACE8140D}" type="presParOf" srcId="{25504408-5926-44C8-B86C-2FB2CA9AE687}" destId="{E5AB0778-07D5-470C-BB6F-B857ECE051A8}" srcOrd="0" destOrd="0" presId="urn:microsoft.com/office/officeart/2005/8/layout/list1"/>
    <dgm:cxn modelId="{1DF69D56-4554-4409-B8F4-706766D043D2}" type="presParOf" srcId="{25504408-5926-44C8-B86C-2FB2CA9AE687}" destId="{58FD1281-72DE-4685-B98C-ABAA6AEA3056}" srcOrd="1" destOrd="0" presId="urn:microsoft.com/office/officeart/2005/8/layout/list1"/>
    <dgm:cxn modelId="{164E50F0-EAE4-4FC2-ADDA-5654780A5E73}" type="presParOf" srcId="{18B97EB9-770F-4B57-9DC2-E0C338AE48A3}" destId="{99CF1700-7976-4F2C-9433-5A5BAD2B08A2}" srcOrd="13" destOrd="0" presId="urn:microsoft.com/office/officeart/2005/8/layout/list1"/>
    <dgm:cxn modelId="{AC06C090-156D-4D25-A28E-C7CBD40F61FB}" type="presParOf" srcId="{18B97EB9-770F-4B57-9DC2-E0C338AE48A3}" destId="{47D4CB2E-864A-4EEA-9F77-57B3F41385D5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الإدارة العليا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اختيار العاملين</a:t>
          </a:r>
          <a:endParaRPr lang="fr-FR" sz="28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سياسة وفلسفة </a:t>
          </a:r>
          <a:r>
            <a:rPr lang="ar-DZ" sz="2800" b="1" dirty="0" err="1" smtClean="0">
              <a:solidFill>
                <a:schemeClr val="tx1"/>
              </a:solidFill>
            </a:rPr>
            <a:t>الادارة</a:t>
          </a:r>
          <a:r>
            <a:rPr lang="ar-DZ" sz="2800" b="1" dirty="0" smtClean="0">
              <a:solidFill>
                <a:schemeClr val="tx1"/>
              </a:solidFill>
            </a:rPr>
            <a:t> العليا وقراراتها وتوجيهاتها 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الفرد الجديد يتلاءم مع المنظمة وثقافتها وثقافة أفرادها 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توصيل الثقافة إلى جميع الأفراد وتحديدا الجدد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المخالطة الاجتماعية</a:t>
          </a:r>
          <a:endParaRPr lang="fr-FR" sz="28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3D73EFA-AFC9-4968-B836-926EC153B789}" type="presOf" srcId="{D13C0C02-53FF-4F6F-82EA-9DEC839EAB06}" destId="{720E0189-AB8F-4B88-A249-FFEC80E01302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83CD01EA-CB16-4F30-955B-586170B026E1}" type="presOf" srcId="{275B34C2-4AE9-4A86-B658-BCD97209A207}" destId="{E37A640D-BB78-4B3B-B98B-E1C10689FEBC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F610688D-1422-4F65-B371-8AA421270F8C}" type="presOf" srcId="{6BE9BB7E-D5A6-4071-9866-B64B603FA94F}" destId="{F092C1B9-5F75-48E5-B8EA-55D3AB5B7958}" srcOrd="0" destOrd="0" presId="urn:microsoft.com/office/officeart/2005/8/layout/hList1"/>
    <dgm:cxn modelId="{780833A3-B43F-4231-956D-3AB3E3686E0C}" type="presOf" srcId="{ACFC70AF-CB52-480C-A5FD-AD47DE6826B4}" destId="{92A86431-68EB-4DDD-926D-6CECE8CE5E14}" srcOrd="0" destOrd="0" presId="urn:microsoft.com/office/officeart/2005/8/layout/hList1"/>
    <dgm:cxn modelId="{D313C7F7-F5B8-4AEB-9978-96C6A3D087DC}" type="presOf" srcId="{1BED1B73-3DA8-45AE-B63E-3577EE219CB0}" destId="{E19B8C85-A487-44AA-8D9F-C2FAA77AAD4F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E13EBDE4-43CD-48BF-8815-4273701AF74C}" type="presOf" srcId="{89C072A3-B4BC-4F3C-A37E-BE3951261119}" destId="{A7E1B4F7-4555-45AA-B840-650E4B525960}" srcOrd="0" destOrd="0" presId="urn:microsoft.com/office/officeart/2005/8/layout/hList1"/>
    <dgm:cxn modelId="{11DA0432-BCB4-4912-8EA5-82F26418684A}" type="presOf" srcId="{54EEFB56-4864-409F-B086-D43F41A0A338}" destId="{8F805E36-3355-409F-9EDA-DFF4286CC605}" srcOrd="0" destOrd="0" presId="urn:microsoft.com/office/officeart/2005/8/layout/hList1"/>
    <dgm:cxn modelId="{57D778AE-8CF9-45CF-B9A3-C780BAE7B7A2}" type="presParOf" srcId="{720E0189-AB8F-4B88-A249-FFEC80E01302}" destId="{DA8C118C-A068-4964-B9A1-B524F79172E4}" srcOrd="0" destOrd="0" presId="urn:microsoft.com/office/officeart/2005/8/layout/hList1"/>
    <dgm:cxn modelId="{3AF65400-920E-46B6-8DBB-6D2547B30226}" type="presParOf" srcId="{DA8C118C-A068-4964-B9A1-B524F79172E4}" destId="{A7E1B4F7-4555-45AA-B840-650E4B525960}" srcOrd="0" destOrd="0" presId="urn:microsoft.com/office/officeart/2005/8/layout/hList1"/>
    <dgm:cxn modelId="{7EB95662-9DF3-4DE4-A0A0-14474A132CE1}" type="presParOf" srcId="{DA8C118C-A068-4964-B9A1-B524F79172E4}" destId="{E37A640D-BB78-4B3B-B98B-E1C10689FEBC}" srcOrd="1" destOrd="0" presId="urn:microsoft.com/office/officeart/2005/8/layout/hList1"/>
    <dgm:cxn modelId="{90A63DF4-DFF8-4CCC-9BEE-4C6238A698AD}" type="presParOf" srcId="{720E0189-AB8F-4B88-A249-FFEC80E01302}" destId="{900B6C92-4510-4A02-B04B-CD57BADEC3E4}" srcOrd="1" destOrd="0" presId="urn:microsoft.com/office/officeart/2005/8/layout/hList1"/>
    <dgm:cxn modelId="{2798E95B-63BA-4540-8FC5-ED3E42D81397}" type="presParOf" srcId="{720E0189-AB8F-4B88-A249-FFEC80E01302}" destId="{30E3C499-D215-4EAE-95C3-1C7ED8B3065B}" srcOrd="2" destOrd="0" presId="urn:microsoft.com/office/officeart/2005/8/layout/hList1"/>
    <dgm:cxn modelId="{F1AB3AB4-4A80-45EF-9114-18A5CC73BFF5}" type="presParOf" srcId="{30E3C499-D215-4EAE-95C3-1C7ED8B3065B}" destId="{F092C1B9-5F75-48E5-B8EA-55D3AB5B7958}" srcOrd="0" destOrd="0" presId="urn:microsoft.com/office/officeart/2005/8/layout/hList1"/>
    <dgm:cxn modelId="{6FC547D4-E54D-46C8-A3A1-F9FA60B0ED67}" type="presParOf" srcId="{30E3C499-D215-4EAE-95C3-1C7ED8B3065B}" destId="{8F805E36-3355-409F-9EDA-DFF4286CC605}" srcOrd="1" destOrd="0" presId="urn:microsoft.com/office/officeart/2005/8/layout/hList1"/>
    <dgm:cxn modelId="{D7B025E7-242E-46C5-B3FD-449DFA4966A0}" type="presParOf" srcId="{720E0189-AB8F-4B88-A249-FFEC80E01302}" destId="{608A65A3-E750-49E6-83AB-6D0D48195DFE}" srcOrd="3" destOrd="0" presId="urn:microsoft.com/office/officeart/2005/8/layout/hList1"/>
    <dgm:cxn modelId="{9397707E-3624-4CDF-AF0F-8E466B829D35}" type="presParOf" srcId="{720E0189-AB8F-4B88-A249-FFEC80E01302}" destId="{A361F3A8-41F9-42F6-903A-178A46AE0CC6}" srcOrd="4" destOrd="0" presId="urn:microsoft.com/office/officeart/2005/8/layout/hList1"/>
    <dgm:cxn modelId="{1655FB20-C43F-4769-9E60-A94688422B54}" type="presParOf" srcId="{A361F3A8-41F9-42F6-903A-178A46AE0CC6}" destId="{E19B8C85-A487-44AA-8D9F-C2FAA77AAD4F}" srcOrd="0" destOrd="0" presId="urn:microsoft.com/office/officeart/2005/8/layout/hList1"/>
    <dgm:cxn modelId="{3BC6475E-1D8F-4662-8466-53EA6512E194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اختيار الموظفين</a:t>
          </a:r>
          <a:endParaRPr lang="fr-FR" sz="2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2400"/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2400"/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2400" b="1" dirty="0" smtClean="0">
              <a:solidFill>
                <a:schemeClr val="tx1"/>
              </a:solidFill>
            </a:rPr>
            <a:t>التوجيه</a:t>
          </a:r>
          <a:endParaRPr lang="fr-FR" sz="24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2400"/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2400"/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2400" b="1" dirty="0" err="1" smtClean="0">
              <a:solidFill>
                <a:schemeClr val="tx1"/>
              </a:solidFill>
            </a:rPr>
            <a:t>اتقان</a:t>
          </a:r>
          <a:r>
            <a:rPr lang="ar-DZ" sz="2400" b="1" dirty="0" smtClean="0">
              <a:solidFill>
                <a:schemeClr val="tx1"/>
              </a:solidFill>
            </a:rPr>
            <a:t> العمل</a:t>
          </a:r>
          <a:endParaRPr lang="fr-FR" sz="24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2400"/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2400"/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المكافآت وأنظمة الرقابة</a:t>
          </a:r>
          <a:endParaRPr lang="fr-FR" sz="24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2400"/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2400"/>
        </a:p>
      </dgm:t>
    </dgm:pt>
    <dgm:pt modelId="{E457CBB0-259E-4BF6-A752-A38945495B2C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التمسك بالقيم</a:t>
          </a:r>
          <a:endParaRPr lang="fr-FR" sz="2400" b="1" dirty="0">
            <a:solidFill>
              <a:schemeClr val="tx1"/>
            </a:solidFill>
          </a:endParaRPr>
        </a:p>
      </dgm:t>
    </dgm:pt>
    <dgm:pt modelId="{82646032-AD06-4526-8F9F-61510B9B84BD}" type="parTrans" cxnId="{C8AE837F-7AD1-47E7-92D4-A0C96A0ED542}">
      <dgm:prSet/>
      <dgm:spPr/>
      <dgm:t>
        <a:bodyPr/>
        <a:lstStyle/>
        <a:p>
          <a:endParaRPr lang="fr-FR" sz="2400"/>
        </a:p>
      </dgm:t>
    </dgm:pt>
    <dgm:pt modelId="{F37047E1-70D6-49AB-8016-1B04D550D3EA}" type="sibTrans" cxnId="{C8AE837F-7AD1-47E7-92D4-A0C96A0ED542}">
      <dgm:prSet/>
      <dgm:spPr/>
      <dgm:t>
        <a:bodyPr/>
        <a:lstStyle/>
        <a:p>
          <a:endParaRPr lang="fr-FR" sz="2400"/>
        </a:p>
      </dgm:t>
    </dgm:pt>
    <dgm:pt modelId="{55FE872D-FB31-4DD6-AE7D-B91276286037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تعزيز الموروث الثقافي</a:t>
          </a:r>
          <a:endParaRPr lang="fr-FR" sz="2400" b="1" dirty="0">
            <a:solidFill>
              <a:schemeClr val="tx1"/>
            </a:solidFill>
          </a:endParaRPr>
        </a:p>
      </dgm:t>
    </dgm:pt>
    <dgm:pt modelId="{52BE96F4-6778-4880-A11F-97C8AEAF980E}" type="parTrans" cxnId="{BC31F963-F941-45D7-AD51-EC9C71631C30}">
      <dgm:prSet/>
      <dgm:spPr/>
      <dgm:t>
        <a:bodyPr/>
        <a:lstStyle/>
        <a:p>
          <a:endParaRPr lang="fr-FR" sz="2400"/>
        </a:p>
      </dgm:t>
    </dgm:pt>
    <dgm:pt modelId="{2A1C2B1F-5D3C-4097-96ED-933F36C48DEE}" type="sibTrans" cxnId="{BC31F963-F941-45D7-AD51-EC9C71631C30}">
      <dgm:prSet/>
      <dgm:spPr/>
      <dgm:t>
        <a:bodyPr/>
        <a:lstStyle/>
        <a:p>
          <a:endParaRPr lang="fr-FR" sz="2400"/>
        </a:p>
      </dgm:t>
    </dgm:pt>
    <dgm:pt modelId="{8243BAB2-6D1B-4A52-9C1D-D3105EB0CDDE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تطابق نماذج الأدوار</a:t>
          </a:r>
          <a:endParaRPr lang="fr-FR" sz="2400" b="1" dirty="0">
            <a:solidFill>
              <a:schemeClr val="tx1"/>
            </a:solidFill>
          </a:endParaRPr>
        </a:p>
      </dgm:t>
    </dgm:pt>
    <dgm:pt modelId="{C64387A7-F3C6-4F0A-95A7-3D4B9B17040D}" type="parTrans" cxnId="{DC1FFBD3-1DD1-4ACB-B13D-4246CFD17AB9}">
      <dgm:prSet/>
      <dgm:spPr/>
      <dgm:t>
        <a:bodyPr/>
        <a:lstStyle/>
        <a:p>
          <a:endParaRPr lang="fr-FR" sz="2400"/>
        </a:p>
      </dgm:t>
    </dgm:pt>
    <dgm:pt modelId="{106EBF6F-048E-4EA7-A792-CF4FD8C4D91A}" type="sibTrans" cxnId="{DC1FFBD3-1DD1-4ACB-B13D-4246CFD17AB9}">
      <dgm:prSet/>
      <dgm:spPr/>
      <dgm:t>
        <a:bodyPr/>
        <a:lstStyle/>
        <a:p>
          <a:endParaRPr lang="fr-FR" sz="2400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7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7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7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7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8BC7B9-C8BE-4772-80C8-AC94448A7DE6}" type="pres">
      <dgm:prSet presAssocID="{5D0868AC-5DCD-4B39-BEAB-B7C8074A57F8}" presName="sibTrans" presStyleCnt="0"/>
      <dgm:spPr/>
    </dgm:pt>
    <dgm:pt modelId="{D59B585C-EA73-4253-9B5A-8AD7FA1D6698}" type="pres">
      <dgm:prSet presAssocID="{E457CBB0-259E-4BF6-A752-A38945495B2C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5F10A1-4961-467B-A916-5B98880D60DF}" type="pres">
      <dgm:prSet presAssocID="{F37047E1-70D6-49AB-8016-1B04D550D3EA}" presName="sibTrans" presStyleCnt="0"/>
      <dgm:spPr/>
    </dgm:pt>
    <dgm:pt modelId="{D3C7D023-6615-46A1-A00B-FB15AFCA4718}" type="pres">
      <dgm:prSet presAssocID="{55FE872D-FB31-4DD6-AE7D-B91276286037}" presName="text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17221E-7BF2-4668-9168-D37FBC03F67F}" type="pres">
      <dgm:prSet presAssocID="{2A1C2B1F-5D3C-4097-96ED-933F36C48DEE}" presName="sibTrans" presStyleCnt="0"/>
      <dgm:spPr/>
    </dgm:pt>
    <dgm:pt modelId="{D40E6021-395E-4478-88F7-C483748A0DBE}" type="pres">
      <dgm:prSet presAssocID="{8243BAB2-6D1B-4A52-9C1D-D3105EB0CDDE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C31F963-F941-45D7-AD51-EC9C71631C30}" srcId="{AF58D158-B301-4C48-A91A-58060C08FBAF}" destId="{55FE872D-FB31-4DD6-AE7D-B91276286037}" srcOrd="5" destOrd="0" parTransId="{52BE96F4-6778-4880-A11F-97C8AEAF980E}" sibTransId="{2A1C2B1F-5D3C-4097-96ED-933F36C48DEE}"/>
    <dgm:cxn modelId="{BA7B8100-0A70-40E0-8F42-A3F83B81621A}" type="presOf" srcId="{1EF31CC5-5F1F-452B-AC78-78650110A0F1}" destId="{7CD2F460-82F1-4DB7-8B6B-06880062358F}" srcOrd="0" destOrd="0" presId="urn:microsoft.com/office/officeart/2005/8/layout/hProcess9"/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535C5EE8-AB55-41B5-A289-6D54D44FCB8D}" type="presOf" srcId="{AB941B92-31E6-4B8B-B3B3-F288CB84C622}" destId="{8DBEB6B1-1B1D-4236-A6BE-FE943B416285}" srcOrd="0" destOrd="0" presId="urn:microsoft.com/office/officeart/2005/8/layout/hProcess9"/>
    <dgm:cxn modelId="{C8AE837F-7AD1-47E7-92D4-A0C96A0ED542}" srcId="{AF58D158-B301-4C48-A91A-58060C08FBAF}" destId="{E457CBB0-259E-4BF6-A752-A38945495B2C}" srcOrd="4" destOrd="0" parTransId="{82646032-AD06-4526-8F9F-61510B9B84BD}" sibTransId="{F37047E1-70D6-49AB-8016-1B04D550D3EA}"/>
    <dgm:cxn modelId="{334DEF3D-BCF2-4F97-A975-6D1E0C4471BA}" type="presOf" srcId="{8243BAB2-6D1B-4A52-9C1D-D3105EB0CDDE}" destId="{D40E6021-395E-4478-88F7-C483748A0DBE}" srcOrd="0" destOrd="0" presId="urn:microsoft.com/office/officeart/2005/8/layout/hProcess9"/>
    <dgm:cxn modelId="{61F7FA0A-31C0-4707-85A0-8186E470817A}" type="presOf" srcId="{AF58D158-B301-4C48-A91A-58060C08FBAF}" destId="{010E8580-4A4E-4F88-B4FE-ECE4E84CCD41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D229FAE7-E40B-4965-A05A-07C59AA792CC}" type="presOf" srcId="{4CE616B8-5AFA-4B35-87AC-B2842CC9CF89}" destId="{BEAD22CE-B558-40CC-A101-D8E5FE7C7C4F}" srcOrd="0" destOrd="0" presId="urn:microsoft.com/office/officeart/2005/8/layout/hProcess9"/>
    <dgm:cxn modelId="{D2440F82-AE6E-4DD0-9D9E-0667AAA66D2D}" type="presOf" srcId="{E457CBB0-259E-4BF6-A752-A38945495B2C}" destId="{D59B585C-EA73-4253-9B5A-8AD7FA1D6698}" srcOrd="0" destOrd="0" presId="urn:microsoft.com/office/officeart/2005/8/layout/hProcess9"/>
    <dgm:cxn modelId="{EB515D1D-7236-4289-AE89-7014140DDEAE}" type="presOf" srcId="{60EBA46E-549D-4582-826B-B5928C2D9FBA}" destId="{6A1F460A-4395-43A1-9BCA-13A735E90D38}" srcOrd="0" destOrd="0" presId="urn:microsoft.com/office/officeart/2005/8/layout/hProcess9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5B1A8A09-AB8B-4EE7-90E1-930B360A8682}" type="presOf" srcId="{55FE872D-FB31-4DD6-AE7D-B91276286037}" destId="{D3C7D023-6615-46A1-A00B-FB15AFCA4718}" srcOrd="0" destOrd="0" presId="urn:microsoft.com/office/officeart/2005/8/layout/hProcess9"/>
    <dgm:cxn modelId="{DC1FFBD3-1DD1-4ACB-B13D-4246CFD17AB9}" srcId="{AF58D158-B301-4C48-A91A-58060C08FBAF}" destId="{8243BAB2-6D1B-4A52-9C1D-D3105EB0CDDE}" srcOrd="6" destOrd="0" parTransId="{C64387A7-F3C6-4F0A-95A7-3D4B9B17040D}" sibTransId="{106EBF6F-048E-4EA7-A792-CF4FD8C4D91A}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78F5E6F8-E2D1-447A-9FC9-691342D6A0E4}" type="presParOf" srcId="{010E8580-4A4E-4F88-B4FE-ECE4E84CCD41}" destId="{588DA2D5-159E-4520-B84C-9141EC194B1B}" srcOrd="0" destOrd="0" presId="urn:microsoft.com/office/officeart/2005/8/layout/hProcess9"/>
    <dgm:cxn modelId="{1DB15C83-AC7A-4A49-87C3-DEE77D4010B0}" type="presParOf" srcId="{010E8580-4A4E-4F88-B4FE-ECE4E84CCD41}" destId="{EE3E2A80-4AF1-4C45-86EC-2496E0C5D270}" srcOrd="1" destOrd="0" presId="urn:microsoft.com/office/officeart/2005/8/layout/hProcess9"/>
    <dgm:cxn modelId="{A137588E-C6A6-4624-8198-0F0BAD91423E}" type="presParOf" srcId="{EE3E2A80-4AF1-4C45-86EC-2496E0C5D270}" destId="{8DBEB6B1-1B1D-4236-A6BE-FE943B416285}" srcOrd="0" destOrd="0" presId="urn:microsoft.com/office/officeart/2005/8/layout/hProcess9"/>
    <dgm:cxn modelId="{DBF85509-5196-44EA-860C-91CA38B0E8A7}" type="presParOf" srcId="{EE3E2A80-4AF1-4C45-86EC-2496E0C5D270}" destId="{239FD53E-B548-4224-B715-6EDA4C0E163E}" srcOrd="1" destOrd="0" presId="urn:microsoft.com/office/officeart/2005/8/layout/hProcess9"/>
    <dgm:cxn modelId="{64EEEF1C-3F32-4D6D-9C96-7697EB4308C3}" type="presParOf" srcId="{EE3E2A80-4AF1-4C45-86EC-2496E0C5D270}" destId="{7CD2F460-82F1-4DB7-8B6B-06880062358F}" srcOrd="2" destOrd="0" presId="urn:microsoft.com/office/officeart/2005/8/layout/hProcess9"/>
    <dgm:cxn modelId="{EEBB384B-DADB-4A74-A3B3-C2369D20E7C1}" type="presParOf" srcId="{EE3E2A80-4AF1-4C45-86EC-2496E0C5D270}" destId="{1D14B2FE-0344-4FD3-866F-5B6766D51247}" srcOrd="3" destOrd="0" presId="urn:microsoft.com/office/officeart/2005/8/layout/hProcess9"/>
    <dgm:cxn modelId="{98103D4C-8CB9-4063-8C98-23E8FDF93A15}" type="presParOf" srcId="{EE3E2A80-4AF1-4C45-86EC-2496E0C5D270}" destId="{BEAD22CE-B558-40CC-A101-D8E5FE7C7C4F}" srcOrd="4" destOrd="0" presId="urn:microsoft.com/office/officeart/2005/8/layout/hProcess9"/>
    <dgm:cxn modelId="{4310389B-51AB-4369-819D-1DFEF71922D8}" type="presParOf" srcId="{EE3E2A80-4AF1-4C45-86EC-2496E0C5D270}" destId="{361C27CA-5A7C-4A53-8385-993C83C08ABB}" srcOrd="5" destOrd="0" presId="urn:microsoft.com/office/officeart/2005/8/layout/hProcess9"/>
    <dgm:cxn modelId="{8ED4AEAC-79F1-4306-95C8-E8FF549339E0}" type="presParOf" srcId="{EE3E2A80-4AF1-4C45-86EC-2496E0C5D270}" destId="{6A1F460A-4395-43A1-9BCA-13A735E90D38}" srcOrd="6" destOrd="0" presId="urn:microsoft.com/office/officeart/2005/8/layout/hProcess9"/>
    <dgm:cxn modelId="{0679B343-5544-4504-A747-C99A343CDCF0}" type="presParOf" srcId="{EE3E2A80-4AF1-4C45-86EC-2496E0C5D270}" destId="{0A8BC7B9-C8BE-4772-80C8-AC94448A7DE6}" srcOrd="7" destOrd="0" presId="urn:microsoft.com/office/officeart/2005/8/layout/hProcess9"/>
    <dgm:cxn modelId="{AFD51260-0965-4364-AE2E-26CBDF2A28A2}" type="presParOf" srcId="{EE3E2A80-4AF1-4C45-86EC-2496E0C5D270}" destId="{D59B585C-EA73-4253-9B5A-8AD7FA1D6698}" srcOrd="8" destOrd="0" presId="urn:microsoft.com/office/officeart/2005/8/layout/hProcess9"/>
    <dgm:cxn modelId="{42C632E4-3B18-46BA-AAFD-5B4B1CC06A2B}" type="presParOf" srcId="{EE3E2A80-4AF1-4C45-86EC-2496E0C5D270}" destId="{035F10A1-4961-467B-A916-5B98880D60DF}" srcOrd="9" destOrd="0" presId="urn:microsoft.com/office/officeart/2005/8/layout/hProcess9"/>
    <dgm:cxn modelId="{53022E9F-6348-4DA3-A60F-29EBED5548C9}" type="presParOf" srcId="{EE3E2A80-4AF1-4C45-86EC-2496E0C5D270}" destId="{D3C7D023-6615-46A1-A00B-FB15AFCA4718}" srcOrd="10" destOrd="0" presId="urn:microsoft.com/office/officeart/2005/8/layout/hProcess9"/>
    <dgm:cxn modelId="{A461A40E-F52A-45CC-B88C-EF1FED268FD3}" type="presParOf" srcId="{EE3E2A80-4AF1-4C45-86EC-2496E0C5D270}" destId="{2117221E-7BF2-4668-9168-D37FBC03F67F}" srcOrd="11" destOrd="0" presId="urn:microsoft.com/office/officeart/2005/8/layout/hProcess9"/>
    <dgm:cxn modelId="{8058B77A-D4D3-4599-87EF-CF8724CD914F}" type="presParOf" srcId="{EE3E2A80-4AF1-4C45-86EC-2496E0C5D270}" destId="{D40E6021-395E-4478-88F7-C483748A0DBE}" srcOrd="12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الثاني: تشكيل الثقافة التنظيمية والمحافظة عليها</a:t>
            </a:r>
          </a:p>
          <a:p>
            <a:pPr rtl="1"/>
            <a:r>
              <a:rPr lang="ar-DZ" sz="5200" b="1" dirty="0" smtClean="0">
                <a:solidFill>
                  <a:schemeClr val="accent2">
                    <a:lumMod val="75000"/>
                  </a:schemeClr>
                </a:solidFill>
              </a:rPr>
              <a:t>المحاضرة </a:t>
            </a:r>
            <a:r>
              <a:rPr lang="ar-DZ" sz="5200" b="1" dirty="0" smtClean="0">
                <a:solidFill>
                  <a:schemeClr val="accent2">
                    <a:lumMod val="75000"/>
                  </a:schemeClr>
                </a:solidFill>
              </a:rPr>
              <a:t>السادسة</a:t>
            </a:r>
            <a:endParaRPr lang="fr-FR" sz="5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بنائها وتشكيلها</a:t>
            </a:r>
          </a:p>
          <a:p>
            <a:pPr algn="r" rtl="1"/>
            <a:r>
              <a:rPr lang="ar-DZ" sz="3600" b="1" dirty="0" smtClean="0"/>
              <a:t>المحافظة عليها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بناء وتشكيل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المحافظة على </a:t>
            </a:r>
            <a:r>
              <a:rPr lang="ar-SA" b="1" dirty="0" err="1" smtClean="0"/>
              <a:t>الثقاف</a:t>
            </a:r>
            <a:r>
              <a:rPr lang="ar-DZ" b="1" dirty="0" smtClean="0"/>
              <a:t>ة التنظيمية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5400" b="1" dirty="0" smtClean="0"/>
              <a:t>مراحل التطبيع الاجتماعي</a:t>
            </a:r>
            <a:endParaRPr lang="fr-FR" sz="5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82</Words>
  <Application>Microsoft Office PowerPoint</Application>
  <PresentationFormat>Affichage à l'écran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عناصر المحاضرة</vt:lpstr>
      <vt:lpstr>بناء وتشكيل الثقافة التنظيمية</vt:lpstr>
      <vt:lpstr>المحافظة على الثقافة التنظيمية</vt:lpstr>
      <vt:lpstr>مراحل التطبيع الاجتماعي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51</cp:revision>
  <dcterms:created xsi:type="dcterms:W3CDTF">2020-12-23T00:04:27Z</dcterms:created>
  <dcterms:modified xsi:type="dcterms:W3CDTF">2021-02-18T00:57:19Z</dcterms:modified>
</cp:coreProperties>
</file>