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25563-E2E9-43DB-924F-B1C5129230E1}" type="datetimeFigureOut">
              <a:rPr lang="fr-FR" smtClean="0"/>
              <a:t>14/12/2020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0674D-591E-4FB6-A5BD-4B7949B01B8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Suite: notions de base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G:\100MSDCF\DSC00001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857356" y="2357430"/>
            <a:ext cx="4572032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La Palmeraie</a:t>
            </a:r>
            <a:endParaRPr lang="fr-FR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100MSDCF\DSC00001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29462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8229600" cy="85725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palmeraie est un espace agricole en milieu saharien, dont la principale culture est le palmier dattier 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785786" y="2571744"/>
            <a:ext cx="7572428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 cette culture, dans la plus part des cas, sont associés le maraîchage et l’arboriculture fruitière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928794" y="4429132"/>
            <a:ext cx="514353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On parle d’une palmeraie stratifier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57158" y="5357826"/>
            <a:ext cx="8358246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Remarque: le mot palmeraie à été utilisé pour désigne une plantation de dattier, le terme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datteraie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étant peu usité.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Affichage à l'écran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Suite: notions de base</vt:lpstr>
      <vt:lpstr>Diapositive 2</vt:lpstr>
      <vt:lpstr>Diapositive 3</vt:lpstr>
      <vt:lpstr>  la palmeraie est un espace agricole en milieu saharien, dont la principale culture est le palmier dattier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Suite: notions de base</dc:title>
  <dc:creator>elathir</dc:creator>
  <cp:lastModifiedBy>elathir</cp:lastModifiedBy>
  <cp:revision>1</cp:revision>
  <dcterms:created xsi:type="dcterms:W3CDTF">2020-12-14T15:38:14Z</dcterms:created>
  <dcterms:modified xsi:type="dcterms:W3CDTF">2020-12-14T15:38:39Z</dcterms:modified>
</cp:coreProperties>
</file>