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0" r:id="rId4"/>
    <p:sldId id="291" r:id="rId5"/>
    <p:sldId id="292" r:id="rId6"/>
    <p:sldId id="293" r:id="rId7"/>
    <p:sldId id="294" r:id="rId8"/>
    <p:sldId id="295" r:id="rId9"/>
    <p:sldId id="298" r:id="rId10"/>
    <p:sldId id="299" r:id="rId11"/>
    <p:sldId id="300" r:id="rId12"/>
    <p:sldId id="301" r:id="rId13"/>
    <p:sldId id="302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إدارة حالات عدم التأكد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خلق نظام تحكم ورقابة اجتماعي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بناء شخصية المنظمة وخلق الالتزام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F03FD39-46F1-477E-969D-B7CCF115461B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التكيف الداخلي والخارجي</a:t>
          </a:r>
          <a:endParaRPr lang="fr-FR" sz="4000" b="1" dirty="0">
            <a:solidFill>
              <a:schemeClr val="tx1"/>
            </a:solidFill>
          </a:endParaRPr>
        </a:p>
      </dgm:t>
    </dgm:pt>
    <dgm:pt modelId="{68DD9EFD-B31A-4FB7-A450-72EAB234E953}" type="par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7BFC075-5E42-4941-B4EA-0C049AA365D5}" type="sib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2EA96ADA-290C-4BA1-ADE8-078C3638FD0E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خلق الاستمرارية</a:t>
          </a:r>
          <a:endParaRPr lang="fr-FR" sz="4000" b="1" dirty="0">
            <a:solidFill>
              <a:schemeClr val="tx1"/>
            </a:solidFill>
          </a:endParaRPr>
        </a:p>
      </dgm:t>
    </dgm:pt>
    <dgm:pt modelId="{02685E85-2A9E-4CC2-BED7-31D8437BBDDC}" type="par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59A4AA2-6099-4E74-9B1C-FAE1E909040F}" type="sib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C65FA31-A5F4-49D1-82FA-6B5D2793DD22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التعبير والتقنية</a:t>
          </a:r>
          <a:endParaRPr lang="fr-FR" sz="4000" b="1" dirty="0">
            <a:solidFill>
              <a:schemeClr val="tx1"/>
            </a:solidFill>
          </a:endParaRPr>
        </a:p>
      </dgm:t>
    </dgm:pt>
    <dgm:pt modelId="{C529B9A3-579A-4CC1-89EC-091DBC6935A6}" type="par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9B6DE1C-BEF2-4619-B138-2AAB8F57DF5C}" type="sib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656A17C-E5E9-4A07-A925-DC6684907375}">
      <dgm:prSet custT="1"/>
      <dgm:spPr/>
      <dgm:t>
        <a:bodyPr/>
        <a:lstStyle/>
        <a:p>
          <a:endParaRPr lang="fr-FR" sz="4000" b="1" dirty="0">
            <a:solidFill>
              <a:schemeClr val="tx1"/>
            </a:solidFill>
          </a:endParaRPr>
        </a:p>
      </dgm:t>
    </dgm:pt>
    <dgm:pt modelId="{678B150F-6F8D-4CC5-B9E0-8737FAF10A48}" type="parTrans" cxnId="{D34047E6-5DF6-4E16-86B0-FB7B511B3CE6}">
      <dgm:prSet/>
      <dgm:spPr/>
      <dgm:t>
        <a:bodyPr/>
        <a:lstStyle/>
        <a:p>
          <a:endParaRPr lang="fr-FR"/>
        </a:p>
      </dgm:t>
    </dgm:pt>
    <dgm:pt modelId="{C5588839-89C8-4422-9008-DE4FF0BEA692}" type="sibTrans" cxnId="{D34047E6-5DF6-4E16-86B0-FB7B511B3CE6}">
      <dgm:prSet/>
      <dgm:spPr/>
      <dgm:t>
        <a:bodyPr/>
        <a:lstStyle/>
        <a:p>
          <a:endParaRPr lang="fr-FR"/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LinFactNeighborX="3807" custLinFactNeighborY="393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6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671BEDFC-CB6A-4D96-A573-2865FD4F93CB}" type="pres">
      <dgm:prSet presAssocID="{2EA96ADA-290C-4BA1-ADE8-078C3638FD0E}" presName="parentLin" presStyleCnt="0"/>
      <dgm:spPr/>
    </dgm:pt>
    <dgm:pt modelId="{C7DC7774-78E1-402F-A719-29D2BF0D6879}" type="pres">
      <dgm:prSet presAssocID="{2EA96ADA-290C-4BA1-ADE8-078C3638FD0E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139AC1FF-90E2-4C4B-9C43-A9AC41CDAE46}" type="pres">
      <dgm:prSet presAssocID="{2EA96ADA-290C-4BA1-ADE8-078C3638FD0E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1D208F-FB98-4B88-AA62-D11658E8EAE3}" type="pres">
      <dgm:prSet presAssocID="{2EA96ADA-290C-4BA1-ADE8-078C3638FD0E}" presName="negativeSpace" presStyleCnt="0"/>
      <dgm:spPr/>
    </dgm:pt>
    <dgm:pt modelId="{0EEEE8CE-A8FD-4BB9-88A9-E80B22F71BDA}" type="pres">
      <dgm:prSet presAssocID="{2EA96ADA-290C-4BA1-ADE8-078C3638FD0E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561E43-33DB-4640-9173-BCE72D61DF98}" type="pres">
      <dgm:prSet presAssocID="{559A4AA2-6099-4E74-9B1C-FAE1E909040F}" presName="spaceBetweenRectangles" presStyleCnt="0"/>
      <dgm:spPr/>
    </dgm:pt>
    <dgm:pt modelId="{C3AE0C98-F0D5-4AB0-8DBD-AB1981C300B0}" type="pres">
      <dgm:prSet presAssocID="{7C65FA31-A5F4-49D1-82FA-6B5D2793DD22}" presName="parentLin" presStyleCnt="0"/>
      <dgm:spPr/>
    </dgm:pt>
    <dgm:pt modelId="{DD3A5CFC-9DAF-4CA1-8C75-3A0F39B3F673}" type="pres">
      <dgm:prSet presAssocID="{7C65FA31-A5F4-49D1-82FA-6B5D2793DD22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C99B5202-AD3F-4C17-AE2D-0A60DB13DAB1}" type="pres">
      <dgm:prSet presAssocID="{7C65FA31-A5F4-49D1-82FA-6B5D2793DD2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4BC88B-DE21-43B7-9CE4-B74BBE3B1966}" type="pres">
      <dgm:prSet presAssocID="{7C65FA31-A5F4-49D1-82FA-6B5D2793DD22}" presName="negativeSpace" presStyleCnt="0"/>
      <dgm:spPr/>
    </dgm:pt>
    <dgm:pt modelId="{EF6799C4-662A-4DF3-9BA3-183B0CBE1815}" type="pres">
      <dgm:prSet presAssocID="{7C65FA31-A5F4-49D1-82FA-6B5D2793DD22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538892-1210-4BB9-B05E-647E886D460F}" type="pres">
      <dgm:prSet presAssocID="{A9B6DE1C-BEF2-4619-B138-2AAB8F57DF5C}" presName="spaceBetweenRectangles" presStyleCnt="0"/>
      <dgm:spPr/>
    </dgm:pt>
    <dgm:pt modelId="{456412EE-9A0D-4C76-9968-C03E6EE57087}" type="pres">
      <dgm:prSet presAssocID="{8F03FD39-46F1-477E-969D-B7CCF115461B}" presName="parentLin" presStyleCnt="0"/>
      <dgm:spPr/>
    </dgm:pt>
    <dgm:pt modelId="{C9E9FCE6-DA76-462E-B120-EFEDAFADF845}" type="pres">
      <dgm:prSet presAssocID="{8F03FD39-46F1-477E-969D-B7CCF115461B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2FBB5562-0F26-407E-A951-FC3F0FABBC15}" type="pres">
      <dgm:prSet presAssocID="{8F03FD39-46F1-477E-969D-B7CCF115461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EB8F43-DCA7-4AD5-9793-2CC8897D9CC0}" type="pres">
      <dgm:prSet presAssocID="{8F03FD39-46F1-477E-969D-B7CCF115461B}" presName="negativeSpace" presStyleCnt="0"/>
      <dgm:spPr/>
    </dgm:pt>
    <dgm:pt modelId="{29E6B0D0-3449-496C-B4F8-07C0F3CAD661}" type="pres">
      <dgm:prSet presAssocID="{8F03FD39-46F1-477E-969D-B7CCF115461B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34047E6-5DF6-4E16-86B0-FB7B511B3CE6}" srcId="{8F03FD39-46F1-477E-969D-B7CCF115461B}" destId="{F656A17C-E5E9-4A07-A925-DC6684907375}" srcOrd="0" destOrd="0" parTransId="{678B150F-6F8D-4CC5-B9E0-8737FAF10A48}" sibTransId="{C5588839-89C8-4422-9008-DE4FF0BEA692}"/>
    <dgm:cxn modelId="{BAC396A8-7D00-42B4-BF87-481BC53E7F4A}" type="presOf" srcId="{1E76FB53-D950-4CD6-B51C-558E40CADF3C}" destId="{58FD1281-72DE-4685-B98C-ABAA6AEA3056}" srcOrd="1" destOrd="0" presId="urn:microsoft.com/office/officeart/2005/8/layout/list1"/>
    <dgm:cxn modelId="{CD8AFDF3-9897-4B74-A33B-EDCA47A9DC8D}" type="presOf" srcId="{DA1AFEF6-44DD-4AD4-A79A-083E16389BF5}" destId="{B7652726-8538-40B7-AA39-3443718CD299}" srcOrd="0" destOrd="0" presId="urn:microsoft.com/office/officeart/2005/8/layout/list1"/>
    <dgm:cxn modelId="{B3603804-5090-4C99-BE09-C2AA9E42C602}" type="presOf" srcId="{F656A17C-E5E9-4A07-A925-DC6684907375}" destId="{29E6B0D0-3449-496C-B4F8-07C0F3CAD661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C460C8C-F7D7-4960-AA55-E37B3052E908}" srcId="{C165DFE2-4B0A-45D3-B219-322D3C08C118}" destId="{2EA96ADA-290C-4BA1-ADE8-078C3638FD0E}" srcOrd="3" destOrd="0" parTransId="{02685E85-2A9E-4CC2-BED7-31D8437BBDDC}" sibTransId="{559A4AA2-6099-4E74-9B1C-FAE1E909040F}"/>
    <dgm:cxn modelId="{10165FC0-8608-46FF-8425-0E288B8EC5D5}" srcId="{C165DFE2-4B0A-45D3-B219-322D3C08C118}" destId="{8F03FD39-46F1-477E-969D-B7CCF115461B}" srcOrd="5" destOrd="0" parTransId="{68DD9EFD-B31A-4FB7-A450-72EAB234E953}" sibTransId="{87BFC075-5E42-4941-B4EA-0C049AA365D5}"/>
    <dgm:cxn modelId="{BFCB2E05-3548-493B-AAE3-D3EEDCB5DE5B}" type="presOf" srcId="{C165DFE2-4B0A-45D3-B219-322D3C08C118}" destId="{18B97EB9-770F-4B57-9DC2-E0C338AE48A3}" srcOrd="0" destOrd="0" presId="urn:microsoft.com/office/officeart/2005/8/layout/list1"/>
    <dgm:cxn modelId="{424792FD-1B8C-4E79-8873-6C384628C000}" type="presOf" srcId="{1E76FB53-D950-4CD6-B51C-558E40CADF3C}" destId="{E5AB0778-07D5-470C-BB6F-B857ECE051A8}" srcOrd="0" destOrd="0" presId="urn:microsoft.com/office/officeart/2005/8/layout/list1"/>
    <dgm:cxn modelId="{F9C70141-CFDC-4731-B054-D1463B029694}" type="presOf" srcId="{7F106268-9A43-44F9-AA1B-1C50223ECFD8}" destId="{7FF917E0-D5E6-4045-ABC9-B8ED166EE900}" srcOrd="0" destOrd="0" presId="urn:microsoft.com/office/officeart/2005/8/layout/list1"/>
    <dgm:cxn modelId="{F1A1C506-DDD5-41F4-86F9-C989FBE2C722}" srcId="{C165DFE2-4B0A-45D3-B219-322D3C08C118}" destId="{7C65FA31-A5F4-49D1-82FA-6B5D2793DD22}" srcOrd="4" destOrd="0" parTransId="{C529B9A3-579A-4CC1-89EC-091DBC6935A6}" sibTransId="{A9B6DE1C-BEF2-4619-B138-2AAB8F57DF5C}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46A49CBF-A59D-4F45-A7A1-3ED47139C523}" type="presOf" srcId="{8F03FD39-46F1-477E-969D-B7CCF115461B}" destId="{2FBB5562-0F26-407E-A951-FC3F0FABBC15}" srcOrd="1" destOrd="0" presId="urn:microsoft.com/office/officeart/2005/8/layout/list1"/>
    <dgm:cxn modelId="{BED55571-F4F3-48AD-9D6D-351546E87EDF}" type="presOf" srcId="{2EA96ADA-290C-4BA1-ADE8-078C3638FD0E}" destId="{C7DC7774-78E1-402F-A719-29D2BF0D6879}" srcOrd="0" destOrd="0" presId="urn:microsoft.com/office/officeart/2005/8/layout/list1"/>
    <dgm:cxn modelId="{182759A3-11E0-4DAB-AAA6-375760DE91E1}" type="presOf" srcId="{7C65FA31-A5F4-49D1-82FA-6B5D2793DD22}" destId="{DD3A5CFC-9DAF-4CA1-8C75-3A0F39B3F673}" srcOrd="0" destOrd="0" presId="urn:microsoft.com/office/officeart/2005/8/layout/list1"/>
    <dgm:cxn modelId="{98BB5D48-1EAF-488A-9DA9-F68D2AAC6D22}" type="presOf" srcId="{8F03FD39-46F1-477E-969D-B7CCF115461B}" destId="{C9E9FCE6-DA76-462E-B120-EFEDAFADF845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5335841F-1532-49A3-911D-8F49AD6F5D16}" type="presOf" srcId="{7F106268-9A43-44F9-AA1B-1C50223ECFD8}" destId="{22E59FCB-4307-4D93-9E34-779CF85DD3A9}" srcOrd="1" destOrd="0" presId="urn:microsoft.com/office/officeart/2005/8/layout/list1"/>
    <dgm:cxn modelId="{21463107-6FBF-4658-8320-171168C60E0F}" type="presOf" srcId="{7C65FA31-A5F4-49D1-82FA-6B5D2793DD22}" destId="{C99B5202-AD3F-4C17-AE2D-0A60DB13DAB1}" srcOrd="1" destOrd="0" presId="urn:microsoft.com/office/officeart/2005/8/layout/list1"/>
    <dgm:cxn modelId="{6C0C0709-9F52-4BF4-A685-8FA5F2B2A079}" type="presOf" srcId="{DA1AFEF6-44DD-4AD4-A79A-083E16389BF5}" destId="{2D91EB7E-6445-441C-B54A-135D7524E9F1}" srcOrd="1" destOrd="0" presId="urn:microsoft.com/office/officeart/2005/8/layout/list1"/>
    <dgm:cxn modelId="{F357ECEB-9733-406F-A5CB-724EEE696BF0}" type="presOf" srcId="{2EA96ADA-290C-4BA1-ADE8-078C3638FD0E}" destId="{139AC1FF-90E2-4C4B-9C43-A9AC41CDAE46}" srcOrd="1" destOrd="0" presId="urn:microsoft.com/office/officeart/2005/8/layout/list1"/>
    <dgm:cxn modelId="{7C6EF2AF-ACE4-4B7F-8BCA-564DD3F5E9B1}" type="presParOf" srcId="{18B97EB9-770F-4B57-9DC2-E0C338AE48A3}" destId="{6814A0ED-5830-4EEF-A459-8DB9E1B32ACA}" srcOrd="0" destOrd="0" presId="urn:microsoft.com/office/officeart/2005/8/layout/list1"/>
    <dgm:cxn modelId="{BD9A58DC-CA4D-40B4-A1DC-919B1481B10A}" type="presParOf" srcId="{6814A0ED-5830-4EEF-A459-8DB9E1B32ACA}" destId="{7FF917E0-D5E6-4045-ABC9-B8ED166EE900}" srcOrd="0" destOrd="0" presId="urn:microsoft.com/office/officeart/2005/8/layout/list1"/>
    <dgm:cxn modelId="{9CDC9348-41D0-4FD1-9D32-C00C24006CB3}" type="presParOf" srcId="{6814A0ED-5830-4EEF-A459-8DB9E1B32ACA}" destId="{22E59FCB-4307-4D93-9E34-779CF85DD3A9}" srcOrd="1" destOrd="0" presId="urn:microsoft.com/office/officeart/2005/8/layout/list1"/>
    <dgm:cxn modelId="{E35654E2-F472-4C07-B125-DD8E8BAA86E7}" type="presParOf" srcId="{18B97EB9-770F-4B57-9DC2-E0C338AE48A3}" destId="{39C245B1-E464-4A41-B184-AD2445DC5ED1}" srcOrd="1" destOrd="0" presId="urn:microsoft.com/office/officeart/2005/8/layout/list1"/>
    <dgm:cxn modelId="{0108C94F-E894-4278-AD5E-A119C29A66AF}" type="presParOf" srcId="{18B97EB9-770F-4B57-9DC2-E0C338AE48A3}" destId="{8AD62031-F6FC-4686-806A-D4A5C00A04C9}" srcOrd="2" destOrd="0" presId="urn:microsoft.com/office/officeart/2005/8/layout/list1"/>
    <dgm:cxn modelId="{1913D7D8-E11E-42F9-BEFA-A0DD55CF28F9}" type="presParOf" srcId="{18B97EB9-770F-4B57-9DC2-E0C338AE48A3}" destId="{8BBFED77-7CA5-4A9F-AA04-072BE9597616}" srcOrd="3" destOrd="0" presId="urn:microsoft.com/office/officeart/2005/8/layout/list1"/>
    <dgm:cxn modelId="{CC491E27-8CEB-45A0-87DC-23F2AC64C34D}" type="presParOf" srcId="{18B97EB9-770F-4B57-9DC2-E0C338AE48A3}" destId="{2E2BBFC3-3885-42CC-8233-605E7645DC79}" srcOrd="4" destOrd="0" presId="urn:microsoft.com/office/officeart/2005/8/layout/list1"/>
    <dgm:cxn modelId="{0A4A985B-071A-4708-BB46-1930CF09B1B1}" type="presParOf" srcId="{2E2BBFC3-3885-42CC-8233-605E7645DC79}" destId="{B7652726-8538-40B7-AA39-3443718CD299}" srcOrd="0" destOrd="0" presId="urn:microsoft.com/office/officeart/2005/8/layout/list1"/>
    <dgm:cxn modelId="{80139FCD-1E35-4856-971E-FFFD2379A0E4}" type="presParOf" srcId="{2E2BBFC3-3885-42CC-8233-605E7645DC79}" destId="{2D91EB7E-6445-441C-B54A-135D7524E9F1}" srcOrd="1" destOrd="0" presId="urn:microsoft.com/office/officeart/2005/8/layout/list1"/>
    <dgm:cxn modelId="{F717E52D-AB40-41EC-A0E0-7B4AB6B4EAF9}" type="presParOf" srcId="{18B97EB9-770F-4B57-9DC2-E0C338AE48A3}" destId="{3B6AEDC5-59B3-400E-9AD5-F204557B5684}" srcOrd="5" destOrd="0" presId="urn:microsoft.com/office/officeart/2005/8/layout/list1"/>
    <dgm:cxn modelId="{9E475408-4413-4A17-A26E-77775EBA9CEC}" type="presParOf" srcId="{18B97EB9-770F-4B57-9DC2-E0C338AE48A3}" destId="{EFEAD23B-AB6A-417C-AD5A-63CE38EEBA7F}" srcOrd="6" destOrd="0" presId="urn:microsoft.com/office/officeart/2005/8/layout/list1"/>
    <dgm:cxn modelId="{AE52A158-D033-4686-BD09-4E067241828C}" type="presParOf" srcId="{18B97EB9-770F-4B57-9DC2-E0C338AE48A3}" destId="{60DB30FE-F446-4D3E-B244-4C1A087862C1}" srcOrd="7" destOrd="0" presId="urn:microsoft.com/office/officeart/2005/8/layout/list1"/>
    <dgm:cxn modelId="{BCA87A85-4EA4-4B4F-A911-11B73E776C02}" type="presParOf" srcId="{18B97EB9-770F-4B57-9DC2-E0C338AE48A3}" destId="{25504408-5926-44C8-B86C-2FB2CA9AE687}" srcOrd="8" destOrd="0" presId="urn:microsoft.com/office/officeart/2005/8/layout/list1"/>
    <dgm:cxn modelId="{336AB415-BB03-4A21-9B55-3C2315E0F9B3}" type="presParOf" srcId="{25504408-5926-44C8-B86C-2FB2CA9AE687}" destId="{E5AB0778-07D5-470C-BB6F-B857ECE051A8}" srcOrd="0" destOrd="0" presId="urn:microsoft.com/office/officeart/2005/8/layout/list1"/>
    <dgm:cxn modelId="{A1A66442-C10C-4449-BC46-95BC4A598B9E}" type="presParOf" srcId="{25504408-5926-44C8-B86C-2FB2CA9AE687}" destId="{58FD1281-72DE-4685-B98C-ABAA6AEA3056}" srcOrd="1" destOrd="0" presId="urn:microsoft.com/office/officeart/2005/8/layout/list1"/>
    <dgm:cxn modelId="{9A270EF6-2992-4A3B-B70F-0F5DCAE103AC}" type="presParOf" srcId="{18B97EB9-770F-4B57-9DC2-E0C338AE48A3}" destId="{99CF1700-7976-4F2C-9433-5A5BAD2B08A2}" srcOrd="9" destOrd="0" presId="urn:microsoft.com/office/officeart/2005/8/layout/list1"/>
    <dgm:cxn modelId="{73F0CA7C-8F5D-4867-A21F-31C15DFFA996}" type="presParOf" srcId="{18B97EB9-770F-4B57-9DC2-E0C338AE48A3}" destId="{47D4CB2E-864A-4EEA-9F77-57B3F41385D5}" srcOrd="10" destOrd="0" presId="urn:microsoft.com/office/officeart/2005/8/layout/list1"/>
    <dgm:cxn modelId="{4D66CE02-404A-453B-A044-C670B53CDDFA}" type="presParOf" srcId="{18B97EB9-770F-4B57-9DC2-E0C338AE48A3}" destId="{82DAC6C7-5A36-4A88-B8CF-406D1B453B1B}" srcOrd="11" destOrd="0" presId="urn:microsoft.com/office/officeart/2005/8/layout/list1"/>
    <dgm:cxn modelId="{BC05258F-87D4-4B4E-B145-5B7D4DAAFDAB}" type="presParOf" srcId="{18B97EB9-770F-4B57-9DC2-E0C338AE48A3}" destId="{671BEDFC-CB6A-4D96-A573-2865FD4F93CB}" srcOrd="12" destOrd="0" presId="urn:microsoft.com/office/officeart/2005/8/layout/list1"/>
    <dgm:cxn modelId="{474354EC-C74F-40AD-AAF5-D0CA7ADB945B}" type="presParOf" srcId="{671BEDFC-CB6A-4D96-A573-2865FD4F93CB}" destId="{C7DC7774-78E1-402F-A719-29D2BF0D6879}" srcOrd="0" destOrd="0" presId="urn:microsoft.com/office/officeart/2005/8/layout/list1"/>
    <dgm:cxn modelId="{823B8D49-66DC-4808-A7C5-183A7AF153E9}" type="presParOf" srcId="{671BEDFC-CB6A-4D96-A573-2865FD4F93CB}" destId="{139AC1FF-90E2-4C4B-9C43-A9AC41CDAE46}" srcOrd="1" destOrd="0" presId="urn:microsoft.com/office/officeart/2005/8/layout/list1"/>
    <dgm:cxn modelId="{DB01322F-0039-4093-908E-424BB2500D86}" type="presParOf" srcId="{18B97EB9-770F-4B57-9DC2-E0C338AE48A3}" destId="{DC1D208F-FB98-4B88-AA62-D11658E8EAE3}" srcOrd="13" destOrd="0" presId="urn:microsoft.com/office/officeart/2005/8/layout/list1"/>
    <dgm:cxn modelId="{74CFBE0C-B2F0-47BE-B334-0EEB74E08AF9}" type="presParOf" srcId="{18B97EB9-770F-4B57-9DC2-E0C338AE48A3}" destId="{0EEEE8CE-A8FD-4BB9-88A9-E80B22F71BDA}" srcOrd="14" destOrd="0" presId="urn:microsoft.com/office/officeart/2005/8/layout/list1"/>
    <dgm:cxn modelId="{54D96AC1-1C17-45C9-89A7-1F614BC79EB6}" type="presParOf" srcId="{18B97EB9-770F-4B57-9DC2-E0C338AE48A3}" destId="{CD561E43-33DB-4640-9173-BCE72D61DF98}" srcOrd="15" destOrd="0" presId="urn:microsoft.com/office/officeart/2005/8/layout/list1"/>
    <dgm:cxn modelId="{80890121-0C67-4BB9-AA98-0D60B570D0C2}" type="presParOf" srcId="{18B97EB9-770F-4B57-9DC2-E0C338AE48A3}" destId="{C3AE0C98-F0D5-4AB0-8DBD-AB1981C300B0}" srcOrd="16" destOrd="0" presId="urn:microsoft.com/office/officeart/2005/8/layout/list1"/>
    <dgm:cxn modelId="{B5874504-CD19-4CA8-9728-2B566856A148}" type="presParOf" srcId="{C3AE0C98-F0D5-4AB0-8DBD-AB1981C300B0}" destId="{DD3A5CFC-9DAF-4CA1-8C75-3A0F39B3F673}" srcOrd="0" destOrd="0" presId="urn:microsoft.com/office/officeart/2005/8/layout/list1"/>
    <dgm:cxn modelId="{2827AEEB-D638-4997-9100-F2486FD1BE9F}" type="presParOf" srcId="{C3AE0C98-F0D5-4AB0-8DBD-AB1981C300B0}" destId="{C99B5202-AD3F-4C17-AE2D-0A60DB13DAB1}" srcOrd="1" destOrd="0" presId="urn:microsoft.com/office/officeart/2005/8/layout/list1"/>
    <dgm:cxn modelId="{2CD696FC-1220-467B-ABD0-125CAFE850BF}" type="presParOf" srcId="{18B97EB9-770F-4B57-9DC2-E0C338AE48A3}" destId="{A84BC88B-DE21-43B7-9CE4-B74BBE3B1966}" srcOrd="17" destOrd="0" presId="urn:microsoft.com/office/officeart/2005/8/layout/list1"/>
    <dgm:cxn modelId="{318548AE-3B8D-45F6-97E7-95D7D553D2CF}" type="presParOf" srcId="{18B97EB9-770F-4B57-9DC2-E0C338AE48A3}" destId="{EF6799C4-662A-4DF3-9BA3-183B0CBE1815}" srcOrd="18" destOrd="0" presId="urn:microsoft.com/office/officeart/2005/8/layout/list1"/>
    <dgm:cxn modelId="{E4785E6C-024B-47F3-8FA5-C68CC6C2E974}" type="presParOf" srcId="{18B97EB9-770F-4B57-9DC2-E0C338AE48A3}" destId="{7B538892-1210-4BB9-B05E-647E886D460F}" srcOrd="19" destOrd="0" presId="urn:microsoft.com/office/officeart/2005/8/layout/list1"/>
    <dgm:cxn modelId="{B1EE25ED-E202-4A89-B4E8-E06BACE09632}" type="presParOf" srcId="{18B97EB9-770F-4B57-9DC2-E0C338AE48A3}" destId="{456412EE-9A0D-4C76-9968-C03E6EE57087}" srcOrd="20" destOrd="0" presId="urn:microsoft.com/office/officeart/2005/8/layout/list1"/>
    <dgm:cxn modelId="{C7247E83-3C82-4B39-9CC7-3327B5C724F0}" type="presParOf" srcId="{456412EE-9A0D-4C76-9968-C03E6EE57087}" destId="{C9E9FCE6-DA76-462E-B120-EFEDAFADF845}" srcOrd="0" destOrd="0" presId="urn:microsoft.com/office/officeart/2005/8/layout/list1"/>
    <dgm:cxn modelId="{F0B820FE-8ED1-4AA8-BA51-59B4DF86E8C7}" type="presParOf" srcId="{456412EE-9A0D-4C76-9968-C03E6EE57087}" destId="{2FBB5562-0F26-407E-A951-FC3F0FABBC15}" srcOrd="1" destOrd="0" presId="urn:microsoft.com/office/officeart/2005/8/layout/list1"/>
    <dgm:cxn modelId="{85BC3ED0-27CD-48E6-A377-A9D7082DD83C}" type="presParOf" srcId="{18B97EB9-770F-4B57-9DC2-E0C338AE48A3}" destId="{55EB8F43-DCA7-4AD5-9793-2CC8897D9CC0}" srcOrd="21" destOrd="0" presId="urn:microsoft.com/office/officeart/2005/8/layout/list1"/>
    <dgm:cxn modelId="{33807313-37F6-4446-957D-3572EDFED92D}" type="presParOf" srcId="{18B97EB9-770F-4B57-9DC2-E0C338AE48A3}" destId="{29E6B0D0-3449-496C-B4F8-07C0F3CAD661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تحديد هوية المنظمة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تحدد نوع من الهوية للعاملين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تسهيل التزام الأجيال</a:t>
          </a:r>
          <a:r>
            <a:rPr lang="ar-DZ" sz="3600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F03FD39-46F1-477E-969D-B7CCF115461B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تطوير الإحساس بالعضوية </a:t>
          </a:r>
          <a:endParaRPr lang="fr-FR" sz="4000" b="1" dirty="0">
            <a:solidFill>
              <a:schemeClr val="tx1"/>
            </a:solidFill>
          </a:endParaRPr>
        </a:p>
      </dgm:t>
    </dgm:pt>
    <dgm:pt modelId="{68DD9EFD-B31A-4FB7-A450-72EAB234E953}" type="par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7BFC075-5E42-4941-B4EA-0C049AA365D5}" type="sib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2EA96ADA-290C-4BA1-ADE8-078C3638FD0E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تعزيز استقرار النظام</a:t>
          </a:r>
          <a:endParaRPr lang="fr-FR" sz="4000" b="1" dirty="0">
            <a:solidFill>
              <a:schemeClr val="tx1"/>
            </a:solidFill>
          </a:endParaRPr>
        </a:p>
      </dgm:t>
    </dgm:pt>
    <dgm:pt modelId="{02685E85-2A9E-4CC2-BED7-31D8437BBDDC}" type="par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59A4AA2-6099-4E74-9B1C-FAE1E909040F}" type="sib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C65FA31-A5F4-49D1-82FA-6B5D2793DD22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تشكيل السلوك الجماعي </a:t>
          </a:r>
          <a:endParaRPr lang="fr-FR" sz="4000" b="1" dirty="0">
            <a:solidFill>
              <a:schemeClr val="tx1"/>
            </a:solidFill>
          </a:endParaRPr>
        </a:p>
      </dgm:t>
    </dgm:pt>
    <dgm:pt modelId="{C529B9A3-579A-4CC1-89EC-091DBC6935A6}" type="par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9B6DE1C-BEF2-4619-B138-2AAB8F57DF5C}" type="sib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656A17C-E5E9-4A07-A925-DC6684907375}">
      <dgm:prSet custT="1"/>
      <dgm:spPr/>
      <dgm:t>
        <a:bodyPr/>
        <a:lstStyle/>
        <a:p>
          <a:endParaRPr lang="fr-FR" sz="4000" b="1" dirty="0">
            <a:solidFill>
              <a:schemeClr val="tx1"/>
            </a:solidFill>
          </a:endParaRPr>
        </a:p>
      </dgm:t>
    </dgm:pt>
    <dgm:pt modelId="{678B150F-6F8D-4CC5-B9E0-8737FAF10A48}" type="parTrans" cxnId="{D34047E6-5DF6-4E16-86B0-FB7B511B3CE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C5588839-89C8-4422-9008-DE4FF0BEA692}" type="sibTrans" cxnId="{D34047E6-5DF6-4E16-86B0-FB7B511B3CE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6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671BEDFC-CB6A-4D96-A573-2865FD4F93CB}" type="pres">
      <dgm:prSet presAssocID="{2EA96ADA-290C-4BA1-ADE8-078C3638FD0E}" presName="parentLin" presStyleCnt="0"/>
      <dgm:spPr/>
    </dgm:pt>
    <dgm:pt modelId="{C7DC7774-78E1-402F-A719-29D2BF0D6879}" type="pres">
      <dgm:prSet presAssocID="{2EA96ADA-290C-4BA1-ADE8-078C3638FD0E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139AC1FF-90E2-4C4B-9C43-A9AC41CDAE46}" type="pres">
      <dgm:prSet presAssocID="{2EA96ADA-290C-4BA1-ADE8-078C3638FD0E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1D208F-FB98-4B88-AA62-D11658E8EAE3}" type="pres">
      <dgm:prSet presAssocID="{2EA96ADA-290C-4BA1-ADE8-078C3638FD0E}" presName="negativeSpace" presStyleCnt="0"/>
      <dgm:spPr/>
    </dgm:pt>
    <dgm:pt modelId="{0EEEE8CE-A8FD-4BB9-88A9-E80B22F71BDA}" type="pres">
      <dgm:prSet presAssocID="{2EA96ADA-290C-4BA1-ADE8-078C3638FD0E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561E43-33DB-4640-9173-BCE72D61DF98}" type="pres">
      <dgm:prSet presAssocID="{559A4AA2-6099-4E74-9B1C-FAE1E909040F}" presName="spaceBetweenRectangles" presStyleCnt="0"/>
      <dgm:spPr/>
    </dgm:pt>
    <dgm:pt modelId="{C3AE0C98-F0D5-4AB0-8DBD-AB1981C300B0}" type="pres">
      <dgm:prSet presAssocID="{7C65FA31-A5F4-49D1-82FA-6B5D2793DD22}" presName="parentLin" presStyleCnt="0"/>
      <dgm:spPr/>
    </dgm:pt>
    <dgm:pt modelId="{DD3A5CFC-9DAF-4CA1-8C75-3A0F39B3F673}" type="pres">
      <dgm:prSet presAssocID="{7C65FA31-A5F4-49D1-82FA-6B5D2793DD22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C99B5202-AD3F-4C17-AE2D-0A60DB13DAB1}" type="pres">
      <dgm:prSet presAssocID="{7C65FA31-A5F4-49D1-82FA-6B5D2793DD2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4BC88B-DE21-43B7-9CE4-B74BBE3B1966}" type="pres">
      <dgm:prSet presAssocID="{7C65FA31-A5F4-49D1-82FA-6B5D2793DD22}" presName="negativeSpace" presStyleCnt="0"/>
      <dgm:spPr/>
    </dgm:pt>
    <dgm:pt modelId="{EF6799C4-662A-4DF3-9BA3-183B0CBE1815}" type="pres">
      <dgm:prSet presAssocID="{7C65FA31-A5F4-49D1-82FA-6B5D2793DD22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538892-1210-4BB9-B05E-647E886D460F}" type="pres">
      <dgm:prSet presAssocID="{A9B6DE1C-BEF2-4619-B138-2AAB8F57DF5C}" presName="spaceBetweenRectangles" presStyleCnt="0"/>
      <dgm:spPr/>
    </dgm:pt>
    <dgm:pt modelId="{456412EE-9A0D-4C76-9968-C03E6EE57087}" type="pres">
      <dgm:prSet presAssocID="{8F03FD39-46F1-477E-969D-B7CCF115461B}" presName="parentLin" presStyleCnt="0"/>
      <dgm:spPr/>
    </dgm:pt>
    <dgm:pt modelId="{C9E9FCE6-DA76-462E-B120-EFEDAFADF845}" type="pres">
      <dgm:prSet presAssocID="{8F03FD39-46F1-477E-969D-B7CCF115461B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2FBB5562-0F26-407E-A951-FC3F0FABBC15}" type="pres">
      <dgm:prSet presAssocID="{8F03FD39-46F1-477E-969D-B7CCF115461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EB8F43-DCA7-4AD5-9793-2CC8897D9CC0}" type="pres">
      <dgm:prSet presAssocID="{8F03FD39-46F1-477E-969D-B7CCF115461B}" presName="negativeSpace" presStyleCnt="0"/>
      <dgm:spPr/>
    </dgm:pt>
    <dgm:pt modelId="{29E6B0D0-3449-496C-B4F8-07C0F3CAD661}" type="pres">
      <dgm:prSet presAssocID="{8F03FD39-46F1-477E-969D-B7CCF115461B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A9CD810-91F0-4AD6-BDF7-5307ACA40C1D}" type="presOf" srcId="{7C65FA31-A5F4-49D1-82FA-6B5D2793DD22}" destId="{DD3A5CFC-9DAF-4CA1-8C75-3A0F39B3F673}" srcOrd="0" destOrd="0" presId="urn:microsoft.com/office/officeart/2005/8/layout/list1"/>
    <dgm:cxn modelId="{D34047E6-5DF6-4E16-86B0-FB7B511B3CE6}" srcId="{8F03FD39-46F1-477E-969D-B7CCF115461B}" destId="{F656A17C-E5E9-4A07-A925-DC6684907375}" srcOrd="0" destOrd="0" parTransId="{678B150F-6F8D-4CC5-B9E0-8737FAF10A48}" sibTransId="{C5588839-89C8-4422-9008-DE4FF0BEA692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10165FC0-8608-46FF-8425-0E288B8EC5D5}" srcId="{C165DFE2-4B0A-45D3-B219-322D3C08C118}" destId="{8F03FD39-46F1-477E-969D-B7CCF115461B}" srcOrd="5" destOrd="0" parTransId="{68DD9EFD-B31A-4FB7-A450-72EAB234E953}" sibTransId="{87BFC075-5E42-4941-B4EA-0C049AA365D5}"/>
    <dgm:cxn modelId="{4C460C8C-F7D7-4960-AA55-E37B3052E908}" srcId="{C165DFE2-4B0A-45D3-B219-322D3C08C118}" destId="{2EA96ADA-290C-4BA1-ADE8-078C3638FD0E}" srcOrd="3" destOrd="0" parTransId="{02685E85-2A9E-4CC2-BED7-31D8437BBDDC}" sibTransId="{559A4AA2-6099-4E74-9B1C-FAE1E909040F}"/>
    <dgm:cxn modelId="{97FE0C1B-6202-4E9E-851D-982EF91DDBB1}" type="presOf" srcId="{7C65FA31-A5F4-49D1-82FA-6B5D2793DD22}" destId="{C99B5202-AD3F-4C17-AE2D-0A60DB13DAB1}" srcOrd="1" destOrd="0" presId="urn:microsoft.com/office/officeart/2005/8/layout/list1"/>
    <dgm:cxn modelId="{A781EF59-36CF-4DEB-9ED1-84297CB3CD6B}" type="presOf" srcId="{2EA96ADA-290C-4BA1-ADE8-078C3638FD0E}" destId="{139AC1FF-90E2-4C4B-9C43-A9AC41CDAE46}" srcOrd="1" destOrd="0" presId="urn:microsoft.com/office/officeart/2005/8/layout/list1"/>
    <dgm:cxn modelId="{9EC8035E-4527-4272-A358-910F1B78CB84}" type="presOf" srcId="{8F03FD39-46F1-477E-969D-B7CCF115461B}" destId="{C9E9FCE6-DA76-462E-B120-EFEDAFADF845}" srcOrd="0" destOrd="0" presId="urn:microsoft.com/office/officeart/2005/8/layout/list1"/>
    <dgm:cxn modelId="{3C370FA1-CDBA-452F-BFBF-9A134730A495}" type="presOf" srcId="{1E76FB53-D950-4CD6-B51C-558E40CADF3C}" destId="{58FD1281-72DE-4685-B98C-ABAA6AEA3056}" srcOrd="1" destOrd="0" presId="urn:microsoft.com/office/officeart/2005/8/layout/list1"/>
    <dgm:cxn modelId="{0D13BDA3-FAAD-462A-AD47-2918C764C740}" type="presOf" srcId="{DA1AFEF6-44DD-4AD4-A79A-083E16389BF5}" destId="{B7652726-8538-40B7-AA39-3443718CD299}" srcOrd="0" destOrd="0" presId="urn:microsoft.com/office/officeart/2005/8/layout/list1"/>
    <dgm:cxn modelId="{F1A1C506-DDD5-41F4-86F9-C989FBE2C722}" srcId="{C165DFE2-4B0A-45D3-B219-322D3C08C118}" destId="{7C65FA31-A5F4-49D1-82FA-6B5D2793DD22}" srcOrd="4" destOrd="0" parTransId="{C529B9A3-579A-4CC1-89EC-091DBC6935A6}" sibTransId="{A9B6DE1C-BEF2-4619-B138-2AAB8F57DF5C}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92575FE0-A6EC-42F1-9CF2-BBD93C31BEC9}" type="presOf" srcId="{8F03FD39-46F1-477E-969D-B7CCF115461B}" destId="{2FBB5562-0F26-407E-A951-FC3F0FABBC15}" srcOrd="1" destOrd="0" presId="urn:microsoft.com/office/officeart/2005/8/layout/list1"/>
    <dgm:cxn modelId="{74D6395B-4B10-4A4D-BADE-02AF5602A618}" type="presOf" srcId="{C165DFE2-4B0A-45D3-B219-322D3C08C118}" destId="{18B97EB9-770F-4B57-9DC2-E0C338AE48A3}" srcOrd="0" destOrd="0" presId="urn:microsoft.com/office/officeart/2005/8/layout/list1"/>
    <dgm:cxn modelId="{8DBC8D9D-4C5E-46FE-A898-1A466585BE88}" type="presOf" srcId="{DA1AFEF6-44DD-4AD4-A79A-083E16389BF5}" destId="{2D91EB7E-6445-441C-B54A-135D7524E9F1}" srcOrd="1" destOrd="0" presId="urn:microsoft.com/office/officeart/2005/8/layout/list1"/>
    <dgm:cxn modelId="{DBDE66BD-3A5D-4445-ACF8-54DDBB701E8F}" type="presOf" srcId="{7F106268-9A43-44F9-AA1B-1C50223ECFD8}" destId="{22E59FCB-4307-4D93-9E34-779CF85DD3A9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9F4B4DAF-BC46-41C3-9CA2-591D8FB147CB}" type="presOf" srcId="{F656A17C-E5E9-4A07-A925-DC6684907375}" destId="{29E6B0D0-3449-496C-B4F8-07C0F3CAD661}" srcOrd="0" destOrd="0" presId="urn:microsoft.com/office/officeart/2005/8/layout/list1"/>
    <dgm:cxn modelId="{2A8322FD-41D0-49CB-9152-CDC8AC2CBDE2}" type="presOf" srcId="{7F106268-9A43-44F9-AA1B-1C50223ECFD8}" destId="{7FF917E0-D5E6-4045-ABC9-B8ED166EE900}" srcOrd="0" destOrd="0" presId="urn:microsoft.com/office/officeart/2005/8/layout/list1"/>
    <dgm:cxn modelId="{53006294-B09C-41D9-AEE2-133B40DA71DA}" type="presOf" srcId="{1E76FB53-D950-4CD6-B51C-558E40CADF3C}" destId="{E5AB0778-07D5-470C-BB6F-B857ECE051A8}" srcOrd="0" destOrd="0" presId="urn:microsoft.com/office/officeart/2005/8/layout/list1"/>
    <dgm:cxn modelId="{52280B53-582E-4D52-B1A3-4CD17D729654}" type="presOf" srcId="{2EA96ADA-290C-4BA1-ADE8-078C3638FD0E}" destId="{C7DC7774-78E1-402F-A719-29D2BF0D6879}" srcOrd="0" destOrd="0" presId="urn:microsoft.com/office/officeart/2005/8/layout/list1"/>
    <dgm:cxn modelId="{A36B84E2-588E-424D-A488-F87AE06A5A18}" type="presParOf" srcId="{18B97EB9-770F-4B57-9DC2-E0C338AE48A3}" destId="{6814A0ED-5830-4EEF-A459-8DB9E1B32ACA}" srcOrd="0" destOrd="0" presId="urn:microsoft.com/office/officeart/2005/8/layout/list1"/>
    <dgm:cxn modelId="{3C81D9FE-EE0A-41C2-9178-57C5614E9F6C}" type="presParOf" srcId="{6814A0ED-5830-4EEF-A459-8DB9E1B32ACA}" destId="{7FF917E0-D5E6-4045-ABC9-B8ED166EE900}" srcOrd="0" destOrd="0" presId="urn:microsoft.com/office/officeart/2005/8/layout/list1"/>
    <dgm:cxn modelId="{AFAE0624-5613-414E-B004-12BED9868470}" type="presParOf" srcId="{6814A0ED-5830-4EEF-A459-8DB9E1B32ACA}" destId="{22E59FCB-4307-4D93-9E34-779CF85DD3A9}" srcOrd="1" destOrd="0" presId="urn:microsoft.com/office/officeart/2005/8/layout/list1"/>
    <dgm:cxn modelId="{3E352BC5-C927-4487-835B-47838CC35FED}" type="presParOf" srcId="{18B97EB9-770F-4B57-9DC2-E0C338AE48A3}" destId="{39C245B1-E464-4A41-B184-AD2445DC5ED1}" srcOrd="1" destOrd="0" presId="urn:microsoft.com/office/officeart/2005/8/layout/list1"/>
    <dgm:cxn modelId="{CC465444-3DB7-472B-A33D-374A940A6A0A}" type="presParOf" srcId="{18B97EB9-770F-4B57-9DC2-E0C338AE48A3}" destId="{8AD62031-F6FC-4686-806A-D4A5C00A04C9}" srcOrd="2" destOrd="0" presId="urn:microsoft.com/office/officeart/2005/8/layout/list1"/>
    <dgm:cxn modelId="{74D248B0-F2DB-4EEA-913E-317402130EFB}" type="presParOf" srcId="{18B97EB9-770F-4B57-9DC2-E0C338AE48A3}" destId="{8BBFED77-7CA5-4A9F-AA04-072BE9597616}" srcOrd="3" destOrd="0" presId="urn:microsoft.com/office/officeart/2005/8/layout/list1"/>
    <dgm:cxn modelId="{27F62F38-8CE7-4A52-B95B-39901010D5A7}" type="presParOf" srcId="{18B97EB9-770F-4B57-9DC2-E0C338AE48A3}" destId="{2E2BBFC3-3885-42CC-8233-605E7645DC79}" srcOrd="4" destOrd="0" presId="urn:microsoft.com/office/officeart/2005/8/layout/list1"/>
    <dgm:cxn modelId="{EC8C9256-78FE-4975-A078-15BB3B47A35C}" type="presParOf" srcId="{2E2BBFC3-3885-42CC-8233-605E7645DC79}" destId="{B7652726-8538-40B7-AA39-3443718CD299}" srcOrd="0" destOrd="0" presId="urn:microsoft.com/office/officeart/2005/8/layout/list1"/>
    <dgm:cxn modelId="{2DFF5E63-E547-4363-84F2-2B1AFCAB7A8F}" type="presParOf" srcId="{2E2BBFC3-3885-42CC-8233-605E7645DC79}" destId="{2D91EB7E-6445-441C-B54A-135D7524E9F1}" srcOrd="1" destOrd="0" presId="urn:microsoft.com/office/officeart/2005/8/layout/list1"/>
    <dgm:cxn modelId="{B29C41F8-E8BA-47E0-9942-29A078EA7E35}" type="presParOf" srcId="{18B97EB9-770F-4B57-9DC2-E0C338AE48A3}" destId="{3B6AEDC5-59B3-400E-9AD5-F204557B5684}" srcOrd="5" destOrd="0" presId="urn:microsoft.com/office/officeart/2005/8/layout/list1"/>
    <dgm:cxn modelId="{D6AFF677-C61E-48D9-8AE3-CA396AE58414}" type="presParOf" srcId="{18B97EB9-770F-4B57-9DC2-E0C338AE48A3}" destId="{EFEAD23B-AB6A-417C-AD5A-63CE38EEBA7F}" srcOrd="6" destOrd="0" presId="urn:microsoft.com/office/officeart/2005/8/layout/list1"/>
    <dgm:cxn modelId="{C161BB4F-81D1-4AC4-80E7-55853981EA45}" type="presParOf" srcId="{18B97EB9-770F-4B57-9DC2-E0C338AE48A3}" destId="{60DB30FE-F446-4D3E-B244-4C1A087862C1}" srcOrd="7" destOrd="0" presId="urn:microsoft.com/office/officeart/2005/8/layout/list1"/>
    <dgm:cxn modelId="{CD22F993-69D1-4C94-901D-A93501BCE5FA}" type="presParOf" srcId="{18B97EB9-770F-4B57-9DC2-E0C338AE48A3}" destId="{25504408-5926-44C8-B86C-2FB2CA9AE687}" srcOrd="8" destOrd="0" presId="urn:microsoft.com/office/officeart/2005/8/layout/list1"/>
    <dgm:cxn modelId="{D9F315C2-20F1-4C50-A735-CEE275A3E131}" type="presParOf" srcId="{25504408-5926-44C8-B86C-2FB2CA9AE687}" destId="{E5AB0778-07D5-470C-BB6F-B857ECE051A8}" srcOrd="0" destOrd="0" presId="urn:microsoft.com/office/officeart/2005/8/layout/list1"/>
    <dgm:cxn modelId="{607A06CB-EC97-4829-B8EB-EFE5D5648C1F}" type="presParOf" srcId="{25504408-5926-44C8-B86C-2FB2CA9AE687}" destId="{58FD1281-72DE-4685-B98C-ABAA6AEA3056}" srcOrd="1" destOrd="0" presId="urn:microsoft.com/office/officeart/2005/8/layout/list1"/>
    <dgm:cxn modelId="{D34DD4A3-3301-47BE-984D-962D3F456A80}" type="presParOf" srcId="{18B97EB9-770F-4B57-9DC2-E0C338AE48A3}" destId="{99CF1700-7976-4F2C-9433-5A5BAD2B08A2}" srcOrd="9" destOrd="0" presId="urn:microsoft.com/office/officeart/2005/8/layout/list1"/>
    <dgm:cxn modelId="{3545D956-DFEC-4587-8D58-AF16C45347C7}" type="presParOf" srcId="{18B97EB9-770F-4B57-9DC2-E0C338AE48A3}" destId="{47D4CB2E-864A-4EEA-9F77-57B3F41385D5}" srcOrd="10" destOrd="0" presId="urn:microsoft.com/office/officeart/2005/8/layout/list1"/>
    <dgm:cxn modelId="{E5C53751-EA57-4334-A5A1-820E62202AA2}" type="presParOf" srcId="{18B97EB9-770F-4B57-9DC2-E0C338AE48A3}" destId="{82DAC6C7-5A36-4A88-B8CF-406D1B453B1B}" srcOrd="11" destOrd="0" presId="urn:microsoft.com/office/officeart/2005/8/layout/list1"/>
    <dgm:cxn modelId="{C6426FCA-B328-4F00-B6CE-EA0F9D520CA3}" type="presParOf" srcId="{18B97EB9-770F-4B57-9DC2-E0C338AE48A3}" destId="{671BEDFC-CB6A-4D96-A573-2865FD4F93CB}" srcOrd="12" destOrd="0" presId="urn:microsoft.com/office/officeart/2005/8/layout/list1"/>
    <dgm:cxn modelId="{67611BCC-44A7-4B0F-8FBA-1FA8C021E692}" type="presParOf" srcId="{671BEDFC-CB6A-4D96-A573-2865FD4F93CB}" destId="{C7DC7774-78E1-402F-A719-29D2BF0D6879}" srcOrd="0" destOrd="0" presId="urn:microsoft.com/office/officeart/2005/8/layout/list1"/>
    <dgm:cxn modelId="{5239FA72-D8D6-4DAF-A8E5-483626C45D83}" type="presParOf" srcId="{671BEDFC-CB6A-4D96-A573-2865FD4F93CB}" destId="{139AC1FF-90E2-4C4B-9C43-A9AC41CDAE46}" srcOrd="1" destOrd="0" presId="urn:microsoft.com/office/officeart/2005/8/layout/list1"/>
    <dgm:cxn modelId="{30B837F0-C1A3-4C93-BED9-ADC9CAD779BB}" type="presParOf" srcId="{18B97EB9-770F-4B57-9DC2-E0C338AE48A3}" destId="{DC1D208F-FB98-4B88-AA62-D11658E8EAE3}" srcOrd="13" destOrd="0" presId="urn:microsoft.com/office/officeart/2005/8/layout/list1"/>
    <dgm:cxn modelId="{18A76A2D-0B82-4699-9E9F-B2ED44D19023}" type="presParOf" srcId="{18B97EB9-770F-4B57-9DC2-E0C338AE48A3}" destId="{0EEEE8CE-A8FD-4BB9-88A9-E80B22F71BDA}" srcOrd="14" destOrd="0" presId="urn:microsoft.com/office/officeart/2005/8/layout/list1"/>
    <dgm:cxn modelId="{B24278AB-BC4A-4127-BB35-42A85D71ADD6}" type="presParOf" srcId="{18B97EB9-770F-4B57-9DC2-E0C338AE48A3}" destId="{CD561E43-33DB-4640-9173-BCE72D61DF98}" srcOrd="15" destOrd="0" presId="urn:microsoft.com/office/officeart/2005/8/layout/list1"/>
    <dgm:cxn modelId="{9B1EE52D-429D-4966-A07B-0BEBA580701D}" type="presParOf" srcId="{18B97EB9-770F-4B57-9DC2-E0C338AE48A3}" destId="{C3AE0C98-F0D5-4AB0-8DBD-AB1981C300B0}" srcOrd="16" destOrd="0" presId="urn:microsoft.com/office/officeart/2005/8/layout/list1"/>
    <dgm:cxn modelId="{38E83A93-080B-438C-AC1D-2B6AA3875B4A}" type="presParOf" srcId="{C3AE0C98-F0D5-4AB0-8DBD-AB1981C300B0}" destId="{DD3A5CFC-9DAF-4CA1-8C75-3A0F39B3F673}" srcOrd="0" destOrd="0" presId="urn:microsoft.com/office/officeart/2005/8/layout/list1"/>
    <dgm:cxn modelId="{5485C6B5-D53D-4141-A201-F8CC802DA4C3}" type="presParOf" srcId="{C3AE0C98-F0D5-4AB0-8DBD-AB1981C300B0}" destId="{C99B5202-AD3F-4C17-AE2D-0A60DB13DAB1}" srcOrd="1" destOrd="0" presId="urn:microsoft.com/office/officeart/2005/8/layout/list1"/>
    <dgm:cxn modelId="{8A55B624-0059-4210-925A-D964E7FD2886}" type="presParOf" srcId="{18B97EB9-770F-4B57-9DC2-E0C338AE48A3}" destId="{A84BC88B-DE21-43B7-9CE4-B74BBE3B1966}" srcOrd="17" destOrd="0" presId="urn:microsoft.com/office/officeart/2005/8/layout/list1"/>
    <dgm:cxn modelId="{B95BD137-471D-4B76-822E-C8C84E804057}" type="presParOf" srcId="{18B97EB9-770F-4B57-9DC2-E0C338AE48A3}" destId="{EF6799C4-662A-4DF3-9BA3-183B0CBE1815}" srcOrd="18" destOrd="0" presId="urn:microsoft.com/office/officeart/2005/8/layout/list1"/>
    <dgm:cxn modelId="{A1AEBDF6-7AFA-41D4-870C-D55232DABAE0}" type="presParOf" srcId="{18B97EB9-770F-4B57-9DC2-E0C338AE48A3}" destId="{7B538892-1210-4BB9-B05E-647E886D460F}" srcOrd="19" destOrd="0" presId="urn:microsoft.com/office/officeart/2005/8/layout/list1"/>
    <dgm:cxn modelId="{0801914B-7F2D-4AC8-9FAA-B4963D4ED7A8}" type="presParOf" srcId="{18B97EB9-770F-4B57-9DC2-E0C338AE48A3}" destId="{456412EE-9A0D-4C76-9968-C03E6EE57087}" srcOrd="20" destOrd="0" presId="urn:microsoft.com/office/officeart/2005/8/layout/list1"/>
    <dgm:cxn modelId="{EDDEE490-8039-4420-A7C6-99335D1B4ED7}" type="presParOf" srcId="{456412EE-9A0D-4C76-9968-C03E6EE57087}" destId="{C9E9FCE6-DA76-462E-B120-EFEDAFADF845}" srcOrd="0" destOrd="0" presId="urn:microsoft.com/office/officeart/2005/8/layout/list1"/>
    <dgm:cxn modelId="{F20EB76D-17FC-44DF-BA42-BCEFAF69AFB1}" type="presParOf" srcId="{456412EE-9A0D-4C76-9968-C03E6EE57087}" destId="{2FBB5562-0F26-407E-A951-FC3F0FABBC15}" srcOrd="1" destOrd="0" presId="urn:microsoft.com/office/officeart/2005/8/layout/list1"/>
    <dgm:cxn modelId="{E836DE5D-71B9-4DD9-A90B-57399E2C2C5E}" type="presParOf" srcId="{18B97EB9-770F-4B57-9DC2-E0C338AE48A3}" destId="{55EB8F43-DCA7-4AD5-9793-2CC8897D9CC0}" srcOrd="21" destOrd="0" presId="urn:microsoft.com/office/officeart/2005/8/layout/list1"/>
    <dgm:cxn modelId="{1EB0F2D8-BA6E-4E81-AADD-36D1EBD806A9}" type="presParOf" srcId="{18B97EB9-770F-4B57-9DC2-E0C338AE48A3}" destId="{29E6B0D0-3449-496C-B4F8-07C0F3CAD661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dirty="0" smtClean="0"/>
            <a:t>ثقافة العشيرة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600" b="1" smtClean="0"/>
            <a:t>الثقافة الهرمية</a:t>
          </a:r>
          <a:endParaRPr lang="fr-FR" sz="36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200" b="1" dirty="0" smtClean="0"/>
            <a:t>الثقافة التطويرية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600" b="1" dirty="0" smtClean="0"/>
            <a:t>ثقافة السوق</a:t>
          </a:r>
          <a:endParaRPr lang="fr-FR" sz="36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8EA25A82-0635-4843-96D5-D87E36BCC859}" type="presOf" srcId="{AF58D158-B301-4C48-A91A-58060C08FBAF}" destId="{010E8580-4A4E-4F88-B4FE-ECE4E84CCD41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27ACFD67-D801-471A-A3BA-C55E499D6430}" type="presOf" srcId="{AB941B92-31E6-4B8B-B3B3-F288CB84C622}" destId="{8DBEB6B1-1B1D-4236-A6BE-FE943B416285}" srcOrd="0" destOrd="0" presId="urn:microsoft.com/office/officeart/2005/8/layout/hProcess9"/>
    <dgm:cxn modelId="{1B523FAF-0DCC-4B1D-A517-195F7AA23484}" type="presOf" srcId="{1EF31CC5-5F1F-452B-AC78-78650110A0F1}" destId="{7CD2F460-82F1-4DB7-8B6B-06880062358F}" srcOrd="0" destOrd="0" presId="urn:microsoft.com/office/officeart/2005/8/layout/hProcess9"/>
    <dgm:cxn modelId="{E60DB0E0-9B28-44C2-8518-787B660C7F4A}" type="presOf" srcId="{4CE616B8-5AFA-4B35-87AC-B2842CC9CF89}" destId="{BEAD22CE-B558-40CC-A101-D8E5FE7C7C4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EDF0A5EC-D03E-4322-A0F6-D562ED53AE31}" type="presOf" srcId="{60EBA46E-549D-4582-826B-B5928C2D9FBA}" destId="{6A1F460A-4395-43A1-9BCA-13A735E90D38}" srcOrd="0" destOrd="0" presId="urn:microsoft.com/office/officeart/2005/8/layout/hProcess9"/>
    <dgm:cxn modelId="{07B5472B-AEA1-4F75-988C-53CF6EBF3BA7}" type="presParOf" srcId="{010E8580-4A4E-4F88-B4FE-ECE4E84CCD41}" destId="{588DA2D5-159E-4520-B84C-9141EC194B1B}" srcOrd="0" destOrd="0" presId="urn:microsoft.com/office/officeart/2005/8/layout/hProcess9"/>
    <dgm:cxn modelId="{60976E90-8DDA-452E-9846-39FDCBD1A82F}" type="presParOf" srcId="{010E8580-4A4E-4F88-B4FE-ECE4E84CCD41}" destId="{EE3E2A80-4AF1-4C45-86EC-2496E0C5D270}" srcOrd="1" destOrd="0" presId="urn:microsoft.com/office/officeart/2005/8/layout/hProcess9"/>
    <dgm:cxn modelId="{9E4B4AC9-1EEC-4BC5-8107-BB62157A1E44}" type="presParOf" srcId="{EE3E2A80-4AF1-4C45-86EC-2496E0C5D270}" destId="{8DBEB6B1-1B1D-4236-A6BE-FE943B416285}" srcOrd="0" destOrd="0" presId="urn:microsoft.com/office/officeart/2005/8/layout/hProcess9"/>
    <dgm:cxn modelId="{82FE0E7E-89C8-4680-9D97-960259A30588}" type="presParOf" srcId="{EE3E2A80-4AF1-4C45-86EC-2496E0C5D270}" destId="{239FD53E-B548-4224-B715-6EDA4C0E163E}" srcOrd="1" destOrd="0" presId="urn:microsoft.com/office/officeart/2005/8/layout/hProcess9"/>
    <dgm:cxn modelId="{AC023273-305E-4136-9C87-3ECD7EEFF6F6}" type="presParOf" srcId="{EE3E2A80-4AF1-4C45-86EC-2496E0C5D270}" destId="{7CD2F460-82F1-4DB7-8B6B-06880062358F}" srcOrd="2" destOrd="0" presId="urn:microsoft.com/office/officeart/2005/8/layout/hProcess9"/>
    <dgm:cxn modelId="{2F18F0C9-62F3-4CE1-B930-81ED69BA8344}" type="presParOf" srcId="{EE3E2A80-4AF1-4C45-86EC-2496E0C5D270}" destId="{1D14B2FE-0344-4FD3-866F-5B6766D51247}" srcOrd="3" destOrd="0" presId="urn:microsoft.com/office/officeart/2005/8/layout/hProcess9"/>
    <dgm:cxn modelId="{113D449B-B640-4265-B7E3-313EB581A972}" type="presParOf" srcId="{EE3E2A80-4AF1-4C45-86EC-2496E0C5D270}" destId="{BEAD22CE-B558-40CC-A101-D8E5FE7C7C4F}" srcOrd="4" destOrd="0" presId="urn:microsoft.com/office/officeart/2005/8/layout/hProcess9"/>
    <dgm:cxn modelId="{BE10F113-5C89-4BD5-A0B1-65B82A0D6542}" type="presParOf" srcId="{EE3E2A80-4AF1-4C45-86EC-2496E0C5D270}" destId="{361C27CA-5A7C-4A53-8385-993C83C08ABB}" srcOrd="5" destOrd="0" presId="urn:microsoft.com/office/officeart/2005/8/layout/hProcess9"/>
    <dgm:cxn modelId="{76E4ECA3-AB7C-4609-B326-A680219406D4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dirty="0" smtClean="0"/>
            <a:t>الاتساق والتجانس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/>
            <a:t>التكيف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600" b="1" dirty="0" smtClean="0"/>
            <a:t>المهمة</a:t>
          </a:r>
          <a:endParaRPr lang="fr-FR" sz="36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E5C117B-A7B4-4E7C-A0C7-37AB8B1AB424}">
      <dgm:prSet phldrT="[Texte]" custT="1"/>
      <dgm:spPr/>
      <dgm:t>
        <a:bodyPr/>
        <a:lstStyle/>
        <a:p>
          <a:pPr rtl="1"/>
          <a:r>
            <a:rPr lang="ar-DZ" sz="3600" b="1" dirty="0" smtClean="0"/>
            <a:t>الاحتواء</a:t>
          </a:r>
          <a:endParaRPr lang="fr-FR" sz="3600" b="1" dirty="0">
            <a:solidFill>
              <a:schemeClr val="tx1"/>
            </a:solidFill>
          </a:endParaRPr>
        </a:p>
      </dgm:t>
    </dgm:pt>
    <dgm:pt modelId="{C3A58A02-4C61-424C-8AAE-8C2874D02A17}" type="parTrans" cxnId="{0EC628C2-6A92-4B20-A68F-FF9B64291B82}">
      <dgm:prSet/>
      <dgm:spPr/>
      <dgm:t>
        <a:bodyPr/>
        <a:lstStyle/>
        <a:p>
          <a:endParaRPr lang="fr-FR"/>
        </a:p>
      </dgm:t>
    </dgm:pt>
    <dgm:pt modelId="{5824978E-144C-4FAE-9995-4BCEBA112B9F}" type="sibTrans" cxnId="{0EC628C2-6A92-4B20-A68F-FF9B64291B82}">
      <dgm:prSet/>
      <dgm:spPr/>
      <dgm:t>
        <a:bodyPr/>
        <a:lstStyle/>
        <a:p>
          <a:endParaRPr lang="fr-FR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170C28EB-16CE-42CB-B667-E6FB5CF639BD}" type="pres">
      <dgm:prSet presAssocID="{2E5C117B-A7B4-4E7C-A0C7-37AB8B1AB424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08A94A-14FD-4C9A-9C0B-91E055CBC19A}" type="pres">
      <dgm:prSet presAssocID="{5824978E-144C-4FAE-9995-4BCEBA112B9F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441A4BF4-869A-4FDC-B9F7-FA4BD36FCB42}" type="presOf" srcId="{AF58D158-B301-4C48-A91A-58060C08FBAF}" destId="{010E8580-4A4E-4F88-B4FE-ECE4E84CCD41}" srcOrd="0" destOrd="0" presId="urn:microsoft.com/office/officeart/2005/8/layout/hProcess9"/>
    <dgm:cxn modelId="{9CFDBF09-2BC2-4373-A5AD-370766E2EB01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0EC628C2-6A92-4B20-A68F-FF9B64291B82}" srcId="{AF58D158-B301-4C48-A91A-58060C08FBAF}" destId="{2E5C117B-A7B4-4E7C-A0C7-37AB8B1AB424}" srcOrd="1" destOrd="0" parTransId="{C3A58A02-4C61-424C-8AAE-8C2874D02A17}" sibTransId="{5824978E-144C-4FAE-9995-4BCEBA112B9F}"/>
    <dgm:cxn modelId="{9E84EE66-0835-4C49-8D5D-39DF151357B2}" type="presOf" srcId="{4CE616B8-5AFA-4B35-87AC-B2842CC9CF89}" destId="{BEAD22CE-B558-40CC-A101-D8E5FE7C7C4F}" srcOrd="0" destOrd="0" presId="urn:microsoft.com/office/officeart/2005/8/layout/hProcess9"/>
    <dgm:cxn modelId="{C034E83D-C5A9-4C9C-8763-7F7509B8B756}" type="presOf" srcId="{AB941B92-31E6-4B8B-B3B3-F288CB84C622}" destId="{8DBEB6B1-1B1D-4236-A6BE-FE943B416285}" srcOrd="0" destOrd="0" presId="urn:microsoft.com/office/officeart/2005/8/layout/hProcess9"/>
    <dgm:cxn modelId="{CFB50CAA-5F1D-4B7B-9ED0-766A383791E4}" type="presOf" srcId="{2E5C117B-A7B4-4E7C-A0C7-37AB8B1AB424}" destId="{170C28EB-16CE-42CB-B667-E6FB5CF639BD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40A8A908-B631-44E7-9F0A-1DB469EDCFC2}" type="presParOf" srcId="{010E8580-4A4E-4F88-B4FE-ECE4E84CCD41}" destId="{588DA2D5-159E-4520-B84C-9141EC194B1B}" srcOrd="0" destOrd="0" presId="urn:microsoft.com/office/officeart/2005/8/layout/hProcess9"/>
    <dgm:cxn modelId="{9E6ED90A-FD82-433F-8BE2-7465D5790622}" type="presParOf" srcId="{010E8580-4A4E-4F88-B4FE-ECE4E84CCD41}" destId="{EE3E2A80-4AF1-4C45-86EC-2496E0C5D270}" srcOrd="1" destOrd="0" presId="urn:microsoft.com/office/officeart/2005/8/layout/hProcess9"/>
    <dgm:cxn modelId="{09ACFFCD-06A8-4D64-83CC-FF28F49D81E6}" type="presParOf" srcId="{EE3E2A80-4AF1-4C45-86EC-2496E0C5D270}" destId="{8DBEB6B1-1B1D-4236-A6BE-FE943B416285}" srcOrd="0" destOrd="0" presId="urn:microsoft.com/office/officeart/2005/8/layout/hProcess9"/>
    <dgm:cxn modelId="{950938C2-09C2-442C-8AA5-42EDC06B835E}" type="presParOf" srcId="{EE3E2A80-4AF1-4C45-86EC-2496E0C5D270}" destId="{239FD53E-B548-4224-B715-6EDA4C0E163E}" srcOrd="1" destOrd="0" presId="urn:microsoft.com/office/officeart/2005/8/layout/hProcess9"/>
    <dgm:cxn modelId="{3CAAB3D5-8347-4E69-95CD-F9C7D5769971}" type="presParOf" srcId="{EE3E2A80-4AF1-4C45-86EC-2496E0C5D270}" destId="{170C28EB-16CE-42CB-B667-E6FB5CF639BD}" srcOrd="2" destOrd="0" presId="urn:microsoft.com/office/officeart/2005/8/layout/hProcess9"/>
    <dgm:cxn modelId="{08224067-9C74-4650-AC60-3668864A81D2}" type="presParOf" srcId="{EE3E2A80-4AF1-4C45-86EC-2496E0C5D270}" destId="{6408A94A-14FD-4C9A-9C0B-91E055CBC19A}" srcOrd="3" destOrd="0" presId="urn:microsoft.com/office/officeart/2005/8/layout/hProcess9"/>
    <dgm:cxn modelId="{4D89661B-AAEC-4422-91C3-A46F3E426551}" type="presParOf" srcId="{EE3E2A80-4AF1-4C45-86EC-2496E0C5D270}" destId="{BEAD22CE-B558-40CC-A101-D8E5FE7C7C4F}" srcOrd="4" destOrd="0" presId="urn:microsoft.com/office/officeart/2005/8/layout/hProcess9"/>
    <dgm:cxn modelId="{C307304D-5AB9-48F9-BBD2-702D24A2CD50}" type="presParOf" srcId="{EE3E2A80-4AF1-4C45-86EC-2496E0C5D270}" destId="{361C27CA-5A7C-4A53-8385-993C83C08ABB}" srcOrd="5" destOrd="0" presId="urn:microsoft.com/office/officeart/2005/8/layout/hProcess9"/>
    <dgm:cxn modelId="{9FE9DC52-E0AB-44FB-BEB3-78D3D035E29C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smtClean="0"/>
            <a:t>الثقافة البناءة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/>
            <a:t>الثقافة الهجومية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E5C117B-A7B4-4E7C-A0C7-37AB8B1AB424}">
      <dgm:prSet phldrT="[Texte]" custT="1"/>
      <dgm:spPr/>
      <dgm:t>
        <a:bodyPr/>
        <a:lstStyle/>
        <a:p>
          <a:pPr rtl="1"/>
          <a:r>
            <a:rPr lang="ar-DZ" sz="3600" b="1" smtClean="0"/>
            <a:t>الثقافة الدفاعية</a:t>
          </a:r>
          <a:endParaRPr lang="fr-FR" sz="3600" b="1" dirty="0">
            <a:solidFill>
              <a:schemeClr val="tx1"/>
            </a:solidFill>
          </a:endParaRPr>
        </a:p>
      </dgm:t>
    </dgm:pt>
    <dgm:pt modelId="{C3A58A02-4C61-424C-8AAE-8C2874D02A17}" type="parTrans" cxnId="{0EC628C2-6A92-4B20-A68F-FF9B64291B82}">
      <dgm:prSet/>
      <dgm:spPr/>
      <dgm:t>
        <a:bodyPr/>
        <a:lstStyle/>
        <a:p>
          <a:endParaRPr lang="fr-FR"/>
        </a:p>
      </dgm:t>
    </dgm:pt>
    <dgm:pt modelId="{5824978E-144C-4FAE-9995-4BCEBA112B9F}" type="sibTrans" cxnId="{0EC628C2-6A92-4B20-A68F-FF9B64291B82}">
      <dgm:prSet/>
      <dgm:spPr/>
      <dgm:t>
        <a:bodyPr/>
        <a:lstStyle/>
        <a:p>
          <a:endParaRPr lang="fr-FR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3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170C28EB-16CE-42CB-B667-E6FB5CF639BD}" type="pres">
      <dgm:prSet presAssocID="{2E5C117B-A7B4-4E7C-A0C7-37AB8B1AB42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08A94A-14FD-4C9A-9C0B-91E055CBC19A}" type="pres">
      <dgm:prSet presAssocID="{5824978E-144C-4FAE-9995-4BCEBA112B9F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3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F8BB2726-4C5D-4B64-89C5-ED5F89BBE6AD}" type="presOf" srcId="{2E5C117B-A7B4-4E7C-A0C7-37AB8B1AB424}" destId="{170C28EB-16CE-42CB-B667-E6FB5CF639BD}" srcOrd="0" destOrd="0" presId="urn:microsoft.com/office/officeart/2005/8/layout/hProcess9"/>
    <dgm:cxn modelId="{143CBB9B-0013-413E-8CCB-FF1A5A897493}" type="presOf" srcId="{AF58D158-B301-4C48-A91A-58060C08FBAF}" destId="{010E8580-4A4E-4F88-B4FE-ECE4E84CCD41}" srcOrd="0" destOrd="0" presId="urn:microsoft.com/office/officeart/2005/8/layout/hProcess9"/>
    <dgm:cxn modelId="{BDC5EAF6-0BB0-4AA4-9757-0D9D3CE56107}" type="presOf" srcId="{4CE616B8-5AFA-4B35-87AC-B2842CC9CF89}" destId="{BEAD22CE-B558-40CC-A101-D8E5FE7C7C4F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1A4A410E-AD83-4E94-8FA2-97675AEDAAC8}" type="presOf" srcId="{AB941B92-31E6-4B8B-B3B3-F288CB84C622}" destId="{8DBEB6B1-1B1D-4236-A6BE-FE943B416285}" srcOrd="0" destOrd="0" presId="urn:microsoft.com/office/officeart/2005/8/layout/hProcess9"/>
    <dgm:cxn modelId="{0EC628C2-6A92-4B20-A68F-FF9B64291B82}" srcId="{AF58D158-B301-4C48-A91A-58060C08FBAF}" destId="{2E5C117B-A7B4-4E7C-A0C7-37AB8B1AB424}" srcOrd="1" destOrd="0" parTransId="{C3A58A02-4C61-424C-8AAE-8C2874D02A17}" sibTransId="{5824978E-144C-4FAE-9995-4BCEBA112B9F}"/>
    <dgm:cxn modelId="{64056B3E-1B48-4387-A23C-5D114D36F87F}" type="presParOf" srcId="{010E8580-4A4E-4F88-B4FE-ECE4E84CCD41}" destId="{588DA2D5-159E-4520-B84C-9141EC194B1B}" srcOrd="0" destOrd="0" presId="urn:microsoft.com/office/officeart/2005/8/layout/hProcess9"/>
    <dgm:cxn modelId="{CE79928B-541A-4DBD-B88D-BDA8EB240611}" type="presParOf" srcId="{010E8580-4A4E-4F88-B4FE-ECE4E84CCD41}" destId="{EE3E2A80-4AF1-4C45-86EC-2496E0C5D270}" srcOrd="1" destOrd="0" presId="urn:microsoft.com/office/officeart/2005/8/layout/hProcess9"/>
    <dgm:cxn modelId="{92C16EB7-041F-4A05-B1A4-D351AD27923E}" type="presParOf" srcId="{EE3E2A80-4AF1-4C45-86EC-2496E0C5D270}" destId="{8DBEB6B1-1B1D-4236-A6BE-FE943B416285}" srcOrd="0" destOrd="0" presId="urn:microsoft.com/office/officeart/2005/8/layout/hProcess9"/>
    <dgm:cxn modelId="{09806800-BE45-4CE5-A99C-D946B2B1C31A}" type="presParOf" srcId="{EE3E2A80-4AF1-4C45-86EC-2496E0C5D270}" destId="{239FD53E-B548-4224-B715-6EDA4C0E163E}" srcOrd="1" destOrd="0" presId="urn:microsoft.com/office/officeart/2005/8/layout/hProcess9"/>
    <dgm:cxn modelId="{7B7BB1CF-BBC8-4BF5-8992-3384E20D37AC}" type="presParOf" srcId="{EE3E2A80-4AF1-4C45-86EC-2496E0C5D270}" destId="{170C28EB-16CE-42CB-B667-E6FB5CF639BD}" srcOrd="2" destOrd="0" presId="urn:microsoft.com/office/officeart/2005/8/layout/hProcess9"/>
    <dgm:cxn modelId="{5E0B66B7-C81C-47CC-9143-B4BE4AE203A9}" type="presParOf" srcId="{EE3E2A80-4AF1-4C45-86EC-2496E0C5D270}" destId="{6408A94A-14FD-4C9A-9C0B-91E055CBC19A}" srcOrd="3" destOrd="0" presId="urn:microsoft.com/office/officeart/2005/8/layout/hProcess9"/>
    <dgm:cxn modelId="{1B384DD9-44D8-45B3-8AE5-86BE128B17E4}" type="presParOf" srcId="{EE3E2A80-4AF1-4C45-86EC-2496E0C5D270}" destId="{BEAD22CE-B558-40CC-A101-D8E5FE7C7C4F}" srcOrd="4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5200" b="1" smtClean="0">
                <a:solidFill>
                  <a:schemeClr val="tx1"/>
                </a:solidFill>
              </a:rPr>
              <a:t>المحاضرة </a:t>
            </a:r>
            <a:r>
              <a:rPr lang="ar-DZ" sz="5200" b="1" smtClean="0">
                <a:solidFill>
                  <a:schemeClr val="tx1"/>
                </a:solidFill>
              </a:rPr>
              <a:t>الرابعة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b="1" dirty="0" smtClean="0"/>
              <a:t>التوجه بالعاملين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اهتمام المنظمة بالعنصر البشري </a:t>
            </a:r>
            <a:r>
              <a:rPr lang="ar-DZ" sz="5400" b="1" dirty="0" err="1" smtClean="0">
                <a:solidFill>
                  <a:schemeClr val="tx1"/>
                </a:solidFill>
              </a:rPr>
              <a:t>بها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6600" b="1" dirty="0" smtClean="0"/>
              <a:t>التوجه بالعمل الجماعي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القيم </a:t>
            </a:r>
            <a:r>
              <a:rPr lang="ar-DZ" sz="5400" b="1" dirty="0" err="1" smtClean="0">
                <a:solidFill>
                  <a:schemeClr val="tx1"/>
                </a:solidFill>
              </a:rPr>
              <a:t>و</a:t>
            </a:r>
            <a:r>
              <a:rPr lang="ar-DZ" sz="5400" b="1" dirty="0" smtClean="0">
                <a:solidFill>
                  <a:schemeClr val="tx1"/>
                </a:solidFill>
              </a:rPr>
              <a:t> الافتراضات ومعايير السلوك التي تركز على التعاون بين العاملين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6600" b="1" dirty="0" smtClean="0"/>
              <a:t> الابتكار والتجديد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تشجيع المنظمة للأفكار وروح المبادرة الفردية، الاستعداد لتقبل التغيير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6600" b="1" dirty="0" smtClean="0"/>
              <a:t>التعامل مع البيئة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قدرة المنظمة على التكيف مع التغيرات التي تحدث في البيئة</a:t>
            </a:r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وظائفها</a:t>
            </a:r>
            <a:endParaRPr lang="ar-DZ" sz="3600" b="1" dirty="0" smtClean="0"/>
          </a:p>
          <a:p>
            <a:pPr algn="r" rtl="1"/>
            <a:r>
              <a:rPr lang="ar-DZ" sz="3600" b="1" dirty="0" smtClean="0"/>
              <a:t>أبعادها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وظائف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وظائف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4000" b="1" dirty="0" smtClean="0"/>
              <a:t>نموذج القيم المتنافسة (</a:t>
            </a:r>
            <a:r>
              <a:rPr lang="fr-FR" sz="4000" b="1" dirty="0" smtClean="0"/>
              <a:t>Quinn &amp; Cameron</a:t>
            </a:r>
            <a:r>
              <a:rPr lang="ar-DZ" sz="4000" b="1" dirty="0" smtClean="0"/>
              <a:t>)</a:t>
            </a:r>
            <a:endParaRPr lang="fr-FR" sz="4000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4800" b="1" dirty="0" smtClean="0"/>
              <a:t>نموذج أبعاد مخزون الثقافة التنظيمية</a:t>
            </a:r>
            <a:endParaRPr lang="fr-FR" sz="4800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Espace réservé du contenu 3"/>
          <p:cNvGraphicFramePr>
            <a:graphicFrameLocks/>
          </p:cNvGraphicFramePr>
          <p:nvPr/>
        </p:nvGraphicFramePr>
        <p:xfrm>
          <a:off x="609600" y="1752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b="1" dirty="0" smtClean="0"/>
              <a:t>أهم الأبعاد لبعض الدراسات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428737"/>
          <a:ext cx="8115328" cy="3925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5106"/>
                <a:gridCol w="1900222"/>
              </a:tblGrid>
              <a:tr h="42862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    الدراسات المؤيدة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البـعـــد</a:t>
                      </a:r>
                      <a:endParaRPr lang="fr-FR" sz="32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روينـــــز : 1998</a:t>
                      </a:r>
                      <a:endParaRPr lang="fr-FR" sz="32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شارلــــز أورلــــــي: 1991</a:t>
                      </a:r>
                      <a:endParaRPr lang="fr-FR" sz="32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الابتكار 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والتجديد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1736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هوفيستيد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، توجين : 1990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زينكو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وفرنهام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1996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روينـــــز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1998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شارلــــز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أورلــــــي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: 1991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التوجه 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بالنتائج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714356"/>
          <a:ext cx="8115328" cy="5143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5106"/>
                <a:gridCol w="1900222"/>
              </a:tblGrid>
              <a:tr h="11430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هوفيستيد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، توجين : 1990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زينكو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وفرنهام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1996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روينـــــز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1998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شارلــــز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أورلــــــي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: 1991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التوجه 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بالعاملين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latin typeface="Simplified Arabic"/>
                          <a:ea typeface="Times New Roman"/>
                          <a:cs typeface="Simplified Arabic"/>
                        </a:rPr>
                        <a:t>زينكو وفرنهام : 1996</a:t>
                      </a:r>
                      <a:endParaRPr lang="fr-FR" sz="3200" b="1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latin typeface="Simplified Arabic"/>
                          <a:ea typeface="Times New Roman"/>
                          <a:cs typeface="Simplified Arabic"/>
                        </a:rPr>
                        <a:t>  روينـــــز : 1998</a:t>
                      </a:r>
                      <a:endParaRPr lang="fr-FR" sz="3200" b="1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latin typeface="Simplified Arabic"/>
                          <a:ea typeface="Times New Roman"/>
                          <a:cs typeface="Simplified Arabic"/>
                        </a:rPr>
                        <a:t> شارلــــز أورلــــــي: 1991</a:t>
                      </a:r>
                      <a:endParaRPr lang="fr-FR" sz="32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latin typeface="Simplified Arab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ar-DZ" sz="3200" b="1" dirty="0" smtClean="0">
                          <a:latin typeface="Simplified Arabic"/>
                          <a:ea typeface="Times New Roman"/>
                          <a:cs typeface="Simplified Arabic"/>
                        </a:rPr>
                        <a:t>التوجه 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بالعمل الجماعي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1736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err="1">
                          <a:latin typeface="Simplified Arabic"/>
                          <a:ea typeface="Times New Roman"/>
                          <a:cs typeface="Simplified Arabic"/>
                        </a:rPr>
                        <a:t>هوفيستيد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، توجين : 1990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latin typeface="Simplified Arabic"/>
                          <a:ea typeface="Times New Roman"/>
                          <a:cs typeface="Simplified Arabic"/>
                        </a:rPr>
                        <a:t>زينكو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latin typeface="Simplified Arabic"/>
                          <a:ea typeface="Times New Roman"/>
                          <a:cs typeface="Simplified Arabic"/>
                        </a:rPr>
                        <a:t>وفرنهام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: 1996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latin typeface="Simplified Arabic"/>
                          <a:ea typeface="Times New Roman"/>
                          <a:cs typeface="Simplified Arabic"/>
                        </a:rPr>
                        <a:t>التعامل 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مع البيئة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200" b="1" dirty="0" smtClean="0"/>
              <a:t>التوجه بالنتائج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اهتمام المنظمة بالنتائج النهائية وعدم التركيز على التفاصيل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239</Words>
  <Application>Microsoft Office PowerPoint</Application>
  <PresentationFormat>Affichage à l'écran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 مقياس الثقافة التنظيمية </vt:lpstr>
      <vt:lpstr>عناصر المحاضرة</vt:lpstr>
      <vt:lpstr>وظائف الثقافة التنظيمية</vt:lpstr>
      <vt:lpstr>وظائف الثقافة التنظيمية</vt:lpstr>
      <vt:lpstr>نموذج القيم المتنافسة (Quinn &amp; Cameron)</vt:lpstr>
      <vt:lpstr>نموذج أبعاد مخزون الثقافة التنظيمية</vt:lpstr>
      <vt:lpstr>أهم الأبعاد لبعض الدراسات</vt:lpstr>
      <vt:lpstr>Diapositive 8</vt:lpstr>
      <vt:lpstr> التوجه بالنتائج </vt:lpstr>
      <vt:lpstr>التوجه بالعاملين</vt:lpstr>
      <vt:lpstr>التوجه بالعمل الجماعي</vt:lpstr>
      <vt:lpstr> الابتكار والتجديد</vt:lpstr>
      <vt:lpstr>التعامل مع البيئة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41</cp:revision>
  <dcterms:created xsi:type="dcterms:W3CDTF">2020-12-23T00:04:27Z</dcterms:created>
  <dcterms:modified xsi:type="dcterms:W3CDTF">2021-02-18T00:17:40Z</dcterms:modified>
</cp:coreProperties>
</file>